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7" r:id="rId5"/>
    <p:sldId id="271" r:id="rId6"/>
    <p:sldId id="262" r:id="rId7"/>
    <p:sldId id="270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7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2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1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5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8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3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2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1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35E5D-B962-4597-9A6F-974CA1B33B0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53613"/>
          </a:xfrm>
        </p:spPr>
        <p:txBody>
          <a:bodyPr/>
          <a:lstStyle/>
          <a:p>
            <a:r>
              <a:rPr lang="vi-VN" b="1" dirty="0">
                <a:solidFill>
                  <a:srgbClr val="FF0000"/>
                </a:solidFill>
              </a:rPr>
              <a:t>MÔ TẢ ĐỀ TÀI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7" y="1371600"/>
            <a:ext cx="10913807" cy="5181600"/>
          </a:xfrm>
        </p:spPr>
        <p:txBody>
          <a:bodyPr>
            <a:normAutofit/>
          </a:bodyPr>
          <a:lstStyle/>
          <a:p>
            <a:pPr marL="742950" lvl="0" indent="-742950" algn="l">
              <a:buFont typeface="+mj-lt"/>
              <a:buAutoNum type="arabicPeriod"/>
            </a:pPr>
            <a:r>
              <a:rPr lang="vi-VN" sz="3600" dirty="0">
                <a:latin typeface="+mj-lt"/>
              </a:rPr>
              <a:t>Cho người dùng nhập vào 2 số nguyên dương a và b</a:t>
            </a:r>
            <a:r>
              <a:rPr lang="en-US" sz="3600" dirty="0">
                <a:latin typeface="+mj-lt"/>
              </a:rPr>
              <a:t>.</a:t>
            </a:r>
          </a:p>
          <a:p>
            <a:pPr marL="742950" lvl="0" indent="-742950" algn="l">
              <a:buFont typeface="+mj-lt"/>
              <a:buAutoNum type="arabicPeriod"/>
            </a:pPr>
            <a:r>
              <a:rPr lang="en-US" sz="3600" dirty="0">
                <a:latin typeface="+mj-lt"/>
              </a:rPr>
              <a:t>S</a:t>
            </a:r>
            <a:r>
              <a:rPr lang="vi-VN" sz="3600" dirty="0">
                <a:latin typeface="+mj-lt"/>
              </a:rPr>
              <a:t>au đó dùng n thread để tìm kiếm các số nguyên tố nằm trong khoảng 2 số đã nhập</a:t>
            </a:r>
            <a:r>
              <a:rPr lang="en-US" sz="3600" dirty="0">
                <a:latin typeface="+mj-lt"/>
              </a:rPr>
              <a:t>.</a:t>
            </a:r>
          </a:p>
          <a:p>
            <a:pPr marL="742950" lvl="0" indent="-742950" algn="l">
              <a:buFont typeface="+mj-lt"/>
              <a:buAutoNum type="arabicPeriod"/>
            </a:pPr>
            <a:r>
              <a:rPr lang="en-US" sz="3600" dirty="0">
                <a:latin typeface="+mj-lt"/>
              </a:rPr>
              <a:t>G</a:t>
            </a:r>
            <a:r>
              <a:rPr lang="vi-VN" sz="3600" dirty="0">
                <a:latin typeface="+mj-lt"/>
              </a:rPr>
              <a:t>hi các số này ra file </a:t>
            </a:r>
            <a:r>
              <a:rPr lang="vi-VN" sz="3600" b="1" i="1" dirty="0">
                <a:latin typeface="+mj-lt"/>
              </a:rPr>
              <a:t>theo trật tự từ nhỏ đến lớn</a:t>
            </a:r>
            <a:r>
              <a:rPr lang="vi-VN" sz="3600" dirty="0">
                <a:latin typeface="+mj-lt"/>
              </a:rPr>
              <a:t>.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49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41718"/>
            <a:ext cx="11521440" cy="5016182"/>
          </a:xfrm>
        </p:spPr>
        <p:txBody>
          <a:bodyPr>
            <a:normAutofit/>
          </a:bodyPr>
          <a:lstStyle/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bài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3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–&gt; b.</a:t>
            </a:r>
          </a:p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con số đ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A-&gt;B chia ra 3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TimSoNguyenTo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(a-&gt;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a+x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số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a-&gt;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a+x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TimSoNguyenTo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a+x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a+x+x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số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a+x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a+x+x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TimSoNguyenTo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a+x+x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-&gt;b+1)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số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a+x+x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-&gt;b+1.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0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TimSoNguyenTo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lại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lvl="1" indent="-571500" algn="just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check=true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28700" lvl="1" indent="-571500" algn="just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–&gt;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thì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này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&gt; 2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thì: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phải là số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for).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số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thì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vào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listSNT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dirty="0">
                <a:solidFill>
                  <a:srgbClr val="FF0000"/>
                </a:solidFill>
              </a:rPr>
              <a:t>PHÂN TÍCH CÁCH GIẢI QUYẾT ĐỀ TÀI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2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luồng 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TimSoNguyenTo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như sau:</a:t>
            </a: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endParaRPr lang="en-US" sz="3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endParaRPr lang="en-US" sz="3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0769B-5BDF-4222-B173-4C172BFD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482090"/>
            <a:ext cx="63817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8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ghiFile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lại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số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file.</a:t>
            </a: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ra ổ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3CA98-90F5-4FC9-8BDD-F41C6BAE9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2806382"/>
            <a:ext cx="73628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listSNT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(List),</a:t>
            </a:r>
            <a:r>
              <a:rPr lang="en-US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a,b,n,x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ng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(là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n/3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ra.)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TimSoNguyenTo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khác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thì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lại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số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ghiFile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file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số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tìm đ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-&gt; b.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2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90AB2B-82D5-4495-B988-ECB5D5FA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530" y="1676400"/>
            <a:ext cx="6276295" cy="44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6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0"/>
            <a:ext cx="11475720" cy="1356360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CÁCH THỰC HIỆN</a:t>
            </a:r>
            <a:r>
              <a:rPr lang="en-US" sz="4000" b="1">
                <a:solidFill>
                  <a:srgbClr val="FF0000"/>
                </a:solidFill>
              </a:rPr>
              <a:t> </a:t>
            </a:r>
            <a:r>
              <a:rPr lang="vi-VN" sz="4000" b="1">
                <a:solidFill>
                  <a:srgbClr val="FF0000"/>
                </a:solidFill>
              </a:rPr>
              <a:t>CÁC CHỨC NĂNG </a:t>
            </a:r>
            <a:br>
              <a:rPr lang="en-US" sz="4000" b="1">
                <a:solidFill>
                  <a:srgbClr val="FF0000"/>
                </a:solidFill>
              </a:rPr>
            </a:br>
            <a:r>
              <a:rPr lang="vi-VN" sz="4000" b="1">
                <a:solidFill>
                  <a:srgbClr val="FF0000"/>
                </a:solidFill>
              </a:rPr>
              <a:t>TRONG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" y="1559878"/>
            <a:ext cx="11765280" cy="5069522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Chạy chương trình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Để chương trình chạy một thời gian chứng minh các luồng đang làm việc đồng thời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Nhập dữ liệu và kiểm tra kết quả</a:t>
            </a:r>
          </a:p>
        </p:txBody>
      </p:sp>
    </p:spTree>
    <p:extLst>
      <p:ext uri="{BB962C8B-B14F-4D97-AF65-F5344CB8AC3E}">
        <p14:creationId xmlns:p14="http://schemas.microsoft.com/office/powerpoint/2010/main" val="163820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11582400" cy="822960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KẾT QUẢ THỰC HIỆN</a:t>
            </a:r>
            <a:endParaRPr lang="en-US" sz="4000" b="1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496C8-DD94-46CA-9F7E-C37E733DE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563" y="822960"/>
            <a:ext cx="6272208" cy="50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9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518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MÔ TẢ ĐỀ TÀI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CÁCH THỰC HIỆN CÁC CHỨC NĂNG  TRONG ĐỀ TÀI</vt:lpstr>
      <vt:lpstr>KẾT QUẢ THỰC HIỆN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ĐỀ TÀI</dc:title>
  <dc:creator>Le Van My</dc:creator>
  <cp:lastModifiedBy>Minh Thuan</cp:lastModifiedBy>
  <cp:revision>28</cp:revision>
  <dcterms:created xsi:type="dcterms:W3CDTF">2017-10-06T09:21:03Z</dcterms:created>
  <dcterms:modified xsi:type="dcterms:W3CDTF">2019-09-16T16:47:09Z</dcterms:modified>
</cp:coreProperties>
</file>