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59E2EB-FAEF-42D1-8414-E17323058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FD6AD7D-1815-415B-B26A-1D0864D4B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F057AB-52ED-4CA4-8299-41AAD211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128A27-D185-4325-9027-0E40430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455B70-DB19-45E3-A368-FB8A9A6B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03EC0F-DC5A-434A-BC35-B05BE51F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33F853F-91C0-449E-9221-C00207CF8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FD12D0-BCCF-4F2B-96A8-38C2CD19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1D9987-FBD7-4D44-93CF-88A7F3C2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69EDAE-5195-4A4C-9C7F-5BA2B4A4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90F85A5-1440-4591-B2D4-F0CEABD90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93D2AA3-7C75-42D5-AB4B-C94968B1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A21ECC8-8D78-4DD2-BE27-5D50827C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6AFB842-C5C9-426F-9477-343B0091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9405C0-905E-43A8-895E-39C273D5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DA1083-1377-4FCC-95FF-AEAA435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8A44D12-0B31-4533-8264-4F620E6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69B80AF-8E63-4F3E-826E-0113B78B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C5A88D-A0A4-4FD3-BC3D-030CA47C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EF1123-0C0C-4670-B7AA-36CACCAB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5BE656-6343-4002-BC52-F5948DCE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EAF705-CB13-46EE-9819-FCC0168B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3DB43E-D98A-435F-8D01-538E4169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0E9641-530A-4251-B535-DDC21AC8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281A26-B93B-4156-9DB5-68448BAE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B8E440-DBC5-45F6-B32D-1DDAE3AF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77B8E5-566D-4976-81CA-F33FFBB5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8A2A5E2-4538-4F5E-83F6-4DE8E574B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75B5F7-AFFC-49F5-BA33-790B5F3F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466174B-4622-46C5-BBF5-7557C3AC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CC26C7-2BF8-4A87-BA8F-3368CE44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9B783-2B1B-423F-98BC-E1FD7076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112A104-9231-412B-94FD-DFEFDC36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B371EAF-E8B9-41C1-BE49-78F99901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11D7202-78E8-417E-AB42-CEFD044FF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3612480-85DF-4BC3-B2DE-DE84D3AEC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448C5EB-BEC0-4DB9-B477-13DCC6DF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62E1485-4F17-46E8-AABF-7D9DAD5D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6F4F289-3616-413B-ACE4-305A0ADB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765093-823B-46AF-8C2B-73136E9C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1BE35CC-0406-4883-95DC-4346600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454554F-4374-4F2A-81C9-EF28A535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9337B03-57C6-4D7F-A914-61F86E9A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EBF886-1423-4A8B-8D4D-BE7EBE6D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71EBAAA-D129-4DF7-9C9D-5FAFD39A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ADBEE9-84EF-4C23-B0E4-FA99F600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283969-3B8B-41FD-B467-948CED0B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436B82-4EC5-4E70-8790-E4581591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369F-8BB3-45D5-8A11-5962DA4A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0E269DC-4551-4227-BFC1-B34378AE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7E046C9-2C44-4CAB-891C-EC1C2A33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D3E6EFB-5BDA-4D21-8C53-C5B40035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506057-9BF0-456E-92E8-FE9C222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F0C8EA4-BB58-47D3-B578-6F4D1799A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5E37D0A-9146-4098-8F0C-884AFBE55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6A1E46B-9465-4A72-BF34-637FD5FF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02F3EDC-98FE-489B-95D0-E86FA905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EA3EA2E-FB19-40F4-A973-69E8FA61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4147D0E-357C-4F21-8FEA-3A2654C9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545A69-7A8C-4EA7-97C8-9593C804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D34A58-3F7A-47C6-8CB4-5EBD3CD17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09F1-FE3C-4088-B9EB-3AB85530A672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25612F-3A9D-4CCE-910C-0ED8F2F8A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45D37A4-FE5E-4FDF-B623-1ADBD6114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DF1C-0AAD-4F57-92C6-3859CA4B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F14A92-35AA-46C3-9F88-B9516D20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MÔ TẢ ĐỀ TÀI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4FE32C9-1FB7-4BA2-9477-19A8DF07A91C}"/>
              </a:ext>
            </a:extLst>
          </p:cNvPr>
          <p:cNvSpPr txBox="1"/>
          <p:nvPr/>
        </p:nvSpPr>
        <p:spPr>
          <a:xfrm>
            <a:off x="640080" y="1997839"/>
            <a:ext cx="1104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4000">
                <a:latin typeface="+mj-lt"/>
              </a:rPr>
              <a:t>Viết chương trình (tcp (TT/SS) / udp) cho phép Client kết nối đến Server bằng một tài khoản đã có hoặc tạo tài khoản mới trên Server.</a:t>
            </a:r>
            <a:endParaRPr lang="en-US" sz="4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52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8386B-0915-4E88-8129-D85E055BB979}"/>
              </a:ext>
            </a:extLst>
          </p:cNvPr>
          <p:cNvSpPr>
            <a:spLocks noGrp="1"/>
          </p:cNvSpPr>
          <p:nvPr/>
        </p:nvSpPr>
        <p:spPr>
          <a:xfrm>
            <a:off x="335280" y="251618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F25EF30-0694-4666-ADE4-852089C795FB}"/>
              </a:ext>
            </a:extLst>
          </p:cNvPr>
          <p:cNvSpPr txBox="1"/>
          <p:nvPr/>
        </p:nvSpPr>
        <p:spPr>
          <a:xfrm>
            <a:off x="888642" y="1110455"/>
            <a:ext cx="820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Server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54438A3-508C-4531-B5A4-50F83B38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42" y="1969292"/>
            <a:ext cx="6362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8386B-0915-4E88-8129-D85E055BB979}"/>
              </a:ext>
            </a:extLst>
          </p:cNvPr>
          <p:cNvSpPr>
            <a:spLocks noGrp="1"/>
          </p:cNvSpPr>
          <p:nvPr/>
        </p:nvSpPr>
        <p:spPr>
          <a:xfrm>
            <a:off x="335280" y="251618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F25EF30-0694-4666-ADE4-852089C795FB}"/>
              </a:ext>
            </a:extLst>
          </p:cNvPr>
          <p:cNvSpPr txBox="1"/>
          <p:nvPr/>
        </p:nvSpPr>
        <p:spPr>
          <a:xfrm>
            <a:off x="888642" y="1110455"/>
            <a:ext cx="820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Chạy Client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55D8A60-FC58-4A3B-A4B9-6187B867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0" y="1621176"/>
            <a:ext cx="503564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Để giải quyết bài toán, ta tạo 3 thành phần: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Server: N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i l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u trữ dữ liệu và xử lý yêu cầu của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User: Khởi tạo đối t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ợng.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Client: Chạy giao diện chọn để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t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ơng tác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3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Server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>
              <a:buFontTx/>
              <a:buChar char="-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u trữ dữ liệu gồm tên, email, mật khẩu của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dùng.</a:t>
            </a:r>
          </a:p>
          <a:p>
            <a:pPr>
              <a:buFontTx/>
              <a:buChar char="-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Xử lý đăng nhập khi so sánh email và password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đã nhập với dữ liệu trên server.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- Xử lý đăng ký tránh việc email đ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ợc tạo trùng với email đã có trên server.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- Thực hiện các yêu cầu của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đ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ợc gửi đến từ Client.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5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125"/>
            <a:ext cx="10515600" cy="530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Server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E829C51-85EA-4318-9D77-9AB4B548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7" y="1635617"/>
            <a:ext cx="5257800" cy="482392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00BA54B0-12F9-471C-9491-F7842550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34" y="1532587"/>
            <a:ext cx="6542039" cy="49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Client như sau:</a:t>
            </a:r>
          </a:p>
          <a:p>
            <a:pPr>
              <a:buFontTx/>
              <a:buChar char="-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Nhận dữ liệu name, email. password từ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nếu là đăng ký. Email, password nếu là đăng nhập.</a:t>
            </a:r>
          </a:p>
          <a:p>
            <a:pPr>
              <a:buFontTx/>
              <a:buChar char="-"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lựa chọn đã thiết lập từ tr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ớc để ng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ời dùng chọn việc cần làm.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113"/>
            <a:ext cx="10515600" cy="566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Client nh</a:t>
            </a:r>
            <a:r>
              <a:rPr lang="vi-VN" sz="3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3"/>
            <a:ext cx="10515600" cy="685800"/>
          </a:xfrm>
        </p:spPr>
        <p:txBody>
          <a:bodyPr>
            <a:normAutofit/>
          </a:bodyPr>
          <a:lstStyle/>
          <a:p>
            <a:r>
              <a:rPr lang="vi-VN" sz="3600" b="1">
                <a:solidFill>
                  <a:srgbClr val="FF0000"/>
                </a:solidFill>
              </a:rPr>
              <a:t>PHÂN TÍCH CÁCH GIẢI QUYẾT ĐỀ TÀI</a:t>
            </a:r>
            <a:endParaRPr lang="en-US" sz="3600" b="1">
              <a:solidFill>
                <a:srgbClr val="FF0000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990E867-DCBB-47F8-9774-CDB6FE2A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6220"/>
            <a:ext cx="5345318" cy="5585557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824B3210-47AB-4C60-8EBC-9C9FA5D9B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1262130"/>
            <a:ext cx="63912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User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- Khởi tạo các đối t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ợng name, email, password để sử dụng trong client và server.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354"/>
            <a:ext cx="10515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User nh</a:t>
            </a:r>
            <a: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40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2884E1-17CA-494D-9C03-5082E806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1"/>
            <a:ext cx="10515600" cy="937895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03D903D-B793-42F7-B956-9CD53219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2" y="1662154"/>
            <a:ext cx="4391025" cy="47720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5632EBCD-109C-4703-A13F-7E64C866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887" y="1662154"/>
            <a:ext cx="5353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8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9CEB54-C3C0-4183-BE73-27CAEEB4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80"/>
            <a:ext cx="10515600" cy="473678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Nhập dữ liệu, để chạy ch</a:t>
            </a:r>
            <a:r>
              <a:rPr lang="vi-VN" sz="36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ơng trình theo yêu cầu.</a:t>
            </a:r>
          </a:p>
          <a:p>
            <a:endParaRPr lang="en-US" sz="36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D0CD8E-72D3-4071-8ED5-E89553DC6CCD}"/>
              </a:ext>
            </a:extLst>
          </p:cNvPr>
          <p:cNvSpPr>
            <a:spLocks noGrp="1"/>
          </p:cNvSpPr>
          <p:nvPr/>
        </p:nvSpPr>
        <p:spPr>
          <a:xfrm>
            <a:off x="335280" y="251618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THỰC HIỆN CÁC CHỨC NĂNG TRONG ĐỀ TÀI</a:t>
            </a:r>
          </a:p>
        </p:txBody>
      </p:sp>
    </p:spTree>
    <p:extLst>
      <p:ext uri="{BB962C8B-B14F-4D97-AF65-F5344CB8AC3E}">
        <p14:creationId xmlns:p14="http://schemas.microsoft.com/office/powerpoint/2010/main" val="19140276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383</Words>
  <Application>Microsoft Office PowerPoint</Application>
  <PresentationFormat>Màn hình rộng</PresentationFormat>
  <Paragraphs>33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Chủ đề Office</vt:lpstr>
      <vt:lpstr>MÔ TẢ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PHÂN TÍCH CÁCH GIẢI QUYẾT ĐỀ TÀI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TẢ ĐỀ TÀI</dc:title>
  <dc:creator>Chau Nguyen</dc:creator>
  <cp:lastModifiedBy>Chau Nguyen</cp:lastModifiedBy>
  <cp:revision>17</cp:revision>
  <dcterms:created xsi:type="dcterms:W3CDTF">2019-11-11T14:55:47Z</dcterms:created>
  <dcterms:modified xsi:type="dcterms:W3CDTF">2019-12-02T18:37:17Z</dcterms:modified>
</cp:coreProperties>
</file>