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3" r:id="rId4"/>
    <p:sldId id="267" r:id="rId5"/>
    <p:sldId id="264" r:id="rId6"/>
    <p:sldId id="268" r:id="rId7"/>
    <p:sldId id="262" r:id="rId8"/>
    <p:sldId id="269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7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2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1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5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8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4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3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2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1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35E5D-B962-4597-9A6F-974CA1B33B0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53613"/>
          </a:xfrm>
        </p:spPr>
        <p:txBody>
          <a:bodyPr/>
          <a:lstStyle/>
          <a:p>
            <a:r>
              <a:rPr lang="vi-VN" b="1" dirty="0">
                <a:solidFill>
                  <a:srgbClr val="FF0000"/>
                </a:solidFill>
              </a:rPr>
              <a:t>MÔ TẢ ĐỀ TÀI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7" y="1371600"/>
            <a:ext cx="10913807" cy="5181600"/>
          </a:xfrm>
        </p:spPr>
        <p:txBody>
          <a:bodyPr>
            <a:normAutofit/>
          </a:bodyPr>
          <a:lstStyle/>
          <a:p>
            <a:pPr algn="just"/>
            <a:r>
              <a:rPr lang="vi-VN" sz="3600" dirty="0">
                <a:latin typeface="+mj-lt"/>
              </a:rPr>
              <a:t>Viết chương trình tạo 2 tuyến, trong đó:</a:t>
            </a:r>
            <a:endParaRPr lang="en-US" sz="3600" dirty="0">
              <a:latin typeface="+mj-lt"/>
            </a:endParaRPr>
          </a:p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en-US" sz="3600" dirty="0">
                <a:latin typeface="+mj-lt"/>
              </a:rPr>
              <a:t>M</a:t>
            </a:r>
            <a:r>
              <a:rPr lang="vi-VN" sz="3600" dirty="0">
                <a:latin typeface="+mj-lt"/>
              </a:rPr>
              <a:t>ột tuyến tìm số nguyên tố từ 1 đến 1000</a:t>
            </a:r>
            <a:endParaRPr lang="en-US" sz="3600" dirty="0">
              <a:latin typeface="+mj-lt"/>
            </a:endParaRPr>
          </a:p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en-US" sz="3600" dirty="0">
                <a:latin typeface="+mj-lt"/>
              </a:rPr>
              <a:t>M</a:t>
            </a:r>
            <a:r>
              <a:rPr lang="vi-VN" sz="3600" dirty="0">
                <a:latin typeface="+mj-lt"/>
              </a:rPr>
              <a:t>ột tuyến tính tổng số giá trị tìm được. Chú ý dùng đồng bộ.</a:t>
            </a:r>
            <a:endParaRPr lang="en-US" sz="3600" dirty="0">
              <a:latin typeface="+mj-lt"/>
            </a:endParaRPr>
          </a:p>
          <a:p>
            <a:pPr lvl="0" algn="just"/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8490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11582400" cy="822960"/>
          </a:xfrm>
        </p:spPr>
        <p:txBody>
          <a:bodyPr>
            <a:normAutofit/>
          </a:bodyPr>
          <a:lstStyle/>
          <a:p>
            <a:r>
              <a:rPr lang="vi-VN" sz="4000" b="1">
                <a:solidFill>
                  <a:srgbClr val="FF0000"/>
                </a:solidFill>
              </a:rPr>
              <a:t>KẾT QUẢ THỰC HIỆN</a:t>
            </a:r>
            <a:endParaRPr lang="en-US" sz="4000" b="1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8E3FE-16A5-49F6-9440-625AE480F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1099456"/>
            <a:ext cx="5762625" cy="533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9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1041718"/>
            <a:ext cx="11521440" cy="4383722"/>
          </a:xfrm>
        </p:spPr>
        <p:txBody>
          <a:bodyPr>
            <a:normAutofit/>
          </a:bodyPr>
          <a:lstStyle/>
          <a:p>
            <a:pPr algn="just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bài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2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TimSoNguyenTo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số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1-1000.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TinhTong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số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tìm đ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20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965518"/>
            <a:ext cx="11521440" cy="5679122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TimSoNguyenTo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lại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1 -&gt; 1000 công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28700" lvl="1" indent="-571500" algn="just">
              <a:buFontTx/>
              <a:buChar char="-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flag=false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thì:</a:t>
            </a:r>
          </a:p>
          <a:p>
            <a:pPr marL="1485900" lvl="2" indent="-449263" algn="just"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check=true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thì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phải là SNT).</a:t>
            </a:r>
          </a:p>
          <a:p>
            <a:pPr marL="1485900" lvl="2" indent="-449263" algn="just"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số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phải là số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phải là SNT thì set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check=false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SNT.</a:t>
            </a:r>
          </a:p>
          <a:p>
            <a:pPr marL="1485900" lvl="2" indent="-449263" algn="just"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check=true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thì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soNguyenTo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85900" lvl="2" indent="-449263" algn="just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flag=true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85900" lvl="2" indent="-449263" algn="just">
              <a:buFont typeface="Arial" panose="020B0604020202020204" pitchFamily="34" charset="0"/>
              <a:buChar char="•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Notify()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TinhTong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85900" lvl="2" indent="-449263" algn="just">
              <a:buFont typeface="Arial" panose="020B0604020202020204" pitchFamily="34" charset="0"/>
              <a:buChar char="•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Wait()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TinhTong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85900" lvl="2" indent="-449263" algn="just"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thì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tới 1000 hay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rồi thì set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checkFull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85900" lvl="2" indent="-449263" algn="just">
              <a:buFont typeface="Arial" panose="020B0604020202020204" pitchFamily="34" charset="0"/>
              <a:buChar char="•"/>
            </a:pP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dirty="0">
                <a:solidFill>
                  <a:srgbClr val="FF0000"/>
                </a:solidFill>
              </a:rPr>
              <a:t>PHÂN TÍCH CÁCH GIẢI QUYẾT ĐỀ TÀI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2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965518"/>
            <a:ext cx="11521440" cy="5679122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TimSoNguyenTo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485900" lvl="2" indent="-449263" algn="just">
              <a:buFont typeface="Arial" panose="020B0604020202020204" pitchFamily="34" charset="0"/>
              <a:buChar char="•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449263" algn="just">
              <a:buFont typeface="Arial" panose="020B0604020202020204" pitchFamily="34" charset="0"/>
              <a:buChar char="•"/>
            </a:pP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dirty="0">
                <a:solidFill>
                  <a:srgbClr val="FF0000"/>
                </a:solidFill>
              </a:rPr>
              <a:t>PHÂN TÍCH CÁCH GIẢI QUYẾT ĐỀ TÀI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9D9D1A-1AC1-4821-B111-5B2CEC819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1657350"/>
            <a:ext cx="7038975" cy="47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8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965518"/>
            <a:ext cx="11521440" cy="5679122"/>
          </a:xfrm>
        </p:spPr>
        <p:txBody>
          <a:bodyPr>
            <a:normAutofit/>
          </a:bodyPr>
          <a:lstStyle/>
          <a:p>
            <a:pPr algn="just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TinhTong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lại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28700" lvl="1" indent="-571500" algn="just">
              <a:buFont typeface="Times New Roman" panose="02020603050405020304" pitchFamily="18" charset="0"/>
              <a:buChar char="­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checkFull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thì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28700" lvl="1" indent="-571500" algn="just">
              <a:buFont typeface="Times New Roman" panose="02020603050405020304" pitchFamily="18" charset="0"/>
              <a:buChar char="­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flag=true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thì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28700" lvl="1" indent="-571500" algn="just">
              <a:buFont typeface="Times New Roman" panose="02020603050405020304" pitchFamily="18" charset="0"/>
              <a:buChar char="­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flag=true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thì: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soNguyenTo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flag=false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khác.</a:t>
            </a:r>
          </a:p>
          <a:p>
            <a:pPr marL="1028700" lvl="1" indent="-571500" algn="just">
              <a:buFont typeface="Times New Roman" panose="02020603050405020304" pitchFamily="18" charset="0"/>
              <a:buChar char="­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dirty="0">
                <a:solidFill>
                  <a:srgbClr val="FF0000"/>
                </a:solidFill>
              </a:rPr>
              <a:t>PHÂN TÍCH CÁCH GIẢI QUYẾT ĐỀ TÀI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34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965518"/>
            <a:ext cx="11521440" cy="5679122"/>
          </a:xfrm>
        </p:spPr>
        <p:txBody>
          <a:bodyPr>
            <a:normAutofit/>
          </a:bodyPr>
          <a:lstStyle/>
          <a:p>
            <a:pPr algn="just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TinhTong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28700" lvl="1" indent="-571500" algn="just">
              <a:buFont typeface="Times New Roman" panose="02020603050405020304" pitchFamily="18" charset="0"/>
              <a:buChar char="­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dirty="0">
                <a:solidFill>
                  <a:srgbClr val="FF0000"/>
                </a:solidFill>
              </a:rPr>
              <a:t>PHÂN TÍCH CÁCH GIẢI QUYẾT ĐỀ TÀI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B76598-953B-4D5E-8782-628FC0A21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585754"/>
            <a:ext cx="64770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8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965518"/>
            <a:ext cx="11521440" cy="5679122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flag=false,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checkFull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=false,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soNguyenTo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 tong=0.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TimSoNguyenTo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TinhTong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thì in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số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2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965518"/>
            <a:ext cx="11521440" cy="5679122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3A4FA7-3EEA-4C9B-99EC-B663CDBB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596390"/>
            <a:ext cx="75247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0"/>
            <a:ext cx="11475720" cy="1356360"/>
          </a:xfrm>
        </p:spPr>
        <p:txBody>
          <a:bodyPr>
            <a:normAutofit/>
          </a:bodyPr>
          <a:lstStyle/>
          <a:p>
            <a:r>
              <a:rPr lang="vi-VN" sz="4000" b="1">
                <a:solidFill>
                  <a:srgbClr val="FF0000"/>
                </a:solidFill>
              </a:rPr>
              <a:t>CÁCH THỰC HIỆN</a:t>
            </a:r>
            <a:r>
              <a:rPr lang="en-US" sz="4000" b="1">
                <a:solidFill>
                  <a:srgbClr val="FF0000"/>
                </a:solidFill>
              </a:rPr>
              <a:t> </a:t>
            </a:r>
            <a:r>
              <a:rPr lang="vi-VN" sz="4000" b="1">
                <a:solidFill>
                  <a:srgbClr val="FF0000"/>
                </a:solidFill>
              </a:rPr>
              <a:t>CÁC CHỨC NĂNG </a:t>
            </a:r>
            <a:br>
              <a:rPr lang="en-US" sz="4000" b="1">
                <a:solidFill>
                  <a:srgbClr val="FF0000"/>
                </a:solidFill>
              </a:rPr>
            </a:br>
            <a:r>
              <a:rPr lang="vi-VN" sz="4000" b="1">
                <a:solidFill>
                  <a:srgbClr val="FF0000"/>
                </a:solidFill>
              </a:rPr>
              <a:t>TRONG ĐỀ TÀI</a:t>
            </a:r>
            <a:endParaRPr lang="en-US" sz="4000" b="1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" y="1559878"/>
            <a:ext cx="11765280" cy="5069522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Chạy chương trình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Để chương trình chạy một thời gian chứng minh các luồng đang làm việc đồng thời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Nhập dữ liệu và kiểm tra kết quả</a:t>
            </a:r>
          </a:p>
        </p:txBody>
      </p:sp>
    </p:spTree>
    <p:extLst>
      <p:ext uri="{BB962C8B-B14F-4D97-AF65-F5344CB8AC3E}">
        <p14:creationId xmlns:p14="http://schemas.microsoft.com/office/powerpoint/2010/main" val="163820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487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MÔ TẢ ĐỀ TÀI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CÁCH THỰC HIỆN CÁC CHỨC NĂNG  TRONG ĐỀ TÀI</vt:lpstr>
      <vt:lpstr>KẾT QUẢ THỰC HIỆN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ĐỀ TÀI</dc:title>
  <dc:creator>Le Van My</dc:creator>
  <cp:lastModifiedBy>Minh Thuan</cp:lastModifiedBy>
  <cp:revision>22</cp:revision>
  <dcterms:created xsi:type="dcterms:W3CDTF">2017-10-06T09:21:03Z</dcterms:created>
  <dcterms:modified xsi:type="dcterms:W3CDTF">2019-09-16T16:56:30Z</dcterms:modified>
</cp:coreProperties>
</file>