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4" r:id="rId7"/>
    <p:sldId id="265" r:id="rId8"/>
    <p:sldId id="259"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p:scale>
          <a:sx n="75" d="100"/>
          <a:sy n="75" d="100"/>
        </p:scale>
        <p:origin x="-894" y="-4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435E5D-B962-4597-9A6F-974CA1B33B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22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35E5D-B962-4597-9A6F-974CA1B33B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523178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35E5D-B962-4597-9A6F-974CA1B33B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29472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435E5D-B962-4597-9A6F-974CA1B33B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96231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435E5D-B962-4597-9A6F-974CA1B33B06}" type="datetimeFigureOut">
              <a:rPr lang="en-US" smtClean="0"/>
              <a:t>11/11/2019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93415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435E5D-B962-4597-9A6F-974CA1B33B06}"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5916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435E5D-B962-4597-9A6F-974CA1B33B06}" type="datetimeFigureOut">
              <a:rPr lang="en-US" smtClean="0"/>
              <a:t>11/11/2019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04758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35E5D-B962-4597-9A6F-974CA1B33B06}" type="datetimeFigureOut">
              <a:rPr lang="en-US" smtClean="0"/>
              <a:t>11/11/2019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291974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35E5D-B962-4597-9A6F-974CA1B33B06}" type="datetimeFigureOut">
              <a:rPr lang="en-US" smtClean="0"/>
              <a:t>11/11/2019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4133938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35E5D-B962-4597-9A6F-974CA1B33B06}"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337322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435E5D-B962-4597-9A6F-974CA1B33B06}" type="datetimeFigureOut">
              <a:rPr lang="en-US" smtClean="0"/>
              <a:t>11/11/2019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029047-C2A7-4FB4-82B9-C79CC96A30F9}" type="slidenum">
              <a:rPr lang="en-US" smtClean="0"/>
              <a:t>‹#›</a:t>
            </a:fld>
            <a:endParaRPr lang="en-US"/>
          </a:p>
        </p:txBody>
      </p:sp>
    </p:spTree>
    <p:extLst>
      <p:ext uri="{BB962C8B-B14F-4D97-AF65-F5344CB8AC3E}">
        <p14:creationId xmlns:p14="http://schemas.microsoft.com/office/powerpoint/2010/main" val="1099917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35E5D-B962-4597-9A6F-974CA1B33B06}" type="datetimeFigureOut">
              <a:rPr lang="en-US" smtClean="0"/>
              <a:t>11/11/2019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29047-C2A7-4FB4-82B9-C79CC96A30F9}" type="slidenum">
              <a:rPr lang="en-US" smtClean="0"/>
              <a:t>‹#›</a:t>
            </a:fld>
            <a:endParaRPr lang="en-US"/>
          </a:p>
        </p:txBody>
      </p:sp>
    </p:spTree>
    <p:extLst>
      <p:ext uri="{BB962C8B-B14F-4D97-AF65-F5344CB8AC3E}">
        <p14:creationId xmlns:p14="http://schemas.microsoft.com/office/powerpoint/2010/main" val="2597170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1253613"/>
          </a:xfrm>
        </p:spPr>
        <p:txBody>
          <a:bodyPr/>
          <a:lstStyle/>
          <a:p>
            <a:r>
              <a:rPr lang="vi-VN" b="1" dirty="0" smtClean="0">
                <a:solidFill>
                  <a:srgbClr val="FF0000"/>
                </a:solidFill>
              </a:rPr>
              <a:t>MÔ TẢ ĐỀ TÀI</a:t>
            </a:r>
            <a:endParaRPr lang="en-US" b="1" dirty="0">
              <a:solidFill>
                <a:srgbClr val="FF0000"/>
              </a:solidFill>
            </a:endParaRPr>
          </a:p>
        </p:txBody>
      </p:sp>
      <p:sp>
        <p:nvSpPr>
          <p:cNvPr id="3" name="Subtitle 2"/>
          <p:cNvSpPr>
            <a:spLocks noGrp="1"/>
          </p:cNvSpPr>
          <p:nvPr>
            <p:ph type="subTitle" idx="1"/>
          </p:nvPr>
        </p:nvSpPr>
        <p:spPr>
          <a:xfrm>
            <a:off x="514351" y="1295400"/>
            <a:ext cx="10974644" cy="5257800"/>
          </a:xfrm>
        </p:spPr>
        <p:txBody>
          <a:bodyPr>
            <a:normAutofit/>
          </a:bodyPr>
          <a:lstStyle/>
          <a:p>
            <a:pPr lvl="0" algn="l"/>
            <a:r>
              <a:rPr lang="vi-VN" sz="4000" dirty="0">
                <a:latin typeface="+mj-lt"/>
              </a:rPr>
              <a:t>Viết chương trình cho phép người dùng nhập vào địa chỉ các trang web và kiểm soát việc truy cập các trang web của người dùng. Trong đó, khi người dùng truy cập đến 1 trang web có trong danh sách cấm thì thông báo cho người dùng biết. Khi người dùng truy cập đến trang web không có trong danh sách cấm thì lấy nội dung trang web về hiển thị lên màn hình. Người dùng có thể nhập địa chỉ IP hoặc Hostname.</a:t>
            </a:r>
            <a:endParaRPr lang="en-US" sz="4000" dirty="0">
              <a:latin typeface="+mj-lt"/>
            </a:endParaRPr>
          </a:p>
        </p:txBody>
      </p:sp>
    </p:spTree>
    <p:extLst>
      <p:ext uri="{BB962C8B-B14F-4D97-AF65-F5344CB8AC3E}">
        <p14:creationId xmlns:p14="http://schemas.microsoft.com/office/powerpoint/2010/main" val="1868490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5280" y="0"/>
            <a:ext cx="11521440" cy="858837"/>
          </a:xfrm>
        </p:spPr>
        <p:txBody>
          <a:bodyPr>
            <a:normAutofit/>
          </a:bodyPr>
          <a:lstStyle/>
          <a:p>
            <a:r>
              <a:rPr lang="vi-VN" sz="4000" b="1" smtClean="0">
                <a:solidFill>
                  <a:srgbClr val="FF0000"/>
                </a:solidFill>
              </a:rPr>
              <a:t>PHÂN TÍCH CÁCH GIẢI QUYẾT ĐỀ TÀI</a:t>
            </a:r>
            <a:endParaRPr lang="en-US" sz="4000" b="1">
              <a:solidFill>
                <a:srgbClr val="FF0000"/>
              </a:solidFill>
            </a:endParaRPr>
          </a:p>
        </p:txBody>
      </p:sp>
      <p:sp>
        <p:nvSpPr>
          <p:cNvPr id="3" name="Subtitle 2"/>
          <p:cNvSpPr>
            <a:spLocks noGrp="1"/>
          </p:cNvSpPr>
          <p:nvPr>
            <p:ph type="subTitle" idx="1"/>
          </p:nvPr>
        </p:nvSpPr>
        <p:spPr>
          <a:xfrm>
            <a:off x="335280" y="1005840"/>
            <a:ext cx="11521440" cy="5654040"/>
          </a:xfrm>
        </p:spPr>
        <p:txBody>
          <a:bodyPr>
            <a:normAutofit/>
          </a:bodyPr>
          <a:lstStyle/>
          <a:p>
            <a:pPr algn="l"/>
            <a:r>
              <a:rPr lang="en-US" sz="4400" dirty="0" smtClean="0">
                <a:latin typeface="Times New Roman" panose="02020603050405020304" pitchFamily="18" charset="0"/>
                <a:cs typeface="Times New Roman" panose="02020603050405020304" pitchFamily="18" charset="0"/>
              </a:rPr>
              <a:t>-</a:t>
            </a:r>
            <a:r>
              <a:rPr lang="en-US" sz="4400" dirty="0" err="1" smtClean="0">
                <a:latin typeface="Times New Roman" panose="02020603050405020304" pitchFamily="18" charset="0"/>
                <a:cs typeface="Times New Roman" panose="02020603050405020304" pitchFamily="18" charset="0"/>
              </a:rPr>
              <a:t>Để</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giải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quyết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đề</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tài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đầu</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tiên</a:t>
            </a:r>
            <a:r>
              <a:rPr lang="en-US" sz="4400" dirty="0" smtClean="0">
                <a:latin typeface="Times New Roman" panose="02020603050405020304" pitchFamily="18" charset="0"/>
                <a:cs typeface="Times New Roman" panose="02020603050405020304" pitchFamily="18" charset="0"/>
              </a:rPr>
              <a:t> ta </a:t>
            </a:r>
            <a:r>
              <a:rPr lang="en-US" sz="4400" dirty="0" err="1" smtClean="0">
                <a:latin typeface="Times New Roman" panose="02020603050405020304" pitchFamily="18" charset="0"/>
                <a:cs typeface="Times New Roman" panose="02020603050405020304" pitchFamily="18" charset="0"/>
              </a:rPr>
              <a:t>tạo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một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danh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sách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cấm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các</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địa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chỉ</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trang</a:t>
            </a:r>
            <a:r>
              <a:rPr lang="en-US" sz="4400" dirty="0" smtClean="0">
                <a:latin typeface="Times New Roman" panose="02020603050405020304" pitchFamily="18" charset="0"/>
                <a:cs typeface="Times New Roman" panose="02020603050405020304" pitchFamily="18" charset="0"/>
              </a:rPr>
              <a:t> web </a:t>
            </a:r>
            <a:r>
              <a:rPr lang="en-US" sz="4400" dirty="0" err="1" smtClean="0">
                <a:latin typeface="Times New Roman" panose="02020603050405020304" pitchFamily="18" charset="0"/>
                <a:cs typeface="Times New Roman" panose="02020603050405020304" pitchFamily="18" charset="0"/>
              </a:rPr>
              <a:t>rồi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sau</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đó</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cho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người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dùng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nhập</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bất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kỳ</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trang</a:t>
            </a:r>
            <a:r>
              <a:rPr lang="en-US" sz="4400" dirty="0" smtClean="0">
                <a:latin typeface="Times New Roman" panose="02020603050405020304" pitchFamily="18" charset="0"/>
                <a:cs typeface="Times New Roman" panose="02020603050405020304" pitchFamily="18" charset="0"/>
              </a:rPr>
              <a:t> web </a:t>
            </a:r>
            <a:r>
              <a:rPr lang="en-US" sz="4400" dirty="0" err="1" smtClean="0">
                <a:latin typeface="Times New Roman" panose="02020603050405020304" pitchFamily="18" charset="0"/>
                <a:cs typeface="Times New Roman" panose="02020603050405020304" pitchFamily="18" charset="0"/>
              </a:rPr>
              <a:t>nào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nếu</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nó</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trùng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với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địa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chỉ</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trong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danh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sách</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cấm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thì</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thông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báo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cho</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người</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dùng</a:t>
            </a:r>
            <a:r>
              <a:rPr lang="en-US" sz="4400" dirty="0" smtClean="0">
                <a:latin typeface="Times New Roman" panose="02020603050405020304" pitchFamily="18" charset="0"/>
                <a:cs typeface="Times New Roman" panose="02020603050405020304" pitchFamily="18" charset="0"/>
              </a:rPr>
              <a:t> ! </a:t>
            </a:r>
            <a:r>
              <a:rPr lang="en-US" sz="4400" dirty="0" err="1" smtClean="0">
                <a:latin typeface="Times New Roman" panose="02020603050405020304" pitchFamily="18" charset="0"/>
                <a:cs typeface="Times New Roman" panose="02020603050405020304" pitchFamily="18" charset="0"/>
              </a:rPr>
              <a:t>Nếu</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không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thì</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dùng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hàm</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getContent</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để</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hiển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thị</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nội</a:t>
            </a:r>
            <a:r>
              <a:rPr lang="en-US" sz="4400" dirty="0" smtClean="0">
                <a:latin typeface="Times New Roman" panose="02020603050405020304" pitchFamily="18" charset="0"/>
                <a:cs typeface="Times New Roman" panose="02020603050405020304" pitchFamily="18" charset="0"/>
              </a:rPr>
              <a:t> dung </a:t>
            </a:r>
            <a:r>
              <a:rPr lang="en-US" sz="4400" dirty="0" err="1" smtClean="0">
                <a:latin typeface="Times New Roman" panose="02020603050405020304" pitchFamily="18" charset="0"/>
                <a:cs typeface="Times New Roman" panose="02020603050405020304" pitchFamily="18" charset="0"/>
              </a:rPr>
              <a:t>trang</a:t>
            </a:r>
            <a:r>
              <a:rPr lang="en-US" sz="4400" dirty="0" smtClean="0">
                <a:latin typeface="Times New Roman" panose="02020603050405020304" pitchFamily="18" charset="0"/>
                <a:cs typeface="Times New Roman" panose="02020603050405020304" pitchFamily="18" charset="0"/>
              </a:rPr>
              <a:t> web </a:t>
            </a:r>
            <a:r>
              <a:rPr lang="en-US" sz="4400" dirty="0" err="1" smtClean="0">
                <a:latin typeface="Times New Roman" panose="02020603050405020304" pitchFamily="18" charset="0"/>
                <a:cs typeface="Times New Roman" panose="02020603050405020304" pitchFamily="18" charset="0"/>
              </a:rPr>
              <a:t>lên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màn</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hình</a:t>
            </a:r>
            <a:r>
              <a:rPr lang="en-US" sz="4400" dirty="0" smtClean="0">
                <a:latin typeface="Times New Roman" panose="02020603050405020304" pitchFamily="18" charset="0"/>
                <a:cs typeface="Times New Roman" panose="02020603050405020304" pitchFamily="18" charset="0"/>
              </a:rPr>
              <a:t>!</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779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 y="1041718"/>
            <a:ext cx="11521440" cy="4383722"/>
          </a:xfrm>
        </p:spPr>
        <p:txBody>
          <a:bodyPr>
            <a:normAutofit/>
          </a:bodyPr>
          <a:lstStyle/>
          <a:p>
            <a:pPr marL="742950" indent="-742950" algn="just">
              <a:buAutoNum type="arabicParenR"/>
            </a:pPr>
            <a:r>
              <a:rPr lang="en-US" sz="3600" dirty="0" err="1" smtClean="0">
                <a:latin typeface="Times New Roman" panose="02020603050405020304" pitchFamily="18" charset="0"/>
                <a:cs typeface="Times New Roman" panose="02020603050405020304" pitchFamily="18" charset="0"/>
              </a:rPr>
              <a:t>Đầu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tiên</a:t>
            </a:r>
            <a:r>
              <a:rPr lang="en-US" sz="3600" dirty="0" smtClean="0">
                <a:latin typeface="Times New Roman" panose="02020603050405020304" pitchFamily="18" charset="0"/>
                <a:cs typeface="Times New Roman" panose="02020603050405020304" pitchFamily="18" charset="0"/>
              </a:rPr>
              <a:t> ta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danh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sách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cấm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các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địa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chỉ</a:t>
            </a:r>
            <a:r>
              <a:rPr lang="en-US" sz="3600" dirty="0" smtClean="0">
                <a:latin typeface="Times New Roman" panose="02020603050405020304" pitchFamily="18" charset="0"/>
                <a:cs typeface="Times New Roman" panose="02020603050405020304" pitchFamily="18" charset="0"/>
              </a:rPr>
              <a:t> web </a:t>
            </a:r>
            <a:r>
              <a:rPr lang="en-US" sz="3600" dirty="0" err="1" smtClean="0">
                <a:latin typeface="Times New Roman" panose="02020603050405020304" pitchFamily="18" charset="0"/>
                <a:cs typeface="Times New Roman" panose="02020603050405020304" pitchFamily="18" charset="0"/>
              </a:rPr>
              <a:t>không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được</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truy</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cập</a:t>
            </a:r>
            <a:r>
              <a:rPr lang="en-US" sz="3600" dirty="0" smtClean="0">
                <a:latin typeface="Times New Roman" panose="02020603050405020304" pitchFamily="18" charset="0"/>
                <a:cs typeface="Times New Roman" panose="02020603050405020304" pitchFamily="18" charset="0"/>
              </a:rPr>
              <a:t>:</a:t>
            </a:r>
          </a:p>
          <a:p>
            <a:pPr marL="514350" indent="-514350" algn="just">
              <a:buAutoNum type="arabicParenR"/>
            </a:pPr>
            <a:endParaRPr lang="en-US" sz="32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35280" y="0"/>
            <a:ext cx="11521440" cy="858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4000" b="1" dirty="0" smtClean="0">
                <a:solidFill>
                  <a:srgbClr val="FF0000"/>
                </a:solidFill>
              </a:rPr>
              <a:t>PHÂN TÍCH CÁCH GIẢI QUYẾT ĐỀ TÀI</a:t>
            </a:r>
            <a:endParaRPr lang="en-US" sz="40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024" y="2133599"/>
            <a:ext cx="10290176" cy="4248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5203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 y="965518"/>
            <a:ext cx="11521440" cy="5679122"/>
          </a:xfrm>
        </p:spPr>
        <p:txBody>
          <a:bodyPr>
            <a:normAutofit/>
          </a:bodyPr>
          <a:lstStyle/>
          <a:p>
            <a:pPr algn="just"/>
            <a:r>
              <a:rPr lang="en-US" sz="3600" dirty="0" smtClean="0">
                <a:latin typeface="Times New Roman" panose="02020603050405020304" pitchFamily="18" charset="0"/>
                <a:cs typeface="Times New Roman" panose="02020603050405020304" pitchFamily="18" charset="0"/>
              </a:rPr>
              <a:t>2) Ở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MAIN ta </a:t>
            </a:r>
            <a:r>
              <a:rPr lang="en-US" sz="3600" dirty="0" err="1" smtClean="0">
                <a:latin typeface="Times New Roman" panose="02020603050405020304" pitchFamily="18" charset="0"/>
                <a:cs typeface="Times New Roman" panose="02020603050405020304" pitchFamily="18" charset="0"/>
              </a:rPr>
              <a:t>cho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người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nhập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dữ</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liệu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kiểm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với</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danh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sách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cấm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đã</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tạo</a:t>
            </a:r>
            <a:r>
              <a:rPr lang="en-US" sz="3600" dirty="0" smtClean="0">
                <a:latin typeface="Times New Roman" panose="02020603050405020304" pitchFamily="18" charset="0"/>
                <a:cs typeface="Times New Roman" panose="02020603050405020304" pitchFamily="18" charset="0"/>
              </a:rPr>
              <a:t> ở </a:t>
            </a:r>
            <a:r>
              <a:rPr lang="en-US" sz="3600" dirty="0" err="1" smtClean="0">
                <a:latin typeface="Times New Roman" panose="02020603050405020304" pitchFamily="18" charset="0"/>
                <a:cs typeface="Times New Roman" panose="02020603050405020304" pitchFamily="18" charset="0"/>
              </a:rPr>
              <a:t>bước</a:t>
            </a:r>
            <a:r>
              <a:rPr lang="en-US" sz="3600" dirty="0" smtClean="0">
                <a:latin typeface="Times New Roman" panose="02020603050405020304" pitchFamily="18" charset="0"/>
                <a:cs typeface="Times New Roman" panose="02020603050405020304" pitchFamily="18" charset="0"/>
              </a:rPr>
              <a:t> 1).</a:t>
            </a:r>
          </a:p>
          <a:p>
            <a:pPr algn="just"/>
            <a:endParaRPr lang="en-US" sz="30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35280" y="0"/>
            <a:ext cx="11521440" cy="858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4000" b="1" smtClean="0">
                <a:solidFill>
                  <a:srgbClr val="FF0000"/>
                </a:solidFill>
              </a:rPr>
              <a:t>PHÂN TÍCH CÁCH GIẢI QUYẾT ĐỀ TÀI</a:t>
            </a:r>
            <a:endParaRPr lang="en-US" sz="4000" b="1">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057" y="2362200"/>
            <a:ext cx="11223663"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29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 y="965518"/>
            <a:ext cx="11521440" cy="5679122"/>
          </a:xfrm>
        </p:spPr>
        <p:txBody>
          <a:bodyPr>
            <a:normAutofit/>
          </a:bodyPr>
          <a:lstStyle/>
          <a:p>
            <a:pPr lvl="2" algn="l"/>
            <a:r>
              <a:rPr lang="en-US" sz="3000" dirty="0" smtClean="0">
                <a:latin typeface="Times New Roman" panose="02020603050405020304" pitchFamily="18" charset="0"/>
                <a:cs typeface="Times New Roman" panose="02020603050405020304" pitchFamily="18" charset="0"/>
              </a:rPr>
              <a:t>3) </a:t>
            </a:r>
            <a:r>
              <a:rPr lang="en-US" sz="3000" dirty="0" err="1" smtClean="0">
                <a:latin typeface="Times New Roman" panose="02020603050405020304" pitchFamily="18" charset="0"/>
                <a:cs typeface="Times New Roman" panose="02020603050405020304" pitchFamily="18" charset="0"/>
              </a:rPr>
              <a:t>Để</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việc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người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dùng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thiếu</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đuôi</a:t>
            </a:r>
            <a:r>
              <a:rPr lang="en-US" sz="3000" dirty="0" smtClean="0">
                <a:latin typeface="Times New Roman" panose="02020603050405020304" pitchFamily="18" charset="0"/>
                <a:cs typeface="Times New Roman" panose="02020603050405020304" pitchFamily="18" charset="0"/>
              </a:rPr>
              <a:t> HTTPS//HTTP. Ta </a:t>
            </a:r>
            <a:r>
              <a:rPr lang="en-US" sz="3000" dirty="0" err="1" smtClean="0">
                <a:latin typeface="Times New Roman" panose="02020603050405020304" pitchFamily="18" charset="0"/>
                <a:cs typeface="Times New Roman" panose="02020603050405020304" pitchFamily="18" charset="0"/>
              </a:rPr>
              <a:t>thêm</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hàm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kiểm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vào</a:t>
            </a:r>
            <a:r>
              <a:rPr lang="en-US" sz="3000" dirty="0" smtClean="0">
                <a:latin typeface="Times New Roman" panose="02020603050405020304" pitchFamily="18" charset="0"/>
                <a:cs typeface="Times New Roman" panose="02020603050405020304" pitchFamily="18" charset="0"/>
              </a:rPr>
              <a:t>:</a:t>
            </a:r>
          </a:p>
          <a:p>
            <a:pPr lvl="2" algn="l"/>
            <a:endParaRPr lang="en-US" sz="3000" dirty="0" smtClean="0">
              <a:latin typeface="Times New Roman" panose="02020603050405020304" pitchFamily="18" charset="0"/>
              <a:cs typeface="Times New Roman" panose="02020603050405020304" pitchFamily="18" charset="0"/>
            </a:endParaRPr>
          </a:p>
          <a:p>
            <a:pPr lvl="2" algn="l"/>
            <a:endParaRPr lang="en-US" sz="3000"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35280" y="0"/>
            <a:ext cx="11521440" cy="858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4000" b="1" smtClean="0">
                <a:solidFill>
                  <a:srgbClr val="FF0000"/>
                </a:solidFill>
              </a:rPr>
              <a:t>PHÂN TÍCH CÁCH GIẢI QUYẾT ĐỀ TÀI</a:t>
            </a:r>
            <a:endParaRPr lang="en-US" sz="4000" b="1">
              <a:solidFill>
                <a:srgbClr val="FF0000"/>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120" y="2257423"/>
            <a:ext cx="10109760" cy="305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629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 y="965518"/>
            <a:ext cx="11521440" cy="5679122"/>
          </a:xfrm>
        </p:spPr>
        <p:txBody>
          <a:bodyPr>
            <a:normAutofit/>
          </a:bodyPr>
          <a:lstStyle/>
          <a:p>
            <a:pPr algn="just"/>
            <a:r>
              <a:rPr lang="en-US" sz="3600" dirty="0" smtClean="0">
                <a:latin typeface="Times New Roman" panose="02020603050405020304" pitchFamily="18" charset="0"/>
                <a:cs typeface="Times New Roman" panose="02020603050405020304" pitchFamily="18" charset="0"/>
              </a:rPr>
              <a:t>4) </a:t>
            </a:r>
            <a:r>
              <a:rPr lang="en-US" sz="3600" dirty="0" err="1" smtClean="0">
                <a:latin typeface="Times New Roman" panose="02020603050405020304" pitchFamily="18" charset="0"/>
                <a:cs typeface="Times New Roman" panose="02020603050405020304" pitchFamily="18" charset="0"/>
              </a:rPr>
              <a:t>Tiếp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theo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là</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dùng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hàm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getContent</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để</a:t>
            </a:r>
            <a:r>
              <a:rPr lang="en-US" sz="3600" dirty="0" smtClean="0">
                <a:latin typeface="Times New Roman" panose="02020603050405020304" pitchFamily="18" charset="0"/>
                <a:cs typeface="Times New Roman" panose="02020603050405020304" pitchFamily="18" charset="0"/>
              </a:rPr>
              <a:t> in </a:t>
            </a:r>
            <a:r>
              <a:rPr lang="en-US" sz="3600" dirty="0" err="1" smtClean="0">
                <a:latin typeface="Times New Roman" panose="02020603050405020304" pitchFamily="18" charset="0"/>
                <a:cs typeface="Times New Roman" panose="02020603050405020304" pitchFamily="18" charset="0"/>
              </a:rPr>
              <a:t>ra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nội</a:t>
            </a:r>
            <a:r>
              <a:rPr lang="en-US" sz="3600" dirty="0" smtClean="0">
                <a:latin typeface="Times New Roman" panose="02020603050405020304" pitchFamily="18" charset="0"/>
                <a:cs typeface="Times New Roman" panose="02020603050405020304" pitchFamily="18" charset="0"/>
              </a:rPr>
              <a:t> dung </a:t>
            </a:r>
            <a:r>
              <a:rPr lang="en-US" sz="3600" dirty="0" err="1" smtClean="0">
                <a:latin typeface="Times New Roman" panose="02020603050405020304" pitchFamily="18" charset="0"/>
                <a:cs typeface="Times New Roman" panose="02020603050405020304" pitchFamily="18" charset="0"/>
              </a:rPr>
              <a:t>trang</a:t>
            </a:r>
            <a:r>
              <a:rPr lang="en-US" sz="3600" dirty="0" smtClean="0">
                <a:latin typeface="Times New Roman" panose="02020603050405020304" pitchFamily="18" charset="0"/>
                <a:cs typeface="Times New Roman" panose="02020603050405020304" pitchFamily="18" charset="0"/>
              </a:rPr>
              <a:t> web </a:t>
            </a:r>
            <a:r>
              <a:rPr lang="en-US" sz="3600" dirty="0" err="1" smtClean="0">
                <a:latin typeface="Times New Roman" panose="02020603050405020304" pitchFamily="18" charset="0"/>
                <a:cs typeface="Times New Roman" panose="02020603050405020304" pitchFamily="18" charset="0"/>
              </a:rPr>
              <a:t>nếu</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địa</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chỉ</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nhập</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vào</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không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nằm</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trong</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danh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sách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cấm</a:t>
            </a:r>
            <a:endParaRPr lang="en-US" sz="36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335280" y="0"/>
            <a:ext cx="11521440" cy="8588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vi-VN" sz="4000" b="1" dirty="0" smtClean="0">
                <a:solidFill>
                  <a:srgbClr val="FF0000"/>
                </a:solidFill>
              </a:rPr>
              <a:t>PHÂN TÍCH CÁCH GIẢI QUYẾT ĐỀ TÀI</a:t>
            </a:r>
            <a:endParaRPr lang="en-US" sz="4000" b="1" dirty="0">
              <a:solidFill>
                <a:srgbClr val="FF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4" y="2771774"/>
            <a:ext cx="11213966" cy="366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346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xmlns="" id="{17A851FF-ECA3-4066-B9E3-F2FB1F8851D6}"/>
              </a:ext>
            </a:extLst>
          </p:cNvPr>
          <p:cNvSpPr>
            <a:spLocks noGrp="1"/>
          </p:cNvSpPr>
          <p:nvPr>
            <p:ph idx="1"/>
          </p:nvPr>
        </p:nvSpPr>
        <p:spPr>
          <a:xfrm>
            <a:off x="838200" y="652202"/>
            <a:ext cx="10515600" cy="2586298"/>
          </a:xfrm>
        </p:spPr>
        <p:txBody>
          <a:bodyPr>
            <a:normAutofit/>
          </a:bodyPr>
          <a:lstStyle/>
          <a:p>
            <a:pPr marL="0" indent="0">
              <a:buNone/>
            </a:pP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main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p>
        </p:txBody>
      </p:sp>
      <p:sp>
        <p:nvSpPr>
          <p:cNvPr id="4" name="Title 1">
            <a:extLst>
              <a:ext uri="{FF2B5EF4-FFF2-40B4-BE49-F238E27FC236}">
                <a16:creationId xmlns:a16="http://schemas.microsoft.com/office/drawing/2014/main" xmlns="" id="{8036CEAB-4681-4A36-8321-43966A4CAECE}"/>
              </a:ext>
            </a:extLst>
          </p:cNvPr>
          <p:cNvSpPr txBox="1">
            <a:spLocks/>
          </p:cNvSpPr>
          <p:nvPr/>
        </p:nvSpPr>
        <p:spPr>
          <a:xfrm>
            <a:off x="154976" y="201443"/>
            <a:ext cx="11521440" cy="5073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3600" b="1" dirty="0">
                <a:solidFill>
                  <a:srgbClr val="FF0000"/>
                </a:solidFill>
              </a:rPr>
              <a:t>PHÂN TÍCH CÁCH GIẢI QUYẾT ĐỀ TÀI</a:t>
            </a:r>
            <a:endParaRPr lang="en-US" sz="3600" b="1" dirty="0">
              <a:solidFill>
                <a:srgbClr val="FF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145" y="708792"/>
            <a:ext cx="8597855" cy="595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49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 y="0"/>
            <a:ext cx="11475720" cy="1356360"/>
          </a:xfrm>
        </p:spPr>
        <p:txBody>
          <a:bodyPr>
            <a:normAutofit/>
          </a:bodyPr>
          <a:lstStyle/>
          <a:p>
            <a:r>
              <a:rPr lang="vi-VN" sz="4000" b="1">
                <a:solidFill>
                  <a:srgbClr val="FF0000"/>
                </a:solidFill>
              </a:rPr>
              <a:t>CÁCH THỰC HIỆN</a:t>
            </a:r>
            <a:r>
              <a:rPr lang="en-US" sz="4000" b="1">
                <a:solidFill>
                  <a:srgbClr val="FF0000"/>
                </a:solidFill>
              </a:rPr>
              <a:t> </a:t>
            </a:r>
            <a:r>
              <a:rPr lang="vi-VN" sz="4000" b="1">
                <a:solidFill>
                  <a:srgbClr val="FF0000"/>
                </a:solidFill>
              </a:rPr>
              <a:t>CÁC CHỨC NĂNG </a:t>
            </a:r>
            <a:r>
              <a:rPr lang="en-US" sz="4000" b="1" smtClean="0">
                <a:solidFill>
                  <a:srgbClr val="FF0000"/>
                </a:solidFill>
              </a:rPr>
              <a:t/>
            </a:r>
            <a:br>
              <a:rPr lang="en-US" sz="4000" b="1" smtClean="0">
                <a:solidFill>
                  <a:srgbClr val="FF0000"/>
                </a:solidFill>
              </a:rPr>
            </a:br>
            <a:r>
              <a:rPr lang="vi-VN" sz="4000" b="1" smtClean="0">
                <a:solidFill>
                  <a:srgbClr val="FF0000"/>
                </a:solidFill>
              </a:rPr>
              <a:t>TRONG </a:t>
            </a:r>
            <a:r>
              <a:rPr lang="vi-VN" sz="4000" b="1">
                <a:solidFill>
                  <a:srgbClr val="FF0000"/>
                </a:solidFill>
              </a:rPr>
              <a:t>ĐỀ TÀI</a:t>
            </a:r>
            <a:endParaRPr lang="en-US" sz="4000" b="1">
              <a:solidFill>
                <a:srgbClr val="FF0000"/>
              </a:solidFill>
            </a:endParaRPr>
          </a:p>
        </p:txBody>
      </p:sp>
      <p:sp>
        <p:nvSpPr>
          <p:cNvPr id="3" name="Subtitle 2"/>
          <p:cNvSpPr>
            <a:spLocks noGrp="1"/>
          </p:cNvSpPr>
          <p:nvPr>
            <p:ph type="subTitle" idx="1"/>
          </p:nvPr>
        </p:nvSpPr>
        <p:spPr>
          <a:xfrm>
            <a:off x="213360" y="1559878"/>
            <a:ext cx="11765280" cy="5069522"/>
          </a:xfrm>
        </p:spPr>
        <p:txBody>
          <a:bodyPr>
            <a:normAutofit/>
          </a:bodyPr>
          <a:lstStyle/>
          <a:p>
            <a:pPr marL="342900" indent="-342900" algn="just">
              <a:buFont typeface="Wingdings" panose="05000000000000000000" pitchFamily="2" charset="2"/>
              <a:buChar char="ü"/>
            </a:pPr>
            <a:r>
              <a:rPr lang="en-US" sz="4000" dirty="0" err="1" smtClean="0">
                <a:latin typeface="Times New Roman" panose="02020603050405020304" pitchFamily="18" charset="0"/>
                <a:cs typeface="Times New Roman" panose="02020603050405020304" pitchFamily="18" charset="0"/>
              </a:rPr>
              <a:t>Chạy</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chương</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trình</a:t>
            </a:r>
            <a:endParaRPr lang="en-US" sz="4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4000" dirty="0" err="1" smtClean="0">
                <a:latin typeface="Times New Roman" panose="02020603050405020304" pitchFamily="18" charset="0"/>
                <a:cs typeface="Times New Roman" panose="02020603050405020304" pitchFamily="18" charset="0"/>
              </a:rPr>
              <a:t>Nhập</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dữ</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liệu</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kiểm</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tra</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kết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quả</a:t>
            </a:r>
            <a:endParaRPr lang="en-US" sz="4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204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D661CB5-9E6E-4D9F-8C38-4D22FC97401C}"/>
              </a:ext>
            </a:extLst>
          </p:cNvPr>
          <p:cNvSpPr txBox="1">
            <a:spLocks/>
          </p:cNvSpPr>
          <p:nvPr/>
        </p:nvSpPr>
        <p:spPr>
          <a:xfrm>
            <a:off x="335280" y="449812"/>
            <a:ext cx="11521440" cy="8588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solidFill>
                  <a:srgbClr val="FF0000"/>
                </a:solidFill>
                <a:latin typeface="Times New Roman" panose="02020603050405020304" pitchFamily="18" charset="0"/>
                <a:cs typeface="Times New Roman" panose="02020603050405020304" pitchFamily="18" charset="0"/>
              </a:rPr>
              <a:t>KẾT QUẢ THỰC HIỆN</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80" y="1504950"/>
            <a:ext cx="11025433"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3200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328</Words>
  <Application>Microsoft Office PowerPoint</Application>
  <PresentationFormat>Custom</PresentationFormat>
  <Paragraphs>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MÔ TẢ ĐỀ TÀI</vt:lpstr>
      <vt:lpstr>PHÂN TÍCH CÁCH GIẢI QUYẾT ĐỀ TÀI</vt:lpstr>
      <vt:lpstr>PowerPoint Presentation</vt:lpstr>
      <vt:lpstr>PowerPoint Presentation</vt:lpstr>
      <vt:lpstr>PowerPoint Presentation</vt:lpstr>
      <vt:lpstr>PowerPoint Presentation</vt:lpstr>
      <vt:lpstr>PowerPoint Presentation</vt:lpstr>
      <vt:lpstr>CÁCH THỰC HIỆN CÁC CHỨC NĂNG  TRONG ĐỀ TÀI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ĐỀ TÀI</dc:title>
  <dc:creator>Le Van My</dc:creator>
  <cp:lastModifiedBy>Admin</cp:lastModifiedBy>
  <cp:revision>18</cp:revision>
  <dcterms:created xsi:type="dcterms:W3CDTF">2017-10-06T09:21:03Z</dcterms:created>
  <dcterms:modified xsi:type="dcterms:W3CDTF">2019-11-11T15:11:26Z</dcterms:modified>
</cp:coreProperties>
</file>