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4" r:id="rId8"/>
    <p:sldId id="265" r:id="rId9"/>
    <p:sldId id="25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osis Bold" pitchFamily="2" charset="0"/>
      <p:bold r:id="rId15"/>
    </p:embeddedFont>
    <p:embeddedFont>
      <p:font typeface="Dosis Medium" pitchFamily="2" charset="0"/>
      <p:regular r:id="rId16"/>
    </p:embeddedFont>
    <p:embeddedFont>
      <p:font typeface="Dosis" pitchFamily="2" charset="0"/>
      <p:regular r:id="rId17"/>
      <p:bold r:id="rId18"/>
    </p:embeddedFont>
    <p:embeddedFont>
      <p:font typeface="Carelia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63033" y="6195861"/>
            <a:ext cx="6914093" cy="5028432"/>
          </a:xfrm>
          <a:custGeom>
            <a:avLst/>
            <a:gdLst/>
            <a:ahLst/>
            <a:cxnLst/>
            <a:rect l="l" t="t" r="r" b="b"/>
            <a:pathLst>
              <a:path w="6914093" h="5028432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49406" y="1250437"/>
            <a:ext cx="10228058" cy="1710875"/>
          </a:xfrm>
          <a:custGeom>
            <a:avLst/>
            <a:gdLst/>
            <a:ahLst/>
            <a:cxnLst/>
            <a:rect l="l" t="t" r="r" b="b"/>
            <a:pathLst>
              <a:path w="10228058" h="1710875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74540" y="384385"/>
            <a:ext cx="10850017" cy="332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 dirty="0" err="1">
                <a:solidFill>
                  <a:srgbClr val="01070A"/>
                </a:solidFill>
                <a:latin typeface="Carelia"/>
              </a:rPr>
              <a:t>ReactJS</a:t>
            </a:r>
            <a:endParaRPr lang="en-US" sz="19454" dirty="0">
              <a:solidFill>
                <a:srgbClr val="01070A"/>
              </a:solidFill>
              <a:latin typeface="Carelia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456379" y="5404911"/>
            <a:ext cx="8246933" cy="6247677"/>
          </a:xfrm>
          <a:custGeom>
            <a:avLst/>
            <a:gdLst/>
            <a:ahLst/>
            <a:cxnLst/>
            <a:rect l="l" t="t" r="r" b="b"/>
            <a:pathLst>
              <a:path w="8246933" h="6247677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08980" y="-1652824"/>
            <a:ext cx="8905028" cy="5575060"/>
          </a:xfrm>
          <a:custGeom>
            <a:avLst/>
            <a:gdLst/>
            <a:ahLst/>
            <a:cxnLst/>
            <a:rect l="l" t="t" r="r" b="b"/>
            <a:pathLst>
              <a:path w="8905028" h="5575060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495846">
            <a:off x="-3929800" y="-2685694"/>
            <a:ext cx="5243739" cy="7338566"/>
          </a:xfrm>
          <a:custGeom>
            <a:avLst/>
            <a:gdLst/>
            <a:ahLst/>
            <a:cxnLst/>
            <a:rect l="l" t="t" r="r" b="b"/>
            <a:pathLst>
              <a:path w="5243739" h="7338566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18992" y="6713889"/>
            <a:ext cx="10850017" cy="58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4"/>
              </a:lnSpc>
              <a:spcBef>
                <a:spcPct val="0"/>
              </a:spcBef>
            </a:pPr>
            <a:r>
              <a:rPr lang="en-US" sz="3481">
                <a:solidFill>
                  <a:srgbClr val="01070A"/>
                </a:solidFill>
                <a:latin typeface="Dosis Bold"/>
              </a:rPr>
              <a:t>ThS: Võ Văn Đức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4106004"/>
            <a:ext cx="68466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/>
              <a:t>Đề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tài</a:t>
            </a:r>
            <a:r>
              <a:rPr lang="en-US" sz="6600" b="1" dirty="0" smtClean="0"/>
              <a:t> : Order Food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928985" y="1314623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2188" y="4131793"/>
            <a:ext cx="2622717" cy="324263"/>
          </a:xfrm>
          <a:custGeom>
            <a:avLst/>
            <a:gdLst/>
            <a:ahLst/>
            <a:cxnLst/>
            <a:rect l="l" t="t" r="r" b="b"/>
            <a:pathLst>
              <a:path w="2622717" h="324263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469465" y="5905716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332393" y="2559119"/>
            <a:ext cx="5623213" cy="108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</a:rPr>
              <a:t>Nhóm DDMH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02188" y="3839780"/>
            <a:ext cx="3110232" cy="67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4"/>
              </a:lnSpc>
            </a:pPr>
            <a:r>
              <a:rPr lang="en-US" sz="3981">
                <a:solidFill>
                  <a:srgbClr val="01070A"/>
                </a:solidFill>
                <a:latin typeface="Dosis Medium"/>
              </a:rPr>
              <a:t>Tên thành viên: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02188" y="4458558"/>
            <a:ext cx="9829546" cy="272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087" lvl="1" indent="-419043">
              <a:lnSpc>
                <a:spcPts val="5434"/>
              </a:lnSpc>
              <a:buFont typeface="Arial"/>
              <a:buChar char="•"/>
            </a:pPr>
            <a:r>
              <a:rPr lang="en-US" sz="3881">
                <a:solidFill>
                  <a:srgbClr val="01070A"/>
                </a:solidFill>
                <a:latin typeface="Dosis"/>
              </a:rPr>
              <a:t>Đỗ Tiến Khoa</a:t>
            </a:r>
          </a:p>
          <a:p>
            <a:pPr marL="838087" lvl="1" indent="-419043">
              <a:lnSpc>
                <a:spcPts val="5434"/>
              </a:lnSpc>
              <a:buFont typeface="Arial"/>
              <a:buChar char="•"/>
            </a:pPr>
            <a:r>
              <a:rPr lang="en-US" sz="3881">
                <a:solidFill>
                  <a:srgbClr val="01070A"/>
                </a:solidFill>
                <a:latin typeface="Dosis"/>
              </a:rPr>
              <a:t>Võ Văn Mãi</a:t>
            </a:r>
          </a:p>
          <a:p>
            <a:pPr marL="838087" lvl="1" indent="-419043">
              <a:lnSpc>
                <a:spcPts val="5434"/>
              </a:lnSpc>
              <a:buFont typeface="Arial"/>
              <a:buChar char="•"/>
            </a:pPr>
            <a:r>
              <a:rPr lang="en-US" sz="3881">
                <a:solidFill>
                  <a:srgbClr val="01070A"/>
                </a:solidFill>
                <a:latin typeface="Dosis"/>
              </a:rPr>
              <a:t>Nguyễn Tín Duyệt</a:t>
            </a:r>
          </a:p>
          <a:p>
            <a:pPr marL="838087" lvl="1" indent="-419043" algn="l">
              <a:lnSpc>
                <a:spcPts val="5434"/>
              </a:lnSpc>
              <a:spcBef>
                <a:spcPct val="0"/>
              </a:spcBef>
              <a:buFont typeface="Arial"/>
              <a:buChar char="•"/>
            </a:pPr>
            <a:r>
              <a:rPr lang="en-US" sz="3881">
                <a:solidFill>
                  <a:srgbClr val="01070A"/>
                </a:solidFill>
                <a:latin typeface="Dosis"/>
              </a:rPr>
              <a:t>Nguyễn Thuân Hải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73600" cy="2278062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Ý </a:t>
            </a:r>
            <a:r>
              <a:rPr lang="en-US" sz="7200" b="1" dirty="0" err="1" smtClean="0"/>
              <a:t>tưởng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933700"/>
            <a:ext cx="16306800" cy="51054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Tạo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trang</a:t>
            </a:r>
            <a:r>
              <a:rPr lang="en-US" sz="3600" b="1" dirty="0" smtClean="0"/>
              <a:t> web </a:t>
            </a:r>
            <a:r>
              <a:rPr lang="en-US" sz="3600" b="1" dirty="0" err="1" smtClean="0"/>
              <a:t>thương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mại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điện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tử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nhằm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đáp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ứng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nhu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cầu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của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người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tiêu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dùng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- </a:t>
            </a:r>
            <a:r>
              <a:rPr lang="vi-VN" sz="2400" b="1" dirty="0"/>
              <a:t>Giao diện người dùng thân thiện:</a:t>
            </a:r>
            <a:endParaRPr lang="vi-VN" sz="2400" dirty="0"/>
          </a:p>
          <a:p>
            <a:pPr lvl="1"/>
            <a:r>
              <a:rPr lang="vi-VN" sz="2000" dirty="0"/>
              <a:t>Thiết kế giao diện đơn giản, dễ sử dụng.</a:t>
            </a:r>
          </a:p>
          <a:p>
            <a:pPr lvl="1"/>
            <a:r>
              <a:rPr lang="vi-VN" sz="2000" dirty="0"/>
              <a:t>Tích hợp hình ảnh thực phẩm hấp dẫn để kích thích sự quan tâm.</a:t>
            </a:r>
          </a:p>
          <a:p>
            <a:r>
              <a:rPr lang="vi-VN" sz="2400" b="1" dirty="0"/>
              <a:t>Chức năng tìm kiếm và bộ </a:t>
            </a:r>
            <a:r>
              <a:rPr lang="vi-VN" sz="2400" b="1" dirty="0" smtClean="0"/>
              <a:t>lọc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ăn</a:t>
            </a:r>
            <a:r>
              <a:rPr lang="vi-VN" sz="2400" b="1" dirty="0" smtClean="0"/>
              <a:t>:</a:t>
            </a:r>
            <a:endParaRPr lang="vi-VN" sz="2400" dirty="0"/>
          </a:p>
          <a:p>
            <a:pPr lvl="1"/>
            <a:r>
              <a:rPr lang="vi-VN" sz="2000" dirty="0"/>
              <a:t>Cho phép người dùng tìm kiếm theo tên món ăn, nhà hàng, hoặc loại thức ăn.</a:t>
            </a:r>
          </a:p>
          <a:p>
            <a:pPr lvl="1"/>
            <a:r>
              <a:rPr lang="vi-VN" sz="2000" dirty="0"/>
              <a:t>Cung cấp bộ lọc dựa trên giá cả, đánh giá, khoảng cách, và các yếu tố khác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r>
              <a:rPr lang="vi-VN" sz="2400" b="1" dirty="0"/>
              <a:t>Tương tác và đánh giá:</a:t>
            </a:r>
            <a:endParaRPr lang="vi-VN" sz="2400" dirty="0"/>
          </a:p>
          <a:p>
            <a:r>
              <a:rPr lang="en-US" sz="2400" dirty="0" smtClean="0"/>
              <a:t> - </a:t>
            </a:r>
            <a:r>
              <a:rPr lang="vi-VN" sz="2400" dirty="0" smtClean="0"/>
              <a:t>Cho </a:t>
            </a:r>
            <a:r>
              <a:rPr lang="vi-VN" sz="2400" dirty="0"/>
              <a:t>phép người dùng đánh giá và đọc đánh giá từ người tiêu dùng khác.</a:t>
            </a:r>
          </a:p>
          <a:p>
            <a:r>
              <a:rPr lang="en-US" sz="2400" dirty="0" smtClean="0"/>
              <a:t> - </a:t>
            </a:r>
            <a:r>
              <a:rPr lang="vi-VN" sz="2400" dirty="0" smtClean="0"/>
              <a:t>Tích </a:t>
            </a:r>
            <a:r>
              <a:rPr lang="vi-VN" sz="2400" dirty="0"/>
              <a:t>hợp chia sẻ trên mạng xã hội để khuyến khích tương tác.</a:t>
            </a:r>
          </a:p>
          <a:p>
            <a:pPr lvl="1"/>
            <a:endParaRPr lang="vi-VN" sz="2000" dirty="0"/>
          </a:p>
        </p:txBody>
      </p:sp>
      <p:sp>
        <p:nvSpPr>
          <p:cNvPr id="4" name="Freeform 3"/>
          <p:cNvSpPr/>
          <p:nvPr/>
        </p:nvSpPr>
        <p:spPr>
          <a:xfrm>
            <a:off x="11658600" y="6819900"/>
            <a:ext cx="6914093" cy="5028432"/>
          </a:xfrm>
          <a:custGeom>
            <a:avLst/>
            <a:gdLst/>
            <a:ahLst/>
            <a:cxnLst/>
            <a:rect l="l" t="t" r="r" b="b"/>
            <a:pathLst>
              <a:path w="6914093" h="5028432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488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5128" y="3034628"/>
            <a:ext cx="4217744" cy="4217744"/>
          </a:xfrm>
          <a:custGeom>
            <a:avLst/>
            <a:gdLst/>
            <a:ahLst/>
            <a:cxnLst/>
            <a:rect l="l" t="t" r="r" b="b"/>
            <a:pathLst>
              <a:path w="4217744" h="4217744">
                <a:moveTo>
                  <a:pt x="0" y="0"/>
                </a:moveTo>
                <a:lnTo>
                  <a:pt x="4217744" y="0"/>
                </a:lnTo>
                <a:lnTo>
                  <a:pt x="4217744" y="4217744"/>
                </a:lnTo>
                <a:lnTo>
                  <a:pt x="0" y="4217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4138" y="1191465"/>
            <a:ext cx="3060621" cy="132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94"/>
              </a:lnSpc>
              <a:spcBef>
                <a:spcPct val="0"/>
              </a:spcBef>
            </a:pPr>
            <a:r>
              <a:rPr lang="en-US" sz="7781">
                <a:solidFill>
                  <a:srgbClr val="000000"/>
                </a:solidFill>
                <a:latin typeface="Dosis Bold"/>
              </a:rPr>
              <a:t>Call API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498640" y="1210515"/>
            <a:ext cx="4217744" cy="1095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4"/>
              </a:lnSpc>
              <a:spcBef>
                <a:spcPct val="0"/>
              </a:spcBef>
            </a:pPr>
            <a:r>
              <a:rPr lang="en-US" sz="6381">
                <a:solidFill>
                  <a:srgbClr val="000000"/>
                </a:solidFill>
                <a:latin typeface="Dosis Bold"/>
              </a:rPr>
              <a:t>Work User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4138" y="7851813"/>
            <a:ext cx="4217744" cy="100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4"/>
              </a:lnSpc>
              <a:spcBef>
                <a:spcPct val="0"/>
              </a:spcBef>
            </a:pPr>
            <a:r>
              <a:rPr lang="en-US" sz="5881">
                <a:solidFill>
                  <a:srgbClr val="000000"/>
                </a:solidFill>
                <a:latin typeface="Dosis Bold"/>
              </a:rPr>
              <a:t>Order Food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8640" y="7703223"/>
            <a:ext cx="4217744" cy="1151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4"/>
              </a:lnSpc>
              <a:spcBef>
                <a:spcPct val="0"/>
              </a:spcBef>
            </a:pPr>
            <a:r>
              <a:rPr lang="en-US" sz="6781">
                <a:solidFill>
                  <a:srgbClr val="000000"/>
                </a:solidFill>
                <a:latin typeface="Dosis Bold"/>
              </a:rPr>
              <a:t>Total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43400" y="2305718"/>
            <a:ext cx="2691728" cy="72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252872" y="2305718"/>
            <a:ext cx="2234528" cy="72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38800" y="7252372"/>
            <a:ext cx="1396328" cy="786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872" y="7252372"/>
            <a:ext cx="2234528" cy="599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419100"/>
            <a:ext cx="16840200" cy="1973262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Call API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86100"/>
            <a:ext cx="14782800" cy="51435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Login</a:t>
            </a:r>
          </a:p>
          <a:p>
            <a:r>
              <a:rPr lang="en-US" sz="5400" dirty="0" smtClean="0"/>
              <a:t>Register</a:t>
            </a:r>
          </a:p>
          <a:p>
            <a:r>
              <a:rPr lang="en-US" sz="5400" dirty="0" smtClean="0"/>
              <a:t>Data </a:t>
            </a:r>
            <a:endParaRPr lang="en-US" sz="5400" dirty="0"/>
          </a:p>
        </p:txBody>
      </p:sp>
      <p:sp>
        <p:nvSpPr>
          <p:cNvPr id="4" name="Freeform 6"/>
          <p:cNvSpPr/>
          <p:nvPr/>
        </p:nvSpPr>
        <p:spPr>
          <a:xfrm>
            <a:off x="9372600" y="3086100"/>
            <a:ext cx="8246933" cy="6247677"/>
          </a:xfrm>
          <a:custGeom>
            <a:avLst/>
            <a:gdLst/>
            <a:ahLst/>
            <a:cxnLst/>
            <a:rect l="l" t="t" r="r" b="b"/>
            <a:pathLst>
              <a:path w="8246933" h="6247677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536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535400" cy="2049462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Work User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81300"/>
            <a:ext cx="16306800" cy="5334000"/>
          </a:xfrm>
        </p:spPr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 smtClean="0"/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/>
          </a:p>
          <a:p>
            <a:r>
              <a:rPr lang="en-US" dirty="0" smtClean="0"/>
              <a:t>Contact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5" y="4229100"/>
            <a:ext cx="7673013" cy="51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840200" cy="25066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ORDER FOOD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86100"/>
            <a:ext cx="16230600" cy="47244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 smtClean="0"/>
          </a:p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76900"/>
            <a:ext cx="14020800" cy="39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3813"/>
              </p:ext>
            </p:extLst>
          </p:nvPr>
        </p:nvGraphicFramePr>
        <p:xfrm>
          <a:off x="3048000" y="1079500"/>
          <a:ext cx="12344400" cy="726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  <a:gridCol w="3086100"/>
                <a:gridCol w="3086100"/>
              </a:tblGrid>
              <a:tr h="1452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viên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việc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Góp</a:t>
                      </a:r>
                      <a:r>
                        <a:rPr lang="en-US" sz="2400" baseline="0" dirty="0" smtClean="0"/>
                        <a:t> ý</a:t>
                      </a:r>
                      <a:endParaRPr lang="en-US" sz="2400" dirty="0"/>
                    </a:p>
                  </a:txBody>
                  <a:tcPr anchor="ctr"/>
                </a:tc>
              </a:tr>
              <a:tr h="1452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Đỗ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Tiến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Khoa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AllFood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checkout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100%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tốt</a:t>
                      </a:r>
                      <a:endParaRPr lang="en-US" sz="2400" dirty="0"/>
                    </a:p>
                  </a:txBody>
                  <a:tcPr anchor="ctr"/>
                </a:tc>
              </a:tr>
              <a:tr h="1452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Võ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Mãi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FoodDetail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100%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tốt</a:t>
                      </a:r>
                      <a:endParaRPr lang="en-US" sz="2400" dirty="0"/>
                    </a:p>
                  </a:txBody>
                  <a:tcPr anchor="ctr"/>
                </a:tc>
              </a:tr>
              <a:tr h="1452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Nguyễn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Tín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Duyệt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100%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tốt</a:t>
                      </a:r>
                      <a:endParaRPr lang="en-US" sz="2400" dirty="0"/>
                    </a:p>
                  </a:txBody>
                  <a:tcPr anchor="ctr"/>
                </a:tc>
              </a:tr>
              <a:tr h="1452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Nguyễn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Thuận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Hải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Login, </a:t>
                      </a:r>
                      <a:r>
                        <a:rPr lang="en-US" sz="2400" dirty="0" err="1" smtClean="0"/>
                        <a:t>api</a:t>
                      </a:r>
                      <a:r>
                        <a:rPr lang="en-US" sz="2400" dirty="0" smtClean="0"/>
                        <a:t>, register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100%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Hoàn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tốt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75654" y="5143500"/>
            <a:ext cx="9448343" cy="5616757"/>
          </a:xfrm>
          <a:custGeom>
            <a:avLst/>
            <a:gdLst/>
            <a:ahLst/>
            <a:cxnLst/>
            <a:rect l="l" t="t" r="r" b="b"/>
            <a:pathLst>
              <a:path w="9448343" h="5616757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400634" y="5428244"/>
            <a:ext cx="8436357" cy="5844796"/>
          </a:xfrm>
          <a:custGeom>
            <a:avLst/>
            <a:gdLst/>
            <a:ahLst/>
            <a:cxnLst/>
            <a:rect l="l" t="t" r="r" b="b"/>
            <a:pathLst>
              <a:path w="8436357" h="5844796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83456" y="2365012"/>
            <a:ext cx="13321088" cy="3658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arelia"/>
              </a:rPr>
              <a:t>Thank's For Watching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285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Dosis Bold</vt:lpstr>
      <vt:lpstr>Dosis Medium</vt:lpstr>
      <vt:lpstr>Dosis</vt:lpstr>
      <vt:lpstr>Arial</vt:lpstr>
      <vt:lpstr>Carelia</vt:lpstr>
      <vt:lpstr>Office Theme</vt:lpstr>
      <vt:lpstr>PowerPoint Presentation</vt:lpstr>
      <vt:lpstr>PowerPoint Presentation</vt:lpstr>
      <vt:lpstr>Ý tưởng</vt:lpstr>
      <vt:lpstr>PowerPoint Presentation</vt:lpstr>
      <vt:lpstr>Call API</vt:lpstr>
      <vt:lpstr>Work User</vt:lpstr>
      <vt:lpstr>ORDER FOOD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cp:lastModifiedBy>ASUS</cp:lastModifiedBy>
  <cp:revision>8</cp:revision>
  <dcterms:created xsi:type="dcterms:W3CDTF">2006-08-16T00:00:00Z</dcterms:created>
  <dcterms:modified xsi:type="dcterms:W3CDTF">2023-12-16T07:24:59Z</dcterms:modified>
  <dc:identifier>DAF3HEwaOIo</dc:identifier>
</cp:coreProperties>
</file>