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9099" y="282243"/>
            <a:ext cx="6013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長い間にやるようにしたこと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184" y="981587"/>
            <a:ext cx="660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・ギーターを弾き方を勉強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602727-69BA-DA47-9135-C889E6EDE6B8}"/>
              </a:ext>
            </a:extLst>
          </p:cNvPr>
          <p:cNvSpPr txBox="1"/>
          <p:nvPr/>
        </p:nvSpPr>
        <p:spPr>
          <a:xfrm>
            <a:off x="757184" y="1495883"/>
            <a:ext cx="649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・中学の３年の時には、</a:t>
            </a:r>
            <a:r>
              <a:rPr lang="en-US" altLang="ja-JP" sz="2400" b="1" dirty="0"/>
              <a:t>Ha </a:t>
            </a:r>
            <a:r>
              <a:rPr lang="en-US" altLang="ja-JP" sz="2400" b="1" dirty="0" err="1"/>
              <a:t>Noi</a:t>
            </a:r>
            <a:r>
              <a:rPr lang="ja-JP" altLang="en-US" sz="2400" b="1"/>
              <a:t>　へ来た</a:t>
            </a:r>
            <a:endParaRPr lang="en-V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87158-5D0A-3946-A3AD-2449AC522199}"/>
              </a:ext>
            </a:extLst>
          </p:cNvPr>
          <p:cNvSpPr txBox="1"/>
          <p:nvPr/>
        </p:nvSpPr>
        <p:spPr>
          <a:xfrm>
            <a:off x="757184" y="1943363"/>
            <a:ext cx="624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・おじさんにギーターをもらった</a:t>
            </a:r>
            <a:endParaRPr lang="en-VN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8F8917-571F-8B4D-A72F-9053369E839B}"/>
              </a:ext>
            </a:extLst>
          </p:cNvPr>
          <p:cNvSpPr txBox="1"/>
          <p:nvPr/>
        </p:nvSpPr>
        <p:spPr>
          <a:xfrm>
            <a:off x="757184" y="2390843"/>
            <a:ext cx="6454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・うちに帰った時、すぐ　母に</a:t>
            </a:r>
            <a:r>
              <a:rPr lang="ja-JP" altLang="en-VN" sz="2400" b="1"/>
              <a:t>ギーターを</a:t>
            </a:r>
            <a:r>
              <a:rPr lang="ja-JP" altLang="en-US" sz="2400" b="1"/>
              <a:t>弾き方を勉強させること　を　聞きた</a:t>
            </a:r>
            <a:endParaRPr lang="en-VN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744A56-D405-074B-A5DF-A19A8F3FD129}"/>
              </a:ext>
            </a:extLst>
          </p:cNvPr>
          <p:cNvSpPr txBox="1"/>
          <p:nvPr/>
        </p:nvSpPr>
        <p:spPr>
          <a:xfrm>
            <a:off x="715995" y="3183699"/>
            <a:ext cx="649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b="1" dirty="0"/>
              <a:t>・２、３</a:t>
            </a:r>
            <a:r>
              <a:rPr lang="ja-JP" altLang="en-US" sz="2400" b="1"/>
              <a:t>日後で、母は許諾、お金をくれた</a:t>
            </a:r>
            <a:endParaRPr lang="en-VN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EB22C9-6145-954A-B4C2-36C16F980FF5}"/>
              </a:ext>
            </a:extLst>
          </p:cNvPr>
          <p:cNvSpPr txBox="1"/>
          <p:nvPr/>
        </p:nvSpPr>
        <p:spPr>
          <a:xfrm>
            <a:off x="715995" y="3712958"/>
            <a:ext cx="76668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・私はギータークラースに来ないで、インターネットコーヒーに来た</a:t>
            </a:r>
          </a:p>
          <a:p>
            <a:br>
              <a:rPr lang="ja-JP" altLang="en-US" sz="2400" b="1"/>
            </a:br>
            <a:endParaRPr lang="en-VN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31FAF9-0EA1-9A41-84D0-451599FA1918}"/>
              </a:ext>
            </a:extLst>
          </p:cNvPr>
          <p:cNvSpPr txBox="1"/>
          <p:nvPr/>
        </p:nvSpPr>
        <p:spPr>
          <a:xfrm>
            <a:off x="715995" y="4594855"/>
            <a:ext cx="7386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・数ヶ月後、ギーターを弾けない、</a:t>
            </a:r>
            <a:r>
              <a:rPr lang="ja-JP" altLang="en-VN" sz="2400" b="1"/>
              <a:t>お金</a:t>
            </a:r>
            <a:r>
              <a:rPr lang="ja-JP" altLang="en-US" sz="2400" b="1"/>
              <a:t>使い果たした</a:t>
            </a:r>
            <a:endParaRPr lang="en-US" altLang="ja-JP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20B0B-12F9-B740-8247-BF80B5FCDDD0}"/>
              </a:ext>
            </a:extLst>
          </p:cNvPr>
          <p:cNvSpPr txBox="1"/>
          <p:nvPr/>
        </p:nvSpPr>
        <p:spPr>
          <a:xfrm>
            <a:off x="561616" y="5184646"/>
            <a:ext cx="850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・</a:t>
            </a:r>
            <a:r>
              <a:rPr lang="en-US" altLang="ja-JP" sz="2400" b="1" dirty="0"/>
              <a:t>3</a:t>
            </a:r>
            <a:r>
              <a:rPr lang="ja-JP" altLang="en-US" sz="2400" b="1"/>
              <a:t>年目の終わり、</a:t>
            </a:r>
            <a:r>
              <a:rPr lang="ja-JP" altLang="en-VN" sz="2400" b="1"/>
              <a:t>自分で</a:t>
            </a:r>
            <a:r>
              <a:rPr lang="ja-JP" altLang="en-US" sz="2400" b="1"/>
              <a:t>ギーターを勉強した</a:t>
            </a:r>
            <a:endParaRPr lang="en-VN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9D28A4-BDEA-1643-9713-0B2C7BD8FEA2}"/>
              </a:ext>
            </a:extLst>
          </p:cNvPr>
          <p:cNvSpPr txBox="1"/>
          <p:nvPr/>
        </p:nvSpPr>
        <p:spPr>
          <a:xfrm>
            <a:off x="602805" y="5615932"/>
            <a:ext cx="762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・一生懸命に勉強した、それで、手が怪我をしていた</a:t>
            </a:r>
            <a:endParaRPr lang="en-VN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4C357F-A4B1-884B-9740-6FFF4C5156D4}"/>
              </a:ext>
            </a:extLst>
          </p:cNvPr>
          <p:cNvSpPr txBox="1"/>
          <p:nvPr/>
        </p:nvSpPr>
        <p:spPr>
          <a:xfrm>
            <a:off x="561616" y="6137429"/>
            <a:ext cx="762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・やっと、ギーターを弾ける、とても嬉しい</a:t>
            </a:r>
            <a:endParaRPr lang="en-VN" sz="24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79E9EBB-2201-284C-A725-2E23536D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218" y="817883"/>
            <a:ext cx="3780323" cy="283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895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120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Microsoft Office User</cp:lastModifiedBy>
  <cp:revision>4</cp:revision>
  <dcterms:created xsi:type="dcterms:W3CDTF">2021-12-07T14:40:45Z</dcterms:created>
  <dcterms:modified xsi:type="dcterms:W3CDTF">2021-12-07T15:59:53Z</dcterms:modified>
</cp:coreProperties>
</file>