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96" r:id="rId2"/>
    <p:sldId id="297" r:id="rId3"/>
    <p:sldId id="258" r:id="rId4"/>
    <p:sldId id="260" r:id="rId5"/>
    <p:sldId id="261" r:id="rId6"/>
    <p:sldId id="299" r:id="rId7"/>
    <p:sldId id="263" r:id="rId8"/>
    <p:sldId id="298" r:id="rId9"/>
    <p:sldId id="262" r:id="rId10"/>
    <p:sldId id="300" r:id="rId11"/>
    <p:sldId id="301" r:id="rId12"/>
    <p:sldId id="302" r:id="rId13"/>
    <p:sldId id="303" r:id="rId14"/>
    <p:sldId id="304" r:id="rId15"/>
    <p:sldId id="264" r:id="rId16"/>
    <p:sldId id="256" r:id="rId17"/>
  </p:sldIdLst>
  <p:sldSz cx="9144000" cy="5143500" type="screen16x9"/>
  <p:notesSz cx="6858000" cy="9144000"/>
  <p:embeddedFontLst>
    <p:embeddedFont>
      <p:font typeface="Alexandria ExtraBold" panose="020B0604020202020204" charset="-78"/>
      <p:bold r:id="rId19"/>
    </p:embeddedFont>
    <p:embeddedFont>
      <p:font typeface="Anaheim" panose="020B0604020202020204" charset="0"/>
      <p:regular r:id="rId20"/>
    </p:embeddedFon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Fira Sans" panose="020B0503050000020004" pitchFamily="34" charset="0"/>
      <p:regular r:id="rId30"/>
      <p:bold r:id="rId31"/>
      <p:italic r:id="rId32"/>
      <p:boldItalic r:id="rId33"/>
    </p:embeddedFont>
    <p:embeddedFont>
      <p:font typeface="Urbanis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9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2217B-A3E2-46C6-B95A-E8E916813E71}">
  <a:tblStyle styleId="{E582217B-A3E2-46C6-B95A-E8E916813E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9268D5-E88B-4703-801D-312AB63363F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530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70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25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76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856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1569038"/>
            <a:ext cx="175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3499492" y="649407"/>
            <a:ext cx="1389771" cy="3835846"/>
            <a:chOff x="3499492" y="649407"/>
            <a:chExt cx="1389771" cy="3835846"/>
          </a:xfrm>
        </p:grpSpPr>
        <p:grpSp>
          <p:nvGrpSpPr>
            <p:cNvPr id="32" name="Google Shape;32;p3"/>
            <p:cNvGrpSpPr/>
            <p:nvPr/>
          </p:nvGrpSpPr>
          <p:grpSpPr>
            <a:xfrm>
              <a:off x="4751117" y="649407"/>
              <a:ext cx="138146" cy="138146"/>
              <a:chOff x="4315031" y="1267400"/>
              <a:chExt cx="298500" cy="298500"/>
            </a:xfrm>
          </p:grpSpPr>
          <p:sp>
            <p:nvSpPr>
              <p:cNvPr id="33" name="Google Shape;33;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3"/>
            <p:cNvGrpSpPr/>
            <p:nvPr/>
          </p:nvGrpSpPr>
          <p:grpSpPr>
            <a:xfrm>
              <a:off x="3499492" y="4347107"/>
              <a:ext cx="138146" cy="138146"/>
              <a:chOff x="4315031" y="1267400"/>
              <a:chExt cx="298500" cy="298500"/>
            </a:xfrm>
          </p:grpSpPr>
          <p:sp>
            <p:nvSpPr>
              <p:cNvPr id="36" name="Google Shape;36;p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 name="Google Shape;38;p3"/>
          <p:cNvGrpSpPr/>
          <p:nvPr/>
        </p:nvGrpSpPr>
        <p:grpSpPr>
          <a:xfrm>
            <a:off x="494222" y="401350"/>
            <a:ext cx="660992" cy="138150"/>
            <a:chOff x="3983" y="1908"/>
            <a:chExt cx="389" cy="81"/>
          </a:xfrm>
        </p:grpSpPr>
        <p:sp>
          <p:nvSpPr>
            <p:cNvPr id="39" name="Google Shape;39;p3"/>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3"/>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3"/>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3"/>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3"/>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3"/>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07"/>
        <p:cNvGrpSpPr/>
        <p:nvPr/>
      </p:nvGrpSpPr>
      <p:grpSpPr>
        <a:xfrm>
          <a:off x="0" y="0"/>
          <a:ext cx="0" cy="0"/>
          <a:chOff x="0" y="0"/>
          <a:chExt cx="0" cy="0"/>
        </a:xfrm>
      </p:grpSpPr>
      <p:grpSp>
        <p:nvGrpSpPr>
          <p:cNvPr id="508" name="Google Shape;508;p26"/>
          <p:cNvGrpSpPr/>
          <p:nvPr/>
        </p:nvGrpSpPr>
        <p:grpSpPr>
          <a:xfrm>
            <a:off x="-1083725" y="-1455500"/>
            <a:ext cx="11215125" cy="7166125"/>
            <a:chOff x="-1083725" y="-1455500"/>
            <a:chExt cx="11215125" cy="7166125"/>
          </a:xfrm>
        </p:grpSpPr>
        <p:cxnSp>
          <p:nvCxnSpPr>
            <p:cNvPr id="509" name="Google Shape;509;p26"/>
            <p:cNvCxnSpPr/>
            <p:nvPr/>
          </p:nvCxnSpPr>
          <p:spPr>
            <a:xfrm rot="10800000">
              <a:off x="-1083725" y="1134950"/>
              <a:ext cx="2045700" cy="0"/>
            </a:xfrm>
            <a:prstGeom prst="straightConnector1">
              <a:avLst/>
            </a:prstGeom>
            <a:noFill/>
            <a:ln w="9525" cap="flat" cmpd="sng">
              <a:solidFill>
                <a:schemeClr val="lt2"/>
              </a:solidFill>
              <a:prstDash val="dash"/>
              <a:round/>
              <a:headEnd type="none" w="med" len="med"/>
              <a:tailEnd type="none" w="med" len="med"/>
            </a:ln>
          </p:spPr>
        </p:cxnSp>
        <p:sp>
          <p:nvSpPr>
            <p:cNvPr id="510" name="Google Shape;510;p26"/>
            <p:cNvSpPr/>
            <p:nvPr/>
          </p:nvSpPr>
          <p:spPr>
            <a:xfrm>
              <a:off x="8411200" y="1740125"/>
              <a:ext cx="17202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986525" y="2373500"/>
              <a:ext cx="19485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2418975" y="-1455500"/>
              <a:ext cx="72213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26"/>
            <p:cNvCxnSpPr/>
            <p:nvPr/>
          </p:nvCxnSpPr>
          <p:spPr>
            <a:xfrm rot="-5400000" flipH="1">
              <a:off x="6905500" y="4397472"/>
              <a:ext cx="1681200" cy="326400"/>
            </a:xfrm>
            <a:prstGeom prst="bentConnector2">
              <a:avLst/>
            </a:prstGeom>
            <a:noFill/>
            <a:ln w="9525" cap="flat" cmpd="sng">
              <a:solidFill>
                <a:schemeClr val="lt2"/>
              </a:solidFill>
              <a:prstDash val="dash"/>
              <a:round/>
              <a:headEnd type="none" w="med" len="med"/>
              <a:tailEnd type="none" w="med" len="med"/>
            </a:ln>
          </p:spPr>
        </p:cxnSp>
        <p:cxnSp>
          <p:nvCxnSpPr>
            <p:cNvPr id="514" name="Google Shape;514;p26"/>
            <p:cNvCxnSpPr/>
            <p:nvPr/>
          </p:nvCxnSpPr>
          <p:spPr>
            <a:xfrm>
              <a:off x="6978572" y="-925288"/>
              <a:ext cx="0" cy="1621500"/>
            </a:xfrm>
            <a:prstGeom prst="straightConnector1">
              <a:avLst/>
            </a:prstGeom>
            <a:noFill/>
            <a:ln w="9525" cap="flat" cmpd="sng">
              <a:solidFill>
                <a:schemeClr val="lt2"/>
              </a:solidFill>
              <a:prstDash val="dash"/>
              <a:round/>
              <a:headEnd type="none" w="med" len="med"/>
              <a:tailEnd type="none" w="med" len="med"/>
            </a:ln>
          </p:spPr>
        </p:cxnSp>
      </p:grpSp>
      <p:grpSp>
        <p:nvGrpSpPr>
          <p:cNvPr id="515" name="Google Shape;515;p26"/>
          <p:cNvGrpSpPr/>
          <p:nvPr/>
        </p:nvGrpSpPr>
        <p:grpSpPr>
          <a:xfrm>
            <a:off x="713236" y="537228"/>
            <a:ext cx="8009694" cy="4066783"/>
            <a:chOff x="713236" y="537228"/>
            <a:chExt cx="8009694" cy="4066783"/>
          </a:xfrm>
        </p:grpSpPr>
        <p:grpSp>
          <p:nvGrpSpPr>
            <p:cNvPr id="516" name="Google Shape;516;p26"/>
            <p:cNvGrpSpPr/>
            <p:nvPr/>
          </p:nvGrpSpPr>
          <p:grpSpPr>
            <a:xfrm>
              <a:off x="8138198" y="4019284"/>
              <a:ext cx="584733" cy="584728"/>
              <a:chOff x="7846048" y="2642709"/>
              <a:chExt cx="584733" cy="584728"/>
            </a:xfrm>
          </p:grpSpPr>
          <p:sp>
            <p:nvSpPr>
              <p:cNvPr id="517" name="Google Shape;517;p26"/>
              <p:cNvSpPr/>
              <p:nvPr/>
            </p:nvSpPr>
            <p:spPr>
              <a:xfrm>
                <a:off x="7846048" y="2642709"/>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rgbClr val="1186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6"/>
              <p:cNvSpPr/>
              <p:nvPr/>
            </p:nvSpPr>
            <p:spPr>
              <a:xfrm>
                <a:off x="7963067" y="2763385"/>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9" name="Google Shape;519;p26"/>
            <p:cNvGrpSpPr/>
            <p:nvPr/>
          </p:nvGrpSpPr>
          <p:grpSpPr>
            <a:xfrm>
              <a:off x="713236" y="3334975"/>
              <a:ext cx="510600" cy="486850"/>
              <a:chOff x="1973" y="306"/>
              <a:chExt cx="71" cy="67"/>
            </a:xfrm>
          </p:grpSpPr>
          <p:sp>
            <p:nvSpPr>
              <p:cNvPr id="520" name="Google Shape;520;p26"/>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26"/>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26"/>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3" name="Google Shape;523;p26"/>
            <p:cNvGrpSpPr/>
            <p:nvPr/>
          </p:nvGrpSpPr>
          <p:grpSpPr>
            <a:xfrm>
              <a:off x="3079651" y="537228"/>
              <a:ext cx="476607" cy="475800"/>
              <a:chOff x="2153" y="8"/>
              <a:chExt cx="45" cy="45"/>
            </a:xfrm>
          </p:grpSpPr>
          <p:sp>
            <p:nvSpPr>
              <p:cNvPr id="524" name="Google Shape;524;p26"/>
              <p:cNvSpPr/>
              <p:nvPr/>
            </p:nvSpPr>
            <p:spPr>
              <a:xfrm>
                <a:off x="2153" y="8"/>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26"/>
              <p:cNvSpPr/>
              <p:nvPr/>
            </p:nvSpPr>
            <p:spPr>
              <a:xfrm>
                <a:off x="2161" y="13"/>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26" name="Google Shape;526;p26"/>
            <p:cNvGrpSpPr/>
            <p:nvPr/>
          </p:nvGrpSpPr>
          <p:grpSpPr>
            <a:xfrm>
              <a:off x="7334177" y="3251362"/>
              <a:ext cx="510600" cy="486850"/>
              <a:chOff x="1120577" y="3451350"/>
              <a:chExt cx="510600" cy="486850"/>
            </a:xfrm>
          </p:grpSpPr>
          <p:sp>
            <p:nvSpPr>
              <p:cNvPr id="527" name="Google Shape;527;p26"/>
              <p:cNvSpPr/>
              <p:nvPr/>
            </p:nvSpPr>
            <p:spPr>
              <a:xfrm>
                <a:off x="1120577" y="3451350"/>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26"/>
              <p:cNvSpPr/>
              <p:nvPr/>
            </p:nvSpPr>
            <p:spPr>
              <a:xfrm>
                <a:off x="1235400" y="3557175"/>
                <a:ext cx="280925" cy="275200"/>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29" name="Google Shape;529;p26"/>
          <p:cNvGrpSpPr/>
          <p:nvPr/>
        </p:nvGrpSpPr>
        <p:grpSpPr>
          <a:xfrm>
            <a:off x="782292" y="696204"/>
            <a:ext cx="7364125" cy="626052"/>
            <a:chOff x="782292" y="696204"/>
            <a:chExt cx="7364125" cy="626052"/>
          </a:xfrm>
        </p:grpSpPr>
        <p:grpSp>
          <p:nvGrpSpPr>
            <p:cNvPr id="530" name="Google Shape;530;p26"/>
            <p:cNvGrpSpPr/>
            <p:nvPr/>
          </p:nvGrpSpPr>
          <p:grpSpPr>
            <a:xfrm>
              <a:off x="782292" y="947642"/>
              <a:ext cx="1418463" cy="374613"/>
              <a:chOff x="4503680" y="1407067"/>
              <a:chExt cx="1418463" cy="374613"/>
            </a:xfrm>
          </p:grpSpPr>
          <p:sp>
            <p:nvSpPr>
              <p:cNvPr id="531" name="Google Shape;531;p26"/>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6"/>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6"/>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6"/>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6"/>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6" name="Google Shape;536;p26"/>
            <p:cNvGrpSpPr/>
            <p:nvPr/>
          </p:nvGrpSpPr>
          <p:grpSpPr>
            <a:xfrm>
              <a:off x="6824752" y="696204"/>
              <a:ext cx="1321665" cy="157840"/>
              <a:chOff x="6023164" y="2202592"/>
              <a:chExt cx="1321665" cy="157840"/>
            </a:xfrm>
          </p:grpSpPr>
          <p:sp>
            <p:nvSpPr>
              <p:cNvPr id="537" name="Google Shape;537;p26"/>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6"/>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6"/>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6"/>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6"/>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26"/>
          <p:cNvGrpSpPr/>
          <p:nvPr/>
        </p:nvGrpSpPr>
        <p:grpSpPr>
          <a:xfrm>
            <a:off x="350217" y="241832"/>
            <a:ext cx="8130180" cy="3995913"/>
            <a:chOff x="350217" y="241832"/>
            <a:chExt cx="8130180" cy="3995913"/>
          </a:xfrm>
        </p:grpSpPr>
        <p:grpSp>
          <p:nvGrpSpPr>
            <p:cNvPr id="543" name="Google Shape;543;p26"/>
            <p:cNvGrpSpPr/>
            <p:nvPr/>
          </p:nvGrpSpPr>
          <p:grpSpPr>
            <a:xfrm>
              <a:off x="899442" y="4099599"/>
              <a:ext cx="138146" cy="138146"/>
              <a:chOff x="4315031" y="1267400"/>
              <a:chExt cx="298500" cy="298500"/>
            </a:xfrm>
          </p:grpSpPr>
          <p:sp>
            <p:nvSpPr>
              <p:cNvPr id="544" name="Google Shape;544;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6"/>
            <p:cNvGrpSpPr/>
            <p:nvPr/>
          </p:nvGrpSpPr>
          <p:grpSpPr>
            <a:xfrm>
              <a:off x="8342252" y="2112574"/>
              <a:ext cx="138146" cy="138146"/>
              <a:chOff x="4315031" y="1267400"/>
              <a:chExt cx="298500" cy="298500"/>
            </a:xfrm>
          </p:grpSpPr>
          <p:sp>
            <p:nvSpPr>
              <p:cNvPr id="547" name="Google Shape;547;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6"/>
            <p:cNvGrpSpPr/>
            <p:nvPr/>
          </p:nvGrpSpPr>
          <p:grpSpPr>
            <a:xfrm>
              <a:off x="3933617" y="706049"/>
              <a:ext cx="138146" cy="138146"/>
              <a:chOff x="4315031" y="1267400"/>
              <a:chExt cx="298500" cy="298500"/>
            </a:xfrm>
          </p:grpSpPr>
          <p:sp>
            <p:nvSpPr>
              <p:cNvPr id="550" name="Google Shape;550;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6"/>
            <p:cNvGrpSpPr/>
            <p:nvPr/>
          </p:nvGrpSpPr>
          <p:grpSpPr>
            <a:xfrm>
              <a:off x="7520392" y="4041107"/>
              <a:ext cx="138146" cy="138146"/>
              <a:chOff x="4315031" y="1267400"/>
              <a:chExt cx="298500" cy="298500"/>
            </a:xfrm>
          </p:grpSpPr>
          <p:sp>
            <p:nvSpPr>
              <p:cNvPr id="553" name="Google Shape;553;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6"/>
            <p:cNvGrpSpPr/>
            <p:nvPr/>
          </p:nvGrpSpPr>
          <p:grpSpPr>
            <a:xfrm>
              <a:off x="6909492" y="241832"/>
              <a:ext cx="138146" cy="138146"/>
              <a:chOff x="4315031" y="1267400"/>
              <a:chExt cx="298500" cy="298500"/>
            </a:xfrm>
          </p:grpSpPr>
          <p:sp>
            <p:nvSpPr>
              <p:cNvPr id="556" name="Google Shape;556;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6"/>
            <p:cNvGrpSpPr/>
            <p:nvPr/>
          </p:nvGrpSpPr>
          <p:grpSpPr>
            <a:xfrm>
              <a:off x="350217" y="1065882"/>
              <a:ext cx="138146" cy="138146"/>
              <a:chOff x="4315031" y="1267400"/>
              <a:chExt cx="298500" cy="298500"/>
            </a:xfrm>
          </p:grpSpPr>
          <p:sp>
            <p:nvSpPr>
              <p:cNvPr id="559" name="Google Shape;559;p2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44142" y="649407"/>
            <a:ext cx="1418871" cy="3835846"/>
            <a:chOff x="644142" y="649407"/>
            <a:chExt cx="1418871" cy="3835846"/>
          </a:xfrm>
        </p:grpSpPr>
        <p:grpSp>
          <p:nvGrpSpPr>
            <p:cNvPr id="11" name="Google Shape;11;p2"/>
            <p:cNvGrpSpPr/>
            <p:nvPr/>
          </p:nvGrpSpPr>
          <p:grpSpPr>
            <a:xfrm>
              <a:off x="1924867" y="649407"/>
              <a:ext cx="138146" cy="138146"/>
              <a:chOff x="4315031" y="1267400"/>
              <a:chExt cx="298500" cy="298500"/>
            </a:xfrm>
          </p:grpSpPr>
          <p:sp>
            <p:nvSpPr>
              <p:cNvPr id="12" name="Google Shape;12;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644142" y="4347107"/>
              <a:ext cx="138146" cy="138146"/>
              <a:chOff x="4315031" y="1267400"/>
              <a:chExt cx="298500" cy="298500"/>
            </a:xfrm>
          </p:grpSpPr>
          <p:sp>
            <p:nvSpPr>
              <p:cNvPr id="15" name="Google Shape;15;p2"/>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 name="Google Shape;17;p2"/>
          <p:cNvSpPr txBox="1">
            <a:spLocks noGrp="1"/>
          </p:cNvSpPr>
          <p:nvPr>
            <p:ph type="ctrTitle"/>
          </p:nvPr>
        </p:nvSpPr>
        <p:spPr>
          <a:xfrm>
            <a:off x="713225" y="1194500"/>
            <a:ext cx="4017000" cy="2128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713225" y="3323500"/>
            <a:ext cx="2181600" cy="62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2"/>
          <p:cNvGrpSpPr/>
          <p:nvPr/>
        </p:nvGrpSpPr>
        <p:grpSpPr>
          <a:xfrm>
            <a:off x="494222" y="401350"/>
            <a:ext cx="660992" cy="138150"/>
            <a:chOff x="3983" y="1908"/>
            <a:chExt cx="389" cy="81"/>
          </a:xfrm>
        </p:grpSpPr>
        <p:sp>
          <p:nvSpPr>
            <p:cNvPr id="20" name="Google Shape;20;p2"/>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2"/>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4650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33" name="Google Shape;333;p18"/>
          <p:cNvSpPr txBox="1">
            <a:spLocks noGrp="1"/>
          </p:cNvSpPr>
          <p:nvPr>
            <p:ph type="subTitle" idx="1"/>
          </p:nvPr>
        </p:nvSpPr>
        <p:spPr>
          <a:xfrm>
            <a:off x="71322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4" name="Google Shape;334;p18"/>
          <p:cNvSpPr txBox="1">
            <a:spLocks noGrp="1"/>
          </p:cNvSpPr>
          <p:nvPr>
            <p:ph type="subTitle" idx="2"/>
          </p:nvPr>
        </p:nvSpPr>
        <p:spPr>
          <a:xfrm>
            <a:off x="3353100"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5" name="Google Shape;335;p18"/>
          <p:cNvSpPr txBox="1">
            <a:spLocks noGrp="1"/>
          </p:cNvSpPr>
          <p:nvPr>
            <p:ph type="subTitle" idx="3"/>
          </p:nvPr>
        </p:nvSpPr>
        <p:spPr>
          <a:xfrm>
            <a:off x="5992975" y="2775725"/>
            <a:ext cx="2036400" cy="15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36" name="Google Shape;336;p18"/>
          <p:cNvSpPr txBox="1">
            <a:spLocks noGrp="1"/>
          </p:cNvSpPr>
          <p:nvPr>
            <p:ph type="subTitle" idx="4"/>
          </p:nvPr>
        </p:nvSpPr>
        <p:spPr>
          <a:xfrm>
            <a:off x="71322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7" name="Google Shape;337;p18"/>
          <p:cNvSpPr txBox="1">
            <a:spLocks noGrp="1"/>
          </p:cNvSpPr>
          <p:nvPr>
            <p:ph type="subTitle" idx="5"/>
          </p:nvPr>
        </p:nvSpPr>
        <p:spPr>
          <a:xfrm>
            <a:off x="3353100"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8" name="Google Shape;338;p18"/>
          <p:cNvSpPr txBox="1">
            <a:spLocks noGrp="1"/>
          </p:cNvSpPr>
          <p:nvPr>
            <p:ph type="subTitle" idx="6"/>
          </p:nvPr>
        </p:nvSpPr>
        <p:spPr>
          <a:xfrm>
            <a:off x="5992975" y="2293025"/>
            <a:ext cx="2036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9" name="Google Shape;339;p18"/>
          <p:cNvGrpSpPr/>
          <p:nvPr/>
        </p:nvGrpSpPr>
        <p:grpSpPr>
          <a:xfrm>
            <a:off x="-749900" y="-709033"/>
            <a:ext cx="10576575" cy="6099233"/>
            <a:chOff x="-749900" y="-709033"/>
            <a:chExt cx="10576575" cy="6099233"/>
          </a:xfrm>
        </p:grpSpPr>
        <p:sp>
          <p:nvSpPr>
            <p:cNvPr id="340" name="Google Shape;340;p18"/>
            <p:cNvSpPr/>
            <p:nvPr/>
          </p:nvSpPr>
          <p:spPr>
            <a:xfrm>
              <a:off x="8430775" y="-709033"/>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8"/>
          <p:cNvGrpSpPr/>
          <p:nvPr/>
        </p:nvGrpSpPr>
        <p:grpSpPr>
          <a:xfrm>
            <a:off x="342067" y="1428699"/>
            <a:ext cx="138146" cy="138146"/>
            <a:chOff x="4315031" y="1267400"/>
            <a:chExt cx="298500" cy="298500"/>
          </a:xfrm>
        </p:grpSpPr>
        <p:sp>
          <p:nvSpPr>
            <p:cNvPr id="343" name="Google Shape;343;p1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18"/>
          <p:cNvGrpSpPr/>
          <p:nvPr/>
        </p:nvGrpSpPr>
        <p:grpSpPr>
          <a:xfrm>
            <a:off x="285689" y="289000"/>
            <a:ext cx="8597186" cy="3834252"/>
            <a:chOff x="285689" y="289000"/>
            <a:chExt cx="8597186" cy="3834252"/>
          </a:xfrm>
        </p:grpSpPr>
        <p:grpSp>
          <p:nvGrpSpPr>
            <p:cNvPr id="346" name="Google Shape;346;p18"/>
            <p:cNvGrpSpPr/>
            <p:nvPr/>
          </p:nvGrpSpPr>
          <p:grpSpPr>
            <a:xfrm>
              <a:off x="285689" y="3883998"/>
              <a:ext cx="250925" cy="239254"/>
              <a:chOff x="1973" y="306"/>
              <a:chExt cx="71" cy="67"/>
            </a:xfrm>
          </p:grpSpPr>
          <p:sp>
            <p:nvSpPr>
              <p:cNvPr id="347" name="Google Shape;347;p1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1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0" name="Google Shape;350;p18"/>
            <p:cNvGrpSpPr/>
            <p:nvPr/>
          </p:nvGrpSpPr>
          <p:grpSpPr>
            <a:xfrm>
              <a:off x="8631948" y="289000"/>
              <a:ext cx="250926" cy="250500"/>
              <a:chOff x="2153" y="22"/>
              <a:chExt cx="45" cy="45"/>
            </a:xfrm>
          </p:grpSpPr>
          <p:sp>
            <p:nvSpPr>
              <p:cNvPr id="351" name="Google Shape;351;p18"/>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18"/>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99109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82"/>
        <p:cNvGrpSpPr/>
        <p:nvPr/>
      </p:nvGrpSpPr>
      <p:grpSpPr>
        <a:xfrm>
          <a:off x="0" y="0"/>
          <a:ext cx="0" cy="0"/>
          <a:chOff x="0" y="0"/>
          <a:chExt cx="0" cy="0"/>
        </a:xfrm>
      </p:grpSpPr>
      <p:grpSp>
        <p:nvGrpSpPr>
          <p:cNvPr id="383" name="Google Shape;383;p20"/>
          <p:cNvGrpSpPr/>
          <p:nvPr/>
        </p:nvGrpSpPr>
        <p:grpSpPr>
          <a:xfrm>
            <a:off x="-749900" y="-175613"/>
            <a:ext cx="10881375" cy="6114913"/>
            <a:chOff x="-749900" y="-175613"/>
            <a:chExt cx="10881375" cy="6114913"/>
          </a:xfrm>
        </p:grpSpPr>
        <p:sp>
          <p:nvSpPr>
            <p:cNvPr id="384" name="Google Shape;384;p20"/>
            <p:cNvSpPr/>
            <p:nvPr/>
          </p:nvSpPr>
          <p:spPr>
            <a:xfrm>
              <a:off x="8735575" y="-175613"/>
              <a:ext cx="1395900" cy="27093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0"/>
            <p:cNvGrpSpPr/>
            <p:nvPr/>
          </p:nvGrpSpPr>
          <p:grpSpPr>
            <a:xfrm>
              <a:off x="-749900" y="539500"/>
              <a:ext cx="10576550" cy="5399800"/>
              <a:chOff x="-749900" y="539500"/>
              <a:chExt cx="10576550" cy="5399800"/>
            </a:xfrm>
          </p:grpSpPr>
          <p:sp>
            <p:nvSpPr>
              <p:cNvPr id="386" name="Google Shape;386;p20"/>
              <p:cNvSpPr/>
              <p:nvPr/>
            </p:nvSpPr>
            <p:spPr>
              <a:xfrm>
                <a:off x="6991350" y="4832600"/>
                <a:ext cx="28353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9" name="Google Shape;389;p20"/>
          <p:cNvSpPr txBox="1">
            <a:spLocks noGrp="1"/>
          </p:cNvSpPr>
          <p:nvPr>
            <p:ph type="subTitle" idx="1"/>
          </p:nvPr>
        </p:nvSpPr>
        <p:spPr>
          <a:xfrm>
            <a:off x="928525" y="1634950"/>
            <a:ext cx="22806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0" name="Google Shape;390;p20"/>
          <p:cNvSpPr txBox="1">
            <a:spLocks noGrp="1"/>
          </p:cNvSpPr>
          <p:nvPr>
            <p:ph type="subTitle" idx="2"/>
          </p:nvPr>
        </p:nvSpPr>
        <p:spPr>
          <a:xfrm>
            <a:off x="3538768"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1" name="Google Shape;391;p20"/>
          <p:cNvSpPr txBox="1">
            <a:spLocks noGrp="1"/>
          </p:cNvSpPr>
          <p:nvPr>
            <p:ph type="subTitle" idx="3"/>
          </p:nvPr>
        </p:nvSpPr>
        <p:spPr>
          <a:xfrm>
            <a:off x="92852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2" name="Google Shape;392;p20"/>
          <p:cNvSpPr txBox="1">
            <a:spLocks noGrp="1"/>
          </p:cNvSpPr>
          <p:nvPr>
            <p:ph type="subTitle" idx="4"/>
          </p:nvPr>
        </p:nvSpPr>
        <p:spPr>
          <a:xfrm>
            <a:off x="3539894"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3" name="Google Shape;393;p20"/>
          <p:cNvSpPr txBox="1">
            <a:spLocks noGrp="1"/>
          </p:cNvSpPr>
          <p:nvPr>
            <p:ph type="subTitle" idx="5"/>
          </p:nvPr>
        </p:nvSpPr>
        <p:spPr>
          <a:xfrm>
            <a:off x="6151975" y="163495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4" name="Google Shape;394;p20"/>
          <p:cNvSpPr txBox="1">
            <a:spLocks noGrp="1"/>
          </p:cNvSpPr>
          <p:nvPr>
            <p:ph type="subTitle" idx="6"/>
          </p:nvPr>
        </p:nvSpPr>
        <p:spPr>
          <a:xfrm>
            <a:off x="6151975" y="3464500"/>
            <a:ext cx="22788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95" name="Google Shape;395;p20"/>
          <p:cNvSpPr txBox="1">
            <a:spLocks noGrp="1"/>
          </p:cNvSpPr>
          <p:nvPr>
            <p:ph type="subTitle" idx="7"/>
          </p:nvPr>
        </p:nvSpPr>
        <p:spPr>
          <a:xfrm>
            <a:off x="928525" y="115485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6" name="Google Shape;396;p20"/>
          <p:cNvSpPr txBox="1">
            <a:spLocks noGrp="1"/>
          </p:cNvSpPr>
          <p:nvPr>
            <p:ph type="subTitle" idx="8"/>
          </p:nvPr>
        </p:nvSpPr>
        <p:spPr>
          <a:xfrm>
            <a:off x="3538768"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7" name="Google Shape;397;p20"/>
          <p:cNvSpPr txBox="1">
            <a:spLocks noGrp="1"/>
          </p:cNvSpPr>
          <p:nvPr>
            <p:ph type="subTitle" idx="9"/>
          </p:nvPr>
        </p:nvSpPr>
        <p:spPr>
          <a:xfrm>
            <a:off x="6154045" y="115485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8" name="Google Shape;398;p20"/>
          <p:cNvSpPr txBox="1">
            <a:spLocks noGrp="1"/>
          </p:cNvSpPr>
          <p:nvPr>
            <p:ph type="subTitle" idx="13"/>
          </p:nvPr>
        </p:nvSpPr>
        <p:spPr>
          <a:xfrm>
            <a:off x="928525" y="2984400"/>
            <a:ext cx="227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9" name="Google Shape;399;p20"/>
          <p:cNvSpPr txBox="1">
            <a:spLocks noGrp="1"/>
          </p:cNvSpPr>
          <p:nvPr>
            <p:ph type="subTitle" idx="14"/>
          </p:nvPr>
        </p:nvSpPr>
        <p:spPr>
          <a:xfrm>
            <a:off x="3540780"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0" name="Google Shape;400;p20"/>
          <p:cNvSpPr txBox="1">
            <a:spLocks noGrp="1"/>
          </p:cNvSpPr>
          <p:nvPr>
            <p:ph type="subTitle" idx="15"/>
          </p:nvPr>
        </p:nvSpPr>
        <p:spPr>
          <a:xfrm>
            <a:off x="6154045" y="2984400"/>
            <a:ext cx="227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01" name="Google Shape;401;p20"/>
          <p:cNvGrpSpPr/>
          <p:nvPr/>
        </p:nvGrpSpPr>
        <p:grpSpPr>
          <a:xfrm>
            <a:off x="285689" y="1870150"/>
            <a:ext cx="8597186" cy="2253102"/>
            <a:chOff x="285689" y="1870150"/>
            <a:chExt cx="8597186" cy="2253102"/>
          </a:xfrm>
        </p:grpSpPr>
        <p:grpSp>
          <p:nvGrpSpPr>
            <p:cNvPr id="402" name="Google Shape;402;p20"/>
            <p:cNvGrpSpPr/>
            <p:nvPr/>
          </p:nvGrpSpPr>
          <p:grpSpPr>
            <a:xfrm>
              <a:off x="285689" y="3883998"/>
              <a:ext cx="250925" cy="239254"/>
              <a:chOff x="1973" y="306"/>
              <a:chExt cx="71" cy="67"/>
            </a:xfrm>
          </p:grpSpPr>
          <p:sp>
            <p:nvSpPr>
              <p:cNvPr id="403" name="Google Shape;403;p2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6" name="Google Shape;406;p20"/>
            <p:cNvGrpSpPr/>
            <p:nvPr/>
          </p:nvGrpSpPr>
          <p:grpSpPr>
            <a:xfrm>
              <a:off x="8631948" y="1870150"/>
              <a:ext cx="250926" cy="250500"/>
              <a:chOff x="2153" y="22"/>
              <a:chExt cx="45" cy="45"/>
            </a:xfrm>
          </p:grpSpPr>
          <p:sp>
            <p:nvSpPr>
              <p:cNvPr id="407" name="Google Shape;407;p2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8" name="Google Shape;408;p2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409" name="Google Shape;409;p20"/>
          <p:cNvGrpSpPr/>
          <p:nvPr/>
        </p:nvGrpSpPr>
        <p:grpSpPr>
          <a:xfrm>
            <a:off x="8744724" y="4782582"/>
            <a:ext cx="138146" cy="138146"/>
            <a:chOff x="4315031" y="1267400"/>
            <a:chExt cx="298500" cy="298500"/>
          </a:xfrm>
        </p:grpSpPr>
        <p:sp>
          <p:nvSpPr>
            <p:cNvPr id="410" name="Google Shape;410;p2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1265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grpSp>
        <p:nvGrpSpPr>
          <p:cNvPr id="70" name="Google Shape;70;p5"/>
          <p:cNvGrpSpPr/>
          <p:nvPr/>
        </p:nvGrpSpPr>
        <p:grpSpPr>
          <a:xfrm>
            <a:off x="-711475" y="-1311500"/>
            <a:ext cx="10538150" cy="7022125"/>
            <a:chOff x="-711475" y="-1311500"/>
            <a:chExt cx="10538150" cy="7022125"/>
          </a:xfrm>
        </p:grpSpPr>
        <p:sp>
          <p:nvSpPr>
            <p:cNvPr id="71" name="Google Shape;71;p5"/>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1475" y="-1311500"/>
              <a:ext cx="1424700" cy="1851000"/>
            </a:xfrm>
            <a:prstGeom prst="roundRect">
              <a:avLst>
                <a:gd name="adj" fmla="val 14849"/>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4" name="Google Shape;74;p5"/>
          <p:cNvSpPr txBox="1">
            <a:spLocks noGrp="1"/>
          </p:cNvSpPr>
          <p:nvPr>
            <p:ph type="subTitle" idx="1"/>
          </p:nvPr>
        </p:nvSpPr>
        <p:spPr>
          <a:xfrm>
            <a:off x="492312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8" name="Google Shape;78;p5"/>
          <p:cNvGrpSpPr/>
          <p:nvPr/>
        </p:nvGrpSpPr>
        <p:grpSpPr>
          <a:xfrm>
            <a:off x="8361692" y="3510449"/>
            <a:ext cx="138146" cy="138146"/>
            <a:chOff x="4315031" y="1267400"/>
            <a:chExt cx="298500" cy="298500"/>
          </a:xfrm>
        </p:grpSpPr>
        <p:sp>
          <p:nvSpPr>
            <p:cNvPr id="79" name="Google Shape;79;p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5"/>
          <p:cNvGrpSpPr/>
          <p:nvPr/>
        </p:nvGrpSpPr>
        <p:grpSpPr>
          <a:xfrm>
            <a:off x="8175477" y="4117150"/>
            <a:ext cx="510600" cy="486850"/>
            <a:chOff x="1973" y="306"/>
            <a:chExt cx="71" cy="67"/>
          </a:xfrm>
        </p:grpSpPr>
        <p:sp>
          <p:nvSpPr>
            <p:cNvPr id="82" name="Google Shape;82;p5"/>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1711500" y="1307100"/>
            <a:ext cx="5721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25" name="Google Shape;125;p8"/>
          <p:cNvGrpSpPr/>
          <p:nvPr/>
        </p:nvGrpSpPr>
        <p:grpSpPr>
          <a:xfrm>
            <a:off x="-986525" y="-124976"/>
            <a:ext cx="10813200" cy="5835601"/>
            <a:chOff x="-986525" y="-124976"/>
            <a:chExt cx="10813200" cy="5835601"/>
          </a:xfrm>
        </p:grpSpPr>
        <p:sp>
          <p:nvSpPr>
            <p:cNvPr id="126" name="Google Shape;126;p8"/>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8"/>
          <p:cNvGrpSpPr/>
          <p:nvPr/>
        </p:nvGrpSpPr>
        <p:grpSpPr>
          <a:xfrm>
            <a:off x="276673" y="279386"/>
            <a:ext cx="8409392" cy="4280839"/>
            <a:chOff x="276673" y="279386"/>
            <a:chExt cx="8409392" cy="4280839"/>
          </a:xfrm>
        </p:grpSpPr>
        <p:grpSp>
          <p:nvGrpSpPr>
            <p:cNvPr id="129" name="Google Shape;129;p8"/>
            <p:cNvGrpSpPr/>
            <p:nvPr/>
          </p:nvGrpSpPr>
          <p:grpSpPr>
            <a:xfrm>
              <a:off x="8175465" y="4073375"/>
              <a:ext cx="510600" cy="486850"/>
              <a:chOff x="7894190" y="924075"/>
              <a:chExt cx="510600" cy="486850"/>
            </a:xfrm>
          </p:grpSpPr>
          <p:sp>
            <p:nvSpPr>
              <p:cNvPr id="130" name="Google Shape;130;p8"/>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8"/>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8"/>
            <p:cNvGrpSpPr/>
            <p:nvPr/>
          </p:nvGrpSpPr>
          <p:grpSpPr>
            <a:xfrm>
              <a:off x="276673" y="279386"/>
              <a:ext cx="250926" cy="250500"/>
              <a:chOff x="8631948" y="289000"/>
              <a:chExt cx="250926" cy="250500"/>
            </a:xfrm>
          </p:grpSpPr>
          <p:sp>
            <p:nvSpPr>
              <p:cNvPr id="135" name="Google Shape;135;p8"/>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 name="Google Shape;137;p8"/>
          <p:cNvGrpSpPr/>
          <p:nvPr/>
        </p:nvGrpSpPr>
        <p:grpSpPr>
          <a:xfrm>
            <a:off x="342067" y="1428699"/>
            <a:ext cx="8157771" cy="2219896"/>
            <a:chOff x="342067" y="1428699"/>
            <a:chExt cx="8157771" cy="2219896"/>
          </a:xfrm>
        </p:grpSpPr>
        <p:grpSp>
          <p:nvGrpSpPr>
            <p:cNvPr id="138" name="Google Shape;138;p8"/>
            <p:cNvGrpSpPr/>
            <p:nvPr/>
          </p:nvGrpSpPr>
          <p:grpSpPr>
            <a:xfrm>
              <a:off x="342067" y="1428699"/>
              <a:ext cx="138146" cy="138146"/>
              <a:chOff x="4315031" y="1267400"/>
              <a:chExt cx="298500" cy="298500"/>
            </a:xfrm>
          </p:grpSpPr>
          <p:sp>
            <p:nvSpPr>
              <p:cNvPr id="139" name="Google Shape;139;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 name="Google Shape;141;p8"/>
            <p:cNvGrpSpPr/>
            <p:nvPr/>
          </p:nvGrpSpPr>
          <p:grpSpPr>
            <a:xfrm>
              <a:off x="8361692" y="3510449"/>
              <a:ext cx="138146" cy="138146"/>
              <a:chOff x="4315031" y="1267400"/>
              <a:chExt cx="298500" cy="298500"/>
            </a:xfrm>
          </p:grpSpPr>
          <p:sp>
            <p:nvSpPr>
              <p:cNvPr id="142" name="Google Shape;142;p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2135550" y="1255525"/>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7" name="Google Shape;147;p9"/>
          <p:cNvSpPr txBox="1">
            <a:spLocks noGrp="1"/>
          </p:cNvSpPr>
          <p:nvPr>
            <p:ph type="subTitle" idx="1"/>
          </p:nvPr>
        </p:nvSpPr>
        <p:spPr>
          <a:xfrm>
            <a:off x="2135550" y="321992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148" name="Google Shape;148;p9"/>
          <p:cNvGrpSpPr/>
          <p:nvPr/>
        </p:nvGrpSpPr>
        <p:grpSpPr>
          <a:xfrm>
            <a:off x="644142" y="649407"/>
            <a:ext cx="1418871" cy="3835846"/>
            <a:chOff x="644142" y="649407"/>
            <a:chExt cx="1418871" cy="3835846"/>
          </a:xfrm>
        </p:grpSpPr>
        <p:grpSp>
          <p:nvGrpSpPr>
            <p:cNvPr id="149" name="Google Shape;149;p9"/>
            <p:cNvGrpSpPr/>
            <p:nvPr/>
          </p:nvGrpSpPr>
          <p:grpSpPr>
            <a:xfrm>
              <a:off x="1924867" y="649407"/>
              <a:ext cx="138146" cy="138146"/>
              <a:chOff x="4315031" y="1267400"/>
              <a:chExt cx="298500" cy="298500"/>
            </a:xfrm>
          </p:grpSpPr>
          <p:sp>
            <p:nvSpPr>
              <p:cNvPr id="150" name="Google Shape;150;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52;p9"/>
            <p:cNvGrpSpPr/>
            <p:nvPr/>
          </p:nvGrpSpPr>
          <p:grpSpPr>
            <a:xfrm>
              <a:off x="644142" y="4347107"/>
              <a:ext cx="138146" cy="138146"/>
              <a:chOff x="4315031" y="1267400"/>
              <a:chExt cx="298500" cy="298500"/>
            </a:xfrm>
          </p:grpSpPr>
          <p:sp>
            <p:nvSpPr>
              <p:cNvPr id="153" name="Google Shape;153;p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9"/>
          <p:cNvGrpSpPr/>
          <p:nvPr/>
        </p:nvGrpSpPr>
        <p:grpSpPr>
          <a:xfrm>
            <a:off x="494222" y="401350"/>
            <a:ext cx="660992" cy="138150"/>
            <a:chOff x="3983" y="1908"/>
            <a:chExt cx="389" cy="81"/>
          </a:xfrm>
        </p:grpSpPr>
        <p:sp>
          <p:nvSpPr>
            <p:cNvPr id="156" name="Google Shape;156;p9"/>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9"/>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9"/>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9"/>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9"/>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9"/>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9"/>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a:spLocks noGrp="1"/>
          </p:cNvSpPr>
          <p:nvPr>
            <p:ph type="pic" idx="2"/>
          </p:nvPr>
        </p:nvSpPr>
        <p:spPr>
          <a:xfrm>
            <a:off x="-19600" y="-19600"/>
            <a:ext cx="9163500" cy="5163000"/>
          </a:xfrm>
          <a:prstGeom prst="rect">
            <a:avLst/>
          </a:prstGeom>
          <a:noFill/>
          <a:ln>
            <a:noFill/>
          </a:ln>
        </p:spPr>
      </p:sp>
      <p:sp>
        <p:nvSpPr>
          <p:cNvPr id="165" name="Google Shape;16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3" name="Google Shape;223;p13"/>
          <p:cNvSpPr txBox="1">
            <a:spLocks noGrp="1"/>
          </p:cNvSpPr>
          <p:nvPr>
            <p:ph type="title" idx="2" hasCustomPrompt="1"/>
          </p:nvPr>
        </p:nvSpPr>
        <p:spPr>
          <a:xfrm>
            <a:off x="754950"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title" idx="3" hasCustomPrompt="1"/>
          </p:nvPr>
        </p:nvSpPr>
        <p:spPr>
          <a:xfrm>
            <a:off x="754950"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title" idx="4" hasCustomPrompt="1"/>
          </p:nvPr>
        </p:nvSpPr>
        <p:spPr>
          <a:xfrm>
            <a:off x="754950"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title" idx="5" hasCustomPrompt="1"/>
          </p:nvPr>
        </p:nvSpPr>
        <p:spPr>
          <a:xfrm>
            <a:off x="4677327" y="377961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a:spLocks noGrp="1"/>
          </p:cNvSpPr>
          <p:nvPr>
            <p:ph type="title" idx="6" hasCustomPrompt="1"/>
          </p:nvPr>
        </p:nvSpPr>
        <p:spPr>
          <a:xfrm>
            <a:off x="4677327" y="1579299"/>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7" hasCustomPrompt="1"/>
          </p:nvPr>
        </p:nvSpPr>
        <p:spPr>
          <a:xfrm>
            <a:off x="4677327" y="267945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
          </p:nvPr>
        </p:nvSpPr>
        <p:spPr>
          <a:xfrm>
            <a:off x="1677000"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0" name="Google Shape;230;p13"/>
          <p:cNvSpPr txBox="1">
            <a:spLocks noGrp="1"/>
          </p:cNvSpPr>
          <p:nvPr>
            <p:ph type="subTitle" idx="8"/>
          </p:nvPr>
        </p:nvSpPr>
        <p:spPr>
          <a:xfrm>
            <a:off x="1677000"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13"/>
          <p:cNvSpPr txBox="1">
            <a:spLocks noGrp="1"/>
          </p:cNvSpPr>
          <p:nvPr>
            <p:ph type="subTitle" idx="9"/>
          </p:nvPr>
        </p:nvSpPr>
        <p:spPr>
          <a:xfrm>
            <a:off x="5599375" y="1579299"/>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13"/>
          <p:cNvSpPr txBox="1">
            <a:spLocks noGrp="1"/>
          </p:cNvSpPr>
          <p:nvPr>
            <p:ph type="subTitle" idx="13"/>
          </p:nvPr>
        </p:nvSpPr>
        <p:spPr>
          <a:xfrm>
            <a:off x="1677000"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13"/>
          <p:cNvSpPr txBox="1">
            <a:spLocks noGrp="1"/>
          </p:cNvSpPr>
          <p:nvPr>
            <p:ph type="subTitle" idx="14"/>
          </p:nvPr>
        </p:nvSpPr>
        <p:spPr>
          <a:xfrm>
            <a:off x="5599375" y="3779613"/>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13"/>
          <p:cNvSpPr txBox="1">
            <a:spLocks noGrp="1"/>
          </p:cNvSpPr>
          <p:nvPr>
            <p:ph type="subTitle" idx="15"/>
          </p:nvPr>
        </p:nvSpPr>
        <p:spPr>
          <a:xfrm>
            <a:off x="5599375" y="2679456"/>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35" name="Google Shape;235;p13"/>
          <p:cNvGrpSpPr/>
          <p:nvPr/>
        </p:nvGrpSpPr>
        <p:grpSpPr>
          <a:xfrm>
            <a:off x="-986525" y="-124976"/>
            <a:ext cx="10813200" cy="5835601"/>
            <a:chOff x="-986525" y="-124976"/>
            <a:chExt cx="10813200" cy="5835601"/>
          </a:xfrm>
        </p:grpSpPr>
        <p:sp>
          <p:nvSpPr>
            <p:cNvPr id="236" name="Google Shape;236;p13"/>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3"/>
          <p:cNvGrpSpPr/>
          <p:nvPr/>
        </p:nvGrpSpPr>
        <p:grpSpPr>
          <a:xfrm>
            <a:off x="276673" y="279386"/>
            <a:ext cx="8409392" cy="4280839"/>
            <a:chOff x="276673" y="279386"/>
            <a:chExt cx="8409392" cy="4280839"/>
          </a:xfrm>
        </p:grpSpPr>
        <p:grpSp>
          <p:nvGrpSpPr>
            <p:cNvPr id="239" name="Google Shape;239;p13"/>
            <p:cNvGrpSpPr/>
            <p:nvPr/>
          </p:nvGrpSpPr>
          <p:grpSpPr>
            <a:xfrm>
              <a:off x="8175465" y="4073375"/>
              <a:ext cx="510600" cy="486850"/>
              <a:chOff x="7894190" y="924075"/>
              <a:chExt cx="510600" cy="486850"/>
            </a:xfrm>
          </p:grpSpPr>
          <p:sp>
            <p:nvSpPr>
              <p:cNvPr id="240" name="Google Shape;240;p13"/>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3"/>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3"/>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3"/>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13"/>
            <p:cNvGrpSpPr/>
            <p:nvPr/>
          </p:nvGrpSpPr>
          <p:grpSpPr>
            <a:xfrm>
              <a:off x="276673" y="279386"/>
              <a:ext cx="250926" cy="250500"/>
              <a:chOff x="8631948" y="289000"/>
              <a:chExt cx="250926" cy="250500"/>
            </a:xfrm>
          </p:grpSpPr>
          <p:sp>
            <p:nvSpPr>
              <p:cNvPr id="245" name="Google Shape;245;p13"/>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3"/>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7" name="Google Shape;247;p13"/>
          <p:cNvGrpSpPr/>
          <p:nvPr/>
        </p:nvGrpSpPr>
        <p:grpSpPr>
          <a:xfrm>
            <a:off x="342067" y="1428699"/>
            <a:ext cx="8157771" cy="2219896"/>
            <a:chOff x="342067" y="1428699"/>
            <a:chExt cx="8157771" cy="2219896"/>
          </a:xfrm>
        </p:grpSpPr>
        <p:grpSp>
          <p:nvGrpSpPr>
            <p:cNvPr id="248" name="Google Shape;248;p13"/>
            <p:cNvGrpSpPr/>
            <p:nvPr/>
          </p:nvGrpSpPr>
          <p:grpSpPr>
            <a:xfrm>
              <a:off x="342067" y="1428699"/>
              <a:ext cx="138146" cy="138146"/>
              <a:chOff x="4315031" y="1267400"/>
              <a:chExt cx="298500" cy="298500"/>
            </a:xfrm>
          </p:grpSpPr>
          <p:sp>
            <p:nvSpPr>
              <p:cNvPr id="249" name="Google Shape;249;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13"/>
            <p:cNvGrpSpPr/>
            <p:nvPr/>
          </p:nvGrpSpPr>
          <p:grpSpPr>
            <a:xfrm>
              <a:off x="8361692" y="3510449"/>
              <a:ext cx="138146" cy="138146"/>
              <a:chOff x="4315031" y="1267400"/>
              <a:chExt cx="298500" cy="298500"/>
            </a:xfrm>
          </p:grpSpPr>
          <p:sp>
            <p:nvSpPr>
              <p:cNvPr id="252" name="Google Shape;252;p13"/>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3"/>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3"/>
        <p:cNvGrpSpPr/>
        <p:nvPr/>
      </p:nvGrpSpPr>
      <p:grpSpPr>
        <a:xfrm>
          <a:off x="0" y="0"/>
          <a:ext cx="0" cy="0"/>
          <a:chOff x="0" y="0"/>
          <a:chExt cx="0" cy="0"/>
        </a:xfrm>
      </p:grpSpPr>
      <p:sp>
        <p:nvSpPr>
          <p:cNvPr id="354" name="Google Shape;3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5" name="Google Shape;355;p19"/>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6" name="Google Shape;356;p19"/>
          <p:cNvSpPr txBox="1">
            <a:spLocks noGrp="1"/>
          </p:cNvSpPr>
          <p:nvPr>
            <p:ph type="subTitle" idx="2"/>
          </p:nvPr>
        </p:nvSpPr>
        <p:spPr>
          <a:xfrm>
            <a:off x="5613000" y="163495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7" name="Google Shape;357;p19"/>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8" name="Google Shape;358;p19"/>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9" name="Google Shape;359;p19"/>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0" name="Google Shape;360;p19"/>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1" name="Google Shape;361;p19"/>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19"/>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Alexandria ExtraBold"/>
                <a:ea typeface="Alexandria ExtraBold"/>
                <a:cs typeface="Alexandria ExtraBold"/>
                <a:sym typeface="Alexandria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63" name="Google Shape;363;p19"/>
          <p:cNvGrpSpPr/>
          <p:nvPr/>
        </p:nvGrpSpPr>
        <p:grpSpPr>
          <a:xfrm>
            <a:off x="-986525" y="-124976"/>
            <a:ext cx="11159300" cy="5835601"/>
            <a:chOff x="-986525" y="-124976"/>
            <a:chExt cx="11159300" cy="5835601"/>
          </a:xfrm>
        </p:grpSpPr>
        <p:sp>
          <p:nvSpPr>
            <p:cNvPr id="364" name="Google Shape;364;p19"/>
            <p:cNvSpPr/>
            <p:nvPr/>
          </p:nvSpPr>
          <p:spPr>
            <a:xfrm>
              <a:off x="87768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a:off x="276673" y="279386"/>
            <a:ext cx="8632753" cy="4157040"/>
            <a:chOff x="276673" y="279386"/>
            <a:chExt cx="8632753" cy="4157040"/>
          </a:xfrm>
        </p:grpSpPr>
        <p:grpSp>
          <p:nvGrpSpPr>
            <p:cNvPr id="367" name="Google Shape;367;p19"/>
            <p:cNvGrpSpPr/>
            <p:nvPr/>
          </p:nvGrpSpPr>
          <p:grpSpPr>
            <a:xfrm>
              <a:off x="8658501" y="4197173"/>
              <a:ext cx="250925" cy="239253"/>
              <a:chOff x="8024026" y="1047873"/>
              <a:chExt cx="250925" cy="239253"/>
            </a:xfrm>
          </p:grpSpPr>
          <p:sp>
            <p:nvSpPr>
              <p:cNvPr id="368" name="Google Shape;368;p19"/>
              <p:cNvSpPr/>
              <p:nvPr/>
            </p:nvSpPr>
            <p:spPr>
              <a:xfrm>
                <a:off x="8024026" y="1047873"/>
                <a:ext cx="250925" cy="239253"/>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19"/>
              <p:cNvSpPr/>
              <p:nvPr/>
            </p:nvSpPr>
            <p:spPr>
              <a:xfrm>
                <a:off x="8069623" y="1174572"/>
                <a:ext cx="30915" cy="56677"/>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9"/>
              <p:cNvSpPr/>
              <p:nvPr/>
            </p:nvSpPr>
            <p:spPr>
              <a:xfrm>
                <a:off x="8198434" y="1174572"/>
                <a:ext cx="30915" cy="56677"/>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9"/>
              <p:cNvSpPr/>
              <p:nvPr/>
            </p:nvSpPr>
            <p:spPr>
              <a:xfrm>
                <a:off x="8092809" y="1097285"/>
                <a:ext cx="113355" cy="77286"/>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9"/>
            <p:cNvGrpSpPr/>
            <p:nvPr/>
          </p:nvGrpSpPr>
          <p:grpSpPr>
            <a:xfrm>
              <a:off x="276673" y="279386"/>
              <a:ext cx="250926" cy="250500"/>
              <a:chOff x="8631948" y="289000"/>
              <a:chExt cx="250926" cy="250500"/>
            </a:xfrm>
          </p:grpSpPr>
          <p:sp>
            <p:nvSpPr>
              <p:cNvPr id="373" name="Google Shape;373;p19"/>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19"/>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9"/>
          <p:cNvGrpSpPr/>
          <p:nvPr/>
        </p:nvGrpSpPr>
        <p:grpSpPr>
          <a:xfrm>
            <a:off x="342067" y="1428699"/>
            <a:ext cx="8510988" cy="2219896"/>
            <a:chOff x="342067" y="1428699"/>
            <a:chExt cx="8510988" cy="2219896"/>
          </a:xfrm>
        </p:grpSpPr>
        <p:grpSp>
          <p:nvGrpSpPr>
            <p:cNvPr id="376" name="Google Shape;376;p19"/>
            <p:cNvGrpSpPr/>
            <p:nvPr/>
          </p:nvGrpSpPr>
          <p:grpSpPr>
            <a:xfrm>
              <a:off x="342067" y="1428699"/>
              <a:ext cx="138146" cy="138146"/>
              <a:chOff x="4315031" y="1267400"/>
              <a:chExt cx="298500" cy="298500"/>
            </a:xfrm>
          </p:grpSpPr>
          <p:sp>
            <p:nvSpPr>
              <p:cNvPr id="377" name="Google Shape;377;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9" name="Google Shape;379;p19"/>
            <p:cNvGrpSpPr/>
            <p:nvPr/>
          </p:nvGrpSpPr>
          <p:grpSpPr>
            <a:xfrm>
              <a:off x="8714910" y="3510449"/>
              <a:ext cx="138146" cy="138146"/>
              <a:chOff x="4315031" y="1267400"/>
              <a:chExt cx="298500" cy="298500"/>
            </a:xfrm>
          </p:grpSpPr>
          <p:sp>
            <p:nvSpPr>
              <p:cNvPr id="380" name="Google Shape;380;p1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0"/>
        <p:cNvGrpSpPr/>
        <p:nvPr/>
      </p:nvGrpSpPr>
      <p:grpSpPr>
        <a:xfrm>
          <a:off x="0" y="0"/>
          <a:ext cx="0" cy="0"/>
          <a:chOff x="0" y="0"/>
          <a:chExt cx="0" cy="0"/>
        </a:xfrm>
      </p:grpSpPr>
      <p:sp>
        <p:nvSpPr>
          <p:cNvPr id="491" name="Google Shape;491;p25"/>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5"/>
          <p:cNvGrpSpPr/>
          <p:nvPr/>
        </p:nvGrpSpPr>
        <p:grpSpPr>
          <a:xfrm>
            <a:off x="644142" y="649407"/>
            <a:ext cx="1418871" cy="3835846"/>
            <a:chOff x="644142" y="649407"/>
            <a:chExt cx="1418871" cy="3835846"/>
          </a:xfrm>
        </p:grpSpPr>
        <p:grpSp>
          <p:nvGrpSpPr>
            <p:cNvPr id="493" name="Google Shape;493;p25"/>
            <p:cNvGrpSpPr/>
            <p:nvPr/>
          </p:nvGrpSpPr>
          <p:grpSpPr>
            <a:xfrm>
              <a:off x="1924867" y="649407"/>
              <a:ext cx="138146" cy="138146"/>
              <a:chOff x="4315031" y="1267400"/>
              <a:chExt cx="298500" cy="298500"/>
            </a:xfrm>
          </p:grpSpPr>
          <p:sp>
            <p:nvSpPr>
              <p:cNvPr id="494" name="Google Shape;494;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5"/>
            <p:cNvGrpSpPr/>
            <p:nvPr/>
          </p:nvGrpSpPr>
          <p:grpSpPr>
            <a:xfrm>
              <a:off x="644142" y="4347107"/>
              <a:ext cx="138146" cy="138146"/>
              <a:chOff x="4315031" y="1267400"/>
              <a:chExt cx="298500" cy="298500"/>
            </a:xfrm>
          </p:grpSpPr>
          <p:sp>
            <p:nvSpPr>
              <p:cNvPr id="497" name="Google Shape;497;p2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9" name="Google Shape;499;p25"/>
          <p:cNvGrpSpPr/>
          <p:nvPr/>
        </p:nvGrpSpPr>
        <p:grpSpPr>
          <a:xfrm>
            <a:off x="494222" y="401350"/>
            <a:ext cx="660992" cy="138150"/>
            <a:chOff x="3983" y="1908"/>
            <a:chExt cx="389" cy="81"/>
          </a:xfrm>
        </p:grpSpPr>
        <p:sp>
          <p:nvSpPr>
            <p:cNvPr id="500" name="Google Shape;500;p25"/>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25"/>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25"/>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5"/>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5"/>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5"/>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5"/>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exandria ExtraBold"/>
              <a:buNone/>
              <a:defRPr sz="2800">
                <a:solidFill>
                  <a:schemeClr val="dk1"/>
                </a:solidFill>
                <a:latin typeface="Alexandria ExtraBold"/>
                <a:ea typeface="Alexandria ExtraBold"/>
                <a:cs typeface="Alexandria ExtraBold"/>
                <a:sym typeface="Alexandria ExtraBold"/>
              </a:defRPr>
            </a:lvl1pPr>
            <a:lvl2pPr lvl="1"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2pPr>
            <a:lvl3pPr lvl="2"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3pPr>
            <a:lvl4pPr lvl="3"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4pPr>
            <a:lvl5pPr lvl="4"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5pPr>
            <a:lvl6pPr lvl="5"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6pPr>
            <a:lvl7pPr lvl="6"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7pPr>
            <a:lvl8pPr lvl="7"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8pPr>
            <a:lvl9pPr lvl="8" rtl="0">
              <a:spcBef>
                <a:spcPts val="0"/>
              </a:spcBef>
              <a:spcAft>
                <a:spcPts val="0"/>
              </a:spcAft>
              <a:buClr>
                <a:schemeClr val="dk1"/>
              </a:buClr>
              <a:buSzPts val="2400"/>
              <a:buFont typeface="Alexandria ExtraBold"/>
              <a:buNone/>
              <a:defRPr sz="2400">
                <a:solidFill>
                  <a:schemeClr val="dk1"/>
                </a:solidFill>
                <a:latin typeface="Alexandria ExtraBold"/>
                <a:ea typeface="Alexandria ExtraBold"/>
                <a:cs typeface="Alexandria ExtraBold"/>
                <a:sym typeface="Alexandria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1pPr>
            <a:lvl2pPr marL="914400" lvl="1"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2pPr>
            <a:lvl3pPr marL="1371600" lvl="2"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3pPr>
            <a:lvl4pPr marL="1828800" lvl="3"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4pPr>
            <a:lvl5pPr marL="2286000" lvl="4"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5pPr>
            <a:lvl6pPr marL="2743200" lvl="5"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6pPr>
            <a:lvl7pPr marL="3200400" lvl="6"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7pPr>
            <a:lvl8pPr marL="3657600" lvl="7" indent="-304800">
              <a:lnSpc>
                <a:spcPct val="100000"/>
              </a:lnSpc>
              <a:spcBef>
                <a:spcPts val="1600"/>
              </a:spcBef>
              <a:spcAft>
                <a:spcPts val="0"/>
              </a:spcAft>
              <a:buClr>
                <a:schemeClr val="dk1"/>
              </a:buClr>
              <a:buSzPts val="1200"/>
              <a:buFont typeface="Urbanist"/>
              <a:buChar char="○"/>
              <a:defRPr sz="1200">
                <a:solidFill>
                  <a:schemeClr val="dk1"/>
                </a:solidFill>
                <a:latin typeface="Urbanist"/>
                <a:ea typeface="Urbanist"/>
                <a:cs typeface="Urbanist"/>
                <a:sym typeface="Urbanist"/>
              </a:defRPr>
            </a:lvl8pPr>
            <a:lvl9pPr marL="4114800" lvl="8" indent="-304800">
              <a:lnSpc>
                <a:spcPct val="100000"/>
              </a:lnSpc>
              <a:spcBef>
                <a:spcPts val="1600"/>
              </a:spcBef>
              <a:spcAft>
                <a:spcPts val="1600"/>
              </a:spcAft>
              <a:buClr>
                <a:schemeClr val="dk1"/>
              </a:buClr>
              <a:buSzPts val="1200"/>
              <a:buFont typeface="Urbanist"/>
              <a:buChar char="■"/>
              <a:defRPr sz="1200">
                <a:solidFill>
                  <a:schemeClr val="dk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8" r:id="rId6"/>
    <p:sldLayoutId id="2147483659" r:id="rId7"/>
    <p:sldLayoutId id="2147483665" r:id="rId8"/>
    <p:sldLayoutId id="2147483671" r:id="rId9"/>
    <p:sldLayoutId id="2147483672"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5816AE-A6EE-3870-0DE1-A295AC1D272D}"/>
              </a:ext>
            </a:extLst>
          </p:cNvPr>
          <p:cNvSpPr txBox="1"/>
          <p:nvPr/>
        </p:nvSpPr>
        <p:spPr>
          <a:xfrm>
            <a:off x="11311" y="161173"/>
            <a:ext cx="9121379" cy="1200329"/>
          </a:xfrm>
          <a:prstGeom prst="rect">
            <a:avLst/>
          </a:prstGeom>
          <a:noFill/>
        </p:spPr>
        <p:txBody>
          <a:bodyPr wrap="square" rtlCol="0">
            <a:spAutoFit/>
          </a:bodyPr>
          <a:lstStyle/>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TRƯỜNG ĐẠI HỌC SƯ PHẠM KỸ THUẬT</a:t>
            </a:r>
          </a:p>
          <a:p>
            <a:pPr algn="ctr" defTabSz="685800">
              <a:buClrTx/>
            </a:pP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KHOA CÔNG NGHỆ SỐ</a:t>
            </a:r>
          </a:p>
          <a:p>
            <a:pPr algn="ctr" defTabSz="685800">
              <a:buClrTx/>
            </a:pPr>
            <a:endParaRPr lang="en-US" sz="2400" b="1" kern="1200" dirty="0">
              <a:solidFill>
                <a:prstClr val="white"/>
              </a:solidFill>
              <a:latin typeface="Arial" pitchFamily="34" charset="0"/>
              <a:ea typeface="+mn-ea"/>
              <a:cs typeface="Arial" pitchFamily="34" charset="0"/>
            </a:endParaRPr>
          </a:p>
        </p:txBody>
      </p:sp>
      <p:pic>
        <p:nvPicPr>
          <p:cNvPr id="5" name="Picture 4">
            <a:extLst>
              <a:ext uri="{FF2B5EF4-FFF2-40B4-BE49-F238E27FC236}">
                <a16:creationId xmlns:a16="http://schemas.microsoft.com/office/drawing/2014/main" id="{B5D4EBEF-C88D-2633-47F9-11C7737914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772401" y="139573"/>
            <a:ext cx="717353" cy="779938"/>
          </a:xfrm>
          <a:prstGeom prst="rect">
            <a:avLst/>
          </a:prstGeom>
        </p:spPr>
      </p:pic>
      <p:sp>
        <p:nvSpPr>
          <p:cNvPr id="6" name="TextBox 5">
            <a:extLst>
              <a:ext uri="{FF2B5EF4-FFF2-40B4-BE49-F238E27FC236}">
                <a16:creationId xmlns:a16="http://schemas.microsoft.com/office/drawing/2014/main" id="{4630F0C0-24BD-19AA-0014-74C922CCED00}"/>
              </a:ext>
            </a:extLst>
          </p:cNvPr>
          <p:cNvSpPr txBox="1"/>
          <p:nvPr/>
        </p:nvSpPr>
        <p:spPr>
          <a:xfrm>
            <a:off x="13607" y="1536301"/>
            <a:ext cx="9121379" cy="2100575"/>
          </a:xfrm>
          <a:prstGeom prst="rect">
            <a:avLst/>
          </a:prstGeom>
          <a:noFill/>
        </p:spPr>
        <p:txBody>
          <a:bodyPr wrap="square" rtlCol="0">
            <a:spAutoFit/>
          </a:bodyPr>
          <a:lstStyle/>
          <a:p>
            <a:pPr algn="ctr" defTabSz="685800">
              <a:buClrTx/>
            </a:pPr>
            <a:r>
              <a:rPr lang="en-US" sz="43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LỄ BẢO VỆ ĐỒ ÁN TỐT NGHIỆP</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Ngành</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CÔNG NGHỆ THÔNG TIN</a:t>
            </a:r>
          </a:p>
          <a:p>
            <a:pPr algn="ctr" defTabSz="685800">
              <a:buClrTx/>
            </a:pPr>
            <a:r>
              <a:rPr lang="en-US" sz="2850" b="1" kern="1200" dirty="0" err="1">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Khóa</a:t>
            </a:r>
            <a:r>
              <a:rPr lang="en-US" sz="2850" b="1" kern="1200" dirty="0">
                <a:solidFill>
                  <a:srgbClr val="F8F200"/>
                </a:solidFill>
                <a:effectLst>
                  <a:outerShdw blurRad="38100" dist="38100" dir="2700000" algn="tl">
                    <a:srgbClr val="000000">
                      <a:alpha val="43137"/>
                    </a:srgbClr>
                  </a:outerShdw>
                </a:effectLst>
                <a:latin typeface="Arial" pitchFamily="34" charset="0"/>
                <a:ea typeface="+mn-ea"/>
                <a:cs typeface="Arial" pitchFamily="34" charset="0"/>
              </a:rPr>
              <a:t> 2019</a:t>
            </a:r>
          </a:p>
          <a:p>
            <a:pPr algn="ctr" defTabSz="685800">
              <a:buClrTx/>
            </a:pPr>
            <a:endParaRPr lang="en-US" sz="3000" b="1" kern="1200" dirty="0">
              <a:solidFill>
                <a:srgbClr val="F8F200"/>
              </a:solidFill>
              <a:latin typeface="Arial" pitchFamily="34" charset="0"/>
              <a:ea typeface="+mn-ea"/>
              <a:cs typeface="Arial" pitchFamily="34" charset="0"/>
            </a:endParaRPr>
          </a:p>
        </p:txBody>
      </p:sp>
      <p:sp>
        <p:nvSpPr>
          <p:cNvPr id="7" name="TextBox 6">
            <a:extLst>
              <a:ext uri="{FF2B5EF4-FFF2-40B4-BE49-F238E27FC236}">
                <a16:creationId xmlns:a16="http://schemas.microsoft.com/office/drawing/2014/main" id="{D24CD77C-34EE-1BEE-8867-BF2D47B7529A}"/>
              </a:ext>
            </a:extLst>
          </p:cNvPr>
          <p:cNvSpPr txBox="1"/>
          <p:nvPr/>
        </p:nvSpPr>
        <p:spPr>
          <a:xfrm>
            <a:off x="11311" y="4647319"/>
            <a:ext cx="9121379" cy="461665"/>
          </a:xfrm>
          <a:prstGeom prst="rect">
            <a:avLst/>
          </a:prstGeom>
          <a:noFill/>
        </p:spPr>
        <p:txBody>
          <a:bodyPr wrap="square" rtlCol="0">
            <a:spAutoFit/>
          </a:bodyPr>
          <a:lstStyle/>
          <a:p>
            <a:pPr algn="ctr" defTabSz="685800">
              <a:buClrTx/>
            </a:pP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Đà</a:t>
            </a:r>
            <a:r>
              <a:rPr lang="en-US" sz="2400" i="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i="1"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Nẵng</a:t>
            </a:r>
            <a:r>
              <a:rPr lang="en-US" sz="2400" b="1"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ngày</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28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tháng</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01 </a:t>
            </a:r>
            <a:r>
              <a:rPr lang="en-US" sz="2400" kern="1200" dirty="0" err="1">
                <a:solidFill>
                  <a:prstClr val="white"/>
                </a:solidFill>
                <a:effectLst>
                  <a:outerShdw blurRad="38100" dist="38100" dir="2700000" algn="tl">
                    <a:srgbClr val="000000">
                      <a:alpha val="43137"/>
                    </a:srgbClr>
                  </a:outerShdw>
                </a:effectLst>
                <a:latin typeface="Arial" pitchFamily="34" charset="0"/>
                <a:ea typeface="+mn-ea"/>
                <a:cs typeface="Arial" pitchFamily="34" charset="0"/>
              </a:rPr>
              <a:t>năm</a:t>
            </a:r>
            <a:r>
              <a:rPr lang="en-US" sz="2400" kern="1200" dirty="0">
                <a:solidFill>
                  <a:prstClr val="white"/>
                </a:solidFill>
                <a:effectLst>
                  <a:outerShdw blurRad="38100" dist="38100" dir="2700000" algn="tl">
                    <a:srgbClr val="000000">
                      <a:alpha val="43137"/>
                    </a:srgbClr>
                  </a:outerShdw>
                </a:effectLst>
                <a:latin typeface="Arial" pitchFamily="34" charset="0"/>
                <a:ea typeface="+mn-ea"/>
                <a:cs typeface="Arial" pitchFamily="34" charset="0"/>
              </a:rPr>
              <a:t> 2024</a:t>
            </a:r>
          </a:p>
        </p:txBody>
      </p:sp>
      <p:pic>
        <p:nvPicPr>
          <p:cNvPr id="8" name="Picture 7">
            <a:extLst>
              <a:ext uri="{FF2B5EF4-FFF2-40B4-BE49-F238E27FC236}">
                <a16:creationId xmlns:a16="http://schemas.microsoft.com/office/drawing/2014/main" id="{049A147C-58B2-D175-1683-412138EFD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14300"/>
            <a:ext cx="800100" cy="800100"/>
          </a:xfrm>
          <a:prstGeom prst="rect">
            <a:avLst/>
          </a:prstGeom>
        </p:spPr>
      </p:pic>
    </p:spTree>
    <p:extLst>
      <p:ext uri="{BB962C8B-B14F-4D97-AF65-F5344CB8AC3E}">
        <p14:creationId xmlns:p14="http://schemas.microsoft.com/office/powerpoint/2010/main" val="11654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20000" y="1590425"/>
            <a:ext cx="385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Kỹ</a:t>
            </a:r>
            <a:r>
              <a:rPr lang="en-US" dirty="0"/>
              <a:t> </a:t>
            </a:r>
            <a:r>
              <a:rPr lang="en-US" dirty="0" err="1"/>
              <a:t>thuật</a:t>
            </a:r>
            <a:r>
              <a:rPr lang="en-US" dirty="0"/>
              <a:t> </a:t>
            </a:r>
            <a:r>
              <a:rPr lang="en-US" dirty="0" err="1">
                <a:solidFill>
                  <a:schemeClr val="accent1">
                    <a:lumMod val="75000"/>
                  </a:schemeClr>
                </a:solidFill>
              </a:rPr>
              <a:t>Vuex</a:t>
            </a:r>
            <a:r>
              <a:rPr lang="en-US" dirty="0">
                <a:solidFill>
                  <a:schemeClr val="accent1">
                    <a:lumMod val="75000"/>
                  </a:schemeClr>
                </a:solidFill>
              </a:rPr>
              <a:t> Module Pattern </a:t>
            </a:r>
            <a:r>
              <a:rPr lang="en-US" dirty="0" err="1"/>
              <a:t>cho</a:t>
            </a:r>
            <a:r>
              <a:rPr lang="en-US" dirty="0"/>
              <a:t> front-end</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
        <p:nvSpPr>
          <p:cNvPr id="16" name="Google Shape;863;p36">
            <a:extLst>
              <a:ext uri="{FF2B5EF4-FFF2-40B4-BE49-F238E27FC236}">
                <a16:creationId xmlns:a16="http://schemas.microsoft.com/office/drawing/2014/main" id="{1D2A5C67-6DAB-9259-DB57-9EE0F8C2FF54}"/>
              </a:ext>
            </a:extLst>
          </p:cNvPr>
          <p:cNvSpPr txBox="1">
            <a:spLocks/>
          </p:cNvSpPr>
          <p:nvPr/>
        </p:nvSpPr>
        <p:spPr>
          <a:xfrm>
            <a:off x="4672800" y="1590425"/>
            <a:ext cx="385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lexandria ExtraBold"/>
                <a:ea typeface="Alexandria ExtraBold"/>
                <a:cs typeface="Alexandria ExtraBold"/>
                <a:sym typeface="Alexandria ExtraBold"/>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Kỹ</a:t>
            </a:r>
            <a:r>
              <a:rPr lang="en-US" dirty="0"/>
              <a:t> </a:t>
            </a:r>
            <a:r>
              <a:rPr lang="en-US" dirty="0" err="1"/>
              <a:t>thuật</a:t>
            </a:r>
            <a:r>
              <a:rPr lang="en-US" dirty="0"/>
              <a:t> </a:t>
            </a:r>
            <a:r>
              <a:rPr lang="en-US" dirty="0">
                <a:solidFill>
                  <a:schemeClr val="accent1">
                    <a:lumMod val="75000"/>
                  </a:schemeClr>
                </a:solidFill>
              </a:rPr>
              <a:t>Dependency Injection</a:t>
            </a:r>
            <a:r>
              <a:rPr lang="en-US" dirty="0"/>
              <a:t> </a:t>
            </a:r>
            <a:r>
              <a:rPr lang="en-US" dirty="0" err="1"/>
              <a:t>cho</a:t>
            </a:r>
            <a:r>
              <a:rPr lang="en-US" dirty="0"/>
              <a:t> back-end</a:t>
            </a:r>
          </a:p>
        </p:txBody>
      </p:sp>
      <p:pic>
        <p:nvPicPr>
          <p:cNvPr id="18" name="Picture 17" descr="A diagram of a flowchart&#10;&#10;Description automatically generated">
            <a:extLst>
              <a:ext uri="{FF2B5EF4-FFF2-40B4-BE49-F238E27FC236}">
                <a16:creationId xmlns:a16="http://schemas.microsoft.com/office/drawing/2014/main" id="{4A05E75E-55EE-7B74-94C0-7FD4888EF0F4}"/>
              </a:ext>
            </a:extLst>
          </p:cNvPr>
          <p:cNvPicPr>
            <a:picLocks noChangeAspect="1"/>
          </p:cNvPicPr>
          <p:nvPr/>
        </p:nvPicPr>
        <p:blipFill>
          <a:blip r:embed="rId3"/>
          <a:stretch>
            <a:fillRect/>
          </a:stretch>
        </p:blipFill>
        <p:spPr>
          <a:xfrm>
            <a:off x="720000" y="2149325"/>
            <a:ext cx="3124800" cy="2890440"/>
          </a:xfrm>
          <a:prstGeom prst="rect">
            <a:avLst/>
          </a:prstGeom>
        </p:spPr>
      </p:pic>
      <p:pic>
        <p:nvPicPr>
          <p:cNvPr id="22" name="Picture 21" descr="A diagram of a process&#10;&#10;Description automatically generated">
            <a:extLst>
              <a:ext uri="{FF2B5EF4-FFF2-40B4-BE49-F238E27FC236}">
                <a16:creationId xmlns:a16="http://schemas.microsoft.com/office/drawing/2014/main" id="{0BD11E54-85AD-BB71-6FB3-D43E8E26B382}"/>
              </a:ext>
            </a:extLst>
          </p:cNvPr>
          <p:cNvPicPr>
            <a:picLocks noChangeAspect="1"/>
          </p:cNvPicPr>
          <p:nvPr/>
        </p:nvPicPr>
        <p:blipFill>
          <a:blip r:embed="rId4"/>
          <a:stretch>
            <a:fillRect/>
          </a:stretch>
        </p:blipFill>
        <p:spPr>
          <a:xfrm>
            <a:off x="4672799" y="2221324"/>
            <a:ext cx="3875727" cy="2199475"/>
          </a:xfrm>
          <a:prstGeom prst="rect">
            <a:avLst/>
          </a:prstGeom>
        </p:spPr>
      </p:pic>
    </p:spTree>
    <p:extLst>
      <p:ext uri="{BB962C8B-B14F-4D97-AF65-F5344CB8AC3E}">
        <p14:creationId xmlns:p14="http://schemas.microsoft.com/office/powerpoint/2010/main" val="3472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USECASE</a:t>
            </a:r>
          </a:p>
        </p:txBody>
      </p:sp>
      <p:pic>
        <p:nvPicPr>
          <p:cNvPr id="4" name="Picture 3">
            <a:extLst>
              <a:ext uri="{FF2B5EF4-FFF2-40B4-BE49-F238E27FC236}">
                <a16:creationId xmlns:a16="http://schemas.microsoft.com/office/drawing/2014/main" id="{C5EFAB39-7170-CC52-9D77-3F048C06EF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061" y="1332000"/>
            <a:ext cx="4401878" cy="3811500"/>
          </a:xfrm>
          <a:prstGeom prst="rect">
            <a:avLst/>
          </a:prstGeom>
        </p:spPr>
      </p:pic>
    </p:spTree>
    <p:extLst>
      <p:ext uri="{BB962C8B-B14F-4D97-AF65-F5344CB8AC3E}">
        <p14:creationId xmlns:p14="http://schemas.microsoft.com/office/powerpoint/2010/main" val="14664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02. CƠ SỞ LÝ THUYẾT</a:t>
            </a:r>
          </a:p>
        </p:txBody>
      </p:sp>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SƠ ĐỒ ERD</a:t>
            </a:r>
          </a:p>
        </p:txBody>
      </p:sp>
      <p:pic>
        <p:nvPicPr>
          <p:cNvPr id="2" name="Picture 1">
            <a:extLst>
              <a:ext uri="{FF2B5EF4-FFF2-40B4-BE49-F238E27FC236}">
                <a16:creationId xmlns:a16="http://schemas.microsoft.com/office/drawing/2014/main" id="{7988CA8D-D388-2E37-415C-71D2CF7270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302" y="1332000"/>
            <a:ext cx="6423395" cy="3736952"/>
          </a:xfrm>
          <a:prstGeom prst="rect">
            <a:avLst/>
          </a:prstGeom>
        </p:spPr>
      </p:pic>
    </p:spTree>
    <p:extLst>
      <p:ext uri="{BB962C8B-B14F-4D97-AF65-F5344CB8AC3E}">
        <p14:creationId xmlns:p14="http://schemas.microsoft.com/office/powerpoint/2010/main" val="16589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QUẢ THỰC HIỆN ĐỀ TÀI</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Google Shape;572;p30">
            <a:extLst>
              <a:ext uri="{FF2B5EF4-FFF2-40B4-BE49-F238E27FC236}">
                <a16:creationId xmlns:a16="http://schemas.microsoft.com/office/drawing/2014/main" id="{EECA19E6-1B2E-59EB-FE66-EC449A4B1201}"/>
              </a:ext>
            </a:extLst>
          </p:cNvPr>
          <p:cNvSpPr txBox="1">
            <a:spLocks/>
          </p:cNvSpPr>
          <p:nvPr/>
        </p:nvSpPr>
        <p:spPr>
          <a:xfrm>
            <a:off x="713224" y="3856480"/>
            <a:ext cx="2594999" cy="625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err="1">
                <a:solidFill>
                  <a:srgbClr val="333956"/>
                </a:solidFill>
                <a:latin typeface="Urbanist" panose="020B0604020202020204" charset="0"/>
                <a:ea typeface="Urbanist" panose="020B0604020202020204" charset="0"/>
                <a:cs typeface="Urbanist" panose="020B0604020202020204" charset="0"/>
              </a:rPr>
              <a:t>Chạy</a:t>
            </a:r>
            <a:r>
              <a:rPr lang="en-US" sz="1600" dirty="0">
                <a:solidFill>
                  <a:srgbClr val="333956"/>
                </a:solidFill>
                <a:latin typeface="Urbanist" panose="020B0604020202020204" charset="0"/>
                <a:ea typeface="Urbanist" panose="020B0604020202020204" charset="0"/>
                <a:cs typeface="Urbanist" panose="020B0604020202020204" charset="0"/>
              </a:rPr>
              <a:t> demo </a:t>
            </a:r>
            <a:r>
              <a:rPr lang="en-US" sz="1600" dirty="0" err="1">
                <a:solidFill>
                  <a:srgbClr val="333956"/>
                </a:solidFill>
                <a:latin typeface="Urbanist" panose="020B0604020202020204" charset="0"/>
                <a:ea typeface="Urbanist" panose="020B0604020202020204" charset="0"/>
                <a:cs typeface="Urbanist" panose="020B0604020202020204" charset="0"/>
              </a:rPr>
              <a:t>chương</a:t>
            </a:r>
            <a:r>
              <a:rPr lang="en-US" sz="1600" dirty="0">
                <a:solidFill>
                  <a:srgbClr val="333956"/>
                </a:solidFill>
                <a:latin typeface="Urbanist" panose="020B0604020202020204" charset="0"/>
                <a:ea typeface="Urbanist" panose="020B0604020202020204" charset="0"/>
                <a:cs typeface="Urbanist" panose="020B0604020202020204" charset="0"/>
              </a:rPr>
              <a:t> </a:t>
            </a:r>
            <a:r>
              <a:rPr lang="en-US" sz="1600" dirty="0" err="1">
                <a:solidFill>
                  <a:srgbClr val="333956"/>
                </a:solidFill>
                <a:latin typeface="Urbanist" panose="020B0604020202020204" charset="0"/>
                <a:ea typeface="Urbanist" panose="020B0604020202020204" charset="0"/>
                <a:cs typeface="Urbanist" panose="020B0604020202020204" charset="0"/>
              </a:rPr>
              <a:t>trình</a:t>
            </a:r>
            <a:r>
              <a:rPr lang="en-US" sz="1600" dirty="0">
                <a:solidFill>
                  <a:srgbClr val="333956"/>
                </a:solidFill>
                <a:latin typeface="Urbanist" panose="020B0604020202020204" charset="0"/>
                <a:ea typeface="Urbanist" panose="020B0604020202020204" charset="0"/>
                <a:cs typeface="Urbanist" panose="020B0604020202020204" charset="0"/>
              </a:rPr>
              <a:t> </a:t>
            </a:r>
          </a:p>
        </p:txBody>
      </p:sp>
    </p:spTree>
    <p:extLst>
      <p:ext uri="{BB962C8B-B14F-4D97-AF65-F5344CB8AC3E}">
        <p14:creationId xmlns:p14="http://schemas.microsoft.com/office/powerpoint/2010/main" val="25557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KẾT LUẬN</a:t>
            </a:r>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04</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22049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 dirty="0"/>
              <a:t>04. </a:t>
            </a:r>
            <a:r>
              <a:rPr lang="en-US" dirty="0"/>
              <a:t>KẾT LUẬN</a:t>
            </a:r>
            <a:endParaRPr dirty="0"/>
          </a:p>
        </p:txBody>
      </p:sp>
      <p:sp>
        <p:nvSpPr>
          <p:cNvPr id="929" name="Google Shape;929;p38"/>
          <p:cNvSpPr txBox="1">
            <a:spLocks noGrp="1"/>
          </p:cNvSpPr>
          <p:nvPr>
            <p:ph type="subTitle" idx="1"/>
          </p:nvPr>
        </p:nvSpPr>
        <p:spPr>
          <a:xfrm>
            <a:off x="912668" y="1265670"/>
            <a:ext cx="2280600" cy="16359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Website </a:t>
            </a:r>
            <a:r>
              <a:rPr lang="en-US" dirty="0" err="1"/>
              <a:t>có</a:t>
            </a:r>
            <a:r>
              <a:rPr lang="en-US" dirty="0"/>
              <a:t> g</a:t>
            </a:r>
            <a:r>
              <a:rPr lang="vi-VN" dirty="0"/>
              <a:t>iao diện người dùng thân thiện, tính năng đặt tour trực tuyến, quản lý thông tin khách hàng, và thống kê hiệu suất đã đóng vai trò quan trọng trong việc tạo ra một trải nghiệm người dùng tích cực.</a:t>
            </a:r>
            <a:endParaRPr lang="fr-FR" dirty="0"/>
          </a:p>
        </p:txBody>
      </p:sp>
      <p:sp>
        <p:nvSpPr>
          <p:cNvPr id="930" name="Google Shape;930;p38"/>
          <p:cNvSpPr txBox="1">
            <a:spLocks noGrp="1"/>
          </p:cNvSpPr>
          <p:nvPr>
            <p:ph type="subTitle" idx="2"/>
          </p:nvPr>
        </p:nvSpPr>
        <p:spPr>
          <a:xfrm>
            <a:off x="3566831" y="1258470"/>
            <a:ext cx="2278800" cy="16431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Tuy nhiên, em nhận thấy rằng vẫn còn một số khía cạnh cần được cải thiện và hoàn thiện</a:t>
            </a:r>
            <a:r>
              <a:rPr lang="en-US" dirty="0"/>
              <a:t>,</a:t>
            </a:r>
            <a:r>
              <a:rPr lang="vi-VN" dirty="0"/>
              <a:t> </a:t>
            </a:r>
            <a:r>
              <a:rPr lang="en-US" dirty="0"/>
              <a:t>đ</a:t>
            </a:r>
            <a:r>
              <a:rPr lang="vi-VN" dirty="0"/>
              <a:t>ặc biệt, việc tích hợp tính năng thanh toán qua ngân hàng thực tế sẽ là một ưu tiên hàng đầu trong các bước phát triển tiếp theo của dự án.</a:t>
            </a:r>
            <a:endParaRPr lang="fr-FR" dirty="0"/>
          </a:p>
        </p:txBody>
      </p:sp>
      <p:sp>
        <p:nvSpPr>
          <p:cNvPr id="936" name="Google Shape;936;p38"/>
          <p:cNvSpPr txBox="1">
            <a:spLocks noGrp="1"/>
          </p:cNvSpPr>
          <p:nvPr>
            <p:ph type="subTitle" idx="5"/>
          </p:nvPr>
        </p:nvSpPr>
        <p:spPr>
          <a:xfrm>
            <a:off x="6219194" y="1258470"/>
            <a:ext cx="2278800" cy="21975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Em cam kết tiếp tục nghiên cứu, phát triển, và cập nhật hệ thống để đảm bảo rằng luôn đáp ứng được sự đa dạng và đổi mới trong ngành du lịch.</a:t>
            </a:r>
            <a:endParaRPr lang="fr-FR" dirty="0"/>
          </a:p>
        </p:txBody>
      </p:sp>
      <p:grpSp>
        <p:nvGrpSpPr>
          <p:cNvPr id="950" name="Google Shape;950;p38"/>
          <p:cNvGrpSpPr/>
          <p:nvPr/>
        </p:nvGrpSpPr>
        <p:grpSpPr>
          <a:xfrm>
            <a:off x="735381" y="1365227"/>
            <a:ext cx="138146" cy="138146"/>
            <a:chOff x="4315031" y="1267400"/>
            <a:chExt cx="298500" cy="298500"/>
          </a:xfrm>
        </p:grpSpPr>
        <p:sp>
          <p:nvSpPr>
            <p:cNvPr id="951" name="Google Shape;951;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38"/>
          <p:cNvGrpSpPr/>
          <p:nvPr/>
        </p:nvGrpSpPr>
        <p:grpSpPr>
          <a:xfrm>
            <a:off x="3391599" y="1359484"/>
            <a:ext cx="138146" cy="138146"/>
            <a:chOff x="4315031" y="1267400"/>
            <a:chExt cx="298500" cy="298500"/>
          </a:xfrm>
        </p:grpSpPr>
        <p:sp>
          <p:nvSpPr>
            <p:cNvPr id="954" name="Google Shape;954;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38"/>
          <p:cNvGrpSpPr/>
          <p:nvPr/>
        </p:nvGrpSpPr>
        <p:grpSpPr>
          <a:xfrm>
            <a:off x="6013829" y="1359268"/>
            <a:ext cx="138146" cy="138146"/>
            <a:chOff x="4315031" y="1267400"/>
            <a:chExt cx="298500" cy="298500"/>
          </a:xfrm>
        </p:grpSpPr>
        <p:sp>
          <p:nvSpPr>
            <p:cNvPr id="957" name="Google Shape;957;p3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950;p38">
            <a:extLst>
              <a:ext uri="{FF2B5EF4-FFF2-40B4-BE49-F238E27FC236}">
                <a16:creationId xmlns:a16="http://schemas.microsoft.com/office/drawing/2014/main" id="{42CF1533-E029-24BC-FE41-D5CA30822799}"/>
              </a:ext>
            </a:extLst>
          </p:cNvPr>
          <p:cNvGrpSpPr/>
          <p:nvPr/>
        </p:nvGrpSpPr>
        <p:grpSpPr>
          <a:xfrm>
            <a:off x="736790" y="3159227"/>
            <a:ext cx="138146" cy="138146"/>
            <a:chOff x="4315031" y="1267400"/>
            <a:chExt cx="298500" cy="298500"/>
          </a:xfrm>
        </p:grpSpPr>
        <p:sp>
          <p:nvSpPr>
            <p:cNvPr id="21" name="Google Shape;951;p38">
              <a:extLst>
                <a:ext uri="{FF2B5EF4-FFF2-40B4-BE49-F238E27FC236}">
                  <a16:creationId xmlns:a16="http://schemas.microsoft.com/office/drawing/2014/main" id="{91EDC400-5A09-5F6C-6150-A2AA700ECBEC}"/>
                </a:ext>
              </a:extLst>
            </p:cNvPr>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952;p38">
              <a:extLst>
                <a:ext uri="{FF2B5EF4-FFF2-40B4-BE49-F238E27FC236}">
                  <a16:creationId xmlns:a16="http://schemas.microsoft.com/office/drawing/2014/main" id="{73B62B42-4C29-5C28-B054-EEA812F38C50}"/>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929;p38">
            <a:extLst>
              <a:ext uri="{FF2B5EF4-FFF2-40B4-BE49-F238E27FC236}">
                <a16:creationId xmlns:a16="http://schemas.microsoft.com/office/drawing/2014/main" id="{E1B886C0-DA27-E3EA-16DD-D3ACC9F67D83}"/>
              </a:ext>
            </a:extLst>
          </p:cNvPr>
          <p:cNvSpPr txBox="1">
            <a:spLocks/>
          </p:cNvSpPr>
          <p:nvPr/>
        </p:nvSpPr>
        <p:spPr>
          <a:xfrm>
            <a:off x="912668" y="3031065"/>
            <a:ext cx="7511332" cy="1635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just"/>
            <a:r>
              <a:rPr lang="vi-VN" dirty="0"/>
              <a:t>Cuối cùng, đề tài này không chỉ là kết quả của sự nỗ lực cá nhân mà còn là kết quả của sự hợp tác chặt chẽ và đóng góp tích cực từ cô Th.S Phạm Thị Trà My. Em tin rằng, với sự cam kết và nỗ lực tiếp tục, hệ thống website quản lý tour du lịch này sẽ ngày càng hoàn thiện và mang lại giá trị lớn cho cả doanh nghiệp và khách hàng. Và do thời gian hoàn thành đề tài có hạn, kinh nghiệm chưa sâu nên đề tài còn nhiều thiếu sót. Em mong nhận được những ý kiến, góp ý của thầy cô và các bạn để có thể phát triển hoàn thiện website trong tương lai.</a:t>
            </a:r>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0"/>
          <p:cNvSpPr txBox="1">
            <a:spLocks noGrp="1"/>
          </p:cNvSpPr>
          <p:nvPr>
            <p:ph type="ctrTitle"/>
          </p:nvPr>
        </p:nvSpPr>
        <p:spPr>
          <a:xfrm>
            <a:off x="713225" y="1194500"/>
            <a:ext cx="4017000" cy="21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THANKS FOR ALL !!</a:t>
            </a:r>
          </a:p>
        </p:txBody>
      </p:sp>
      <p:grpSp>
        <p:nvGrpSpPr>
          <p:cNvPr id="573" name="Google Shape;573;p30"/>
          <p:cNvGrpSpPr/>
          <p:nvPr/>
        </p:nvGrpSpPr>
        <p:grpSpPr>
          <a:xfrm>
            <a:off x="4490527" y="538400"/>
            <a:ext cx="3940298" cy="4065600"/>
            <a:chOff x="4490527" y="538400"/>
            <a:chExt cx="3940298" cy="4065600"/>
          </a:xfrm>
        </p:grpSpPr>
        <p:sp>
          <p:nvSpPr>
            <p:cNvPr id="574" name="Google Shape;574;p30"/>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0"/>
            <p:cNvGrpSpPr/>
            <p:nvPr/>
          </p:nvGrpSpPr>
          <p:grpSpPr>
            <a:xfrm>
              <a:off x="4991885" y="1407067"/>
              <a:ext cx="3243115" cy="2456269"/>
              <a:chOff x="4326898" y="1407067"/>
              <a:chExt cx="3243115" cy="2456269"/>
            </a:xfrm>
          </p:grpSpPr>
          <p:sp>
            <p:nvSpPr>
              <p:cNvPr id="576" name="Google Shape;576;p30"/>
              <p:cNvSpPr/>
              <p:nvPr/>
            </p:nvSpPr>
            <p:spPr>
              <a:xfrm>
                <a:off x="5539118"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5566477"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5816919"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4676253"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4754121"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4796212"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4836199"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4911962"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4911962"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4914067"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4911962"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4836199"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5635927"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5606464"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5598045"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4941426"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6585079"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6656634"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6656634"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7121739"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6656634"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6656634"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6656634"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7336403"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6656634"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6656634"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6656634"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7203817"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6656634"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0"/>
              <p:cNvSpPr/>
              <p:nvPr/>
            </p:nvSpPr>
            <p:spPr>
              <a:xfrm>
                <a:off x="4326898" y="1947940"/>
                <a:ext cx="1052273" cy="1252214"/>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0"/>
              <p:cNvSpPr/>
              <p:nvPr/>
            </p:nvSpPr>
            <p:spPr>
              <a:xfrm>
                <a:off x="4509993" y="2922352"/>
                <a:ext cx="686081" cy="147318"/>
              </a:xfrm>
              <a:custGeom>
                <a:avLst/>
                <a:gdLst/>
                <a:ahLst/>
                <a:cxnLst/>
                <a:rect l="l" t="t" r="r" b="b"/>
                <a:pathLst>
                  <a:path w="4416" h="946" extrusionOk="0">
                    <a:moveTo>
                      <a:pt x="3943" y="946"/>
                    </a:moveTo>
                    <a:cubicBezTo>
                      <a:pt x="473" y="946"/>
                      <a:pt x="473" y="946"/>
                      <a:pt x="473" y="946"/>
                    </a:cubicBezTo>
                    <a:cubicBezTo>
                      <a:pt x="212" y="946"/>
                      <a:pt x="0" y="734"/>
                      <a:pt x="0" y="473"/>
                    </a:cubicBezTo>
                    <a:cubicBezTo>
                      <a:pt x="0" y="212"/>
                      <a:pt x="211" y="0"/>
                      <a:pt x="473" y="0"/>
                    </a:cubicBezTo>
                    <a:cubicBezTo>
                      <a:pt x="3942" y="0"/>
                      <a:pt x="3942" y="0"/>
                      <a:pt x="3942" y="0"/>
                    </a:cubicBezTo>
                    <a:cubicBezTo>
                      <a:pt x="4204" y="0"/>
                      <a:pt x="4416" y="212"/>
                      <a:pt x="4416" y="473"/>
                    </a:cubicBezTo>
                    <a:cubicBezTo>
                      <a:pt x="4416" y="734"/>
                      <a:pt x="4204" y="946"/>
                      <a:pt x="3943"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0"/>
              <p:cNvSpPr/>
              <p:nvPr/>
            </p:nvSpPr>
            <p:spPr>
              <a:xfrm>
                <a:off x="4743598" y="2888679"/>
                <a:ext cx="216766" cy="216769"/>
              </a:xfrm>
              <a:custGeom>
                <a:avLst/>
                <a:gdLst/>
                <a:ahLst/>
                <a:cxnLst/>
                <a:rect l="l" t="t" r="r" b="b"/>
                <a:pathLst>
                  <a:path w="1392" h="1392" extrusionOk="0">
                    <a:moveTo>
                      <a:pt x="1392" y="696"/>
                    </a:moveTo>
                    <a:cubicBezTo>
                      <a:pt x="1392" y="1080"/>
                      <a:pt x="1081" y="1392"/>
                      <a:pt x="696" y="1392"/>
                    </a:cubicBezTo>
                    <a:cubicBezTo>
                      <a:pt x="312" y="1392"/>
                      <a:pt x="0" y="1080"/>
                      <a:pt x="0" y="696"/>
                    </a:cubicBezTo>
                    <a:cubicBezTo>
                      <a:pt x="0" y="312"/>
                      <a:pt x="311" y="0"/>
                      <a:pt x="695" y="0"/>
                    </a:cubicBezTo>
                    <a:cubicBezTo>
                      <a:pt x="1080" y="0"/>
                      <a:pt x="1392" y="312"/>
                      <a:pt x="1392" y="69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0"/>
              <p:cNvSpPr/>
              <p:nvPr/>
            </p:nvSpPr>
            <p:spPr>
              <a:xfrm>
                <a:off x="4758330" y="2901306"/>
                <a:ext cx="189408" cy="189408"/>
              </a:xfrm>
              <a:custGeom>
                <a:avLst/>
                <a:gdLst/>
                <a:ahLst/>
                <a:cxnLst/>
                <a:rect l="l" t="t" r="r" b="b"/>
                <a:pathLst>
                  <a:path w="1212" h="1212" extrusionOk="0">
                    <a:moveTo>
                      <a:pt x="1212" y="606"/>
                    </a:moveTo>
                    <a:cubicBezTo>
                      <a:pt x="1212" y="941"/>
                      <a:pt x="941" y="1212"/>
                      <a:pt x="606" y="1212"/>
                    </a:cubicBezTo>
                    <a:cubicBezTo>
                      <a:pt x="271" y="1212"/>
                      <a:pt x="0" y="941"/>
                      <a:pt x="0" y="606"/>
                    </a:cubicBezTo>
                    <a:cubicBezTo>
                      <a:pt x="0" y="271"/>
                      <a:pt x="271" y="0"/>
                      <a:pt x="605" y="0"/>
                    </a:cubicBezTo>
                    <a:cubicBezTo>
                      <a:pt x="940" y="0"/>
                      <a:pt x="1212" y="271"/>
                      <a:pt x="1212" y="60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0"/>
              <p:cNvSpPr/>
              <p:nvPr/>
            </p:nvSpPr>
            <p:spPr>
              <a:xfrm>
                <a:off x="4821467" y="2951816"/>
                <a:ext cx="88390" cy="88390"/>
              </a:xfrm>
              <a:custGeom>
                <a:avLst/>
                <a:gdLst/>
                <a:ahLst/>
                <a:cxnLst/>
                <a:rect l="l" t="t" r="r" b="b"/>
                <a:pathLst>
                  <a:path w="564" h="574" extrusionOk="0">
                    <a:moveTo>
                      <a:pt x="1" y="520"/>
                    </a:moveTo>
                    <a:cubicBezTo>
                      <a:pt x="0" y="54"/>
                      <a:pt x="0" y="54"/>
                      <a:pt x="0" y="54"/>
                    </a:cubicBezTo>
                    <a:cubicBezTo>
                      <a:pt x="0" y="21"/>
                      <a:pt x="35" y="0"/>
                      <a:pt x="64" y="14"/>
                    </a:cubicBezTo>
                    <a:cubicBezTo>
                      <a:pt x="531" y="245"/>
                      <a:pt x="531" y="245"/>
                      <a:pt x="531" y="245"/>
                    </a:cubicBezTo>
                    <a:cubicBezTo>
                      <a:pt x="563" y="261"/>
                      <a:pt x="564" y="307"/>
                      <a:pt x="531" y="324"/>
                    </a:cubicBezTo>
                    <a:cubicBezTo>
                      <a:pt x="65" y="560"/>
                      <a:pt x="65" y="560"/>
                      <a:pt x="65" y="560"/>
                    </a:cubicBezTo>
                    <a:cubicBezTo>
                      <a:pt x="35" y="574"/>
                      <a:pt x="1" y="553"/>
                      <a:pt x="1" y="5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0"/>
              <p:cNvSpPr/>
              <p:nvPr/>
            </p:nvSpPr>
            <p:spPr>
              <a:xfrm>
                <a:off x="4598384" y="2964443"/>
                <a:ext cx="65241" cy="63137"/>
              </a:xfrm>
              <a:custGeom>
                <a:avLst/>
                <a:gdLst/>
                <a:ahLst/>
                <a:cxnLst/>
                <a:rect l="l" t="t" r="r" b="b"/>
                <a:pathLst>
                  <a:path w="422" h="402" extrusionOk="0">
                    <a:moveTo>
                      <a:pt x="422" y="152"/>
                    </a:moveTo>
                    <a:cubicBezTo>
                      <a:pt x="414" y="160"/>
                      <a:pt x="407" y="169"/>
                      <a:pt x="398" y="177"/>
                    </a:cubicBezTo>
                    <a:cubicBezTo>
                      <a:pt x="377" y="195"/>
                      <a:pt x="358" y="216"/>
                      <a:pt x="339" y="235"/>
                    </a:cubicBezTo>
                    <a:cubicBezTo>
                      <a:pt x="333" y="242"/>
                      <a:pt x="327" y="247"/>
                      <a:pt x="321" y="253"/>
                    </a:cubicBezTo>
                    <a:cubicBezTo>
                      <a:pt x="320" y="255"/>
                      <a:pt x="319" y="257"/>
                      <a:pt x="319" y="259"/>
                    </a:cubicBezTo>
                    <a:cubicBezTo>
                      <a:pt x="326" y="300"/>
                      <a:pt x="333" y="340"/>
                      <a:pt x="341" y="381"/>
                    </a:cubicBezTo>
                    <a:cubicBezTo>
                      <a:pt x="342" y="388"/>
                      <a:pt x="343" y="394"/>
                      <a:pt x="344" y="401"/>
                    </a:cubicBezTo>
                    <a:cubicBezTo>
                      <a:pt x="332" y="395"/>
                      <a:pt x="322" y="390"/>
                      <a:pt x="311" y="384"/>
                    </a:cubicBezTo>
                    <a:cubicBezTo>
                      <a:pt x="279" y="367"/>
                      <a:pt x="246" y="351"/>
                      <a:pt x="214" y="334"/>
                    </a:cubicBezTo>
                    <a:cubicBezTo>
                      <a:pt x="213" y="333"/>
                      <a:pt x="213" y="333"/>
                      <a:pt x="212" y="334"/>
                    </a:cubicBezTo>
                    <a:cubicBezTo>
                      <a:pt x="170" y="356"/>
                      <a:pt x="129" y="378"/>
                      <a:pt x="87" y="400"/>
                    </a:cubicBezTo>
                    <a:cubicBezTo>
                      <a:pt x="86" y="401"/>
                      <a:pt x="85" y="402"/>
                      <a:pt x="83" y="402"/>
                    </a:cubicBezTo>
                    <a:cubicBezTo>
                      <a:pt x="83" y="401"/>
                      <a:pt x="83" y="399"/>
                      <a:pt x="83" y="398"/>
                    </a:cubicBezTo>
                    <a:cubicBezTo>
                      <a:pt x="89" y="361"/>
                      <a:pt x="96" y="323"/>
                      <a:pt x="102" y="286"/>
                    </a:cubicBezTo>
                    <a:cubicBezTo>
                      <a:pt x="103" y="278"/>
                      <a:pt x="104" y="269"/>
                      <a:pt x="106" y="261"/>
                    </a:cubicBezTo>
                    <a:cubicBezTo>
                      <a:pt x="107" y="258"/>
                      <a:pt x="105" y="256"/>
                      <a:pt x="104" y="254"/>
                    </a:cubicBezTo>
                    <a:cubicBezTo>
                      <a:pt x="70" y="222"/>
                      <a:pt x="36" y="189"/>
                      <a:pt x="2" y="156"/>
                    </a:cubicBezTo>
                    <a:cubicBezTo>
                      <a:pt x="1" y="156"/>
                      <a:pt x="1" y="155"/>
                      <a:pt x="0" y="154"/>
                    </a:cubicBezTo>
                    <a:cubicBezTo>
                      <a:pt x="10" y="153"/>
                      <a:pt x="19" y="152"/>
                      <a:pt x="28" y="150"/>
                    </a:cubicBezTo>
                    <a:cubicBezTo>
                      <a:pt x="57" y="146"/>
                      <a:pt x="87" y="141"/>
                      <a:pt x="117" y="137"/>
                    </a:cubicBezTo>
                    <a:cubicBezTo>
                      <a:pt x="125" y="135"/>
                      <a:pt x="133" y="134"/>
                      <a:pt x="141" y="133"/>
                    </a:cubicBezTo>
                    <a:cubicBezTo>
                      <a:pt x="145" y="133"/>
                      <a:pt x="147" y="131"/>
                      <a:pt x="148" y="128"/>
                    </a:cubicBezTo>
                    <a:cubicBezTo>
                      <a:pt x="168" y="87"/>
                      <a:pt x="188" y="45"/>
                      <a:pt x="208" y="4"/>
                    </a:cubicBezTo>
                    <a:cubicBezTo>
                      <a:pt x="209" y="3"/>
                      <a:pt x="209" y="2"/>
                      <a:pt x="210" y="1"/>
                    </a:cubicBezTo>
                    <a:cubicBezTo>
                      <a:pt x="210" y="0"/>
                      <a:pt x="210" y="0"/>
                      <a:pt x="211" y="0"/>
                    </a:cubicBezTo>
                    <a:cubicBezTo>
                      <a:pt x="213" y="5"/>
                      <a:pt x="216" y="10"/>
                      <a:pt x="218" y="14"/>
                    </a:cubicBezTo>
                    <a:cubicBezTo>
                      <a:pt x="238" y="53"/>
                      <a:pt x="257" y="92"/>
                      <a:pt x="277" y="131"/>
                    </a:cubicBezTo>
                    <a:cubicBezTo>
                      <a:pt x="324" y="138"/>
                      <a:pt x="372" y="145"/>
                      <a:pt x="419" y="151"/>
                    </a:cubicBezTo>
                    <a:cubicBezTo>
                      <a:pt x="420" y="151"/>
                      <a:pt x="422" y="152"/>
                      <a:pt x="422" y="1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0"/>
              <p:cNvSpPr/>
              <p:nvPr/>
            </p:nvSpPr>
            <p:spPr>
              <a:xfrm>
                <a:off x="5050863" y="2968652"/>
                <a:ext cx="35777" cy="56823"/>
              </a:xfrm>
              <a:custGeom>
                <a:avLst/>
                <a:gdLst/>
                <a:ahLst/>
                <a:cxnLst/>
                <a:rect l="l" t="t" r="r" b="b"/>
                <a:pathLst>
                  <a:path w="234" h="362" extrusionOk="0">
                    <a:moveTo>
                      <a:pt x="234" y="25"/>
                    </a:moveTo>
                    <a:cubicBezTo>
                      <a:pt x="234" y="11"/>
                      <a:pt x="224" y="0"/>
                      <a:pt x="212" y="2"/>
                    </a:cubicBezTo>
                    <a:cubicBezTo>
                      <a:pt x="168" y="10"/>
                      <a:pt x="131" y="41"/>
                      <a:pt x="108" y="84"/>
                    </a:cubicBezTo>
                    <a:cubicBezTo>
                      <a:pt x="79" y="84"/>
                      <a:pt x="79" y="84"/>
                      <a:pt x="79" y="84"/>
                    </a:cubicBezTo>
                    <a:cubicBezTo>
                      <a:pt x="35" y="84"/>
                      <a:pt x="0" y="128"/>
                      <a:pt x="0" y="181"/>
                    </a:cubicBezTo>
                    <a:cubicBezTo>
                      <a:pt x="0" y="234"/>
                      <a:pt x="35" y="277"/>
                      <a:pt x="79" y="277"/>
                    </a:cubicBezTo>
                    <a:cubicBezTo>
                      <a:pt x="108" y="277"/>
                      <a:pt x="108" y="277"/>
                      <a:pt x="108" y="277"/>
                    </a:cubicBezTo>
                    <a:cubicBezTo>
                      <a:pt x="131" y="321"/>
                      <a:pt x="169" y="352"/>
                      <a:pt x="213" y="360"/>
                    </a:cubicBezTo>
                    <a:cubicBezTo>
                      <a:pt x="224" y="362"/>
                      <a:pt x="234" y="351"/>
                      <a:pt x="234" y="337"/>
                    </a:cubicBezTo>
                    <a:lnTo>
                      <a:pt x="234" y="2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0"/>
              <p:cNvSpPr/>
              <p:nvPr/>
            </p:nvSpPr>
            <p:spPr>
              <a:xfrm>
                <a:off x="5095058" y="2962338"/>
                <a:ext cx="27359" cy="65242"/>
              </a:xfrm>
              <a:custGeom>
                <a:avLst/>
                <a:gdLst/>
                <a:ahLst/>
                <a:cxnLst/>
                <a:rect l="l" t="t" r="r" b="b"/>
                <a:pathLst>
                  <a:path w="167" h="409" extrusionOk="0">
                    <a:moveTo>
                      <a:pt x="17" y="409"/>
                    </a:moveTo>
                    <a:cubicBezTo>
                      <a:pt x="11" y="409"/>
                      <a:pt x="5" y="405"/>
                      <a:pt x="3" y="399"/>
                    </a:cubicBezTo>
                    <a:cubicBezTo>
                      <a:pt x="0" y="391"/>
                      <a:pt x="5" y="383"/>
                      <a:pt x="12" y="380"/>
                    </a:cubicBezTo>
                    <a:cubicBezTo>
                      <a:pt x="87" y="355"/>
                      <a:pt x="137" y="284"/>
                      <a:pt x="137" y="205"/>
                    </a:cubicBezTo>
                    <a:cubicBezTo>
                      <a:pt x="137" y="126"/>
                      <a:pt x="87" y="56"/>
                      <a:pt x="12" y="30"/>
                    </a:cubicBezTo>
                    <a:cubicBezTo>
                      <a:pt x="4" y="28"/>
                      <a:pt x="0" y="19"/>
                      <a:pt x="3" y="12"/>
                    </a:cubicBezTo>
                    <a:cubicBezTo>
                      <a:pt x="5" y="4"/>
                      <a:pt x="14" y="0"/>
                      <a:pt x="22" y="2"/>
                    </a:cubicBezTo>
                    <a:cubicBezTo>
                      <a:pt x="109" y="32"/>
                      <a:pt x="167" y="114"/>
                      <a:pt x="167" y="205"/>
                    </a:cubicBezTo>
                    <a:cubicBezTo>
                      <a:pt x="167" y="297"/>
                      <a:pt x="109" y="379"/>
                      <a:pt x="22" y="408"/>
                    </a:cubicBezTo>
                    <a:cubicBezTo>
                      <a:pt x="20" y="409"/>
                      <a:pt x="19" y="409"/>
                      <a:pt x="17" y="4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0"/>
              <p:cNvSpPr/>
              <p:nvPr/>
            </p:nvSpPr>
            <p:spPr>
              <a:xfrm>
                <a:off x="5095058"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0"/>
              <p:cNvSpPr/>
              <p:nvPr/>
            </p:nvSpPr>
            <p:spPr>
              <a:xfrm>
                <a:off x="5048758" y="2962338"/>
                <a:ext cx="69451" cy="71554"/>
              </a:xfrm>
              <a:custGeom>
                <a:avLst/>
                <a:gdLst/>
                <a:ahLst/>
                <a:cxnLst/>
                <a:rect l="l" t="t" r="r" b="b"/>
                <a:pathLst>
                  <a:path w="452" h="452" extrusionOk="0">
                    <a:moveTo>
                      <a:pt x="444" y="2"/>
                    </a:moveTo>
                    <a:cubicBezTo>
                      <a:pt x="1" y="445"/>
                      <a:pt x="1" y="445"/>
                      <a:pt x="1" y="445"/>
                    </a:cubicBezTo>
                    <a:cubicBezTo>
                      <a:pt x="0" y="446"/>
                      <a:pt x="0" y="449"/>
                      <a:pt x="1" y="451"/>
                    </a:cubicBezTo>
                    <a:cubicBezTo>
                      <a:pt x="3" y="452"/>
                      <a:pt x="6" y="452"/>
                      <a:pt x="7" y="451"/>
                    </a:cubicBezTo>
                    <a:cubicBezTo>
                      <a:pt x="450" y="7"/>
                      <a:pt x="450" y="7"/>
                      <a:pt x="450" y="7"/>
                    </a:cubicBezTo>
                    <a:cubicBezTo>
                      <a:pt x="452" y="6"/>
                      <a:pt x="452" y="3"/>
                      <a:pt x="450" y="2"/>
                    </a:cubicBezTo>
                    <a:cubicBezTo>
                      <a:pt x="448" y="0"/>
                      <a:pt x="446" y="0"/>
                      <a:pt x="444" y="2"/>
                    </a:cubicBezTo>
                  </a:path>
                </a:pathLst>
              </a:cu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0"/>
              <p:cNvSpPr/>
              <p:nvPr/>
            </p:nvSpPr>
            <p:spPr>
              <a:xfrm>
                <a:off x="5050863" y="2960234"/>
                <a:ext cx="69449" cy="69449"/>
              </a:xfrm>
              <a:custGeom>
                <a:avLst/>
                <a:gdLst/>
                <a:ahLst/>
                <a:cxnLst/>
                <a:rect l="l" t="t" r="r" b="b"/>
                <a:pathLst>
                  <a:path w="451" h="451" extrusionOk="0">
                    <a:moveTo>
                      <a:pt x="448" y="1"/>
                    </a:moveTo>
                    <a:cubicBezTo>
                      <a:pt x="1" y="448"/>
                      <a:pt x="1" y="448"/>
                      <a:pt x="1" y="448"/>
                    </a:cubicBezTo>
                    <a:cubicBezTo>
                      <a:pt x="0" y="448"/>
                      <a:pt x="0" y="450"/>
                      <a:pt x="1" y="451"/>
                    </a:cubicBezTo>
                    <a:cubicBezTo>
                      <a:pt x="2" y="451"/>
                      <a:pt x="3" y="451"/>
                      <a:pt x="4" y="451"/>
                    </a:cubicBezTo>
                    <a:cubicBezTo>
                      <a:pt x="451" y="4"/>
                      <a:pt x="451" y="4"/>
                      <a:pt x="451" y="4"/>
                    </a:cubicBezTo>
                    <a:cubicBezTo>
                      <a:pt x="451" y="3"/>
                      <a:pt x="451" y="2"/>
                      <a:pt x="451" y="1"/>
                    </a:cubicBezTo>
                    <a:cubicBezTo>
                      <a:pt x="450" y="0"/>
                      <a:pt x="448" y="0"/>
                      <a:pt x="448" y="1"/>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0"/>
              <p:cNvSpPr/>
              <p:nvPr/>
            </p:nvSpPr>
            <p:spPr>
              <a:xfrm>
                <a:off x="4404766" y="2025808"/>
                <a:ext cx="867075" cy="620847"/>
              </a:xfrm>
              <a:custGeom>
                <a:avLst/>
                <a:gdLst/>
                <a:ahLst/>
                <a:cxnLst/>
                <a:rect l="l" t="t" r="r" b="b"/>
                <a:pathLst>
                  <a:path w="5573" h="3994" extrusionOk="0">
                    <a:moveTo>
                      <a:pt x="5402" y="3994"/>
                    </a:moveTo>
                    <a:cubicBezTo>
                      <a:pt x="173" y="3994"/>
                      <a:pt x="173" y="3994"/>
                      <a:pt x="173" y="3994"/>
                    </a:cubicBezTo>
                    <a:cubicBezTo>
                      <a:pt x="79" y="3994"/>
                      <a:pt x="2" y="3918"/>
                      <a:pt x="2" y="3823"/>
                    </a:cubicBezTo>
                    <a:cubicBezTo>
                      <a:pt x="0" y="171"/>
                      <a:pt x="0" y="171"/>
                      <a:pt x="0" y="171"/>
                    </a:cubicBezTo>
                    <a:cubicBezTo>
                      <a:pt x="0" y="76"/>
                      <a:pt x="77" y="0"/>
                      <a:pt x="171" y="0"/>
                    </a:cubicBezTo>
                    <a:cubicBezTo>
                      <a:pt x="5400" y="0"/>
                      <a:pt x="5400" y="0"/>
                      <a:pt x="5400" y="0"/>
                    </a:cubicBezTo>
                    <a:cubicBezTo>
                      <a:pt x="5494" y="0"/>
                      <a:pt x="5571" y="76"/>
                      <a:pt x="5571" y="171"/>
                    </a:cubicBezTo>
                    <a:cubicBezTo>
                      <a:pt x="5573" y="3823"/>
                      <a:pt x="5573" y="3823"/>
                      <a:pt x="5573" y="3823"/>
                    </a:cubicBezTo>
                    <a:cubicBezTo>
                      <a:pt x="5573" y="3918"/>
                      <a:pt x="5496" y="3994"/>
                      <a:pt x="5402" y="399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0"/>
              <p:cNvSpPr/>
              <p:nvPr/>
            </p:nvSpPr>
            <p:spPr>
              <a:xfrm>
                <a:off x="4404766" y="2756091"/>
                <a:ext cx="867068" cy="27360"/>
              </a:xfrm>
              <a:custGeom>
                <a:avLst/>
                <a:gdLst/>
                <a:ahLst/>
                <a:cxnLst/>
                <a:rect l="l" t="t" r="r" b="b"/>
                <a:pathLst>
                  <a:path w="5570" h="186" extrusionOk="0">
                    <a:moveTo>
                      <a:pt x="5570" y="93"/>
                    </a:moveTo>
                    <a:cubicBezTo>
                      <a:pt x="5570" y="119"/>
                      <a:pt x="5560" y="142"/>
                      <a:pt x="5543" y="159"/>
                    </a:cubicBezTo>
                    <a:cubicBezTo>
                      <a:pt x="5526" y="175"/>
                      <a:pt x="5503" y="186"/>
                      <a:pt x="5478" y="186"/>
                    </a:cubicBezTo>
                    <a:cubicBezTo>
                      <a:pt x="93" y="186"/>
                      <a:pt x="93" y="186"/>
                      <a:pt x="93" y="186"/>
                    </a:cubicBezTo>
                    <a:cubicBezTo>
                      <a:pt x="42" y="186"/>
                      <a:pt x="0" y="144"/>
                      <a:pt x="0" y="93"/>
                    </a:cubicBezTo>
                    <a:cubicBezTo>
                      <a:pt x="0" y="67"/>
                      <a:pt x="10" y="44"/>
                      <a:pt x="27" y="28"/>
                    </a:cubicBezTo>
                    <a:cubicBezTo>
                      <a:pt x="44" y="11"/>
                      <a:pt x="67" y="0"/>
                      <a:pt x="92" y="0"/>
                    </a:cubicBezTo>
                    <a:cubicBezTo>
                      <a:pt x="5478" y="0"/>
                      <a:pt x="5478" y="0"/>
                      <a:pt x="5478" y="0"/>
                    </a:cubicBezTo>
                    <a:cubicBezTo>
                      <a:pt x="5529" y="0"/>
                      <a:pt x="5570" y="42"/>
                      <a:pt x="5570" y="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0"/>
              <p:cNvSpPr/>
              <p:nvPr/>
            </p:nvSpPr>
            <p:spPr>
              <a:xfrm>
                <a:off x="4404766" y="2756091"/>
                <a:ext cx="284116" cy="27360"/>
              </a:xfrm>
              <a:custGeom>
                <a:avLst/>
                <a:gdLst/>
                <a:ahLst/>
                <a:cxnLst/>
                <a:rect l="l" t="t" r="r" b="b"/>
                <a:pathLst>
                  <a:path w="1831" h="186" extrusionOk="0">
                    <a:moveTo>
                      <a:pt x="1831" y="0"/>
                    </a:moveTo>
                    <a:cubicBezTo>
                      <a:pt x="1831" y="186"/>
                      <a:pt x="1831" y="186"/>
                      <a:pt x="1831" y="186"/>
                    </a:cubicBezTo>
                    <a:cubicBezTo>
                      <a:pt x="93" y="186"/>
                      <a:pt x="93" y="186"/>
                      <a:pt x="93" y="186"/>
                    </a:cubicBezTo>
                    <a:cubicBezTo>
                      <a:pt x="42" y="186"/>
                      <a:pt x="0" y="144"/>
                      <a:pt x="0" y="93"/>
                    </a:cubicBezTo>
                    <a:cubicBezTo>
                      <a:pt x="0" y="67"/>
                      <a:pt x="10" y="44"/>
                      <a:pt x="27" y="28"/>
                    </a:cubicBezTo>
                    <a:cubicBezTo>
                      <a:pt x="44" y="11"/>
                      <a:pt x="67" y="0"/>
                      <a:pt x="92" y="0"/>
                    </a:cubicBezTo>
                    <a:lnTo>
                      <a:pt x="183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0"/>
              <p:cNvSpPr/>
              <p:nvPr/>
            </p:nvSpPr>
            <p:spPr>
              <a:xfrm>
                <a:off x="4659416" y="2739255"/>
                <a:ext cx="61033" cy="61032"/>
              </a:xfrm>
              <a:custGeom>
                <a:avLst/>
                <a:gdLst/>
                <a:ahLst/>
                <a:cxnLst/>
                <a:rect l="l" t="t" r="r" b="b"/>
                <a:pathLst>
                  <a:path w="400" h="399" extrusionOk="0">
                    <a:moveTo>
                      <a:pt x="399" y="199"/>
                    </a:moveTo>
                    <a:cubicBezTo>
                      <a:pt x="400" y="309"/>
                      <a:pt x="310" y="399"/>
                      <a:pt x="200" y="399"/>
                    </a:cubicBezTo>
                    <a:cubicBezTo>
                      <a:pt x="90" y="399"/>
                      <a:pt x="1" y="309"/>
                      <a:pt x="1" y="199"/>
                    </a:cubicBezTo>
                    <a:cubicBezTo>
                      <a:pt x="0" y="89"/>
                      <a:pt x="90" y="0"/>
                      <a:pt x="200" y="0"/>
                    </a:cubicBezTo>
                    <a:cubicBezTo>
                      <a:pt x="310" y="0"/>
                      <a:pt x="399" y="89"/>
                      <a:pt x="399" y="19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0"/>
              <p:cNvSpPr/>
              <p:nvPr/>
            </p:nvSpPr>
            <p:spPr>
              <a:xfrm>
                <a:off x="4493157" y="2280460"/>
                <a:ext cx="37882" cy="111541"/>
              </a:xfrm>
              <a:custGeom>
                <a:avLst/>
                <a:gdLst/>
                <a:ahLst/>
                <a:cxnLst/>
                <a:rect l="l" t="t" r="r" b="b"/>
                <a:pathLst>
                  <a:path w="238" h="710" extrusionOk="0">
                    <a:moveTo>
                      <a:pt x="119" y="710"/>
                    </a:moveTo>
                    <a:cubicBezTo>
                      <a:pt x="119" y="710"/>
                      <a:pt x="119" y="710"/>
                      <a:pt x="119" y="710"/>
                    </a:cubicBezTo>
                    <a:cubicBezTo>
                      <a:pt x="54" y="710"/>
                      <a:pt x="0" y="657"/>
                      <a:pt x="0" y="591"/>
                    </a:cubicBezTo>
                    <a:cubicBezTo>
                      <a:pt x="0" y="119"/>
                      <a:pt x="0" y="119"/>
                      <a:pt x="0" y="119"/>
                    </a:cubicBezTo>
                    <a:cubicBezTo>
                      <a:pt x="0" y="53"/>
                      <a:pt x="53" y="0"/>
                      <a:pt x="119" y="0"/>
                    </a:cubicBezTo>
                    <a:cubicBezTo>
                      <a:pt x="184" y="0"/>
                      <a:pt x="238" y="53"/>
                      <a:pt x="238" y="119"/>
                    </a:cubicBezTo>
                    <a:cubicBezTo>
                      <a:pt x="238" y="591"/>
                      <a:pt x="238" y="591"/>
                      <a:pt x="238" y="591"/>
                    </a:cubicBezTo>
                    <a:cubicBezTo>
                      <a:pt x="238" y="657"/>
                      <a:pt x="185" y="710"/>
                      <a:pt x="119" y="71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0"/>
              <p:cNvSpPr/>
              <p:nvPr/>
            </p:nvSpPr>
            <p:spPr>
              <a:xfrm>
                <a:off x="4564712" y="2219428"/>
                <a:ext cx="37882" cy="233609"/>
              </a:xfrm>
              <a:custGeom>
                <a:avLst/>
                <a:gdLst/>
                <a:ahLst/>
                <a:cxnLst/>
                <a:rect l="l" t="t" r="r" b="b"/>
                <a:pathLst>
                  <a:path w="239" h="1494" extrusionOk="0">
                    <a:moveTo>
                      <a:pt x="120" y="1494"/>
                    </a:moveTo>
                    <a:cubicBezTo>
                      <a:pt x="120" y="1494"/>
                      <a:pt x="120" y="1494"/>
                      <a:pt x="120" y="1494"/>
                    </a:cubicBezTo>
                    <a:cubicBezTo>
                      <a:pt x="54" y="1494"/>
                      <a:pt x="1" y="1441"/>
                      <a:pt x="1" y="1375"/>
                    </a:cubicBezTo>
                    <a:cubicBezTo>
                      <a:pt x="0" y="119"/>
                      <a:pt x="0" y="119"/>
                      <a:pt x="0" y="119"/>
                    </a:cubicBezTo>
                    <a:cubicBezTo>
                      <a:pt x="0" y="53"/>
                      <a:pt x="53" y="0"/>
                      <a:pt x="119" y="0"/>
                    </a:cubicBezTo>
                    <a:cubicBezTo>
                      <a:pt x="184" y="0"/>
                      <a:pt x="238" y="53"/>
                      <a:pt x="238" y="119"/>
                    </a:cubicBezTo>
                    <a:cubicBezTo>
                      <a:pt x="238" y="1375"/>
                      <a:pt x="238" y="1375"/>
                      <a:pt x="238" y="1375"/>
                    </a:cubicBezTo>
                    <a:cubicBezTo>
                      <a:pt x="239" y="1441"/>
                      <a:pt x="185" y="1494"/>
                      <a:pt x="120" y="149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0"/>
              <p:cNvSpPr/>
              <p:nvPr/>
            </p:nvSpPr>
            <p:spPr>
              <a:xfrm>
                <a:off x="4638371" y="2154187"/>
                <a:ext cx="37882" cy="366194"/>
              </a:xfrm>
              <a:custGeom>
                <a:avLst/>
                <a:gdLst/>
                <a:ahLst/>
                <a:cxnLst/>
                <a:rect l="l" t="t" r="r" b="b"/>
                <a:pathLst>
                  <a:path w="239" h="2348" extrusionOk="0">
                    <a:moveTo>
                      <a:pt x="120" y="2348"/>
                    </a:moveTo>
                    <a:cubicBezTo>
                      <a:pt x="120" y="2348"/>
                      <a:pt x="120" y="2348"/>
                      <a:pt x="120" y="2348"/>
                    </a:cubicBezTo>
                    <a:cubicBezTo>
                      <a:pt x="55" y="2348"/>
                      <a:pt x="1" y="2295"/>
                      <a:pt x="1" y="2229"/>
                    </a:cubicBezTo>
                    <a:cubicBezTo>
                      <a:pt x="0" y="119"/>
                      <a:pt x="0" y="119"/>
                      <a:pt x="0" y="119"/>
                    </a:cubicBezTo>
                    <a:cubicBezTo>
                      <a:pt x="0" y="53"/>
                      <a:pt x="53" y="0"/>
                      <a:pt x="119" y="0"/>
                    </a:cubicBezTo>
                    <a:cubicBezTo>
                      <a:pt x="184" y="0"/>
                      <a:pt x="238" y="53"/>
                      <a:pt x="238" y="119"/>
                    </a:cubicBezTo>
                    <a:cubicBezTo>
                      <a:pt x="239" y="2229"/>
                      <a:pt x="239" y="2229"/>
                      <a:pt x="239" y="2229"/>
                    </a:cubicBezTo>
                    <a:cubicBezTo>
                      <a:pt x="239" y="2295"/>
                      <a:pt x="186" y="2348"/>
                      <a:pt x="120" y="23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0"/>
              <p:cNvSpPr/>
              <p:nvPr/>
            </p:nvSpPr>
            <p:spPr>
              <a:xfrm>
                <a:off x="4709926" y="2242578"/>
                <a:ext cx="37882" cy="187307"/>
              </a:xfrm>
              <a:custGeom>
                <a:avLst/>
                <a:gdLst/>
                <a:ahLst/>
                <a:cxnLst/>
                <a:rect l="l" t="t" r="r" b="b"/>
                <a:pathLst>
                  <a:path w="239" h="1206" extrusionOk="0">
                    <a:moveTo>
                      <a:pt x="120" y="1206"/>
                    </a:moveTo>
                    <a:cubicBezTo>
                      <a:pt x="120" y="1206"/>
                      <a:pt x="120" y="1206"/>
                      <a:pt x="120" y="1206"/>
                    </a:cubicBezTo>
                    <a:cubicBezTo>
                      <a:pt x="54" y="1206"/>
                      <a:pt x="1" y="1153"/>
                      <a:pt x="1" y="1087"/>
                    </a:cubicBezTo>
                    <a:cubicBezTo>
                      <a:pt x="1" y="119"/>
                      <a:pt x="1" y="119"/>
                      <a:pt x="1" y="119"/>
                    </a:cubicBezTo>
                    <a:cubicBezTo>
                      <a:pt x="0" y="53"/>
                      <a:pt x="54" y="0"/>
                      <a:pt x="119" y="0"/>
                    </a:cubicBezTo>
                    <a:cubicBezTo>
                      <a:pt x="185" y="0"/>
                      <a:pt x="238" y="53"/>
                      <a:pt x="238" y="119"/>
                    </a:cubicBezTo>
                    <a:cubicBezTo>
                      <a:pt x="239" y="1087"/>
                      <a:pt x="239" y="1087"/>
                      <a:pt x="239" y="1087"/>
                    </a:cubicBezTo>
                    <a:cubicBezTo>
                      <a:pt x="239" y="1153"/>
                      <a:pt x="186" y="1206"/>
                      <a:pt x="120" y="120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0"/>
              <p:cNvSpPr/>
              <p:nvPr/>
            </p:nvSpPr>
            <p:spPr>
              <a:xfrm>
                <a:off x="4783585" y="2095259"/>
                <a:ext cx="35777" cy="481948"/>
              </a:xfrm>
              <a:custGeom>
                <a:avLst/>
                <a:gdLst/>
                <a:ahLst/>
                <a:cxnLst/>
                <a:rect l="l" t="t" r="r" b="b"/>
                <a:pathLst>
                  <a:path w="240" h="3086" extrusionOk="0">
                    <a:moveTo>
                      <a:pt x="121" y="3086"/>
                    </a:moveTo>
                    <a:cubicBezTo>
                      <a:pt x="121" y="3086"/>
                      <a:pt x="121" y="3086"/>
                      <a:pt x="121" y="3086"/>
                    </a:cubicBezTo>
                    <a:cubicBezTo>
                      <a:pt x="55" y="3086"/>
                      <a:pt x="2" y="3032"/>
                      <a:pt x="2" y="2967"/>
                    </a:cubicBezTo>
                    <a:cubicBezTo>
                      <a:pt x="0" y="119"/>
                      <a:pt x="0" y="119"/>
                      <a:pt x="0" y="119"/>
                    </a:cubicBezTo>
                    <a:cubicBezTo>
                      <a:pt x="0" y="54"/>
                      <a:pt x="53" y="0"/>
                      <a:pt x="119" y="0"/>
                    </a:cubicBezTo>
                    <a:cubicBezTo>
                      <a:pt x="185" y="0"/>
                      <a:pt x="238" y="54"/>
                      <a:pt x="238" y="119"/>
                    </a:cubicBezTo>
                    <a:cubicBezTo>
                      <a:pt x="240" y="2967"/>
                      <a:pt x="240" y="2967"/>
                      <a:pt x="240" y="2967"/>
                    </a:cubicBezTo>
                    <a:cubicBezTo>
                      <a:pt x="240" y="3032"/>
                      <a:pt x="186" y="3086"/>
                      <a:pt x="121" y="30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0"/>
              <p:cNvSpPr/>
              <p:nvPr/>
            </p:nvSpPr>
            <p:spPr>
              <a:xfrm>
                <a:off x="4855139" y="2175232"/>
                <a:ext cx="37882" cy="321999"/>
              </a:xfrm>
              <a:custGeom>
                <a:avLst/>
                <a:gdLst/>
                <a:ahLst/>
                <a:cxnLst/>
                <a:rect l="l" t="t" r="r" b="b"/>
                <a:pathLst>
                  <a:path w="238" h="2070" extrusionOk="0">
                    <a:moveTo>
                      <a:pt x="120" y="2070"/>
                    </a:moveTo>
                    <a:cubicBezTo>
                      <a:pt x="120" y="2070"/>
                      <a:pt x="120" y="2070"/>
                      <a:pt x="120" y="2070"/>
                    </a:cubicBezTo>
                    <a:cubicBezTo>
                      <a:pt x="54" y="2070"/>
                      <a:pt x="1" y="2017"/>
                      <a:pt x="1" y="1951"/>
                    </a:cubicBezTo>
                    <a:cubicBezTo>
                      <a:pt x="0" y="119"/>
                      <a:pt x="0" y="119"/>
                      <a:pt x="0" y="119"/>
                    </a:cubicBezTo>
                    <a:cubicBezTo>
                      <a:pt x="0" y="53"/>
                      <a:pt x="53" y="0"/>
                      <a:pt x="118" y="0"/>
                    </a:cubicBezTo>
                    <a:cubicBezTo>
                      <a:pt x="118" y="0"/>
                      <a:pt x="118" y="0"/>
                      <a:pt x="118" y="0"/>
                    </a:cubicBezTo>
                    <a:cubicBezTo>
                      <a:pt x="184" y="0"/>
                      <a:pt x="237" y="53"/>
                      <a:pt x="237" y="119"/>
                    </a:cubicBezTo>
                    <a:cubicBezTo>
                      <a:pt x="238" y="1951"/>
                      <a:pt x="238" y="1951"/>
                      <a:pt x="238" y="1951"/>
                    </a:cubicBezTo>
                    <a:cubicBezTo>
                      <a:pt x="238" y="2017"/>
                      <a:pt x="185" y="2070"/>
                      <a:pt x="120" y="207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0"/>
              <p:cNvSpPr/>
              <p:nvPr/>
            </p:nvSpPr>
            <p:spPr>
              <a:xfrm>
                <a:off x="4928799" y="2276251"/>
                <a:ext cx="35777" cy="119960"/>
              </a:xfrm>
              <a:custGeom>
                <a:avLst/>
                <a:gdLst/>
                <a:ahLst/>
                <a:cxnLst/>
                <a:rect l="l" t="t" r="r" b="b"/>
                <a:pathLst>
                  <a:path w="238" h="780" extrusionOk="0">
                    <a:moveTo>
                      <a:pt x="119" y="780"/>
                    </a:moveTo>
                    <a:cubicBezTo>
                      <a:pt x="119" y="780"/>
                      <a:pt x="119" y="780"/>
                      <a:pt x="119" y="780"/>
                    </a:cubicBezTo>
                    <a:cubicBezTo>
                      <a:pt x="54" y="780"/>
                      <a:pt x="1" y="727"/>
                      <a:pt x="1" y="661"/>
                    </a:cubicBezTo>
                    <a:cubicBezTo>
                      <a:pt x="0" y="119"/>
                      <a:pt x="0" y="119"/>
                      <a:pt x="0" y="119"/>
                    </a:cubicBezTo>
                    <a:cubicBezTo>
                      <a:pt x="0" y="53"/>
                      <a:pt x="53" y="0"/>
                      <a:pt x="119" y="0"/>
                    </a:cubicBezTo>
                    <a:cubicBezTo>
                      <a:pt x="185" y="0"/>
                      <a:pt x="238" y="53"/>
                      <a:pt x="238" y="119"/>
                    </a:cubicBezTo>
                    <a:cubicBezTo>
                      <a:pt x="238" y="661"/>
                      <a:pt x="238" y="661"/>
                      <a:pt x="238" y="661"/>
                    </a:cubicBezTo>
                    <a:cubicBezTo>
                      <a:pt x="238" y="727"/>
                      <a:pt x="185" y="780"/>
                      <a:pt x="119" y="7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0"/>
              <p:cNvSpPr/>
              <p:nvPr/>
            </p:nvSpPr>
            <p:spPr>
              <a:xfrm>
                <a:off x="5000353" y="2112095"/>
                <a:ext cx="37882" cy="448267"/>
              </a:xfrm>
              <a:custGeom>
                <a:avLst/>
                <a:gdLst/>
                <a:ahLst/>
                <a:cxnLst/>
                <a:rect l="l" t="t" r="r" b="b"/>
                <a:pathLst>
                  <a:path w="239" h="2884" extrusionOk="0">
                    <a:moveTo>
                      <a:pt x="120" y="2884"/>
                    </a:moveTo>
                    <a:cubicBezTo>
                      <a:pt x="120" y="2884"/>
                      <a:pt x="120" y="2884"/>
                      <a:pt x="120" y="2884"/>
                    </a:cubicBezTo>
                    <a:cubicBezTo>
                      <a:pt x="55" y="2884"/>
                      <a:pt x="1" y="2831"/>
                      <a:pt x="1" y="2766"/>
                    </a:cubicBezTo>
                    <a:cubicBezTo>
                      <a:pt x="0" y="118"/>
                      <a:pt x="0" y="118"/>
                      <a:pt x="0" y="118"/>
                    </a:cubicBezTo>
                    <a:cubicBezTo>
                      <a:pt x="0" y="53"/>
                      <a:pt x="53" y="0"/>
                      <a:pt x="119" y="0"/>
                    </a:cubicBezTo>
                    <a:cubicBezTo>
                      <a:pt x="184" y="0"/>
                      <a:pt x="237" y="53"/>
                      <a:pt x="237" y="118"/>
                    </a:cubicBezTo>
                    <a:cubicBezTo>
                      <a:pt x="239" y="2766"/>
                      <a:pt x="239" y="2766"/>
                      <a:pt x="239" y="2766"/>
                    </a:cubicBezTo>
                    <a:cubicBezTo>
                      <a:pt x="239" y="2831"/>
                      <a:pt x="186" y="2884"/>
                      <a:pt x="120" y="28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0"/>
              <p:cNvSpPr/>
              <p:nvPr/>
            </p:nvSpPr>
            <p:spPr>
              <a:xfrm>
                <a:off x="5071908" y="2211010"/>
                <a:ext cx="37882" cy="252546"/>
              </a:xfrm>
              <a:custGeom>
                <a:avLst/>
                <a:gdLst/>
                <a:ahLst/>
                <a:cxnLst/>
                <a:rect l="l" t="t" r="r" b="b"/>
                <a:pathLst>
                  <a:path w="239" h="1618" extrusionOk="0">
                    <a:moveTo>
                      <a:pt x="120" y="1618"/>
                    </a:moveTo>
                    <a:cubicBezTo>
                      <a:pt x="120" y="1618"/>
                      <a:pt x="120" y="1618"/>
                      <a:pt x="120" y="1618"/>
                    </a:cubicBezTo>
                    <a:cubicBezTo>
                      <a:pt x="54" y="1618"/>
                      <a:pt x="1" y="1565"/>
                      <a:pt x="1" y="1500"/>
                    </a:cubicBezTo>
                    <a:cubicBezTo>
                      <a:pt x="0" y="118"/>
                      <a:pt x="0" y="118"/>
                      <a:pt x="0" y="118"/>
                    </a:cubicBezTo>
                    <a:cubicBezTo>
                      <a:pt x="0" y="53"/>
                      <a:pt x="54" y="0"/>
                      <a:pt x="119" y="0"/>
                    </a:cubicBezTo>
                    <a:cubicBezTo>
                      <a:pt x="185" y="0"/>
                      <a:pt x="238" y="53"/>
                      <a:pt x="238" y="118"/>
                    </a:cubicBezTo>
                    <a:cubicBezTo>
                      <a:pt x="239" y="1500"/>
                      <a:pt x="239" y="1500"/>
                      <a:pt x="239" y="1500"/>
                    </a:cubicBezTo>
                    <a:cubicBezTo>
                      <a:pt x="239" y="1565"/>
                      <a:pt x="186" y="1618"/>
                      <a:pt x="120" y="161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0"/>
              <p:cNvSpPr/>
              <p:nvPr/>
            </p:nvSpPr>
            <p:spPr>
              <a:xfrm>
                <a:off x="5145567" y="2265728"/>
                <a:ext cx="37882" cy="141005"/>
              </a:xfrm>
              <a:custGeom>
                <a:avLst/>
                <a:gdLst/>
                <a:ahLst/>
                <a:cxnLst/>
                <a:rect l="l" t="t" r="r" b="b"/>
                <a:pathLst>
                  <a:path w="238" h="900" extrusionOk="0">
                    <a:moveTo>
                      <a:pt x="119" y="900"/>
                    </a:moveTo>
                    <a:cubicBezTo>
                      <a:pt x="119" y="900"/>
                      <a:pt x="119" y="900"/>
                      <a:pt x="119" y="900"/>
                    </a:cubicBezTo>
                    <a:cubicBezTo>
                      <a:pt x="53" y="900"/>
                      <a:pt x="0" y="847"/>
                      <a:pt x="0" y="782"/>
                    </a:cubicBezTo>
                    <a:cubicBezTo>
                      <a:pt x="0" y="118"/>
                      <a:pt x="0" y="118"/>
                      <a:pt x="0" y="118"/>
                    </a:cubicBezTo>
                    <a:cubicBezTo>
                      <a:pt x="0" y="53"/>
                      <a:pt x="53" y="0"/>
                      <a:pt x="119" y="0"/>
                    </a:cubicBezTo>
                    <a:cubicBezTo>
                      <a:pt x="184" y="0"/>
                      <a:pt x="237" y="53"/>
                      <a:pt x="237" y="118"/>
                    </a:cubicBezTo>
                    <a:cubicBezTo>
                      <a:pt x="238" y="782"/>
                      <a:pt x="238" y="782"/>
                      <a:pt x="238" y="782"/>
                    </a:cubicBezTo>
                    <a:cubicBezTo>
                      <a:pt x="238" y="847"/>
                      <a:pt x="185" y="900"/>
                      <a:pt x="119" y="9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0"/>
              <p:cNvSpPr/>
              <p:nvPr/>
            </p:nvSpPr>
            <p:spPr>
              <a:xfrm>
                <a:off x="5688541" y="2627713"/>
                <a:ext cx="886004" cy="1027017"/>
              </a:xfrm>
              <a:custGeom>
                <a:avLst/>
                <a:gdLst/>
                <a:ahLst/>
                <a:cxnLst/>
                <a:rect l="l" t="t" r="r" b="b"/>
                <a:pathLst>
                  <a:path w="5690" h="6601" extrusionOk="0">
                    <a:moveTo>
                      <a:pt x="5300" y="6601"/>
                    </a:moveTo>
                    <a:cubicBezTo>
                      <a:pt x="394" y="6601"/>
                      <a:pt x="394" y="6601"/>
                      <a:pt x="394" y="6601"/>
                    </a:cubicBezTo>
                    <a:cubicBezTo>
                      <a:pt x="179" y="6601"/>
                      <a:pt x="4" y="6427"/>
                      <a:pt x="4" y="6212"/>
                    </a:cubicBezTo>
                    <a:cubicBezTo>
                      <a:pt x="0" y="390"/>
                      <a:pt x="0" y="390"/>
                      <a:pt x="0" y="390"/>
                    </a:cubicBezTo>
                    <a:cubicBezTo>
                      <a:pt x="0" y="174"/>
                      <a:pt x="175" y="0"/>
                      <a:pt x="390" y="0"/>
                    </a:cubicBezTo>
                    <a:cubicBezTo>
                      <a:pt x="5296" y="0"/>
                      <a:pt x="5296" y="0"/>
                      <a:pt x="5296" y="0"/>
                    </a:cubicBezTo>
                    <a:cubicBezTo>
                      <a:pt x="5512" y="0"/>
                      <a:pt x="5686" y="174"/>
                      <a:pt x="5687" y="390"/>
                    </a:cubicBezTo>
                    <a:cubicBezTo>
                      <a:pt x="5690" y="6212"/>
                      <a:pt x="5690" y="6212"/>
                      <a:pt x="5690" y="6212"/>
                    </a:cubicBezTo>
                    <a:cubicBezTo>
                      <a:pt x="5690" y="6427"/>
                      <a:pt x="5516" y="6601"/>
                      <a:pt x="5300" y="66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0"/>
              <p:cNvSpPr/>
              <p:nvPr/>
            </p:nvSpPr>
            <p:spPr>
              <a:xfrm>
                <a:off x="5844278" y="2716105"/>
                <a:ext cx="574538" cy="576657"/>
              </a:xfrm>
              <a:custGeom>
                <a:avLst/>
                <a:gdLst/>
                <a:ahLst/>
                <a:cxnLst/>
                <a:rect l="l" t="t" r="r" b="b"/>
                <a:pathLst>
                  <a:path w="3699" h="3698" extrusionOk="0">
                    <a:moveTo>
                      <a:pt x="1849" y="0"/>
                    </a:moveTo>
                    <a:cubicBezTo>
                      <a:pt x="827" y="0"/>
                      <a:pt x="0" y="828"/>
                      <a:pt x="1" y="1849"/>
                    </a:cubicBezTo>
                    <a:cubicBezTo>
                      <a:pt x="1" y="2870"/>
                      <a:pt x="830" y="3698"/>
                      <a:pt x="1851" y="3698"/>
                    </a:cubicBezTo>
                    <a:cubicBezTo>
                      <a:pt x="2872" y="3698"/>
                      <a:pt x="3699" y="2870"/>
                      <a:pt x="3699" y="1849"/>
                    </a:cubicBezTo>
                    <a:cubicBezTo>
                      <a:pt x="3698" y="828"/>
                      <a:pt x="2870" y="0"/>
                      <a:pt x="184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0"/>
              <p:cNvSpPr/>
              <p:nvPr/>
            </p:nvSpPr>
            <p:spPr>
              <a:xfrm>
                <a:off x="5997910" y="2899202"/>
                <a:ext cx="267275" cy="174681"/>
              </a:xfrm>
              <a:custGeom>
                <a:avLst/>
                <a:gdLst/>
                <a:ahLst/>
                <a:cxnLst/>
                <a:rect l="l" t="t" r="r" b="b"/>
                <a:pathLst>
                  <a:path w="1711" h="1130" extrusionOk="0">
                    <a:moveTo>
                      <a:pt x="1428" y="566"/>
                    </a:moveTo>
                    <a:cubicBezTo>
                      <a:pt x="1424" y="566"/>
                      <a:pt x="1420" y="567"/>
                      <a:pt x="1416" y="567"/>
                    </a:cubicBezTo>
                    <a:cubicBezTo>
                      <a:pt x="1434" y="485"/>
                      <a:pt x="1432" y="396"/>
                      <a:pt x="1389" y="299"/>
                    </a:cubicBezTo>
                    <a:cubicBezTo>
                      <a:pt x="1308" y="120"/>
                      <a:pt x="1127" y="0"/>
                      <a:pt x="931" y="17"/>
                    </a:cubicBezTo>
                    <a:cubicBezTo>
                      <a:pt x="726" y="35"/>
                      <a:pt x="561" y="190"/>
                      <a:pt x="525" y="389"/>
                    </a:cubicBezTo>
                    <a:cubicBezTo>
                      <a:pt x="461" y="364"/>
                      <a:pt x="389" y="354"/>
                      <a:pt x="313" y="371"/>
                    </a:cubicBezTo>
                    <a:cubicBezTo>
                      <a:pt x="133" y="410"/>
                      <a:pt x="0" y="573"/>
                      <a:pt x="5" y="757"/>
                    </a:cubicBezTo>
                    <a:cubicBezTo>
                      <a:pt x="11" y="964"/>
                      <a:pt x="180" y="1130"/>
                      <a:pt x="389" y="1130"/>
                    </a:cubicBezTo>
                    <a:cubicBezTo>
                      <a:pt x="392" y="1130"/>
                      <a:pt x="395" y="1129"/>
                      <a:pt x="399" y="1129"/>
                    </a:cubicBezTo>
                    <a:cubicBezTo>
                      <a:pt x="399" y="1129"/>
                      <a:pt x="399" y="1129"/>
                      <a:pt x="399" y="1129"/>
                    </a:cubicBezTo>
                    <a:cubicBezTo>
                      <a:pt x="719" y="1129"/>
                      <a:pt x="719" y="1129"/>
                      <a:pt x="719" y="1129"/>
                    </a:cubicBezTo>
                    <a:cubicBezTo>
                      <a:pt x="718" y="796"/>
                      <a:pt x="718" y="796"/>
                      <a:pt x="718" y="796"/>
                    </a:cubicBezTo>
                    <a:cubicBezTo>
                      <a:pt x="506" y="796"/>
                      <a:pt x="506" y="796"/>
                      <a:pt x="506" y="796"/>
                    </a:cubicBezTo>
                    <a:cubicBezTo>
                      <a:pt x="884" y="432"/>
                      <a:pt x="884" y="432"/>
                      <a:pt x="884" y="432"/>
                    </a:cubicBezTo>
                    <a:cubicBezTo>
                      <a:pt x="1262" y="796"/>
                      <a:pt x="1262" y="796"/>
                      <a:pt x="1262" y="796"/>
                    </a:cubicBezTo>
                    <a:cubicBezTo>
                      <a:pt x="1050" y="796"/>
                      <a:pt x="1050" y="796"/>
                      <a:pt x="1050" y="796"/>
                    </a:cubicBezTo>
                    <a:cubicBezTo>
                      <a:pt x="1050" y="1129"/>
                      <a:pt x="1050" y="1129"/>
                      <a:pt x="1050" y="1129"/>
                    </a:cubicBezTo>
                    <a:cubicBezTo>
                      <a:pt x="1422" y="1129"/>
                      <a:pt x="1422" y="1129"/>
                      <a:pt x="1422" y="1129"/>
                    </a:cubicBezTo>
                    <a:cubicBezTo>
                      <a:pt x="1424" y="1129"/>
                      <a:pt x="1426" y="1130"/>
                      <a:pt x="1429" y="1130"/>
                    </a:cubicBezTo>
                    <a:cubicBezTo>
                      <a:pt x="1431" y="1130"/>
                      <a:pt x="1433" y="1129"/>
                      <a:pt x="1435" y="1129"/>
                    </a:cubicBezTo>
                    <a:cubicBezTo>
                      <a:pt x="1437" y="1129"/>
                      <a:pt x="1437" y="1129"/>
                      <a:pt x="1437" y="1129"/>
                    </a:cubicBezTo>
                    <a:cubicBezTo>
                      <a:pt x="1437" y="1129"/>
                      <a:pt x="1437" y="1129"/>
                      <a:pt x="1437" y="1129"/>
                    </a:cubicBezTo>
                    <a:cubicBezTo>
                      <a:pt x="1589" y="1124"/>
                      <a:pt x="1711" y="1001"/>
                      <a:pt x="1711" y="848"/>
                    </a:cubicBezTo>
                    <a:cubicBezTo>
                      <a:pt x="1711" y="692"/>
                      <a:pt x="1584" y="566"/>
                      <a:pt x="1428" y="5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0"/>
              <p:cNvSpPr/>
              <p:nvPr/>
            </p:nvSpPr>
            <p:spPr>
              <a:xfrm>
                <a:off x="5840069" y="2720314"/>
                <a:ext cx="578753" cy="576644"/>
              </a:xfrm>
              <a:custGeom>
                <a:avLst/>
                <a:gdLst/>
                <a:ahLst/>
                <a:cxnLst/>
                <a:rect l="l" t="t" r="r" b="b"/>
                <a:pathLst>
                  <a:path w="3714" h="3706" extrusionOk="0">
                    <a:moveTo>
                      <a:pt x="2684" y="356"/>
                    </a:moveTo>
                    <a:cubicBezTo>
                      <a:pt x="2578" y="297"/>
                      <a:pt x="2463" y="250"/>
                      <a:pt x="2341" y="215"/>
                    </a:cubicBezTo>
                    <a:cubicBezTo>
                      <a:pt x="1598" y="0"/>
                      <a:pt x="827" y="320"/>
                      <a:pt x="441" y="949"/>
                    </a:cubicBezTo>
                    <a:cubicBezTo>
                      <a:pt x="431" y="964"/>
                      <a:pt x="422" y="981"/>
                      <a:pt x="412" y="997"/>
                    </a:cubicBezTo>
                    <a:cubicBezTo>
                      <a:pt x="403" y="1013"/>
                      <a:pt x="394" y="1029"/>
                      <a:pt x="385" y="1046"/>
                    </a:cubicBezTo>
                    <a:cubicBezTo>
                      <a:pt x="385" y="1046"/>
                      <a:pt x="385" y="1047"/>
                      <a:pt x="385" y="1047"/>
                    </a:cubicBezTo>
                    <a:cubicBezTo>
                      <a:pt x="377" y="1063"/>
                      <a:pt x="369" y="1078"/>
                      <a:pt x="361" y="1093"/>
                    </a:cubicBezTo>
                    <a:cubicBezTo>
                      <a:pt x="360" y="1096"/>
                      <a:pt x="359" y="1099"/>
                      <a:pt x="358" y="1101"/>
                    </a:cubicBezTo>
                    <a:cubicBezTo>
                      <a:pt x="350" y="1117"/>
                      <a:pt x="343" y="1132"/>
                      <a:pt x="336" y="1148"/>
                    </a:cubicBezTo>
                    <a:cubicBezTo>
                      <a:pt x="330" y="1162"/>
                      <a:pt x="323" y="1177"/>
                      <a:pt x="317" y="1192"/>
                    </a:cubicBezTo>
                    <a:cubicBezTo>
                      <a:pt x="315" y="1197"/>
                      <a:pt x="313" y="1202"/>
                      <a:pt x="312" y="1206"/>
                    </a:cubicBezTo>
                    <a:cubicBezTo>
                      <a:pt x="305" y="1222"/>
                      <a:pt x="299" y="1238"/>
                      <a:pt x="294" y="1253"/>
                    </a:cubicBezTo>
                    <a:cubicBezTo>
                      <a:pt x="288" y="1269"/>
                      <a:pt x="282" y="1285"/>
                      <a:pt x="277" y="1301"/>
                    </a:cubicBezTo>
                    <a:cubicBezTo>
                      <a:pt x="270" y="1321"/>
                      <a:pt x="264" y="1343"/>
                      <a:pt x="258" y="1364"/>
                    </a:cubicBezTo>
                    <a:cubicBezTo>
                      <a:pt x="0" y="2257"/>
                      <a:pt x="515" y="3190"/>
                      <a:pt x="1408" y="3448"/>
                    </a:cubicBezTo>
                    <a:cubicBezTo>
                      <a:pt x="2301" y="3706"/>
                      <a:pt x="3234" y="3192"/>
                      <a:pt x="3492" y="2299"/>
                    </a:cubicBezTo>
                    <a:cubicBezTo>
                      <a:pt x="3714" y="1528"/>
                      <a:pt x="3360" y="726"/>
                      <a:pt x="2684" y="356"/>
                    </a:cubicBezTo>
                    <a:close/>
                    <a:moveTo>
                      <a:pt x="1526" y="3041"/>
                    </a:moveTo>
                    <a:cubicBezTo>
                      <a:pt x="858" y="2848"/>
                      <a:pt x="472" y="2149"/>
                      <a:pt x="665" y="1481"/>
                    </a:cubicBezTo>
                    <a:cubicBezTo>
                      <a:pt x="670" y="1466"/>
                      <a:pt x="674" y="1450"/>
                      <a:pt x="680" y="1434"/>
                    </a:cubicBezTo>
                    <a:cubicBezTo>
                      <a:pt x="684" y="1420"/>
                      <a:pt x="689" y="1406"/>
                      <a:pt x="694" y="1393"/>
                    </a:cubicBezTo>
                    <a:cubicBezTo>
                      <a:pt x="706" y="1361"/>
                      <a:pt x="719" y="1330"/>
                      <a:pt x="733" y="1299"/>
                    </a:cubicBezTo>
                    <a:cubicBezTo>
                      <a:pt x="739" y="1286"/>
                      <a:pt x="745" y="1273"/>
                      <a:pt x="752" y="1261"/>
                    </a:cubicBezTo>
                    <a:cubicBezTo>
                      <a:pt x="757" y="1251"/>
                      <a:pt x="762" y="1241"/>
                      <a:pt x="767" y="1232"/>
                    </a:cubicBezTo>
                    <a:cubicBezTo>
                      <a:pt x="774" y="1219"/>
                      <a:pt x="781" y="1207"/>
                      <a:pt x="788" y="1194"/>
                    </a:cubicBezTo>
                    <a:cubicBezTo>
                      <a:pt x="800" y="1174"/>
                      <a:pt x="812" y="1154"/>
                      <a:pt x="825" y="1134"/>
                    </a:cubicBezTo>
                    <a:cubicBezTo>
                      <a:pt x="1121" y="688"/>
                      <a:pt x="1682" y="465"/>
                      <a:pt x="2224" y="622"/>
                    </a:cubicBezTo>
                    <a:cubicBezTo>
                      <a:pt x="2303" y="645"/>
                      <a:pt x="2377" y="675"/>
                      <a:pt x="2448" y="711"/>
                    </a:cubicBezTo>
                    <a:cubicBezTo>
                      <a:pt x="2461" y="718"/>
                      <a:pt x="2475" y="724"/>
                      <a:pt x="2488" y="732"/>
                    </a:cubicBezTo>
                    <a:cubicBezTo>
                      <a:pt x="2492" y="734"/>
                      <a:pt x="2497" y="737"/>
                      <a:pt x="2501" y="740"/>
                    </a:cubicBezTo>
                    <a:cubicBezTo>
                      <a:pt x="2515" y="747"/>
                      <a:pt x="2528" y="755"/>
                      <a:pt x="2542" y="764"/>
                    </a:cubicBezTo>
                    <a:cubicBezTo>
                      <a:pt x="2542" y="764"/>
                      <a:pt x="2543" y="765"/>
                      <a:pt x="2544" y="765"/>
                    </a:cubicBezTo>
                    <a:cubicBezTo>
                      <a:pt x="2559" y="775"/>
                      <a:pt x="2574" y="784"/>
                      <a:pt x="2589" y="795"/>
                    </a:cubicBezTo>
                    <a:cubicBezTo>
                      <a:pt x="2591" y="796"/>
                      <a:pt x="2592" y="797"/>
                      <a:pt x="2593" y="798"/>
                    </a:cubicBezTo>
                    <a:cubicBezTo>
                      <a:pt x="2606" y="806"/>
                      <a:pt x="2619" y="815"/>
                      <a:pt x="2631" y="825"/>
                    </a:cubicBezTo>
                    <a:cubicBezTo>
                      <a:pt x="2646" y="836"/>
                      <a:pt x="2661" y="848"/>
                      <a:pt x="2676" y="860"/>
                    </a:cubicBezTo>
                    <a:cubicBezTo>
                      <a:pt x="2689" y="871"/>
                      <a:pt x="2701" y="882"/>
                      <a:pt x="2714" y="893"/>
                    </a:cubicBezTo>
                    <a:cubicBezTo>
                      <a:pt x="2715" y="894"/>
                      <a:pt x="2716" y="895"/>
                      <a:pt x="2717" y="896"/>
                    </a:cubicBezTo>
                    <a:cubicBezTo>
                      <a:pt x="2730" y="907"/>
                      <a:pt x="2743" y="920"/>
                      <a:pt x="2756" y="932"/>
                    </a:cubicBezTo>
                    <a:cubicBezTo>
                      <a:pt x="2757" y="933"/>
                      <a:pt x="2758" y="934"/>
                      <a:pt x="2758" y="935"/>
                    </a:cubicBezTo>
                    <a:cubicBezTo>
                      <a:pt x="2770" y="946"/>
                      <a:pt x="2782" y="958"/>
                      <a:pt x="2794" y="971"/>
                    </a:cubicBezTo>
                    <a:cubicBezTo>
                      <a:pt x="2806" y="984"/>
                      <a:pt x="2817" y="997"/>
                      <a:pt x="2829" y="1011"/>
                    </a:cubicBezTo>
                    <a:cubicBezTo>
                      <a:pt x="2840" y="1023"/>
                      <a:pt x="2850" y="1035"/>
                      <a:pt x="2860" y="1048"/>
                    </a:cubicBezTo>
                    <a:cubicBezTo>
                      <a:pt x="2861" y="1049"/>
                      <a:pt x="2862" y="1051"/>
                      <a:pt x="2863" y="1052"/>
                    </a:cubicBezTo>
                    <a:cubicBezTo>
                      <a:pt x="2885" y="1080"/>
                      <a:pt x="2906" y="1109"/>
                      <a:pt x="2926" y="1139"/>
                    </a:cubicBezTo>
                    <a:cubicBezTo>
                      <a:pt x="2935" y="1153"/>
                      <a:pt x="2945" y="1168"/>
                      <a:pt x="2954" y="1184"/>
                    </a:cubicBezTo>
                    <a:cubicBezTo>
                      <a:pt x="2963" y="1199"/>
                      <a:pt x="2972" y="1214"/>
                      <a:pt x="2980" y="1230"/>
                    </a:cubicBezTo>
                    <a:cubicBezTo>
                      <a:pt x="2989" y="1245"/>
                      <a:pt x="2997" y="1261"/>
                      <a:pt x="3005" y="1276"/>
                    </a:cubicBezTo>
                    <a:cubicBezTo>
                      <a:pt x="3013" y="1295"/>
                      <a:pt x="3022" y="1313"/>
                      <a:pt x="3030" y="1332"/>
                    </a:cubicBezTo>
                    <a:cubicBezTo>
                      <a:pt x="3036" y="1344"/>
                      <a:pt x="3041" y="1357"/>
                      <a:pt x="3046" y="1369"/>
                    </a:cubicBezTo>
                    <a:cubicBezTo>
                      <a:pt x="3053" y="1389"/>
                      <a:pt x="3060" y="1408"/>
                      <a:pt x="3067" y="1427"/>
                    </a:cubicBezTo>
                    <a:cubicBezTo>
                      <a:pt x="3072" y="1443"/>
                      <a:pt x="3077" y="1458"/>
                      <a:pt x="3082" y="1474"/>
                    </a:cubicBezTo>
                    <a:cubicBezTo>
                      <a:pt x="3082" y="1474"/>
                      <a:pt x="3082" y="1475"/>
                      <a:pt x="3083" y="1476"/>
                    </a:cubicBezTo>
                    <a:cubicBezTo>
                      <a:pt x="3088" y="1493"/>
                      <a:pt x="3092" y="1510"/>
                      <a:pt x="3097" y="1528"/>
                    </a:cubicBezTo>
                    <a:cubicBezTo>
                      <a:pt x="3097" y="1529"/>
                      <a:pt x="3098" y="1531"/>
                      <a:pt x="3098" y="1532"/>
                    </a:cubicBezTo>
                    <a:cubicBezTo>
                      <a:pt x="3102" y="1548"/>
                      <a:pt x="3105" y="1564"/>
                      <a:pt x="3108" y="1580"/>
                    </a:cubicBezTo>
                    <a:cubicBezTo>
                      <a:pt x="3112" y="1598"/>
                      <a:pt x="3115" y="1616"/>
                      <a:pt x="3118" y="1633"/>
                    </a:cubicBezTo>
                    <a:cubicBezTo>
                      <a:pt x="3121" y="1649"/>
                      <a:pt x="3123" y="1666"/>
                      <a:pt x="3125" y="1682"/>
                    </a:cubicBezTo>
                    <a:cubicBezTo>
                      <a:pt x="3125" y="1684"/>
                      <a:pt x="3125" y="1685"/>
                      <a:pt x="3125" y="1686"/>
                    </a:cubicBezTo>
                    <a:cubicBezTo>
                      <a:pt x="3128" y="1704"/>
                      <a:pt x="3130" y="1722"/>
                      <a:pt x="3131" y="1740"/>
                    </a:cubicBezTo>
                    <a:cubicBezTo>
                      <a:pt x="3132" y="1759"/>
                      <a:pt x="3133" y="1778"/>
                      <a:pt x="3133" y="1798"/>
                    </a:cubicBezTo>
                    <a:cubicBezTo>
                      <a:pt x="3134" y="1815"/>
                      <a:pt x="3134" y="1832"/>
                      <a:pt x="3134" y="1850"/>
                    </a:cubicBezTo>
                    <a:cubicBezTo>
                      <a:pt x="3134" y="1864"/>
                      <a:pt x="3133" y="1878"/>
                      <a:pt x="3132" y="1893"/>
                    </a:cubicBezTo>
                    <a:cubicBezTo>
                      <a:pt x="3132" y="1899"/>
                      <a:pt x="3132" y="1907"/>
                      <a:pt x="3131" y="1913"/>
                    </a:cubicBezTo>
                    <a:cubicBezTo>
                      <a:pt x="3130" y="1929"/>
                      <a:pt x="3129" y="1944"/>
                      <a:pt x="3127" y="1960"/>
                    </a:cubicBezTo>
                    <a:cubicBezTo>
                      <a:pt x="3127" y="1960"/>
                      <a:pt x="3127" y="1961"/>
                      <a:pt x="3127" y="1961"/>
                    </a:cubicBezTo>
                    <a:cubicBezTo>
                      <a:pt x="3126" y="1976"/>
                      <a:pt x="3124" y="1992"/>
                      <a:pt x="3121" y="2007"/>
                    </a:cubicBezTo>
                    <a:cubicBezTo>
                      <a:pt x="3121" y="2013"/>
                      <a:pt x="3120" y="2018"/>
                      <a:pt x="3119" y="2024"/>
                    </a:cubicBezTo>
                    <a:cubicBezTo>
                      <a:pt x="3117" y="2038"/>
                      <a:pt x="3114" y="2053"/>
                      <a:pt x="3111" y="2067"/>
                    </a:cubicBezTo>
                    <a:cubicBezTo>
                      <a:pt x="3111" y="2069"/>
                      <a:pt x="3111" y="2071"/>
                      <a:pt x="3110" y="2073"/>
                    </a:cubicBezTo>
                    <a:cubicBezTo>
                      <a:pt x="3104" y="2109"/>
                      <a:pt x="3095" y="2145"/>
                      <a:pt x="3084" y="2181"/>
                    </a:cubicBezTo>
                    <a:cubicBezTo>
                      <a:pt x="2892" y="2849"/>
                      <a:pt x="2194" y="3234"/>
                      <a:pt x="1526" y="304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0"/>
              <p:cNvSpPr/>
              <p:nvPr/>
            </p:nvSpPr>
            <p:spPr>
              <a:xfrm>
                <a:off x="5840069" y="2735046"/>
                <a:ext cx="553500" cy="561924"/>
              </a:xfrm>
              <a:custGeom>
                <a:avLst/>
                <a:gdLst/>
                <a:ahLst/>
                <a:cxnLst/>
                <a:rect l="l" t="t" r="r" b="b"/>
                <a:pathLst>
                  <a:path w="3558" h="3603" extrusionOk="0">
                    <a:moveTo>
                      <a:pt x="258" y="1261"/>
                    </a:moveTo>
                    <a:cubicBezTo>
                      <a:pt x="0" y="2154"/>
                      <a:pt x="515" y="3087"/>
                      <a:pt x="1408" y="3345"/>
                    </a:cubicBezTo>
                    <a:cubicBezTo>
                      <a:pt x="2301" y="3603"/>
                      <a:pt x="3234" y="3089"/>
                      <a:pt x="3492" y="2196"/>
                    </a:cubicBezTo>
                    <a:cubicBezTo>
                      <a:pt x="3498" y="2175"/>
                      <a:pt x="3504" y="2153"/>
                      <a:pt x="3508" y="2132"/>
                    </a:cubicBezTo>
                    <a:cubicBezTo>
                      <a:pt x="3513" y="2116"/>
                      <a:pt x="3516" y="2100"/>
                      <a:pt x="3520" y="2083"/>
                    </a:cubicBezTo>
                    <a:cubicBezTo>
                      <a:pt x="3524" y="2067"/>
                      <a:pt x="3527" y="2050"/>
                      <a:pt x="3530" y="2034"/>
                    </a:cubicBezTo>
                    <a:cubicBezTo>
                      <a:pt x="3531" y="2029"/>
                      <a:pt x="3532" y="2024"/>
                      <a:pt x="3532" y="2019"/>
                    </a:cubicBezTo>
                    <a:cubicBezTo>
                      <a:pt x="3536" y="2003"/>
                      <a:pt x="3538" y="1987"/>
                      <a:pt x="3540" y="1971"/>
                    </a:cubicBezTo>
                    <a:cubicBezTo>
                      <a:pt x="3543" y="1954"/>
                      <a:pt x="3545" y="1937"/>
                      <a:pt x="3547" y="1921"/>
                    </a:cubicBezTo>
                    <a:cubicBezTo>
                      <a:pt x="3547" y="1918"/>
                      <a:pt x="3548" y="1915"/>
                      <a:pt x="3548" y="1912"/>
                    </a:cubicBezTo>
                    <a:cubicBezTo>
                      <a:pt x="3550" y="1895"/>
                      <a:pt x="3551" y="1878"/>
                      <a:pt x="3553" y="1860"/>
                    </a:cubicBezTo>
                    <a:cubicBezTo>
                      <a:pt x="3553" y="1860"/>
                      <a:pt x="3553" y="1859"/>
                      <a:pt x="3553" y="1859"/>
                    </a:cubicBezTo>
                    <a:cubicBezTo>
                      <a:pt x="3555" y="1840"/>
                      <a:pt x="3555" y="1821"/>
                      <a:pt x="3556" y="1803"/>
                    </a:cubicBezTo>
                    <a:cubicBezTo>
                      <a:pt x="3557" y="1784"/>
                      <a:pt x="3558" y="1766"/>
                      <a:pt x="3558" y="1747"/>
                    </a:cubicBezTo>
                    <a:cubicBezTo>
                      <a:pt x="3540" y="1905"/>
                      <a:pt x="3416" y="1982"/>
                      <a:pt x="3319" y="1969"/>
                    </a:cubicBezTo>
                    <a:cubicBezTo>
                      <a:pt x="3208" y="1954"/>
                      <a:pt x="3126" y="1817"/>
                      <a:pt x="3134" y="1699"/>
                    </a:cubicBezTo>
                    <a:cubicBezTo>
                      <a:pt x="3134" y="1722"/>
                      <a:pt x="3134" y="1746"/>
                      <a:pt x="3133" y="1769"/>
                    </a:cubicBezTo>
                    <a:cubicBezTo>
                      <a:pt x="3133" y="1784"/>
                      <a:pt x="3132" y="1798"/>
                      <a:pt x="3131" y="1812"/>
                    </a:cubicBezTo>
                    <a:cubicBezTo>
                      <a:pt x="3131" y="1823"/>
                      <a:pt x="3130" y="1834"/>
                      <a:pt x="3128" y="1845"/>
                    </a:cubicBezTo>
                    <a:cubicBezTo>
                      <a:pt x="3127" y="1859"/>
                      <a:pt x="3126" y="1873"/>
                      <a:pt x="3124" y="1888"/>
                    </a:cubicBezTo>
                    <a:cubicBezTo>
                      <a:pt x="3119" y="1921"/>
                      <a:pt x="3114" y="1954"/>
                      <a:pt x="3107" y="1987"/>
                    </a:cubicBezTo>
                    <a:cubicBezTo>
                      <a:pt x="3104" y="2002"/>
                      <a:pt x="3101" y="2016"/>
                      <a:pt x="3097" y="2030"/>
                    </a:cubicBezTo>
                    <a:cubicBezTo>
                      <a:pt x="3093" y="2046"/>
                      <a:pt x="3089" y="2062"/>
                      <a:pt x="3084" y="2078"/>
                    </a:cubicBezTo>
                    <a:cubicBezTo>
                      <a:pt x="2892" y="2746"/>
                      <a:pt x="2193" y="3131"/>
                      <a:pt x="1525" y="2938"/>
                    </a:cubicBezTo>
                    <a:cubicBezTo>
                      <a:pt x="857" y="2745"/>
                      <a:pt x="472" y="2046"/>
                      <a:pt x="665" y="1378"/>
                    </a:cubicBezTo>
                    <a:cubicBezTo>
                      <a:pt x="675" y="1342"/>
                      <a:pt x="687" y="1307"/>
                      <a:pt x="701" y="1273"/>
                    </a:cubicBezTo>
                    <a:cubicBezTo>
                      <a:pt x="701" y="1271"/>
                      <a:pt x="702" y="1269"/>
                      <a:pt x="703" y="1268"/>
                    </a:cubicBezTo>
                    <a:cubicBezTo>
                      <a:pt x="708" y="1254"/>
                      <a:pt x="714" y="1240"/>
                      <a:pt x="719" y="1227"/>
                    </a:cubicBezTo>
                    <a:cubicBezTo>
                      <a:pt x="722" y="1222"/>
                      <a:pt x="724" y="1216"/>
                      <a:pt x="726" y="1212"/>
                    </a:cubicBezTo>
                    <a:cubicBezTo>
                      <a:pt x="732" y="1197"/>
                      <a:pt x="739" y="1183"/>
                      <a:pt x="746" y="1170"/>
                    </a:cubicBezTo>
                    <a:cubicBezTo>
                      <a:pt x="746" y="1169"/>
                      <a:pt x="746" y="1169"/>
                      <a:pt x="747" y="1168"/>
                    </a:cubicBezTo>
                    <a:cubicBezTo>
                      <a:pt x="753" y="1154"/>
                      <a:pt x="761" y="1141"/>
                      <a:pt x="768" y="1127"/>
                    </a:cubicBezTo>
                    <a:cubicBezTo>
                      <a:pt x="771" y="1121"/>
                      <a:pt x="774" y="1115"/>
                      <a:pt x="778" y="1109"/>
                    </a:cubicBezTo>
                    <a:cubicBezTo>
                      <a:pt x="785" y="1096"/>
                      <a:pt x="792" y="1084"/>
                      <a:pt x="800" y="1072"/>
                    </a:cubicBezTo>
                    <a:cubicBezTo>
                      <a:pt x="809" y="1057"/>
                      <a:pt x="818" y="1042"/>
                      <a:pt x="828" y="1028"/>
                    </a:cubicBezTo>
                    <a:cubicBezTo>
                      <a:pt x="838" y="1012"/>
                      <a:pt x="849" y="996"/>
                      <a:pt x="861" y="981"/>
                    </a:cubicBezTo>
                    <a:cubicBezTo>
                      <a:pt x="872" y="966"/>
                      <a:pt x="883" y="952"/>
                      <a:pt x="894" y="938"/>
                    </a:cubicBezTo>
                    <a:cubicBezTo>
                      <a:pt x="894" y="937"/>
                      <a:pt x="895" y="936"/>
                      <a:pt x="896" y="935"/>
                    </a:cubicBezTo>
                    <a:cubicBezTo>
                      <a:pt x="907" y="922"/>
                      <a:pt x="917" y="909"/>
                      <a:pt x="928" y="897"/>
                    </a:cubicBezTo>
                    <a:cubicBezTo>
                      <a:pt x="940" y="883"/>
                      <a:pt x="952" y="870"/>
                      <a:pt x="965" y="857"/>
                    </a:cubicBezTo>
                    <a:cubicBezTo>
                      <a:pt x="976" y="845"/>
                      <a:pt x="987" y="834"/>
                      <a:pt x="999" y="823"/>
                    </a:cubicBezTo>
                    <a:cubicBezTo>
                      <a:pt x="1000" y="821"/>
                      <a:pt x="1002" y="820"/>
                      <a:pt x="1003" y="819"/>
                    </a:cubicBezTo>
                    <a:cubicBezTo>
                      <a:pt x="1016" y="807"/>
                      <a:pt x="1029" y="795"/>
                      <a:pt x="1042" y="783"/>
                    </a:cubicBezTo>
                    <a:cubicBezTo>
                      <a:pt x="1043" y="782"/>
                      <a:pt x="1043" y="782"/>
                      <a:pt x="1044" y="782"/>
                    </a:cubicBezTo>
                    <a:cubicBezTo>
                      <a:pt x="1056" y="771"/>
                      <a:pt x="1069" y="760"/>
                      <a:pt x="1081" y="750"/>
                    </a:cubicBezTo>
                    <a:cubicBezTo>
                      <a:pt x="1097" y="737"/>
                      <a:pt x="1113" y="725"/>
                      <a:pt x="1130" y="713"/>
                    </a:cubicBezTo>
                    <a:cubicBezTo>
                      <a:pt x="1141" y="704"/>
                      <a:pt x="1152" y="697"/>
                      <a:pt x="1163" y="689"/>
                    </a:cubicBezTo>
                    <a:cubicBezTo>
                      <a:pt x="1180" y="677"/>
                      <a:pt x="1197" y="666"/>
                      <a:pt x="1214" y="656"/>
                    </a:cubicBezTo>
                    <a:cubicBezTo>
                      <a:pt x="1229" y="646"/>
                      <a:pt x="1244" y="638"/>
                      <a:pt x="1260" y="629"/>
                    </a:cubicBezTo>
                    <a:cubicBezTo>
                      <a:pt x="1275" y="621"/>
                      <a:pt x="1291" y="612"/>
                      <a:pt x="1307" y="604"/>
                    </a:cubicBezTo>
                    <a:cubicBezTo>
                      <a:pt x="1323" y="596"/>
                      <a:pt x="1338" y="589"/>
                      <a:pt x="1355" y="581"/>
                    </a:cubicBezTo>
                    <a:cubicBezTo>
                      <a:pt x="1387" y="567"/>
                      <a:pt x="1420" y="553"/>
                      <a:pt x="1454" y="542"/>
                    </a:cubicBezTo>
                    <a:cubicBezTo>
                      <a:pt x="1455" y="541"/>
                      <a:pt x="1457" y="540"/>
                      <a:pt x="1459" y="540"/>
                    </a:cubicBezTo>
                    <a:cubicBezTo>
                      <a:pt x="1474" y="534"/>
                      <a:pt x="1489" y="529"/>
                      <a:pt x="1504" y="525"/>
                    </a:cubicBezTo>
                    <a:cubicBezTo>
                      <a:pt x="1521" y="519"/>
                      <a:pt x="1538" y="514"/>
                      <a:pt x="1556" y="510"/>
                    </a:cubicBezTo>
                    <a:cubicBezTo>
                      <a:pt x="1572" y="506"/>
                      <a:pt x="1588" y="502"/>
                      <a:pt x="1605" y="498"/>
                    </a:cubicBezTo>
                    <a:cubicBezTo>
                      <a:pt x="1606" y="498"/>
                      <a:pt x="1607" y="498"/>
                      <a:pt x="1608" y="498"/>
                    </a:cubicBezTo>
                    <a:cubicBezTo>
                      <a:pt x="1626" y="494"/>
                      <a:pt x="1643" y="491"/>
                      <a:pt x="1661" y="487"/>
                    </a:cubicBezTo>
                    <a:cubicBezTo>
                      <a:pt x="1662" y="487"/>
                      <a:pt x="1664" y="487"/>
                      <a:pt x="1665" y="487"/>
                    </a:cubicBezTo>
                    <a:cubicBezTo>
                      <a:pt x="1681" y="484"/>
                      <a:pt x="1698" y="481"/>
                      <a:pt x="1714" y="479"/>
                    </a:cubicBezTo>
                    <a:cubicBezTo>
                      <a:pt x="1733" y="477"/>
                      <a:pt x="1752" y="475"/>
                      <a:pt x="1771" y="473"/>
                    </a:cubicBezTo>
                    <a:cubicBezTo>
                      <a:pt x="1787" y="472"/>
                      <a:pt x="1802" y="471"/>
                      <a:pt x="1817" y="470"/>
                    </a:cubicBezTo>
                    <a:cubicBezTo>
                      <a:pt x="1819" y="470"/>
                      <a:pt x="1820" y="470"/>
                      <a:pt x="1822" y="470"/>
                    </a:cubicBezTo>
                    <a:cubicBezTo>
                      <a:pt x="1840" y="469"/>
                      <a:pt x="1859" y="469"/>
                      <a:pt x="1877" y="469"/>
                    </a:cubicBezTo>
                    <a:cubicBezTo>
                      <a:pt x="1878" y="469"/>
                      <a:pt x="1878" y="469"/>
                      <a:pt x="1879" y="469"/>
                    </a:cubicBezTo>
                    <a:cubicBezTo>
                      <a:pt x="1895" y="469"/>
                      <a:pt x="1910" y="470"/>
                      <a:pt x="1927" y="471"/>
                    </a:cubicBezTo>
                    <a:cubicBezTo>
                      <a:pt x="1931" y="470"/>
                      <a:pt x="1936" y="471"/>
                      <a:pt x="1942" y="471"/>
                    </a:cubicBezTo>
                    <a:cubicBezTo>
                      <a:pt x="1956" y="472"/>
                      <a:pt x="1972" y="473"/>
                      <a:pt x="1987" y="474"/>
                    </a:cubicBezTo>
                    <a:cubicBezTo>
                      <a:pt x="1685" y="483"/>
                      <a:pt x="1704" y="53"/>
                      <a:pt x="1976" y="48"/>
                    </a:cubicBezTo>
                    <a:cubicBezTo>
                      <a:pt x="1207" y="0"/>
                      <a:pt x="480" y="489"/>
                      <a:pt x="258" y="12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a:off x="5751678" y="3347473"/>
                <a:ext cx="759752" cy="67346"/>
              </a:xfrm>
              <a:custGeom>
                <a:avLst/>
                <a:gdLst/>
                <a:ahLst/>
                <a:cxnLst/>
                <a:rect l="l" t="t" r="r" b="b"/>
                <a:pathLst>
                  <a:path w="4872" h="434" extrusionOk="0">
                    <a:moveTo>
                      <a:pt x="4717" y="434"/>
                    </a:moveTo>
                    <a:cubicBezTo>
                      <a:pt x="156" y="434"/>
                      <a:pt x="156" y="434"/>
                      <a:pt x="156" y="434"/>
                    </a:cubicBezTo>
                    <a:cubicBezTo>
                      <a:pt x="70" y="434"/>
                      <a:pt x="0" y="365"/>
                      <a:pt x="0" y="278"/>
                    </a:cubicBezTo>
                    <a:cubicBezTo>
                      <a:pt x="0" y="156"/>
                      <a:pt x="0" y="156"/>
                      <a:pt x="0" y="156"/>
                    </a:cubicBezTo>
                    <a:cubicBezTo>
                      <a:pt x="0" y="70"/>
                      <a:pt x="70" y="0"/>
                      <a:pt x="156" y="0"/>
                    </a:cubicBezTo>
                    <a:cubicBezTo>
                      <a:pt x="4716" y="0"/>
                      <a:pt x="4716" y="0"/>
                      <a:pt x="4716" y="0"/>
                    </a:cubicBezTo>
                    <a:cubicBezTo>
                      <a:pt x="4802" y="0"/>
                      <a:pt x="4872" y="70"/>
                      <a:pt x="4872" y="156"/>
                    </a:cubicBezTo>
                    <a:cubicBezTo>
                      <a:pt x="4872" y="278"/>
                      <a:pt x="4872" y="278"/>
                      <a:pt x="4872" y="278"/>
                    </a:cubicBezTo>
                    <a:cubicBezTo>
                      <a:pt x="4872" y="365"/>
                      <a:pt x="4803" y="434"/>
                      <a:pt x="4717" y="43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a:off x="6235724" y="3448492"/>
                <a:ext cx="275696" cy="82077"/>
              </a:xfrm>
              <a:custGeom>
                <a:avLst/>
                <a:gdLst/>
                <a:ahLst/>
                <a:cxnLst/>
                <a:rect l="l" t="t" r="r" b="b"/>
                <a:pathLst>
                  <a:path w="1764" h="533" extrusionOk="0">
                    <a:moveTo>
                      <a:pt x="1608" y="533"/>
                    </a:moveTo>
                    <a:cubicBezTo>
                      <a:pt x="156" y="533"/>
                      <a:pt x="156" y="533"/>
                      <a:pt x="156" y="533"/>
                    </a:cubicBezTo>
                    <a:cubicBezTo>
                      <a:pt x="70" y="533"/>
                      <a:pt x="0" y="463"/>
                      <a:pt x="0" y="377"/>
                    </a:cubicBezTo>
                    <a:cubicBezTo>
                      <a:pt x="0" y="156"/>
                      <a:pt x="0" y="156"/>
                      <a:pt x="0" y="156"/>
                    </a:cubicBezTo>
                    <a:cubicBezTo>
                      <a:pt x="0" y="70"/>
                      <a:pt x="69" y="0"/>
                      <a:pt x="155" y="0"/>
                    </a:cubicBezTo>
                    <a:cubicBezTo>
                      <a:pt x="1608" y="0"/>
                      <a:pt x="1608" y="0"/>
                      <a:pt x="1608" y="0"/>
                    </a:cubicBezTo>
                    <a:cubicBezTo>
                      <a:pt x="1694" y="0"/>
                      <a:pt x="1764" y="70"/>
                      <a:pt x="1764" y="156"/>
                    </a:cubicBezTo>
                    <a:cubicBezTo>
                      <a:pt x="1764" y="377"/>
                      <a:pt x="1764" y="377"/>
                      <a:pt x="1764" y="377"/>
                    </a:cubicBezTo>
                    <a:cubicBezTo>
                      <a:pt x="1764" y="463"/>
                      <a:pt x="1694" y="533"/>
                      <a:pt x="1608" y="53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0"/>
              <p:cNvSpPr/>
              <p:nvPr/>
            </p:nvSpPr>
            <p:spPr>
              <a:xfrm>
                <a:off x="6122078" y="3446388"/>
                <a:ext cx="84300" cy="84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6008433" y="3446388"/>
                <a:ext cx="86287" cy="84182"/>
              </a:xfrm>
              <a:custGeom>
                <a:avLst/>
                <a:gdLst/>
                <a:ahLst/>
                <a:cxnLst/>
                <a:rect l="l" t="t" r="r" b="b"/>
                <a:pathLst>
                  <a:path w="548" h="548" extrusionOk="0">
                    <a:moveTo>
                      <a:pt x="547" y="274"/>
                    </a:moveTo>
                    <a:cubicBezTo>
                      <a:pt x="548" y="425"/>
                      <a:pt x="425" y="548"/>
                      <a:pt x="274" y="548"/>
                    </a:cubicBezTo>
                    <a:cubicBezTo>
                      <a:pt x="123" y="548"/>
                      <a:pt x="0" y="425"/>
                      <a:pt x="0" y="274"/>
                    </a:cubicBezTo>
                    <a:cubicBezTo>
                      <a:pt x="0" y="123"/>
                      <a:pt x="122" y="0"/>
                      <a:pt x="274" y="0"/>
                    </a:cubicBezTo>
                    <a:cubicBezTo>
                      <a:pt x="425" y="0"/>
                      <a:pt x="547" y="123"/>
                      <a:pt x="547" y="27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30"/>
            <p:cNvGrpSpPr/>
            <p:nvPr/>
          </p:nvGrpSpPr>
          <p:grpSpPr>
            <a:xfrm>
              <a:off x="8100389" y="2547672"/>
              <a:ext cx="211524" cy="932645"/>
              <a:chOff x="5703957" y="2852807"/>
              <a:chExt cx="583675" cy="2573525"/>
            </a:xfrm>
          </p:grpSpPr>
          <p:sp>
            <p:nvSpPr>
              <p:cNvPr id="650" name="Google Shape;650;p30"/>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0"/>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63" name="Google Shape;663;p30"/>
            <p:cNvGrpSpPr/>
            <p:nvPr/>
          </p:nvGrpSpPr>
          <p:grpSpPr>
            <a:xfrm>
              <a:off x="4490527" y="539500"/>
              <a:ext cx="510600" cy="486850"/>
              <a:chOff x="1973" y="306"/>
              <a:chExt cx="71" cy="67"/>
            </a:xfrm>
          </p:grpSpPr>
          <p:sp>
            <p:nvSpPr>
              <p:cNvPr id="664" name="Google Shape;664;p3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3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3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67" name="Google Shape;667;p30"/>
            <p:cNvCxnSpPr/>
            <p:nvPr/>
          </p:nvCxnSpPr>
          <p:spPr>
            <a:xfrm rot="-5400000" flipH="1">
              <a:off x="4061850" y="1686947"/>
              <a:ext cx="1681200" cy="326400"/>
            </a:xfrm>
            <a:prstGeom prst="bentConnector2">
              <a:avLst/>
            </a:prstGeom>
            <a:noFill/>
            <a:ln w="9525" cap="flat" cmpd="sng">
              <a:solidFill>
                <a:schemeClr val="lt2"/>
              </a:solidFill>
              <a:prstDash val="dash"/>
              <a:round/>
              <a:headEnd type="none" w="med" len="med"/>
              <a:tailEnd type="none" w="med" len="med"/>
            </a:ln>
          </p:spPr>
        </p:cxnSp>
        <p:grpSp>
          <p:nvGrpSpPr>
            <p:cNvPr id="668" name="Google Shape;668;p30"/>
            <p:cNvGrpSpPr/>
            <p:nvPr/>
          </p:nvGrpSpPr>
          <p:grpSpPr>
            <a:xfrm>
              <a:off x="4676742" y="1178182"/>
              <a:ext cx="138146" cy="138146"/>
              <a:chOff x="4315031" y="1267400"/>
              <a:chExt cx="298500" cy="298500"/>
            </a:xfrm>
          </p:grpSpPr>
          <p:sp>
            <p:nvSpPr>
              <p:cNvPr id="669" name="Google Shape;669;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71" name="Google Shape;671;p30"/>
            <p:cNvCxnSpPr>
              <a:stCxn id="640"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672" name="Google Shape;672;p30"/>
            <p:cNvGrpSpPr/>
            <p:nvPr/>
          </p:nvGrpSpPr>
          <p:grpSpPr>
            <a:xfrm>
              <a:off x="7681476" y="3815950"/>
              <a:ext cx="476607" cy="475800"/>
              <a:chOff x="2153" y="22"/>
              <a:chExt cx="45" cy="45"/>
            </a:xfrm>
          </p:grpSpPr>
          <p:sp>
            <p:nvSpPr>
              <p:cNvPr id="673" name="Google Shape;673;p3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75" name="Google Shape;675;p30"/>
            <p:cNvGrpSpPr/>
            <p:nvPr/>
          </p:nvGrpSpPr>
          <p:grpSpPr>
            <a:xfrm>
              <a:off x="7843792" y="3540957"/>
              <a:ext cx="138146" cy="138146"/>
              <a:chOff x="4315031" y="1267400"/>
              <a:chExt cx="298500" cy="298500"/>
            </a:xfrm>
          </p:grpSpPr>
          <p:sp>
            <p:nvSpPr>
              <p:cNvPr id="676" name="Google Shape;676;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Google Shape;58;p15">
            <a:extLst>
              <a:ext uri="{FF2B5EF4-FFF2-40B4-BE49-F238E27FC236}">
                <a16:creationId xmlns:a16="http://schemas.microsoft.com/office/drawing/2014/main" id="{F4266C90-6993-6FE3-9B3C-B8D8367C091F}"/>
              </a:ext>
            </a:extLst>
          </p:cNvPr>
          <p:cNvSpPr txBox="1"/>
          <p:nvPr/>
        </p:nvSpPr>
        <p:spPr>
          <a:xfrm>
            <a:off x="564995" y="230697"/>
            <a:ext cx="8014009" cy="1047873"/>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Đại học Đà Nẵng</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Trường Đại học Sư phạm Kỹ thuật</a:t>
            </a:r>
          </a:p>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Khoa Công nghệ Số</a:t>
            </a:r>
          </a:p>
        </p:txBody>
      </p:sp>
      <p:sp>
        <p:nvSpPr>
          <p:cNvPr id="8" name="Google Shape;283;p15">
            <a:extLst>
              <a:ext uri="{FF2B5EF4-FFF2-40B4-BE49-F238E27FC236}">
                <a16:creationId xmlns:a16="http://schemas.microsoft.com/office/drawing/2014/main" id="{7CCAE6EA-14E6-F980-9163-B96598322B37}"/>
              </a:ext>
            </a:extLst>
          </p:cNvPr>
          <p:cNvSpPr/>
          <p:nvPr/>
        </p:nvSpPr>
        <p:spPr>
          <a:xfrm>
            <a:off x="3547234" y="4460441"/>
            <a:ext cx="143840" cy="37331"/>
          </a:xfrm>
          <a:custGeom>
            <a:avLst/>
            <a:gdLst/>
            <a:ahLst/>
            <a:cxnLst/>
            <a:rect l="l" t="t" r="r" b="b"/>
            <a:pathLst>
              <a:path w="1915" h="497" extrusionOk="0">
                <a:moveTo>
                  <a:pt x="248" y="1"/>
                </a:moveTo>
                <a:cubicBezTo>
                  <a:pt x="111" y="1"/>
                  <a:pt x="0" y="111"/>
                  <a:pt x="0" y="249"/>
                </a:cubicBezTo>
                <a:cubicBezTo>
                  <a:pt x="0" y="386"/>
                  <a:pt x="111" y="496"/>
                  <a:pt x="248" y="496"/>
                </a:cubicBezTo>
                <a:lnTo>
                  <a:pt x="999" y="496"/>
                </a:lnTo>
                <a:cubicBezTo>
                  <a:pt x="1307" y="337"/>
                  <a:pt x="1613" y="172"/>
                  <a:pt x="1915" y="2"/>
                </a:cubicBezTo>
                <a:lnTo>
                  <a:pt x="248" y="2"/>
                </a:lnTo>
                <a:lnTo>
                  <a:pt x="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p15">
            <a:extLst>
              <a:ext uri="{FF2B5EF4-FFF2-40B4-BE49-F238E27FC236}">
                <a16:creationId xmlns:a16="http://schemas.microsoft.com/office/drawing/2014/main" id="{72F2FDAC-0D68-6292-8E79-EAD9EF572254}"/>
              </a:ext>
            </a:extLst>
          </p:cNvPr>
          <p:cNvSpPr/>
          <p:nvPr/>
        </p:nvSpPr>
        <p:spPr>
          <a:xfrm>
            <a:off x="2758772" y="4460291"/>
            <a:ext cx="545016" cy="37406"/>
          </a:xfrm>
          <a:custGeom>
            <a:avLst/>
            <a:gdLst/>
            <a:ahLst/>
            <a:cxnLst/>
            <a:rect l="l" t="t" r="r" b="b"/>
            <a:pathLst>
              <a:path w="7256" h="498" extrusionOk="0">
                <a:moveTo>
                  <a:pt x="248" y="1"/>
                </a:moveTo>
                <a:cubicBezTo>
                  <a:pt x="112" y="1"/>
                  <a:pt x="0" y="112"/>
                  <a:pt x="0" y="249"/>
                </a:cubicBezTo>
                <a:cubicBezTo>
                  <a:pt x="0" y="387"/>
                  <a:pt x="111" y="497"/>
                  <a:pt x="248" y="497"/>
                </a:cubicBezTo>
                <a:lnTo>
                  <a:pt x="7008" y="497"/>
                </a:lnTo>
                <a:cubicBezTo>
                  <a:pt x="7144" y="497"/>
                  <a:pt x="7256" y="387"/>
                  <a:pt x="7256" y="249"/>
                </a:cubicBezTo>
                <a:cubicBezTo>
                  <a:pt x="7256" y="112"/>
                  <a:pt x="7144"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Straight Connector 9">
            <a:extLst>
              <a:ext uri="{FF2B5EF4-FFF2-40B4-BE49-F238E27FC236}">
                <a16:creationId xmlns:a16="http://schemas.microsoft.com/office/drawing/2014/main" id="{26E0DFF1-9827-A030-3C1E-F0F9DF6F04A4}"/>
              </a:ext>
            </a:extLst>
          </p:cNvPr>
          <p:cNvCxnSpPr/>
          <p:nvPr/>
        </p:nvCxnSpPr>
        <p:spPr>
          <a:xfrm>
            <a:off x="3471746" y="1218495"/>
            <a:ext cx="218563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descr="A blue and white logo&#10;&#10;Description automatically generated with low confidence">
            <a:extLst>
              <a:ext uri="{FF2B5EF4-FFF2-40B4-BE49-F238E27FC236}">
                <a16:creationId xmlns:a16="http://schemas.microsoft.com/office/drawing/2014/main" id="{20B8E175-D364-5481-F416-17B39DA08D9B}"/>
              </a:ext>
            </a:extLst>
          </p:cNvPr>
          <p:cNvPicPr>
            <a:picLocks noChangeAspect="1"/>
          </p:cNvPicPr>
          <p:nvPr/>
        </p:nvPicPr>
        <p:blipFill>
          <a:blip r:embed="rId3"/>
          <a:stretch>
            <a:fillRect/>
          </a:stretch>
        </p:blipFill>
        <p:spPr>
          <a:xfrm>
            <a:off x="4188327" y="1326677"/>
            <a:ext cx="767343" cy="767343"/>
          </a:xfrm>
          <a:prstGeom prst="rect">
            <a:avLst/>
          </a:prstGeom>
        </p:spPr>
      </p:pic>
      <p:sp>
        <p:nvSpPr>
          <p:cNvPr id="12" name="Google Shape;58;p15">
            <a:extLst>
              <a:ext uri="{FF2B5EF4-FFF2-40B4-BE49-F238E27FC236}">
                <a16:creationId xmlns:a16="http://schemas.microsoft.com/office/drawing/2014/main" id="{6BD63FFF-C023-E80B-F1D6-D99C21843297}"/>
              </a:ext>
            </a:extLst>
          </p:cNvPr>
          <p:cNvSpPr txBox="1"/>
          <p:nvPr/>
        </p:nvSpPr>
        <p:spPr>
          <a:xfrm>
            <a:off x="564995" y="2282305"/>
            <a:ext cx="8014009" cy="330015"/>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sz="2000" b="1" dirty="0">
                <a:solidFill>
                  <a:schemeClr val="accent3">
                    <a:lumMod val="75000"/>
                  </a:schemeClr>
                </a:solidFill>
                <a:latin typeface="Fira Sans"/>
                <a:ea typeface="Fira Sans"/>
                <a:cs typeface="Fira Sans"/>
                <a:sym typeface="Fira Sans"/>
              </a:rPr>
              <a:t>BẢO VỆ ĐỒ ÁN TỐT NGHIỆP</a:t>
            </a:r>
          </a:p>
        </p:txBody>
      </p:sp>
      <p:sp>
        <p:nvSpPr>
          <p:cNvPr id="13" name="Google Shape;58;p15">
            <a:extLst>
              <a:ext uri="{FF2B5EF4-FFF2-40B4-BE49-F238E27FC236}">
                <a16:creationId xmlns:a16="http://schemas.microsoft.com/office/drawing/2014/main" id="{7A4E3BE5-B2DB-4F32-321E-45A63A718B98}"/>
              </a:ext>
            </a:extLst>
          </p:cNvPr>
          <p:cNvSpPr txBox="1"/>
          <p:nvPr/>
        </p:nvSpPr>
        <p:spPr>
          <a:xfrm>
            <a:off x="657921" y="2562242"/>
            <a:ext cx="8014009" cy="627358"/>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0"/>
              </a:spcBef>
              <a:spcAft>
                <a:spcPts val="1600"/>
              </a:spcAft>
              <a:buNone/>
            </a:pPr>
            <a:r>
              <a:rPr lang="en" sz="2000" b="1" dirty="0">
                <a:solidFill>
                  <a:schemeClr val="tx1"/>
                </a:solidFill>
                <a:latin typeface="Fira Sans"/>
                <a:ea typeface="Fira Sans"/>
                <a:cs typeface="Fira Sans"/>
                <a:sym typeface="Fira Sans"/>
              </a:rPr>
              <a:t>XÂY DỰNG HỆ THỐNG WEBSITE QUẢN LÝ TOUR DU LỊCH TRONG NƯỚC CHO CÔNG TY SAIGONTOURIST</a:t>
            </a:r>
          </a:p>
        </p:txBody>
      </p:sp>
      <p:sp>
        <p:nvSpPr>
          <p:cNvPr id="14" name="Google Shape;58;p15">
            <a:extLst>
              <a:ext uri="{FF2B5EF4-FFF2-40B4-BE49-F238E27FC236}">
                <a16:creationId xmlns:a16="http://schemas.microsoft.com/office/drawing/2014/main" id="{A3FE2B5F-069D-6093-F5C8-4406A9F67BBD}"/>
              </a:ext>
            </a:extLst>
          </p:cNvPr>
          <p:cNvSpPr txBox="1"/>
          <p:nvPr/>
        </p:nvSpPr>
        <p:spPr>
          <a:xfrm>
            <a:off x="657921" y="3645924"/>
            <a:ext cx="8014009" cy="742942"/>
          </a:xfrm>
          <a:prstGeom prst="rect">
            <a:avLst/>
          </a:prstGeom>
          <a:noFill/>
          <a:ln>
            <a:noFill/>
          </a:ln>
        </p:spPr>
        <p:txBody>
          <a:bodyPr spcFirstLastPara="1" wrap="square" lIns="91425" tIns="91425" rIns="91425" bIns="91425" anchor="t" anchorCtr="0">
            <a:noAutofit/>
          </a:bodyPr>
          <a:lstStyle/>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Giảng viên hướng dẫn: </a:t>
            </a:r>
            <a:r>
              <a:rPr lang="en-US" b="1" dirty="0" err="1">
                <a:solidFill>
                  <a:schemeClr val="accent3">
                    <a:lumMod val="75000"/>
                  </a:schemeClr>
                </a:solidFill>
                <a:latin typeface="Fira Sans"/>
                <a:ea typeface="Fira Sans"/>
                <a:cs typeface="Fira Sans"/>
                <a:sym typeface="Fira Sans"/>
              </a:rPr>
              <a:t>Th.S</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Phạm</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Thị</a:t>
            </a:r>
            <a:r>
              <a:rPr lang="en-US" b="1" dirty="0">
                <a:solidFill>
                  <a:schemeClr val="accent3">
                    <a:lumMod val="75000"/>
                  </a:schemeClr>
                </a:solidFill>
                <a:latin typeface="Fira Sans"/>
                <a:ea typeface="Fira Sans"/>
                <a:cs typeface="Fira Sans"/>
                <a:sym typeface="Fira Sans"/>
              </a:rPr>
              <a:t> </a:t>
            </a:r>
            <a:r>
              <a:rPr lang="en-US" b="1" dirty="0" err="1">
                <a:solidFill>
                  <a:schemeClr val="accent3">
                    <a:lumMod val="75000"/>
                  </a:schemeClr>
                </a:solidFill>
                <a:latin typeface="Fira Sans"/>
                <a:ea typeface="Fira Sans"/>
                <a:cs typeface="Fira Sans"/>
                <a:sym typeface="Fira Sans"/>
              </a:rPr>
              <a:t>Trà</a:t>
            </a:r>
            <a:r>
              <a:rPr lang="en-US" b="1" dirty="0">
                <a:solidFill>
                  <a:schemeClr val="accent3">
                    <a:lumMod val="75000"/>
                  </a:schemeClr>
                </a:solidFill>
                <a:latin typeface="Fira Sans"/>
                <a:ea typeface="Fira Sans"/>
                <a:cs typeface="Fira Sans"/>
                <a:sym typeface="Fira Sans"/>
              </a:rPr>
              <a:t> My </a:t>
            </a:r>
            <a:endParaRPr lang="en" b="1" dirty="0">
              <a:solidFill>
                <a:schemeClr val="accent3">
                  <a:lumMod val="75000"/>
                </a:schemeClr>
              </a:solidFill>
              <a:latin typeface="Fira Sans"/>
              <a:ea typeface="Fira Sans"/>
              <a:cs typeface="Fira Sans"/>
              <a:sym typeface="Fira Sans"/>
            </a:endParaRPr>
          </a:p>
          <a:p>
            <a:pPr marL="0" lvl="0" indent="0" algn="ctr" rtl="0">
              <a:lnSpc>
                <a:spcPct val="50000"/>
              </a:lnSpc>
              <a:spcBef>
                <a:spcPts val="0"/>
              </a:spcBef>
              <a:spcAft>
                <a:spcPts val="1600"/>
              </a:spcAft>
              <a:buNone/>
            </a:pPr>
            <a:r>
              <a:rPr lang="en" b="1" dirty="0">
                <a:solidFill>
                  <a:schemeClr val="tx1"/>
                </a:solidFill>
                <a:latin typeface="Fira Sans"/>
                <a:ea typeface="Fira Sans"/>
                <a:cs typeface="Fira Sans"/>
                <a:sym typeface="Fira Sans"/>
              </a:rPr>
              <a:t>Sinh viên thực hiện: </a:t>
            </a:r>
            <a:r>
              <a:rPr lang="en" b="1" dirty="0">
                <a:solidFill>
                  <a:schemeClr val="accent3">
                    <a:lumMod val="75000"/>
                  </a:schemeClr>
                </a:solidFill>
                <a:latin typeface="Fira Sans"/>
                <a:ea typeface="Fira Sans"/>
                <a:cs typeface="Fira Sans"/>
                <a:sym typeface="Fira Sans"/>
              </a:rPr>
              <a:t>Nguyễn Công Thuận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2" name="Google Shape;692;p32"/>
          <p:cNvSpPr/>
          <p:nvPr/>
        </p:nvSpPr>
        <p:spPr>
          <a:xfrm>
            <a:off x="790650" y="2169087"/>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2"/>
          <p:cNvSpPr/>
          <p:nvPr/>
        </p:nvSpPr>
        <p:spPr>
          <a:xfrm>
            <a:off x="790650" y="4082785"/>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2"/>
          <p:cNvSpPr/>
          <p:nvPr/>
        </p:nvSpPr>
        <p:spPr>
          <a:xfrm>
            <a:off x="799200" y="3125936"/>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2"/>
          <p:cNvSpPr/>
          <p:nvPr/>
        </p:nvSpPr>
        <p:spPr>
          <a:xfrm>
            <a:off x="790650" y="1212238"/>
            <a:ext cx="821700" cy="8217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7" name="Google Shape;6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NỘI DUNG BÁO CÁO</a:t>
            </a:r>
            <a:endParaRPr dirty="0"/>
          </a:p>
        </p:txBody>
      </p:sp>
      <p:sp>
        <p:nvSpPr>
          <p:cNvPr id="698" name="Google Shape;698;p32"/>
          <p:cNvSpPr txBox="1">
            <a:spLocks noGrp="1"/>
          </p:cNvSpPr>
          <p:nvPr>
            <p:ph type="title" idx="2"/>
          </p:nvPr>
        </p:nvSpPr>
        <p:spPr>
          <a:xfrm>
            <a:off x="834150" y="139929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699" name="Google Shape;699;p32"/>
          <p:cNvSpPr txBox="1">
            <a:spLocks noGrp="1"/>
          </p:cNvSpPr>
          <p:nvPr>
            <p:ph type="title" idx="3"/>
          </p:nvPr>
        </p:nvSpPr>
        <p:spPr>
          <a:xfrm>
            <a:off x="834150" y="426984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700" name="Google Shape;700;p32"/>
          <p:cNvSpPr txBox="1">
            <a:spLocks noGrp="1"/>
          </p:cNvSpPr>
          <p:nvPr>
            <p:ph type="title" idx="4"/>
          </p:nvPr>
        </p:nvSpPr>
        <p:spPr>
          <a:xfrm>
            <a:off x="834150" y="235614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702" name="Google Shape;702;p32"/>
          <p:cNvSpPr txBox="1">
            <a:spLocks noGrp="1"/>
          </p:cNvSpPr>
          <p:nvPr>
            <p:ph type="title" idx="6"/>
          </p:nvPr>
        </p:nvSpPr>
        <p:spPr>
          <a:xfrm>
            <a:off x="842702" y="331299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704" name="Google Shape;704;p32"/>
          <p:cNvSpPr txBox="1">
            <a:spLocks noGrp="1"/>
          </p:cNvSpPr>
          <p:nvPr>
            <p:ph type="subTitle" idx="1"/>
          </p:nvPr>
        </p:nvSpPr>
        <p:spPr>
          <a:xfrm>
            <a:off x="1756199" y="1387398"/>
            <a:ext cx="47022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TỔNG QUAN ĐỀ TÀI</a:t>
            </a:r>
            <a:endParaRPr dirty="0"/>
          </a:p>
        </p:txBody>
      </p:sp>
      <p:sp>
        <p:nvSpPr>
          <p:cNvPr id="705" name="Google Shape;705;p32"/>
          <p:cNvSpPr txBox="1">
            <a:spLocks noGrp="1"/>
          </p:cNvSpPr>
          <p:nvPr>
            <p:ph type="subTitle" idx="8"/>
          </p:nvPr>
        </p:nvSpPr>
        <p:spPr>
          <a:xfrm>
            <a:off x="1756200" y="3312997"/>
            <a:ext cx="4732025"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QUẢ THỰC HIỆN ĐỀ TÀI</a:t>
            </a:r>
            <a:endParaRPr dirty="0"/>
          </a:p>
        </p:txBody>
      </p:sp>
      <p:sp>
        <p:nvSpPr>
          <p:cNvPr id="706" name="Google Shape;706;p32"/>
          <p:cNvSpPr txBox="1">
            <a:spLocks noGrp="1"/>
          </p:cNvSpPr>
          <p:nvPr>
            <p:ph type="subTitle" idx="9"/>
          </p:nvPr>
        </p:nvSpPr>
        <p:spPr>
          <a:xfrm>
            <a:off x="1756199" y="4269835"/>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KẾT LUẬN</a:t>
            </a:r>
            <a:endParaRPr dirty="0"/>
          </a:p>
        </p:txBody>
      </p:sp>
      <p:sp>
        <p:nvSpPr>
          <p:cNvPr id="707" name="Google Shape;707;p32"/>
          <p:cNvSpPr txBox="1">
            <a:spLocks noGrp="1"/>
          </p:cNvSpPr>
          <p:nvPr>
            <p:ph type="subTitle" idx="13"/>
          </p:nvPr>
        </p:nvSpPr>
        <p:spPr>
          <a:xfrm>
            <a:off x="1756199" y="2356143"/>
            <a:ext cx="4039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CƠ SỞ LÝ THUYẾT</a:t>
            </a:r>
            <a:endParaRPr dirty="0"/>
          </a:p>
        </p:txBody>
      </p:sp>
      <p:pic>
        <p:nvPicPr>
          <p:cNvPr id="779" name="Picture 778" descr="A person standing in front of a board with a person standing in front of a person standing in front of a board with a graph&#10;&#10;Description automatically generated">
            <a:extLst>
              <a:ext uri="{FF2B5EF4-FFF2-40B4-BE49-F238E27FC236}">
                <a16:creationId xmlns:a16="http://schemas.microsoft.com/office/drawing/2014/main" id="{0B9DB3AB-95C1-6FBE-6FC3-2AA8941AF989}"/>
              </a:ext>
            </a:extLst>
          </p:cNvPr>
          <p:cNvPicPr>
            <a:picLocks noChangeAspect="1"/>
          </p:cNvPicPr>
          <p:nvPr/>
        </p:nvPicPr>
        <p:blipFill>
          <a:blip r:embed="rId3"/>
          <a:stretch>
            <a:fillRect/>
          </a:stretch>
        </p:blipFill>
        <p:spPr>
          <a:xfrm>
            <a:off x="5887857" y="1261438"/>
            <a:ext cx="2421993" cy="1614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TỔNG QUAN ĐỀ TÀI</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01</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501205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923126"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MỤC TIÊU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92312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Tạo ra một nền tảng trực tuyến để quản lý và tổ chức tour du lịch trong nước một cách hiệu quả</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nghiệp</a:t>
            </a:r>
            <a:r>
              <a:rPr lang="en-US" dirty="0"/>
              <a:t> </a:t>
            </a:r>
            <a:r>
              <a:rPr lang="en-US" dirty="0" err="1"/>
              <a:t>vụ</a:t>
            </a:r>
            <a:r>
              <a:rPr lang="en-US" dirty="0"/>
              <a:t> </a:t>
            </a:r>
            <a:r>
              <a:rPr lang="en-US" dirty="0" err="1"/>
              <a:t>được</a:t>
            </a:r>
            <a:r>
              <a:rPr lang="en-US" dirty="0"/>
              <a:t> </a:t>
            </a:r>
            <a:r>
              <a:rPr lang="en-US" dirty="0" err="1"/>
              <a:t>khảo</a:t>
            </a:r>
            <a:r>
              <a:rPr lang="en-US" dirty="0"/>
              <a:t> </a:t>
            </a:r>
            <a:r>
              <a:rPr lang="en-US" dirty="0" err="1"/>
              <a:t>sát</a:t>
            </a:r>
            <a:r>
              <a:rPr lang="en-US" dirty="0"/>
              <a:t> </a:t>
            </a:r>
            <a:r>
              <a:rPr lang="en-US" dirty="0" err="1"/>
              <a:t>tại</a:t>
            </a:r>
            <a:r>
              <a:rPr lang="en-US" dirty="0"/>
              <a:t> </a:t>
            </a:r>
            <a:r>
              <a:rPr lang="en-US" dirty="0" err="1"/>
              <a:t>công</a:t>
            </a:r>
            <a:r>
              <a:rPr lang="en-US" dirty="0"/>
              <a:t> ty </a:t>
            </a:r>
            <a:r>
              <a:rPr lang="en-US" dirty="0" err="1"/>
              <a:t>Saigontourist</a:t>
            </a:r>
            <a:endParaRPr lang="fr-FR" dirty="0"/>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Nhu</a:t>
            </a:r>
            <a:r>
              <a:rPr lang="fr-FR" dirty="0"/>
              <a:t> </a:t>
            </a:r>
            <a:r>
              <a:rPr lang="fr-FR" dirty="0" err="1"/>
              <a:t>cầu</a:t>
            </a:r>
            <a:r>
              <a:rPr lang="fr-FR" dirty="0"/>
              <a:t> </a:t>
            </a:r>
            <a:r>
              <a:rPr lang="fr-FR" dirty="0" err="1"/>
              <a:t>ngày</a:t>
            </a:r>
            <a:r>
              <a:rPr lang="fr-FR" dirty="0"/>
              <a:t> </a:t>
            </a:r>
            <a:r>
              <a:rPr lang="fr-FR" dirty="0" err="1"/>
              <a:t>càng</a:t>
            </a:r>
            <a:r>
              <a:rPr lang="fr-FR" dirty="0"/>
              <a:t> </a:t>
            </a:r>
            <a:r>
              <a:rPr lang="fr-FR" dirty="0" err="1"/>
              <a:t>tăng</a:t>
            </a:r>
            <a:r>
              <a:rPr lang="fr-FR" dirty="0"/>
              <a:t> </a:t>
            </a:r>
            <a:r>
              <a:rPr lang="fr-FR" dirty="0" err="1"/>
              <a:t>về</a:t>
            </a:r>
            <a:r>
              <a:rPr lang="fr-FR" dirty="0"/>
              <a:t> </a:t>
            </a:r>
            <a:r>
              <a:rPr lang="fr-FR" dirty="0" err="1"/>
              <a:t>việc</a:t>
            </a:r>
            <a:r>
              <a:rPr lang="fr-FR" dirty="0"/>
              <a:t> </a:t>
            </a:r>
            <a:r>
              <a:rPr lang="fr-FR" dirty="0" err="1"/>
              <a:t>quản</a:t>
            </a:r>
            <a:r>
              <a:rPr lang="fr-FR" dirty="0"/>
              <a:t> </a:t>
            </a:r>
            <a:r>
              <a:rPr lang="fr-FR" dirty="0" err="1"/>
              <a:t>lý</a:t>
            </a:r>
            <a:r>
              <a:rPr lang="fr-FR" dirty="0"/>
              <a:t> </a:t>
            </a:r>
            <a:r>
              <a:rPr lang="fr-FR" dirty="0" err="1"/>
              <a:t>và</a:t>
            </a:r>
            <a:r>
              <a:rPr lang="fr-FR" dirty="0"/>
              <a:t> </a:t>
            </a:r>
            <a:r>
              <a:rPr lang="fr-FR" dirty="0" err="1"/>
              <a:t>đặt</a:t>
            </a:r>
            <a:r>
              <a:rPr lang="fr-FR" dirty="0"/>
              <a:t> tour du </a:t>
            </a:r>
            <a:r>
              <a:rPr lang="fr-FR" dirty="0" err="1"/>
              <a:t>lịch</a:t>
            </a:r>
            <a:r>
              <a:rPr lang="fr-FR" dirty="0"/>
              <a:t> </a:t>
            </a:r>
            <a:r>
              <a:rPr lang="fr-FR" dirty="0" err="1"/>
              <a:t>trực</a:t>
            </a:r>
            <a:r>
              <a:rPr lang="fr-FR" dirty="0"/>
              <a:t> </a:t>
            </a:r>
            <a:r>
              <a:rPr lang="fr-FR" dirty="0" err="1"/>
              <a:t>tuyến</a:t>
            </a:r>
            <a:r>
              <a:rPr lang="fr-FR" dirty="0"/>
              <a:t> </a:t>
            </a:r>
            <a:r>
              <a:rPr lang="fr-FR" dirty="0" err="1"/>
              <a:t>tại</a:t>
            </a:r>
            <a:r>
              <a:rPr lang="fr-FR" dirty="0"/>
              <a:t> </a:t>
            </a:r>
            <a:r>
              <a:rPr lang="fr-FR" dirty="0" err="1"/>
              <a:t>các</a:t>
            </a:r>
            <a:r>
              <a:rPr lang="fr-FR" dirty="0"/>
              <a:t> </a:t>
            </a:r>
            <a:r>
              <a:rPr lang="fr-FR" dirty="0" err="1"/>
              <a:t>công</a:t>
            </a:r>
            <a:r>
              <a:rPr lang="fr-FR" dirty="0"/>
              <a:t> </a:t>
            </a:r>
            <a:r>
              <a:rPr lang="fr-FR" dirty="0" err="1"/>
              <a:t>ty</a:t>
            </a:r>
            <a:r>
              <a:rPr lang="fr-FR" dirty="0"/>
              <a:t> du </a:t>
            </a:r>
            <a:r>
              <a:rPr lang="fr-FR" dirty="0" err="1"/>
              <a:t>lịch</a:t>
            </a:r>
            <a:r>
              <a:rPr lang="fr-FR" dirty="0"/>
              <a:t> </a:t>
            </a:r>
            <a:r>
              <a:rPr lang="fr-FR" dirty="0" err="1"/>
              <a:t>và</a:t>
            </a:r>
            <a:r>
              <a:rPr lang="fr-FR" dirty="0"/>
              <a:t> </a:t>
            </a:r>
            <a:r>
              <a:rPr lang="fr-FR" dirty="0" err="1"/>
              <a:t>lữ</a:t>
            </a:r>
            <a:r>
              <a:rPr lang="fr-FR" dirty="0"/>
              <a:t> </a:t>
            </a:r>
            <a:r>
              <a:rPr lang="fr-FR" dirty="0" err="1"/>
              <a:t>hành</a:t>
            </a:r>
            <a:r>
              <a:rPr lang="fr-FR" dirty="0"/>
              <a:t> </a:t>
            </a:r>
            <a:r>
              <a:rPr lang="fr-FR" dirty="0" err="1"/>
              <a:t>trên</a:t>
            </a:r>
            <a:r>
              <a:rPr lang="fr-FR" dirty="0"/>
              <a:t> </a:t>
            </a:r>
            <a:r>
              <a:rPr lang="fr-FR" dirty="0" err="1"/>
              <a:t>khắp</a:t>
            </a:r>
            <a:r>
              <a:rPr lang="fr-FR" dirty="0"/>
              <a:t> </a:t>
            </a:r>
            <a:r>
              <a:rPr lang="fr-FR" dirty="0" err="1"/>
              <a:t>cả</a:t>
            </a:r>
            <a:r>
              <a:rPr lang="fr-FR" dirty="0"/>
              <a:t> </a:t>
            </a:r>
            <a:r>
              <a:rPr lang="fr-FR" dirty="0" err="1"/>
              <a:t>nước</a:t>
            </a:r>
            <a:r>
              <a:rPr lang="fr-FR" dirty="0"/>
              <a:t>.</a:t>
            </a:r>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SỰ CẦN THIẾT</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523327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35"/>
          <p:cNvSpPr/>
          <p:nvPr/>
        </p:nvSpPr>
        <p:spPr>
          <a:xfrm>
            <a:off x="4572000"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7" name="Google Shape;837;p35"/>
          <p:cNvSpPr/>
          <p:nvPr/>
        </p:nvSpPr>
        <p:spPr>
          <a:xfrm>
            <a:off x="811299" y="14479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8" name="Google Shape;838;p35"/>
          <p:cNvSpPr txBox="1">
            <a:spLocks noGrp="1"/>
          </p:cNvSpPr>
          <p:nvPr>
            <p:ph type="subTitle" idx="4"/>
          </p:nvPr>
        </p:nvSpPr>
        <p:spPr>
          <a:xfrm>
            <a:off x="4572000" y="2289500"/>
            <a:ext cx="3455226"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ĐỐI TƯỢNG NGHIÊN CỨU</a:t>
            </a:r>
          </a:p>
        </p:txBody>
      </p:sp>
      <p:sp>
        <p:nvSpPr>
          <p:cNvPr id="839" name="Google Shape;839;p3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40" name="Google Shape;840;p35"/>
          <p:cNvSpPr txBox="1">
            <a:spLocks noGrp="1"/>
          </p:cNvSpPr>
          <p:nvPr>
            <p:ph type="subTitle" idx="1"/>
          </p:nvPr>
        </p:nvSpPr>
        <p:spPr>
          <a:xfrm>
            <a:off x="4571998"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 </a:t>
            </a:r>
            <a:r>
              <a:rPr lang="vi-VN" dirty="0"/>
              <a:t>Người dùng cuối</a:t>
            </a:r>
            <a:r>
              <a:rPr lang="en-US" dirty="0"/>
              <a:t>: du </a:t>
            </a:r>
            <a:r>
              <a:rPr lang="en-US" dirty="0" err="1"/>
              <a:t>khách</a:t>
            </a:r>
            <a:r>
              <a:rPr lang="en-US" dirty="0"/>
              <a:t>, </a:t>
            </a:r>
            <a:r>
              <a:rPr lang="en-US" dirty="0" err="1"/>
              <a:t>khách</a:t>
            </a:r>
            <a:r>
              <a:rPr lang="en-US" dirty="0"/>
              <a:t> </a:t>
            </a:r>
            <a:r>
              <a:rPr lang="en-US" dirty="0" err="1"/>
              <a:t>hàng</a:t>
            </a:r>
            <a:r>
              <a:rPr lang="en-US" dirty="0"/>
              <a:t>, </a:t>
            </a:r>
            <a:r>
              <a:rPr lang="en-US" dirty="0" err="1"/>
              <a:t>nhân</a:t>
            </a:r>
            <a:r>
              <a:rPr lang="en-US" dirty="0"/>
              <a:t> </a:t>
            </a:r>
            <a:r>
              <a:rPr lang="en-US" dirty="0" err="1"/>
              <a:t>viên</a:t>
            </a:r>
            <a:r>
              <a:rPr lang="en-US" dirty="0"/>
              <a:t> </a:t>
            </a:r>
            <a:r>
              <a:rPr lang="en-US" dirty="0" err="1"/>
              <a:t>phòng</a:t>
            </a:r>
            <a:r>
              <a:rPr lang="en-US" dirty="0"/>
              <a:t> ban </a:t>
            </a:r>
            <a:r>
              <a:rPr lang="en-US" dirty="0" err="1"/>
              <a:t>tổ</a:t>
            </a:r>
            <a:r>
              <a:rPr lang="en-US" dirty="0"/>
              <a:t> </a:t>
            </a:r>
            <a:r>
              <a:rPr lang="en-US" dirty="0" err="1"/>
              <a:t>chức</a:t>
            </a:r>
            <a:r>
              <a:rPr lang="en-US" dirty="0"/>
              <a:t> </a:t>
            </a:r>
            <a:r>
              <a:rPr lang="en-US" dirty="0" err="1"/>
              <a:t>và</a:t>
            </a:r>
            <a:r>
              <a:rPr lang="en-US" dirty="0"/>
              <a:t> </a:t>
            </a:r>
            <a:r>
              <a:rPr lang="en-US" dirty="0" err="1"/>
              <a:t>điều</a:t>
            </a:r>
            <a:r>
              <a:rPr lang="en-US" dirty="0"/>
              <a:t> </a:t>
            </a:r>
            <a:r>
              <a:rPr lang="en-US" dirty="0" err="1"/>
              <a:t>hành</a:t>
            </a:r>
            <a:r>
              <a:rPr lang="en-US" dirty="0"/>
              <a:t> tour, </a:t>
            </a:r>
            <a:r>
              <a:rPr lang="en-US" dirty="0" err="1"/>
              <a:t>nhà</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công</a:t>
            </a:r>
            <a:r>
              <a:rPr lang="en-US" dirty="0"/>
              <a:t> ty </a:t>
            </a:r>
            <a:r>
              <a:rPr lang="en-US" dirty="0" err="1"/>
              <a:t>lữ</a:t>
            </a:r>
            <a:r>
              <a:rPr lang="en-US" dirty="0"/>
              <a:t> </a:t>
            </a:r>
            <a:r>
              <a:rPr lang="en-US" dirty="0" err="1"/>
              <a:t>hành</a:t>
            </a:r>
            <a:r>
              <a:rPr lang="en-US" dirty="0"/>
              <a:t>.</a:t>
            </a:r>
          </a:p>
          <a:p>
            <a:pPr marL="0" lvl="0" indent="0" algn="l" rtl="0">
              <a:spcBef>
                <a:spcPts val="0"/>
              </a:spcBef>
              <a:spcAft>
                <a:spcPts val="0"/>
              </a:spcAft>
            </a:pPr>
            <a:r>
              <a:rPr lang="en-US" dirty="0"/>
              <a:t>- </a:t>
            </a:r>
            <a:r>
              <a:rPr lang="vi-VN" dirty="0"/>
              <a:t>Chính sách và quy trình tổ chức tại nhiều công ty lữ hành khác trên cả nước.</a:t>
            </a:r>
            <a:endParaRPr lang="en-US" dirty="0"/>
          </a:p>
          <a:p>
            <a:pPr marL="0" lvl="0" indent="0" algn="l" rtl="0">
              <a:spcBef>
                <a:spcPts val="0"/>
              </a:spcBef>
              <a:spcAft>
                <a:spcPts val="0"/>
              </a:spcAft>
            </a:pPr>
            <a:r>
              <a:rPr lang="fr-FR" dirty="0"/>
              <a:t>- </a:t>
            </a:r>
            <a:r>
              <a:rPr lang="fr-FR" dirty="0" err="1"/>
              <a:t>Doanh</a:t>
            </a:r>
            <a:r>
              <a:rPr lang="fr-FR" dirty="0"/>
              <a:t> </a:t>
            </a:r>
            <a:r>
              <a:rPr lang="fr-FR" dirty="0" err="1"/>
              <a:t>nghiệp</a:t>
            </a:r>
            <a:r>
              <a:rPr lang="fr-FR" dirty="0"/>
              <a:t> du </a:t>
            </a:r>
            <a:r>
              <a:rPr lang="fr-FR" dirty="0" err="1"/>
              <a:t>lịch</a:t>
            </a:r>
            <a:r>
              <a:rPr lang="fr-FR" dirty="0"/>
              <a:t> </a:t>
            </a:r>
            <a:r>
              <a:rPr lang="fr-FR" dirty="0" err="1"/>
              <a:t>và</a:t>
            </a:r>
            <a:r>
              <a:rPr lang="fr-FR" dirty="0"/>
              <a:t> </a:t>
            </a:r>
            <a:r>
              <a:rPr lang="fr-FR" dirty="0" err="1"/>
              <a:t>quản</a:t>
            </a:r>
            <a:r>
              <a:rPr lang="fr-FR" dirty="0"/>
              <a:t> </a:t>
            </a:r>
            <a:r>
              <a:rPr lang="fr-FR" dirty="0" err="1"/>
              <a:t>trị</a:t>
            </a:r>
            <a:r>
              <a:rPr lang="fr-FR" dirty="0"/>
              <a:t> </a:t>
            </a:r>
            <a:r>
              <a:rPr lang="fr-FR" dirty="0" err="1"/>
              <a:t>hệ</a:t>
            </a:r>
            <a:r>
              <a:rPr lang="fr-FR" dirty="0"/>
              <a:t> </a:t>
            </a:r>
            <a:r>
              <a:rPr lang="fr-FR" dirty="0" err="1"/>
              <a:t>thống</a:t>
            </a:r>
            <a:r>
              <a:rPr lang="fr-FR" dirty="0"/>
              <a:t>.</a:t>
            </a:r>
          </a:p>
        </p:txBody>
      </p:sp>
      <p:sp>
        <p:nvSpPr>
          <p:cNvPr id="841" name="Google Shape;841;p35"/>
          <p:cNvSpPr txBox="1">
            <a:spLocks noGrp="1"/>
          </p:cNvSpPr>
          <p:nvPr>
            <p:ph type="subTitle" idx="2"/>
          </p:nvPr>
        </p:nvSpPr>
        <p:spPr>
          <a:xfrm>
            <a:off x="722375" y="2772201"/>
            <a:ext cx="3104100" cy="15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Tiết kiệm thời gian, tăng tính minh bạch, cung cấp trải nghiệm người </a:t>
            </a:r>
            <a:r>
              <a:rPr lang="en-US" dirty="0" err="1"/>
              <a:t>dùng</a:t>
            </a:r>
            <a:r>
              <a:rPr lang="en-US" dirty="0"/>
              <a:t> </a:t>
            </a:r>
            <a:r>
              <a:rPr lang="en-US" dirty="0" err="1"/>
              <a:t>và</a:t>
            </a:r>
            <a:r>
              <a:rPr lang="en-US" dirty="0"/>
              <a:t> </a:t>
            </a:r>
            <a:r>
              <a:rPr lang="en-US" dirty="0" err="1"/>
              <a:t>doanh</a:t>
            </a:r>
            <a:r>
              <a:rPr lang="en-US" dirty="0"/>
              <a:t> </a:t>
            </a:r>
            <a:r>
              <a:rPr lang="en-US" dirty="0" err="1"/>
              <a:t>nghiệp</a:t>
            </a:r>
            <a:r>
              <a:rPr lang="vi-VN" dirty="0"/>
              <a:t> tốt hơn.</a:t>
            </a:r>
            <a:endParaRPr lang="fr-FR" dirty="0"/>
          </a:p>
        </p:txBody>
      </p:sp>
      <p:sp>
        <p:nvSpPr>
          <p:cNvPr id="842" name="Google Shape;842;p35"/>
          <p:cNvSpPr txBox="1">
            <a:spLocks noGrp="1"/>
          </p:cNvSpPr>
          <p:nvPr>
            <p:ph type="subTitle" idx="3"/>
          </p:nvPr>
        </p:nvSpPr>
        <p:spPr>
          <a:xfrm>
            <a:off x="722377" y="2289500"/>
            <a:ext cx="3104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ƯU ĐIỂM</a:t>
            </a:r>
          </a:p>
        </p:txBody>
      </p:sp>
      <p:grpSp>
        <p:nvGrpSpPr>
          <p:cNvPr id="843" name="Google Shape;843;p35"/>
          <p:cNvGrpSpPr/>
          <p:nvPr/>
        </p:nvGrpSpPr>
        <p:grpSpPr>
          <a:xfrm>
            <a:off x="987527" y="1629835"/>
            <a:ext cx="388544" cy="364251"/>
            <a:chOff x="4456875" y="2635825"/>
            <a:chExt cx="481825" cy="451700"/>
          </a:xfrm>
        </p:grpSpPr>
        <p:sp>
          <p:nvSpPr>
            <p:cNvPr id="844" name="Google Shape;844;p35"/>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5" name="Google Shape;845;p35"/>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6" name="Google Shape;846;p35"/>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 name="Google Shape;847;p35"/>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 name="Google Shape;848;p35"/>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 name="Google Shape;849;p35"/>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 name="Google Shape;850;p35"/>
          <p:cNvGrpSpPr/>
          <p:nvPr/>
        </p:nvGrpSpPr>
        <p:grpSpPr>
          <a:xfrm>
            <a:off x="4793221" y="1636397"/>
            <a:ext cx="298809" cy="364260"/>
            <a:chOff x="3907325" y="2620775"/>
            <a:chExt cx="395250" cy="481825"/>
          </a:xfrm>
        </p:grpSpPr>
        <p:sp>
          <p:nvSpPr>
            <p:cNvPr id="851" name="Google Shape;851;p35"/>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 name="Google Shape;852;p35"/>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 name="Google Shape;853;p35"/>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 name="Google Shape;854;p35"/>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37"/>
          <p:cNvSpPr txBox="1">
            <a:spLocks noGrp="1"/>
          </p:cNvSpPr>
          <p:nvPr>
            <p:ph type="subTitle" idx="6"/>
          </p:nvPr>
        </p:nvSpPr>
        <p:spPr>
          <a:xfrm>
            <a:off x="168732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ADMIN</a:t>
            </a:r>
            <a:endParaRPr dirty="0"/>
          </a:p>
        </p:txBody>
      </p:sp>
      <p:sp>
        <p:nvSpPr>
          <p:cNvPr id="895" name="Google Shape;89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01. TỔNG QUAN ĐỀ TÀI</a:t>
            </a:r>
            <a:endParaRPr dirty="0"/>
          </a:p>
        </p:txBody>
      </p:sp>
      <p:sp>
        <p:nvSpPr>
          <p:cNvPr id="896" name="Google Shape;896;p37"/>
          <p:cNvSpPr txBox="1">
            <a:spLocks noGrp="1"/>
          </p:cNvSpPr>
          <p:nvPr>
            <p:ph type="subTitle" idx="1"/>
          </p:nvPr>
        </p:nvSpPr>
        <p:spPr>
          <a:xfrm>
            <a:off x="1687325" y="163495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dirty="0"/>
              <a:t>Khách vãng lai</a:t>
            </a:r>
          </a:p>
          <a:p>
            <a:pPr marL="171450" lvl="0" indent="-171450" algn="l" rtl="0">
              <a:spcBef>
                <a:spcPts val="0"/>
              </a:spcBef>
              <a:spcAft>
                <a:spcPts val="0"/>
              </a:spcAft>
              <a:buFontTx/>
              <a:buChar char="-"/>
            </a:pPr>
            <a:r>
              <a:rPr lang="fr" dirty="0"/>
              <a:t>Khách hàng thành viên</a:t>
            </a:r>
          </a:p>
          <a:p>
            <a:pPr marL="171450" lvl="0" indent="-171450" algn="l" rtl="0">
              <a:spcBef>
                <a:spcPts val="0"/>
              </a:spcBef>
              <a:spcAft>
                <a:spcPts val="0"/>
              </a:spcAft>
              <a:buFontTx/>
              <a:buChar char="-"/>
            </a:pPr>
            <a:r>
              <a:rPr lang="fr" dirty="0"/>
              <a:t>Nhân viên điều hành tour</a:t>
            </a:r>
          </a:p>
          <a:p>
            <a:pPr marL="171450" lvl="0" indent="-171450" algn="l" rtl="0">
              <a:spcBef>
                <a:spcPts val="0"/>
              </a:spcBef>
              <a:spcAft>
                <a:spcPts val="0"/>
              </a:spcAft>
              <a:buFontTx/>
              <a:buChar char="-"/>
            </a:pPr>
            <a:r>
              <a:rPr lang="fr" dirty="0"/>
              <a:t>Nhà quản lý</a:t>
            </a:r>
            <a:endParaRPr dirty="0"/>
          </a:p>
        </p:txBody>
      </p:sp>
      <p:sp>
        <p:nvSpPr>
          <p:cNvPr id="897" name="Google Shape;897;p37"/>
          <p:cNvSpPr txBox="1">
            <a:spLocks noGrp="1"/>
          </p:cNvSpPr>
          <p:nvPr>
            <p:ph type="subTitle" idx="2"/>
          </p:nvPr>
        </p:nvSpPr>
        <p:spPr>
          <a:xfrm>
            <a:off x="5613000" y="1634950"/>
            <a:ext cx="2730900" cy="723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Là </a:t>
            </a:r>
            <a:r>
              <a:rPr lang="fr-FR" dirty="0" err="1"/>
              <a:t>website</a:t>
            </a:r>
            <a:r>
              <a:rPr lang="fr-FR" dirty="0"/>
              <a:t> </a:t>
            </a:r>
            <a:r>
              <a:rPr lang="en-US" dirty="0"/>
              <a:t>c</a:t>
            </a:r>
            <a:r>
              <a:rPr lang="vi-VN" dirty="0"/>
              <a:t>ó thể sử dụng được trên mọi thiết bị có kết nối Internet</a:t>
            </a:r>
          </a:p>
          <a:p>
            <a:pPr marL="0" lvl="0" indent="0" algn="l" rtl="0">
              <a:spcBef>
                <a:spcPts val="0"/>
              </a:spcBef>
              <a:spcAft>
                <a:spcPts val="0"/>
              </a:spcAft>
              <a:buNone/>
            </a:pPr>
            <a:endParaRPr lang="fr-FR" dirty="0"/>
          </a:p>
        </p:txBody>
      </p:sp>
      <p:sp>
        <p:nvSpPr>
          <p:cNvPr id="898" name="Google Shape;898;p37"/>
          <p:cNvSpPr txBox="1">
            <a:spLocks noGrp="1"/>
          </p:cNvSpPr>
          <p:nvPr>
            <p:ph type="subTitle" idx="3"/>
          </p:nvPr>
        </p:nvSpPr>
        <p:spPr>
          <a:xfrm>
            <a:off x="1687325"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Quản</a:t>
            </a:r>
            <a:r>
              <a:rPr lang="en-US" dirty="0"/>
              <a:t> </a:t>
            </a:r>
            <a:r>
              <a:rPr lang="en-US" dirty="0" err="1"/>
              <a:t>lý</a:t>
            </a:r>
            <a:r>
              <a:rPr lang="en-US" dirty="0"/>
              <a:t> tour du </a:t>
            </a:r>
            <a:r>
              <a:rPr lang="en-US" dirty="0" err="1"/>
              <a:t>lịch</a:t>
            </a:r>
            <a:endParaRPr lang="en-US" dirty="0"/>
          </a:p>
          <a:p>
            <a:pPr marL="171450" lvl="0" indent="-171450" algn="l" rtl="0">
              <a:spcBef>
                <a:spcPts val="0"/>
              </a:spcBef>
              <a:spcAft>
                <a:spcPts val="0"/>
              </a:spcAft>
              <a:buFontTx/>
              <a:buChar char="-"/>
            </a:pPr>
            <a:r>
              <a:rPr lang="en-US" dirty="0" err="1"/>
              <a:t>Quản</a:t>
            </a:r>
            <a:r>
              <a:rPr lang="en-US" dirty="0"/>
              <a:t> </a:t>
            </a:r>
            <a:r>
              <a:rPr lang="en-US" dirty="0" err="1"/>
              <a:t>lý</a:t>
            </a:r>
            <a:r>
              <a:rPr lang="en-US" dirty="0"/>
              <a:t> </a:t>
            </a:r>
            <a:r>
              <a:rPr lang="en-US" dirty="0" err="1"/>
              <a:t>đơn</a:t>
            </a:r>
            <a:r>
              <a:rPr lang="en-US" dirty="0"/>
              <a:t> </a:t>
            </a:r>
            <a:r>
              <a:rPr lang="en-US" dirty="0" err="1"/>
              <a:t>đặt</a:t>
            </a:r>
            <a:r>
              <a:rPr lang="en-US" dirty="0"/>
              <a:t> tour (bao </a:t>
            </a:r>
            <a:r>
              <a:rPr lang="en-US" dirty="0" err="1"/>
              <a:t>gồm</a:t>
            </a:r>
            <a:r>
              <a:rPr lang="en-US" dirty="0"/>
              <a:t> </a:t>
            </a:r>
            <a:r>
              <a:rPr lang="en-US" dirty="0" err="1"/>
              <a:t>cả</a:t>
            </a:r>
            <a:r>
              <a:rPr lang="en-US" dirty="0"/>
              <a:t> </a:t>
            </a:r>
            <a:r>
              <a:rPr lang="en-US" dirty="0" err="1"/>
              <a:t>đặt</a:t>
            </a:r>
            <a:r>
              <a:rPr lang="en-US" dirty="0"/>
              <a:t> </a:t>
            </a:r>
            <a:r>
              <a:rPr lang="en-US" dirty="0" err="1"/>
              <a:t>phương</a:t>
            </a:r>
            <a:r>
              <a:rPr lang="en-US" dirty="0"/>
              <a:t> </a:t>
            </a:r>
            <a:r>
              <a:rPr lang="en-US" dirty="0" err="1"/>
              <a:t>tiện</a:t>
            </a:r>
            <a:r>
              <a:rPr lang="en-US" dirty="0"/>
              <a:t> </a:t>
            </a:r>
            <a:r>
              <a:rPr lang="en-US" dirty="0" err="1"/>
              <a:t>liên</a:t>
            </a:r>
            <a:r>
              <a:rPr lang="en-US" dirty="0"/>
              <a:t> </a:t>
            </a:r>
            <a:r>
              <a:rPr lang="en-US" dirty="0" err="1"/>
              <a:t>kết</a:t>
            </a:r>
            <a:r>
              <a:rPr lang="en-US" dirty="0"/>
              <a:t> </a:t>
            </a:r>
            <a:r>
              <a:rPr lang="en-US" dirty="0" err="1"/>
              <a:t>và</a:t>
            </a:r>
            <a:r>
              <a:rPr lang="en-US" dirty="0"/>
              <a:t> </a:t>
            </a:r>
            <a:r>
              <a:rPr lang="en-US" dirty="0" err="1"/>
              <a:t>tính</a:t>
            </a:r>
            <a:r>
              <a:rPr lang="en-US" dirty="0"/>
              <a:t> </a:t>
            </a:r>
            <a:r>
              <a:rPr lang="en-US" dirty="0" err="1"/>
              <a:t>tiền</a:t>
            </a:r>
            <a:r>
              <a:rPr lang="en-US" dirty="0"/>
              <a:t> </a:t>
            </a:r>
            <a:r>
              <a:rPr lang="en-US" dirty="0" err="1"/>
              <a:t>chênh</a:t>
            </a:r>
            <a:r>
              <a:rPr lang="en-US" dirty="0"/>
              <a:t> </a:t>
            </a:r>
            <a:r>
              <a:rPr lang="en-US" dirty="0" err="1"/>
              <a:t>lệch</a:t>
            </a:r>
            <a:r>
              <a:rPr lang="en-US" dirty="0"/>
              <a:t> </a:t>
            </a:r>
            <a:r>
              <a:rPr lang="en-US" dirty="0" err="1"/>
              <a:t>nếu</a:t>
            </a:r>
            <a:r>
              <a:rPr lang="en-US" dirty="0"/>
              <a:t> </a:t>
            </a:r>
            <a:r>
              <a:rPr lang="en-US" dirty="0" err="1"/>
              <a:t>có</a:t>
            </a:r>
            <a:r>
              <a:rPr lang="en-US" dirty="0"/>
              <a:t>)</a:t>
            </a:r>
          </a:p>
          <a:p>
            <a:pPr marL="171450" lvl="0" indent="-171450" algn="l" rtl="0">
              <a:spcBef>
                <a:spcPts val="0"/>
              </a:spcBef>
              <a:spcAft>
                <a:spcPts val="0"/>
              </a:spcAft>
              <a:buFontTx/>
              <a:buChar char="-"/>
            </a:pPr>
            <a:r>
              <a:rPr lang="en-US" dirty="0" err="1"/>
              <a:t>Quản</a:t>
            </a:r>
            <a:r>
              <a:rPr lang="en-US" dirty="0"/>
              <a:t> </a:t>
            </a:r>
            <a:r>
              <a:rPr lang="en-US" dirty="0" err="1"/>
              <a:t>lý</a:t>
            </a:r>
            <a:r>
              <a:rPr lang="en-US" dirty="0"/>
              <a:t> </a:t>
            </a:r>
            <a:r>
              <a:rPr lang="en-US" dirty="0" err="1"/>
              <a:t>đánh</a:t>
            </a:r>
            <a:r>
              <a:rPr lang="en-US" dirty="0"/>
              <a:t> </a:t>
            </a:r>
            <a:r>
              <a:rPr lang="en-US" dirty="0" err="1"/>
              <a:t>giá</a:t>
            </a:r>
            <a:endParaRPr lang="en-US" dirty="0"/>
          </a:p>
          <a:p>
            <a:pPr marL="171450" lvl="0" indent="-171450" algn="l" rtl="0">
              <a:spcBef>
                <a:spcPts val="0"/>
              </a:spcBef>
              <a:spcAft>
                <a:spcPts val="0"/>
              </a:spcAft>
              <a:buFontTx/>
              <a:buChar char="-"/>
            </a:pPr>
            <a:r>
              <a:rPr lang="en-US" dirty="0" err="1"/>
              <a:t>Cập</a:t>
            </a:r>
            <a:r>
              <a:rPr lang="en-US" dirty="0"/>
              <a:t> </a:t>
            </a:r>
            <a:r>
              <a:rPr lang="en-US" dirty="0" err="1"/>
              <a:t>nhật</a:t>
            </a:r>
            <a:r>
              <a:rPr lang="en-US" dirty="0"/>
              <a:t> </a:t>
            </a:r>
            <a:r>
              <a:rPr lang="en-US" dirty="0" err="1"/>
              <a:t>cẩm</a:t>
            </a:r>
            <a:r>
              <a:rPr lang="en-US" dirty="0"/>
              <a:t> </a:t>
            </a:r>
            <a:r>
              <a:rPr lang="en-US" dirty="0" err="1"/>
              <a:t>nang</a:t>
            </a:r>
            <a:r>
              <a:rPr lang="en-US" dirty="0"/>
              <a:t> </a:t>
            </a:r>
            <a:r>
              <a:rPr lang="en-US" dirty="0" err="1"/>
              <a:t>và</a:t>
            </a:r>
            <a:r>
              <a:rPr lang="en-US" dirty="0"/>
              <a:t> tin </a:t>
            </a:r>
            <a:r>
              <a:rPr lang="en-US" dirty="0" err="1"/>
              <a:t>tức</a:t>
            </a:r>
            <a:endParaRPr lang="en-US" dirty="0"/>
          </a:p>
          <a:p>
            <a:pPr marL="171450" lvl="0" indent="-171450" algn="l" rtl="0">
              <a:spcBef>
                <a:spcPts val="0"/>
              </a:spcBef>
              <a:spcAft>
                <a:spcPts val="0"/>
              </a:spcAft>
              <a:buFontTx/>
              <a:buChar char="-"/>
            </a:pPr>
            <a:r>
              <a:rPr lang="en-US" dirty="0" err="1"/>
              <a:t>Thống</a:t>
            </a:r>
            <a:r>
              <a:rPr lang="en-US" dirty="0"/>
              <a:t> </a:t>
            </a:r>
            <a:r>
              <a:rPr lang="en-US" dirty="0" err="1"/>
              <a:t>kê</a:t>
            </a:r>
            <a:r>
              <a:rPr lang="en-US" dirty="0"/>
              <a:t> </a:t>
            </a:r>
            <a:r>
              <a:rPr lang="en-US" dirty="0" err="1"/>
              <a:t>theo</a:t>
            </a:r>
            <a:r>
              <a:rPr lang="en-US" dirty="0"/>
              <a:t> tour </a:t>
            </a:r>
            <a:r>
              <a:rPr lang="en-US" dirty="0" err="1"/>
              <a:t>và</a:t>
            </a:r>
            <a:r>
              <a:rPr lang="en-US" dirty="0"/>
              <a:t> </a:t>
            </a:r>
            <a:r>
              <a:rPr lang="en-US" dirty="0" err="1"/>
              <a:t>doanh</a:t>
            </a:r>
            <a:r>
              <a:rPr lang="en-US" dirty="0"/>
              <a:t> </a:t>
            </a:r>
            <a:r>
              <a:rPr lang="en-US" dirty="0" err="1"/>
              <a:t>thu</a:t>
            </a:r>
            <a:endParaRPr lang="en-US" dirty="0"/>
          </a:p>
          <a:p>
            <a:pPr marL="171450" lvl="0" indent="-171450" algn="l" rtl="0">
              <a:spcBef>
                <a:spcPts val="0"/>
              </a:spcBef>
              <a:spcAft>
                <a:spcPts val="0"/>
              </a:spcAft>
              <a:buFontTx/>
              <a:buChar char="-"/>
            </a:pPr>
            <a:endParaRPr dirty="0"/>
          </a:p>
        </p:txBody>
      </p:sp>
      <p:sp>
        <p:nvSpPr>
          <p:cNvPr id="899" name="Google Shape;899;p37"/>
          <p:cNvSpPr txBox="1">
            <a:spLocks noGrp="1"/>
          </p:cNvSpPr>
          <p:nvPr>
            <p:ph type="subTitle" idx="4"/>
          </p:nvPr>
        </p:nvSpPr>
        <p:spPr>
          <a:xfrm>
            <a:off x="5613000" y="3464500"/>
            <a:ext cx="2730900" cy="102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 dirty="0"/>
              <a:t>Xem thông tin tour du lịch</a:t>
            </a:r>
          </a:p>
          <a:p>
            <a:pPr marL="171450" lvl="0" indent="-171450" algn="l" rtl="0">
              <a:spcBef>
                <a:spcPts val="0"/>
              </a:spcBef>
              <a:spcAft>
                <a:spcPts val="0"/>
              </a:spcAft>
              <a:buFontTx/>
              <a:buChar char="-"/>
            </a:pPr>
            <a:r>
              <a:rPr lang="fr" dirty="0"/>
              <a:t>Đặt tour</a:t>
            </a:r>
          </a:p>
          <a:p>
            <a:pPr marL="171450" lvl="0" indent="-171450" algn="l" rtl="0">
              <a:spcBef>
                <a:spcPts val="0"/>
              </a:spcBef>
              <a:spcAft>
                <a:spcPts val="0"/>
              </a:spcAft>
              <a:buFontTx/>
              <a:buChar char="-"/>
            </a:pPr>
            <a:r>
              <a:rPr lang="fr" dirty="0"/>
              <a:t>Xem lịch sử đặt tour</a:t>
            </a:r>
          </a:p>
          <a:p>
            <a:pPr marL="171450" lvl="0" indent="-171450" algn="l" rtl="0">
              <a:spcBef>
                <a:spcPts val="0"/>
              </a:spcBef>
              <a:spcAft>
                <a:spcPts val="0"/>
              </a:spcAft>
              <a:buFontTx/>
              <a:buChar char="-"/>
            </a:pPr>
            <a:r>
              <a:rPr lang="en-US" dirty="0"/>
              <a:t>Đ</a:t>
            </a:r>
            <a:r>
              <a:rPr lang="fr" dirty="0"/>
              <a:t>ánh giá tour hoàn thành</a:t>
            </a:r>
          </a:p>
          <a:p>
            <a:pPr marL="171450" lvl="0" indent="-171450" algn="l" rtl="0">
              <a:spcBef>
                <a:spcPts val="0"/>
              </a:spcBef>
              <a:spcAft>
                <a:spcPts val="0"/>
              </a:spcAft>
              <a:buFontTx/>
              <a:buChar char="-"/>
            </a:pPr>
            <a:r>
              <a:rPr lang="en-US" dirty="0"/>
              <a:t>H</a:t>
            </a:r>
            <a:r>
              <a:rPr lang="fr" dirty="0"/>
              <a:t>uỷ đơn</a:t>
            </a:r>
          </a:p>
          <a:p>
            <a:pPr marL="171450" lvl="0" indent="-171450" algn="l" rtl="0">
              <a:spcBef>
                <a:spcPts val="0"/>
              </a:spcBef>
              <a:spcAft>
                <a:spcPts val="0"/>
              </a:spcAft>
              <a:buFontTx/>
              <a:buChar char="-"/>
            </a:pPr>
            <a:r>
              <a:rPr lang="fr" dirty="0"/>
              <a:t>Xem dự báo thời tiết tour</a:t>
            </a:r>
          </a:p>
          <a:p>
            <a:pPr marL="171450" lvl="0" indent="-171450" algn="l" rtl="0">
              <a:spcBef>
                <a:spcPts val="0"/>
              </a:spcBef>
              <a:spcAft>
                <a:spcPts val="0"/>
              </a:spcAft>
              <a:buFontTx/>
              <a:buChar char="-"/>
            </a:pPr>
            <a:r>
              <a:rPr lang="fr" dirty="0"/>
              <a:t>Xem tin tức và cẩm nang du lịch</a:t>
            </a:r>
          </a:p>
          <a:p>
            <a:pPr marL="171450" lvl="0" indent="-171450" algn="l" rtl="0">
              <a:spcBef>
                <a:spcPts val="0"/>
              </a:spcBef>
              <a:spcAft>
                <a:spcPts val="0"/>
              </a:spcAft>
              <a:buFontTx/>
              <a:buChar char="-"/>
            </a:pPr>
            <a:endParaRPr dirty="0"/>
          </a:p>
        </p:txBody>
      </p:sp>
      <p:sp>
        <p:nvSpPr>
          <p:cNvPr id="900" name="Google Shape;900;p37"/>
          <p:cNvSpPr txBox="1">
            <a:spLocks noGrp="1"/>
          </p:cNvSpPr>
          <p:nvPr>
            <p:ph type="subTitle" idx="5"/>
          </p:nvPr>
        </p:nvSpPr>
        <p:spPr>
          <a:xfrm>
            <a:off x="168732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CÁC TÁC NHÂN</a:t>
            </a:r>
            <a:endParaRPr dirty="0"/>
          </a:p>
        </p:txBody>
      </p:sp>
      <p:sp>
        <p:nvSpPr>
          <p:cNvPr id="901" name="Google Shape;901;p37"/>
          <p:cNvSpPr txBox="1">
            <a:spLocks noGrp="1"/>
          </p:cNvSpPr>
          <p:nvPr>
            <p:ph type="subTitle" idx="7"/>
          </p:nvPr>
        </p:nvSpPr>
        <p:spPr>
          <a:xfrm>
            <a:off x="5612975" y="115485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PHẠM VI</a:t>
            </a:r>
            <a:endParaRPr dirty="0"/>
          </a:p>
        </p:txBody>
      </p:sp>
      <p:sp>
        <p:nvSpPr>
          <p:cNvPr id="902" name="Google Shape;902;p37"/>
          <p:cNvSpPr txBox="1">
            <a:spLocks noGrp="1"/>
          </p:cNvSpPr>
          <p:nvPr>
            <p:ph type="subTitle" idx="8"/>
          </p:nvPr>
        </p:nvSpPr>
        <p:spPr>
          <a:xfrm>
            <a:off x="5612975" y="2984400"/>
            <a:ext cx="273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CHỨC NĂNG CHÍNH TRANG CLIENT</a:t>
            </a:r>
            <a:endParaRPr dirty="0"/>
          </a:p>
        </p:txBody>
      </p:sp>
      <p:sp>
        <p:nvSpPr>
          <p:cNvPr id="903" name="Google Shape;903;p37"/>
          <p:cNvSpPr/>
          <p:nvPr/>
        </p:nvSpPr>
        <p:spPr>
          <a:xfrm>
            <a:off x="717425"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37"/>
          <p:cNvSpPr/>
          <p:nvPr/>
        </p:nvSpPr>
        <p:spPr>
          <a:xfrm>
            <a:off x="717425"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5" name="Google Shape;905;p37"/>
          <p:cNvSpPr/>
          <p:nvPr/>
        </p:nvSpPr>
        <p:spPr>
          <a:xfrm>
            <a:off x="4643100" y="1617438"/>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6" name="Google Shape;906;p37"/>
          <p:cNvSpPr/>
          <p:nvPr/>
        </p:nvSpPr>
        <p:spPr>
          <a:xfrm>
            <a:off x="4643100" y="3442649"/>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07" name="Google Shape;907;p37"/>
          <p:cNvGrpSpPr/>
          <p:nvPr/>
        </p:nvGrpSpPr>
        <p:grpSpPr>
          <a:xfrm>
            <a:off x="893337" y="1794907"/>
            <a:ext cx="388560" cy="385836"/>
            <a:chOff x="-64781025" y="3361050"/>
            <a:chExt cx="317425" cy="315200"/>
          </a:xfrm>
        </p:grpSpPr>
        <p:sp>
          <p:nvSpPr>
            <p:cNvPr id="908" name="Google Shape;908;p37"/>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7"/>
          <p:cNvGrpSpPr/>
          <p:nvPr/>
        </p:nvGrpSpPr>
        <p:grpSpPr>
          <a:xfrm>
            <a:off x="889068" y="3620125"/>
            <a:ext cx="388585" cy="386661"/>
            <a:chOff x="-62151950" y="4111775"/>
            <a:chExt cx="318225" cy="316650"/>
          </a:xfrm>
        </p:grpSpPr>
        <p:sp>
          <p:nvSpPr>
            <p:cNvPr id="913" name="Google Shape;913;p37"/>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7"/>
          <p:cNvSpPr/>
          <p:nvPr/>
        </p:nvSpPr>
        <p:spPr>
          <a:xfrm>
            <a:off x="4819459" y="3661827"/>
            <a:ext cx="388585" cy="30296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37"/>
          <p:cNvGrpSpPr/>
          <p:nvPr/>
        </p:nvGrpSpPr>
        <p:grpSpPr>
          <a:xfrm>
            <a:off x="4826296" y="1794018"/>
            <a:ext cx="388582" cy="387519"/>
            <a:chOff x="-44914800" y="3560450"/>
            <a:chExt cx="300900" cy="300100"/>
          </a:xfrm>
        </p:grpSpPr>
        <p:sp>
          <p:nvSpPr>
            <p:cNvPr id="919" name="Google Shape;919;p37"/>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713225" y="2371763"/>
            <a:ext cx="4383600"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CƠ SỞ LÝ THUYẾT</a:t>
            </a:r>
            <a:endParaRPr dirty="0"/>
          </a:p>
        </p:txBody>
      </p:sp>
      <p:sp>
        <p:nvSpPr>
          <p:cNvPr id="736" name="Google Shape;736;p34"/>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02</a:t>
            </a:r>
            <a:endParaRPr dirty="0"/>
          </a:p>
        </p:txBody>
      </p:sp>
      <p:grpSp>
        <p:nvGrpSpPr>
          <p:cNvPr id="737" name="Google Shape;737;p34"/>
          <p:cNvGrpSpPr/>
          <p:nvPr/>
        </p:nvGrpSpPr>
        <p:grpSpPr>
          <a:xfrm>
            <a:off x="5056248" y="538400"/>
            <a:ext cx="3374452" cy="4065600"/>
            <a:chOff x="5056248" y="538400"/>
            <a:chExt cx="3374452" cy="4065600"/>
          </a:xfrm>
        </p:grpSpPr>
        <p:sp>
          <p:nvSpPr>
            <p:cNvPr id="738" name="Google Shape;738;p34"/>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p:cNvGrpSpPr/>
            <p:nvPr/>
          </p:nvGrpSpPr>
          <p:grpSpPr>
            <a:xfrm>
              <a:off x="5056248" y="649401"/>
              <a:ext cx="3190937" cy="3643706"/>
              <a:chOff x="5459150" y="845001"/>
              <a:chExt cx="2859775" cy="3265555"/>
            </a:xfrm>
          </p:grpSpPr>
          <p:sp>
            <p:nvSpPr>
              <p:cNvPr id="740" name="Google Shape;740;p34"/>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p:cNvGrpSpPr/>
              <p:nvPr/>
            </p:nvGrpSpPr>
            <p:grpSpPr>
              <a:xfrm>
                <a:off x="5550581" y="845001"/>
                <a:ext cx="2753250" cy="3265555"/>
                <a:chOff x="4512556" y="720026"/>
                <a:chExt cx="2753250" cy="3265555"/>
              </a:xfrm>
            </p:grpSpPr>
            <p:sp>
              <p:nvSpPr>
                <p:cNvPr id="743" name="Google Shape;743;p34"/>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p:cNvCxnSpPr/>
                <p:nvPr/>
              </p:nvCxnSpPr>
              <p:spPr>
                <a:xfrm>
                  <a:off x="4662487" y="1751256"/>
                  <a:ext cx="0" cy="0"/>
                </a:xfrm>
                <a:prstGeom prst="straightConnector1">
                  <a:avLst/>
                </a:prstGeom>
                <a:noFill/>
                <a:ln>
                  <a:noFill/>
                </a:ln>
              </p:spPr>
            </p:cxnSp>
            <p:sp>
              <p:nvSpPr>
                <p:cNvPr id="768" name="Google Shape;768;p34"/>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4"/>
                <p:cNvSpPr/>
                <p:nvPr/>
              </p:nvSpPr>
              <p:spPr>
                <a:xfrm>
                  <a:off x="6681073" y="3075034"/>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4"/>
                <p:cNvSpPr/>
                <p:nvPr/>
              </p:nvSpPr>
              <p:spPr>
                <a:xfrm>
                  <a:off x="6798092" y="3195710"/>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p:cNvGrpSpPr/>
              <p:nvPr/>
            </p:nvGrpSpPr>
            <p:grpSpPr>
              <a:xfrm>
                <a:off x="7094609" y="2491456"/>
                <a:ext cx="256255" cy="62066"/>
                <a:chOff x="6074034" y="2365606"/>
                <a:chExt cx="256255" cy="62066"/>
              </a:xfrm>
            </p:grpSpPr>
            <p:sp>
              <p:nvSpPr>
                <p:cNvPr id="829" name="Google Shape;829;p34"/>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6"/>
          <p:cNvSpPr/>
          <p:nvPr/>
        </p:nvSpPr>
        <p:spPr>
          <a:xfrm>
            <a:off x="6184650" y="15414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0" name="Google Shape;860;p36"/>
          <p:cNvSpPr/>
          <p:nvPr/>
        </p:nvSpPr>
        <p:spPr>
          <a:xfrm>
            <a:off x="3299975"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6"/>
          <p:cNvSpPr/>
          <p:nvPr/>
        </p:nvSpPr>
        <p:spPr>
          <a:xfrm>
            <a:off x="890500" y="1541500"/>
            <a:ext cx="741300" cy="741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DM Sans"/>
              <a:ea typeface="DM Sans"/>
              <a:cs typeface="DM Sans"/>
              <a:sym typeface="DM Sans"/>
            </a:endParaRPr>
          </a:p>
        </p:txBody>
      </p:sp>
      <p:sp>
        <p:nvSpPr>
          <p:cNvPr id="862" name="Google Shape;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02. CƠ SỞ LÝ THUYẾT</a:t>
            </a:r>
            <a:endParaRPr dirty="0"/>
          </a:p>
        </p:txBody>
      </p:sp>
      <p:sp>
        <p:nvSpPr>
          <p:cNvPr id="863" name="Google Shape;863;p36"/>
          <p:cNvSpPr txBox="1">
            <a:spLocks noGrp="1"/>
          </p:cNvSpPr>
          <p:nvPr>
            <p:ph type="subTitle" idx="4"/>
          </p:nvPr>
        </p:nvSpPr>
        <p:spPr>
          <a:xfrm>
            <a:off x="79962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Front-end</a:t>
            </a:r>
            <a:endParaRPr dirty="0"/>
          </a:p>
        </p:txBody>
      </p:sp>
      <p:sp>
        <p:nvSpPr>
          <p:cNvPr id="864" name="Google Shape;864;p36"/>
          <p:cNvSpPr txBox="1">
            <a:spLocks noGrp="1"/>
          </p:cNvSpPr>
          <p:nvPr>
            <p:ph type="subTitle" idx="5"/>
          </p:nvPr>
        </p:nvSpPr>
        <p:spPr>
          <a:xfrm>
            <a:off x="3201900" y="2385900"/>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Back-end</a:t>
            </a:r>
            <a:endParaRPr dirty="0"/>
          </a:p>
        </p:txBody>
      </p:sp>
      <p:sp>
        <p:nvSpPr>
          <p:cNvPr id="865" name="Google Shape;865;p36"/>
          <p:cNvSpPr txBox="1">
            <a:spLocks noGrp="1"/>
          </p:cNvSpPr>
          <p:nvPr>
            <p:ph type="subTitle" idx="1"/>
          </p:nvPr>
        </p:nvSpPr>
        <p:spPr>
          <a:xfrm>
            <a:off x="79962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VueJS</a:t>
            </a:r>
            <a:r>
              <a:rPr lang="en-US" dirty="0"/>
              <a:t> 3 Framework</a:t>
            </a:r>
          </a:p>
          <a:p>
            <a:pPr marL="171450" lvl="0" indent="-171450" algn="l" rtl="0">
              <a:spcBef>
                <a:spcPts val="0"/>
              </a:spcBef>
              <a:spcAft>
                <a:spcPts val="0"/>
              </a:spcAft>
              <a:buFontTx/>
              <a:buChar char="-"/>
            </a:pPr>
            <a:r>
              <a:rPr lang="en-US" dirty="0" err="1"/>
              <a:t>Kỹ</a:t>
            </a:r>
            <a:r>
              <a:rPr lang="en-US" dirty="0"/>
              <a:t> </a:t>
            </a:r>
            <a:r>
              <a:rPr lang="en-US" dirty="0" err="1"/>
              <a:t>thuật</a:t>
            </a:r>
            <a:r>
              <a:rPr lang="en-US" dirty="0"/>
              <a:t>: </a:t>
            </a:r>
            <a:r>
              <a:rPr lang="en-US" dirty="0" err="1"/>
              <a:t>Vuex</a:t>
            </a:r>
            <a:r>
              <a:rPr lang="en-US" dirty="0"/>
              <a:t> Module Pattern</a:t>
            </a:r>
          </a:p>
          <a:p>
            <a:pPr marL="171450" lvl="0" indent="-171450" algn="l" rtl="0">
              <a:spcBef>
                <a:spcPts val="0"/>
              </a:spcBef>
              <a:spcAft>
                <a:spcPts val="0"/>
              </a:spcAft>
              <a:buFontTx/>
              <a:buChar char="-"/>
            </a:pPr>
            <a:r>
              <a:rPr lang="en-US" dirty="0"/>
              <a:t>SCSS (Sassy CSS)</a:t>
            </a:r>
            <a:endParaRPr lang="fr" dirty="0"/>
          </a:p>
        </p:txBody>
      </p:sp>
      <p:sp>
        <p:nvSpPr>
          <p:cNvPr id="866" name="Google Shape;866;p36"/>
          <p:cNvSpPr txBox="1">
            <a:spLocks noGrp="1"/>
          </p:cNvSpPr>
          <p:nvPr>
            <p:ph type="subTitle" idx="2"/>
          </p:nvPr>
        </p:nvSpPr>
        <p:spPr>
          <a:xfrm>
            <a:off x="3201900" y="2869325"/>
            <a:ext cx="24645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Kỹ</a:t>
            </a:r>
            <a:r>
              <a:rPr lang="en-US" dirty="0"/>
              <a:t> </a:t>
            </a:r>
            <a:r>
              <a:rPr lang="en-US" dirty="0" err="1"/>
              <a:t>thuật</a:t>
            </a:r>
            <a:r>
              <a:rPr lang="en-US" dirty="0"/>
              <a:t> Dependency Injection</a:t>
            </a:r>
          </a:p>
          <a:p>
            <a:pPr marL="171450" lvl="0" indent="-171450" algn="l" rtl="0">
              <a:spcBef>
                <a:spcPts val="0"/>
              </a:spcBef>
              <a:spcAft>
                <a:spcPts val="0"/>
              </a:spcAft>
              <a:buFontTx/>
              <a:buChar char="-"/>
            </a:pPr>
            <a:r>
              <a:rPr lang="en-US" dirty="0"/>
              <a:t>Design pattern: Repository Pattern</a:t>
            </a:r>
          </a:p>
          <a:p>
            <a:pPr marL="171450" lvl="0" indent="-171450" algn="l" rtl="0">
              <a:spcBef>
                <a:spcPts val="0"/>
              </a:spcBef>
              <a:spcAft>
                <a:spcPts val="0"/>
              </a:spcAft>
              <a:buFontTx/>
              <a:buChar char="-"/>
            </a:pPr>
            <a:r>
              <a:rPr lang="en-US" dirty="0"/>
              <a:t>PHP Laravel Framework</a:t>
            </a:r>
          </a:p>
          <a:p>
            <a:pPr marL="171450" lvl="0" indent="-171450" algn="l" rtl="0">
              <a:spcBef>
                <a:spcPts val="0"/>
              </a:spcBef>
              <a:spcAft>
                <a:spcPts val="0"/>
              </a:spcAft>
              <a:buFontTx/>
              <a:buChar char="-"/>
            </a:pPr>
            <a:r>
              <a:rPr lang="en-US" dirty="0"/>
              <a:t>Web Server IIS (Internet Information Services)</a:t>
            </a:r>
          </a:p>
          <a:p>
            <a:pPr marL="171450" lvl="0" indent="-171450" algn="l" rtl="0">
              <a:spcBef>
                <a:spcPts val="0"/>
              </a:spcBef>
              <a:spcAft>
                <a:spcPts val="0"/>
              </a:spcAft>
              <a:buFontTx/>
              <a:buChar char="-"/>
            </a:pPr>
            <a:r>
              <a:rPr lang="en-US" dirty="0" err="1"/>
              <a:t>Tiêu</a:t>
            </a:r>
            <a:r>
              <a:rPr lang="en-US" dirty="0"/>
              <a:t> </a:t>
            </a:r>
            <a:r>
              <a:rPr lang="en-US" dirty="0" err="1"/>
              <a:t>chuẩn</a:t>
            </a:r>
            <a:r>
              <a:rPr lang="en-US" dirty="0"/>
              <a:t> JSON Web Token (JWT)</a:t>
            </a:r>
          </a:p>
        </p:txBody>
      </p:sp>
      <p:sp>
        <p:nvSpPr>
          <p:cNvPr id="867" name="Google Shape;867;p36"/>
          <p:cNvSpPr txBox="1">
            <a:spLocks noGrp="1"/>
          </p:cNvSpPr>
          <p:nvPr>
            <p:ph type="subTitle" idx="3"/>
          </p:nvPr>
        </p:nvSpPr>
        <p:spPr>
          <a:xfrm>
            <a:off x="6079375" y="2869325"/>
            <a:ext cx="2036400" cy="15801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Hệ quản trị cơ sở dữ liệu PostgreSQL 15</a:t>
            </a:r>
          </a:p>
        </p:txBody>
      </p:sp>
      <p:sp>
        <p:nvSpPr>
          <p:cNvPr id="868" name="Google Shape;868;p36"/>
          <p:cNvSpPr txBox="1">
            <a:spLocks noGrp="1"/>
          </p:cNvSpPr>
          <p:nvPr>
            <p:ph type="subTitle" idx="6"/>
          </p:nvPr>
        </p:nvSpPr>
        <p:spPr>
          <a:xfrm>
            <a:off x="6079375" y="2386625"/>
            <a:ext cx="2036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Database</a:t>
            </a:r>
            <a:endParaRPr dirty="0"/>
          </a:p>
        </p:txBody>
      </p:sp>
      <p:pic>
        <p:nvPicPr>
          <p:cNvPr id="5" name="Picture 4" descr="A green and blue letter v&#10;&#10;Description automatically generated">
            <a:extLst>
              <a:ext uri="{FF2B5EF4-FFF2-40B4-BE49-F238E27FC236}">
                <a16:creationId xmlns:a16="http://schemas.microsoft.com/office/drawing/2014/main" id="{30799804-2933-8D39-4A86-8DB8DCEE095C}"/>
              </a:ext>
            </a:extLst>
          </p:cNvPr>
          <p:cNvPicPr>
            <a:picLocks noChangeAspect="1"/>
          </p:cNvPicPr>
          <p:nvPr/>
        </p:nvPicPr>
        <p:blipFill>
          <a:blip r:embed="rId3"/>
          <a:stretch>
            <a:fillRect/>
          </a:stretch>
        </p:blipFill>
        <p:spPr>
          <a:xfrm>
            <a:off x="999750" y="1673686"/>
            <a:ext cx="522800" cy="522800"/>
          </a:xfrm>
          <a:prstGeom prst="rect">
            <a:avLst/>
          </a:prstGeom>
        </p:spPr>
      </p:pic>
      <p:pic>
        <p:nvPicPr>
          <p:cNvPr id="7" name="Graphic 6">
            <a:extLst>
              <a:ext uri="{FF2B5EF4-FFF2-40B4-BE49-F238E27FC236}">
                <a16:creationId xmlns:a16="http://schemas.microsoft.com/office/drawing/2014/main" id="{20E7CE14-F83A-4E19-6792-8B4188945E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8388" y="1653970"/>
            <a:ext cx="504475" cy="501809"/>
          </a:xfrm>
          <a:prstGeom prst="rect">
            <a:avLst/>
          </a:prstGeom>
        </p:spPr>
      </p:pic>
      <p:pic>
        <p:nvPicPr>
          <p:cNvPr id="11" name="Picture 10" descr="A blue and white elephant&#10;&#10;Description automatically generated">
            <a:extLst>
              <a:ext uri="{FF2B5EF4-FFF2-40B4-BE49-F238E27FC236}">
                <a16:creationId xmlns:a16="http://schemas.microsoft.com/office/drawing/2014/main" id="{EB3891E7-3AA1-F1AF-2C88-B99DE401EE89}"/>
              </a:ext>
            </a:extLst>
          </p:cNvPr>
          <p:cNvPicPr>
            <a:picLocks noChangeAspect="1"/>
          </p:cNvPicPr>
          <p:nvPr/>
        </p:nvPicPr>
        <p:blipFill>
          <a:blip r:embed="rId6"/>
          <a:stretch>
            <a:fillRect/>
          </a:stretch>
        </p:blipFill>
        <p:spPr>
          <a:xfrm>
            <a:off x="6308919" y="1681010"/>
            <a:ext cx="492762" cy="508152"/>
          </a:xfrm>
          <a:prstGeom prst="rect">
            <a:avLst/>
          </a:prstGeom>
        </p:spPr>
      </p:pic>
      <p:sp>
        <p:nvSpPr>
          <p:cNvPr id="12" name="Google Shape;716;p33">
            <a:extLst>
              <a:ext uri="{FF2B5EF4-FFF2-40B4-BE49-F238E27FC236}">
                <a16:creationId xmlns:a16="http://schemas.microsoft.com/office/drawing/2014/main" id="{1DF31FD1-F57E-321D-2EA3-E8073DDBCEC9}"/>
              </a:ext>
            </a:extLst>
          </p:cNvPr>
          <p:cNvSpPr txBox="1">
            <a:spLocks/>
          </p:cNvSpPr>
          <p:nvPr/>
        </p:nvSpPr>
        <p:spPr>
          <a:xfrm>
            <a:off x="720000" y="1017725"/>
            <a:ext cx="4294800" cy="31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buSzPts val="1100"/>
              <a:buFont typeface="Arial"/>
              <a:buNone/>
            </a:pPr>
            <a:r>
              <a:rPr lang="en-US" b="1" dirty="0"/>
              <a:t>CÔNG NGHỆ VÀ KỸ THUẬT SỬ DỤNG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rface User Experience Meeting by Slidesgo">
  <a:themeElements>
    <a:clrScheme name="Simple Light">
      <a:dk1>
        <a:srgbClr val="333956"/>
      </a:dk1>
      <a:lt1>
        <a:srgbClr val="FCFCFC"/>
      </a:lt1>
      <a:dk2>
        <a:srgbClr val="E5F0FF"/>
      </a:dk2>
      <a:lt2>
        <a:srgbClr val="91CCFF"/>
      </a:lt2>
      <a:accent1>
        <a:srgbClr val="54AAF1"/>
      </a:accent1>
      <a:accent2>
        <a:srgbClr val="1186E9"/>
      </a:accent2>
      <a:accent3>
        <a:srgbClr val="3E64BE"/>
      </a:accent3>
      <a:accent4>
        <a:srgbClr val="304C79"/>
      </a:accent4>
      <a:accent5>
        <a:srgbClr val="FFC655"/>
      </a:accent5>
      <a:accent6>
        <a:srgbClr val="FFFFFF"/>
      </a:accent6>
      <a:hlink>
        <a:srgbClr val="33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836</Words>
  <Application>Microsoft Office PowerPoint</Application>
  <PresentationFormat>On-screen Show (16:9)</PresentationFormat>
  <Paragraphs>93</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Fira Sans</vt:lpstr>
      <vt:lpstr>DM Sans</vt:lpstr>
      <vt:lpstr>Calibri</vt:lpstr>
      <vt:lpstr>Bebas Neue</vt:lpstr>
      <vt:lpstr>Anaheim</vt:lpstr>
      <vt:lpstr>Alexandria ExtraBold</vt:lpstr>
      <vt:lpstr>Urbanist</vt:lpstr>
      <vt:lpstr>Arial</vt:lpstr>
      <vt:lpstr>Interface User Experience Meeting by Slidesgo</vt:lpstr>
      <vt:lpstr>PowerPoint Presentation</vt:lpstr>
      <vt:lpstr>PowerPoint Presentation</vt:lpstr>
      <vt:lpstr>NỘI DUNG BÁO CÁO</vt:lpstr>
      <vt:lpstr>TỔNG QUAN ĐỀ TÀI</vt:lpstr>
      <vt:lpstr>01. TỔNG QUAN ĐỀ TÀI</vt:lpstr>
      <vt:lpstr>01. TỔNG QUAN ĐỀ TÀI</vt:lpstr>
      <vt:lpstr>01. TỔNG QUAN ĐỀ TÀI</vt:lpstr>
      <vt:lpstr>CƠ SỞ LÝ THUYẾT</vt:lpstr>
      <vt:lpstr>02. CƠ SỞ LÝ THUYẾT</vt:lpstr>
      <vt:lpstr>02. CƠ SỞ LÝ THUYẾT</vt:lpstr>
      <vt:lpstr>02. CƠ SỞ LÝ THUYẾT</vt:lpstr>
      <vt:lpstr>02. CƠ SỞ LÝ THUYẾT</vt:lpstr>
      <vt:lpstr>KẾT QUẢ THỰC HIỆN ĐỀ TÀI</vt:lpstr>
      <vt:lpstr>KẾT LUẬN</vt:lpstr>
      <vt:lpstr>04. KẾT LUẬN</vt:lpstr>
      <vt:lpstr>THANKS FOR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SUR L'EXPÉRIENCE UTILISATEUR AVEC L'INTERFACE</dc:title>
  <cp:lastModifiedBy>NGUYỄN CÔNG THUẬN</cp:lastModifiedBy>
  <cp:revision>186</cp:revision>
  <dcterms:modified xsi:type="dcterms:W3CDTF">2024-01-14T09:36:00Z</dcterms:modified>
</cp:coreProperties>
</file>