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8"/>
  </p:notesMasterIdLst>
  <p:sldIdLst>
    <p:sldId id="296" r:id="rId2"/>
    <p:sldId id="297" r:id="rId3"/>
    <p:sldId id="258" r:id="rId4"/>
    <p:sldId id="260" r:id="rId5"/>
    <p:sldId id="261" r:id="rId6"/>
    <p:sldId id="299" r:id="rId7"/>
    <p:sldId id="263" r:id="rId8"/>
    <p:sldId id="298" r:id="rId9"/>
    <p:sldId id="262" r:id="rId10"/>
    <p:sldId id="300" r:id="rId11"/>
    <p:sldId id="301" r:id="rId12"/>
    <p:sldId id="302" r:id="rId13"/>
    <p:sldId id="303" r:id="rId14"/>
    <p:sldId id="304" r:id="rId15"/>
    <p:sldId id="264" r:id="rId16"/>
    <p:sldId id="256" r:id="rId17"/>
  </p:sldIdLst>
  <p:sldSz cx="9144000" cy="5143500" type="screen16x9"/>
  <p:notesSz cx="6858000" cy="9144000"/>
  <p:embeddedFontLst>
    <p:embeddedFont>
      <p:font typeface="Alexandria ExtraBold" panose="020B0604020202020204" charset="-78"/>
      <p:bold r:id="rId19"/>
    </p:embeddedFont>
    <p:embeddedFont>
      <p:font typeface="Anaheim" panose="020B0604020202020204" charset="0"/>
      <p:regular r:id="rId20"/>
    </p:embeddedFont>
    <p:embeddedFont>
      <p:font typeface="Bebas Neue" panose="020B0606020202050201" pitchFamily="34" charset="0"/>
      <p:regular r:id="rId21"/>
    </p:embeddedFont>
    <p:embeddedFont>
      <p:font typeface="Calibri" panose="020F0502020204030204" pitchFamily="34" charset="0"/>
      <p:regular r:id="rId22"/>
      <p:bold r:id="rId23"/>
      <p:italic r:id="rId24"/>
      <p:boldItalic r:id="rId25"/>
    </p:embeddedFont>
    <p:embeddedFont>
      <p:font typeface="DM Sans" pitchFamily="2" charset="0"/>
      <p:regular r:id="rId26"/>
      <p:bold r:id="rId27"/>
      <p:italic r:id="rId28"/>
      <p:boldItalic r:id="rId29"/>
    </p:embeddedFont>
    <p:embeddedFont>
      <p:font typeface="Fira Sans" panose="020B0503050000020004" pitchFamily="34" charset="0"/>
      <p:regular r:id="rId30"/>
      <p:bold r:id="rId31"/>
      <p:italic r:id="rId32"/>
      <p:boldItalic r:id="rId33"/>
    </p:embeddedFont>
    <p:embeddedFont>
      <p:font typeface="Urbanist"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9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82217B-A3E2-46C6-B95A-E8E916813E71}">
  <a:tblStyle styleId="{E582217B-A3E2-46C6-B95A-E8E916813E7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99268D5-E88B-4703-801D-312AB63363F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7311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8565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75308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4703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8259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6176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6" name="Google Shape;926;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713225" y="2371763"/>
            <a:ext cx="4383600" cy="120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9" name="Google Shape;29;p3"/>
          <p:cNvSpPr txBox="1">
            <a:spLocks noGrp="1"/>
          </p:cNvSpPr>
          <p:nvPr>
            <p:ph type="title" idx="2" hasCustomPrompt="1"/>
          </p:nvPr>
        </p:nvSpPr>
        <p:spPr>
          <a:xfrm>
            <a:off x="713225" y="1569038"/>
            <a:ext cx="1750200" cy="8418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 name="Google Shape;30;p3"/>
          <p:cNvSpPr/>
          <p:nvPr/>
        </p:nvSpPr>
        <p:spPr>
          <a:xfrm>
            <a:off x="494226" y="720013"/>
            <a:ext cx="8155500" cy="3706500"/>
          </a:xfrm>
          <a:prstGeom prst="roundRect">
            <a:avLst>
              <a:gd name="adj" fmla="val 6093"/>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3"/>
          <p:cNvGrpSpPr/>
          <p:nvPr/>
        </p:nvGrpSpPr>
        <p:grpSpPr>
          <a:xfrm>
            <a:off x="3499492" y="649407"/>
            <a:ext cx="1389771" cy="3835846"/>
            <a:chOff x="3499492" y="649407"/>
            <a:chExt cx="1389771" cy="3835846"/>
          </a:xfrm>
        </p:grpSpPr>
        <p:grpSp>
          <p:nvGrpSpPr>
            <p:cNvPr id="32" name="Google Shape;32;p3"/>
            <p:cNvGrpSpPr/>
            <p:nvPr/>
          </p:nvGrpSpPr>
          <p:grpSpPr>
            <a:xfrm>
              <a:off x="4751117" y="649407"/>
              <a:ext cx="138146" cy="138146"/>
              <a:chOff x="4315031" y="1267400"/>
              <a:chExt cx="298500" cy="298500"/>
            </a:xfrm>
          </p:grpSpPr>
          <p:sp>
            <p:nvSpPr>
              <p:cNvPr id="33" name="Google Shape;33;p3"/>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3"/>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 name="Google Shape;35;p3"/>
            <p:cNvGrpSpPr/>
            <p:nvPr/>
          </p:nvGrpSpPr>
          <p:grpSpPr>
            <a:xfrm>
              <a:off x="3499492" y="4347107"/>
              <a:ext cx="138146" cy="138146"/>
              <a:chOff x="4315031" y="1267400"/>
              <a:chExt cx="298500" cy="298500"/>
            </a:xfrm>
          </p:grpSpPr>
          <p:sp>
            <p:nvSpPr>
              <p:cNvPr id="36" name="Google Shape;36;p3"/>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3"/>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8" name="Google Shape;38;p3"/>
          <p:cNvGrpSpPr/>
          <p:nvPr/>
        </p:nvGrpSpPr>
        <p:grpSpPr>
          <a:xfrm>
            <a:off x="494222" y="401350"/>
            <a:ext cx="660992" cy="138150"/>
            <a:chOff x="3983" y="1908"/>
            <a:chExt cx="389" cy="81"/>
          </a:xfrm>
        </p:grpSpPr>
        <p:sp>
          <p:nvSpPr>
            <p:cNvPr id="39" name="Google Shape;39;p3"/>
            <p:cNvSpPr/>
            <p:nvPr/>
          </p:nvSpPr>
          <p:spPr>
            <a:xfrm>
              <a:off x="3983" y="1908"/>
              <a:ext cx="86" cy="81"/>
            </a:xfrm>
            <a:custGeom>
              <a:avLst/>
              <a:gdLst/>
              <a:ahLst/>
              <a:cxnLst/>
              <a:rect l="l" t="t" r="r" b="b"/>
              <a:pathLst>
                <a:path w="1148" h="1084" extrusionOk="0">
                  <a:moveTo>
                    <a:pt x="1148" y="882"/>
                  </a:moveTo>
                  <a:cubicBezTo>
                    <a:pt x="1148" y="202"/>
                    <a:pt x="1148" y="202"/>
                    <a:pt x="1148" y="202"/>
                  </a:cubicBezTo>
                  <a:cubicBezTo>
                    <a:pt x="1148" y="91"/>
                    <a:pt x="1057" y="0"/>
                    <a:pt x="946" y="0"/>
                  </a:cubicBezTo>
                  <a:cubicBezTo>
                    <a:pt x="202" y="0"/>
                    <a:pt x="202" y="0"/>
                    <a:pt x="202" y="0"/>
                  </a:cubicBezTo>
                  <a:cubicBezTo>
                    <a:pt x="91" y="0"/>
                    <a:pt x="0" y="91"/>
                    <a:pt x="0" y="202"/>
                  </a:cubicBezTo>
                  <a:cubicBezTo>
                    <a:pt x="0" y="882"/>
                    <a:pt x="0" y="882"/>
                    <a:pt x="0" y="882"/>
                  </a:cubicBezTo>
                  <a:cubicBezTo>
                    <a:pt x="0" y="994"/>
                    <a:pt x="91" y="1084"/>
                    <a:pt x="202" y="1084"/>
                  </a:cubicBezTo>
                  <a:cubicBezTo>
                    <a:pt x="946" y="1084"/>
                    <a:pt x="946" y="1084"/>
                    <a:pt x="946" y="1084"/>
                  </a:cubicBezTo>
                  <a:cubicBezTo>
                    <a:pt x="1057" y="1084"/>
                    <a:pt x="1148" y="994"/>
                    <a:pt x="1148" y="88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 name="Google Shape;40;p3"/>
            <p:cNvSpPr/>
            <p:nvPr/>
          </p:nvSpPr>
          <p:spPr>
            <a:xfrm>
              <a:off x="4008" y="1932"/>
              <a:ext cx="35" cy="34"/>
            </a:xfrm>
            <a:custGeom>
              <a:avLst/>
              <a:gdLst/>
              <a:ahLst/>
              <a:cxnLst/>
              <a:rect l="l" t="t" r="r" b="b"/>
              <a:pathLst>
                <a:path w="472" h="460" extrusionOk="0">
                  <a:moveTo>
                    <a:pt x="472" y="207"/>
                  </a:moveTo>
                  <a:cubicBezTo>
                    <a:pt x="472" y="401"/>
                    <a:pt x="472" y="401"/>
                    <a:pt x="472" y="401"/>
                  </a:cubicBezTo>
                  <a:cubicBezTo>
                    <a:pt x="472" y="433"/>
                    <a:pt x="445" y="460"/>
                    <a:pt x="413" y="460"/>
                  </a:cubicBezTo>
                  <a:cubicBezTo>
                    <a:pt x="59" y="460"/>
                    <a:pt x="59" y="460"/>
                    <a:pt x="59" y="460"/>
                  </a:cubicBezTo>
                  <a:cubicBezTo>
                    <a:pt x="27" y="460"/>
                    <a:pt x="0" y="433"/>
                    <a:pt x="0" y="401"/>
                  </a:cubicBezTo>
                  <a:cubicBezTo>
                    <a:pt x="0" y="207"/>
                    <a:pt x="0" y="207"/>
                    <a:pt x="0" y="207"/>
                  </a:cubicBezTo>
                  <a:cubicBezTo>
                    <a:pt x="0" y="189"/>
                    <a:pt x="8" y="173"/>
                    <a:pt x="22" y="161"/>
                  </a:cubicBezTo>
                  <a:cubicBezTo>
                    <a:pt x="199" y="17"/>
                    <a:pt x="199" y="17"/>
                    <a:pt x="199" y="17"/>
                  </a:cubicBezTo>
                  <a:cubicBezTo>
                    <a:pt x="221" y="0"/>
                    <a:pt x="252" y="0"/>
                    <a:pt x="274" y="17"/>
                  </a:cubicBezTo>
                  <a:cubicBezTo>
                    <a:pt x="450" y="161"/>
                    <a:pt x="450" y="161"/>
                    <a:pt x="450" y="161"/>
                  </a:cubicBezTo>
                  <a:cubicBezTo>
                    <a:pt x="464" y="173"/>
                    <a:pt x="472" y="189"/>
                    <a:pt x="472" y="20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3"/>
            <p:cNvSpPr/>
            <p:nvPr/>
          </p:nvSpPr>
          <p:spPr>
            <a:xfrm>
              <a:off x="4286" y="1908"/>
              <a:ext cx="86" cy="81"/>
            </a:xfrm>
            <a:custGeom>
              <a:avLst/>
              <a:gdLst/>
              <a:ahLst/>
              <a:cxnLst/>
              <a:rect l="l" t="t" r="r" b="b"/>
              <a:pathLst>
                <a:path w="1147" h="1084" extrusionOk="0">
                  <a:moveTo>
                    <a:pt x="1147" y="882"/>
                  </a:moveTo>
                  <a:cubicBezTo>
                    <a:pt x="1147" y="202"/>
                    <a:pt x="1147" y="202"/>
                    <a:pt x="1147" y="202"/>
                  </a:cubicBezTo>
                  <a:cubicBezTo>
                    <a:pt x="1147" y="91"/>
                    <a:pt x="1057" y="0"/>
                    <a:pt x="946" y="0"/>
                  </a:cubicBezTo>
                  <a:cubicBezTo>
                    <a:pt x="202" y="0"/>
                    <a:pt x="202" y="0"/>
                    <a:pt x="202" y="0"/>
                  </a:cubicBezTo>
                  <a:cubicBezTo>
                    <a:pt x="90" y="0"/>
                    <a:pt x="0" y="91"/>
                    <a:pt x="0" y="202"/>
                  </a:cubicBezTo>
                  <a:cubicBezTo>
                    <a:pt x="0" y="882"/>
                    <a:pt x="0" y="882"/>
                    <a:pt x="0" y="882"/>
                  </a:cubicBezTo>
                  <a:cubicBezTo>
                    <a:pt x="0" y="994"/>
                    <a:pt x="90" y="1084"/>
                    <a:pt x="202" y="1084"/>
                  </a:cubicBezTo>
                  <a:cubicBezTo>
                    <a:pt x="946" y="1084"/>
                    <a:pt x="946" y="1084"/>
                    <a:pt x="946" y="1084"/>
                  </a:cubicBezTo>
                  <a:cubicBezTo>
                    <a:pt x="1057" y="1084"/>
                    <a:pt x="1147" y="994"/>
                    <a:pt x="1147" y="88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3"/>
            <p:cNvSpPr/>
            <p:nvPr/>
          </p:nvSpPr>
          <p:spPr>
            <a:xfrm>
              <a:off x="4317" y="1930"/>
              <a:ext cx="30" cy="31"/>
            </a:xfrm>
            <a:custGeom>
              <a:avLst/>
              <a:gdLst/>
              <a:ahLst/>
              <a:cxnLst/>
              <a:rect l="l" t="t" r="r" b="b"/>
              <a:pathLst>
                <a:path w="406" h="425" extrusionOk="0">
                  <a:moveTo>
                    <a:pt x="0" y="212"/>
                  </a:moveTo>
                  <a:cubicBezTo>
                    <a:pt x="0" y="163"/>
                    <a:pt x="19" y="113"/>
                    <a:pt x="57" y="76"/>
                  </a:cubicBezTo>
                  <a:cubicBezTo>
                    <a:pt x="132" y="0"/>
                    <a:pt x="255" y="0"/>
                    <a:pt x="331" y="76"/>
                  </a:cubicBezTo>
                  <a:cubicBezTo>
                    <a:pt x="406" y="151"/>
                    <a:pt x="406" y="274"/>
                    <a:pt x="331" y="349"/>
                  </a:cubicBezTo>
                  <a:cubicBezTo>
                    <a:pt x="331" y="349"/>
                    <a:pt x="331" y="349"/>
                    <a:pt x="331" y="349"/>
                  </a:cubicBezTo>
                  <a:cubicBezTo>
                    <a:pt x="255" y="425"/>
                    <a:pt x="132" y="425"/>
                    <a:pt x="57" y="349"/>
                  </a:cubicBezTo>
                  <a:cubicBezTo>
                    <a:pt x="19" y="311"/>
                    <a:pt x="0" y="262"/>
                    <a:pt x="0" y="212"/>
                  </a:cubicBezTo>
                  <a:close/>
                  <a:moveTo>
                    <a:pt x="336" y="212"/>
                  </a:moveTo>
                  <a:cubicBezTo>
                    <a:pt x="336" y="176"/>
                    <a:pt x="322" y="140"/>
                    <a:pt x="294" y="112"/>
                  </a:cubicBezTo>
                  <a:cubicBezTo>
                    <a:pt x="239" y="57"/>
                    <a:pt x="149" y="57"/>
                    <a:pt x="94" y="112"/>
                  </a:cubicBezTo>
                  <a:cubicBezTo>
                    <a:pt x="38" y="167"/>
                    <a:pt x="38" y="257"/>
                    <a:pt x="94" y="313"/>
                  </a:cubicBezTo>
                  <a:cubicBezTo>
                    <a:pt x="149" y="368"/>
                    <a:pt x="239" y="368"/>
                    <a:pt x="294" y="313"/>
                  </a:cubicBezTo>
                  <a:cubicBezTo>
                    <a:pt x="322" y="285"/>
                    <a:pt x="336" y="249"/>
                    <a:pt x="336" y="2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3"/>
            <p:cNvSpPr/>
            <p:nvPr/>
          </p:nvSpPr>
          <p:spPr>
            <a:xfrm>
              <a:off x="4311" y="1952"/>
              <a:ext cx="14" cy="14"/>
            </a:xfrm>
            <a:custGeom>
              <a:avLst/>
              <a:gdLst/>
              <a:ahLst/>
              <a:cxnLst/>
              <a:rect l="l" t="t" r="r" b="b"/>
              <a:pathLst>
                <a:path w="190" h="192" extrusionOk="0">
                  <a:moveTo>
                    <a:pt x="0" y="164"/>
                  </a:moveTo>
                  <a:cubicBezTo>
                    <a:pt x="0" y="157"/>
                    <a:pt x="3" y="151"/>
                    <a:pt x="8" y="145"/>
                  </a:cubicBezTo>
                  <a:cubicBezTo>
                    <a:pt x="143" y="10"/>
                    <a:pt x="143" y="10"/>
                    <a:pt x="143" y="10"/>
                  </a:cubicBezTo>
                  <a:cubicBezTo>
                    <a:pt x="153" y="0"/>
                    <a:pt x="169" y="0"/>
                    <a:pt x="179" y="10"/>
                  </a:cubicBezTo>
                  <a:cubicBezTo>
                    <a:pt x="190" y="20"/>
                    <a:pt x="190" y="37"/>
                    <a:pt x="179" y="47"/>
                  </a:cubicBezTo>
                  <a:cubicBezTo>
                    <a:pt x="44" y="182"/>
                    <a:pt x="44" y="182"/>
                    <a:pt x="44" y="182"/>
                  </a:cubicBezTo>
                  <a:cubicBezTo>
                    <a:pt x="34" y="192"/>
                    <a:pt x="18" y="192"/>
                    <a:pt x="8" y="182"/>
                  </a:cubicBezTo>
                  <a:cubicBezTo>
                    <a:pt x="3" y="177"/>
                    <a:pt x="0" y="170"/>
                    <a:pt x="0" y="16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3"/>
            <p:cNvSpPr/>
            <p:nvPr/>
          </p:nvSpPr>
          <p:spPr>
            <a:xfrm>
              <a:off x="4134" y="1908"/>
              <a:ext cx="86" cy="81"/>
            </a:xfrm>
            <a:custGeom>
              <a:avLst/>
              <a:gdLst/>
              <a:ahLst/>
              <a:cxnLst/>
              <a:rect l="l" t="t" r="r" b="b"/>
              <a:pathLst>
                <a:path w="1147" h="1084" extrusionOk="0">
                  <a:moveTo>
                    <a:pt x="1147" y="882"/>
                  </a:moveTo>
                  <a:cubicBezTo>
                    <a:pt x="1147" y="202"/>
                    <a:pt x="1147" y="202"/>
                    <a:pt x="1147" y="202"/>
                  </a:cubicBezTo>
                  <a:cubicBezTo>
                    <a:pt x="1147" y="91"/>
                    <a:pt x="1057" y="0"/>
                    <a:pt x="945" y="0"/>
                  </a:cubicBezTo>
                  <a:cubicBezTo>
                    <a:pt x="201" y="0"/>
                    <a:pt x="201" y="0"/>
                    <a:pt x="201" y="0"/>
                  </a:cubicBezTo>
                  <a:cubicBezTo>
                    <a:pt x="90" y="0"/>
                    <a:pt x="0" y="91"/>
                    <a:pt x="0" y="202"/>
                  </a:cubicBezTo>
                  <a:cubicBezTo>
                    <a:pt x="0" y="882"/>
                    <a:pt x="0" y="882"/>
                    <a:pt x="0" y="882"/>
                  </a:cubicBezTo>
                  <a:cubicBezTo>
                    <a:pt x="0" y="994"/>
                    <a:pt x="90" y="1084"/>
                    <a:pt x="201" y="1084"/>
                  </a:cubicBezTo>
                  <a:cubicBezTo>
                    <a:pt x="945" y="1084"/>
                    <a:pt x="945" y="1084"/>
                    <a:pt x="945" y="1084"/>
                  </a:cubicBezTo>
                  <a:cubicBezTo>
                    <a:pt x="1057" y="1084"/>
                    <a:pt x="1147" y="994"/>
                    <a:pt x="1147" y="88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3"/>
            <p:cNvSpPr/>
            <p:nvPr/>
          </p:nvSpPr>
          <p:spPr>
            <a:xfrm>
              <a:off x="4157" y="1933"/>
              <a:ext cx="40" cy="31"/>
            </a:xfrm>
            <a:custGeom>
              <a:avLst/>
              <a:gdLst/>
              <a:ahLst/>
              <a:cxnLst/>
              <a:rect l="l" t="t" r="r" b="b"/>
              <a:pathLst>
                <a:path w="527" h="421" extrusionOk="0">
                  <a:moveTo>
                    <a:pt x="481" y="46"/>
                  </a:moveTo>
                  <a:cubicBezTo>
                    <a:pt x="435" y="0"/>
                    <a:pt x="360" y="0"/>
                    <a:pt x="314" y="46"/>
                  </a:cubicBezTo>
                  <a:cubicBezTo>
                    <a:pt x="263" y="96"/>
                    <a:pt x="263" y="96"/>
                    <a:pt x="263" y="96"/>
                  </a:cubicBezTo>
                  <a:cubicBezTo>
                    <a:pt x="213" y="46"/>
                    <a:pt x="213" y="46"/>
                    <a:pt x="213" y="46"/>
                  </a:cubicBezTo>
                  <a:cubicBezTo>
                    <a:pt x="167" y="0"/>
                    <a:pt x="92" y="0"/>
                    <a:pt x="46" y="46"/>
                  </a:cubicBezTo>
                  <a:cubicBezTo>
                    <a:pt x="0" y="92"/>
                    <a:pt x="0" y="166"/>
                    <a:pt x="46" y="213"/>
                  </a:cubicBezTo>
                  <a:cubicBezTo>
                    <a:pt x="169" y="336"/>
                    <a:pt x="169" y="336"/>
                    <a:pt x="169" y="336"/>
                  </a:cubicBezTo>
                  <a:cubicBezTo>
                    <a:pt x="172" y="340"/>
                    <a:pt x="263" y="421"/>
                    <a:pt x="263" y="421"/>
                  </a:cubicBezTo>
                  <a:cubicBezTo>
                    <a:pt x="263" y="421"/>
                    <a:pt x="354" y="340"/>
                    <a:pt x="357" y="336"/>
                  </a:cubicBezTo>
                  <a:cubicBezTo>
                    <a:pt x="481" y="213"/>
                    <a:pt x="481" y="213"/>
                    <a:pt x="481" y="213"/>
                  </a:cubicBezTo>
                  <a:cubicBezTo>
                    <a:pt x="527" y="166"/>
                    <a:pt x="527" y="92"/>
                    <a:pt x="481" y="4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07"/>
        <p:cNvGrpSpPr/>
        <p:nvPr/>
      </p:nvGrpSpPr>
      <p:grpSpPr>
        <a:xfrm>
          <a:off x="0" y="0"/>
          <a:ext cx="0" cy="0"/>
          <a:chOff x="0" y="0"/>
          <a:chExt cx="0" cy="0"/>
        </a:xfrm>
      </p:grpSpPr>
      <p:grpSp>
        <p:nvGrpSpPr>
          <p:cNvPr id="508" name="Google Shape;508;p26"/>
          <p:cNvGrpSpPr/>
          <p:nvPr/>
        </p:nvGrpSpPr>
        <p:grpSpPr>
          <a:xfrm>
            <a:off x="-1083725" y="-1455500"/>
            <a:ext cx="11215125" cy="7166125"/>
            <a:chOff x="-1083725" y="-1455500"/>
            <a:chExt cx="11215125" cy="7166125"/>
          </a:xfrm>
        </p:grpSpPr>
        <p:cxnSp>
          <p:nvCxnSpPr>
            <p:cNvPr id="509" name="Google Shape;509;p26"/>
            <p:cNvCxnSpPr/>
            <p:nvPr/>
          </p:nvCxnSpPr>
          <p:spPr>
            <a:xfrm rot="10800000">
              <a:off x="-1083725" y="1134950"/>
              <a:ext cx="2045700" cy="0"/>
            </a:xfrm>
            <a:prstGeom prst="straightConnector1">
              <a:avLst/>
            </a:prstGeom>
            <a:noFill/>
            <a:ln w="9525" cap="flat" cmpd="sng">
              <a:solidFill>
                <a:schemeClr val="lt2"/>
              </a:solidFill>
              <a:prstDash val="dash"/>
              <a:round/>
              <a:headEnd type="none" w="med" len="med"/>
              <a:tailEnd type="none" w="med" len="med"/>
            </a:ln>
          </p:spPr>
        </p:cxnSp>
        <p:sp>
          <p:nvSpPr>
            <p:cNvPr id="510" name="Google Shape;510;p26"/>
            <p:cNvSpPr/>
            <p:nvPr/>
          </p:nvSpPr>
          <p:spPr>
            <a:xfrm>
              <a:off x="8411200" y="1740125"/>
              <a:ext cx="1720200" cy="397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6"/>
            <p:cNvSpPr/>
            <p:nvPr/>
          </p:nvSpPr>
          <p:spPr>
            <a:xfrm>
              <a:off x="-986525" y="2373500"/>
              <a:ext cx="1948500" cy="223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6"/>
            <p:cNvSpPr/>
            <p:nvPr/>
          </p:nvSpPr>
          <p:spPr>
            <a:xfrm>
              <a:off x="2418975" y="-1455500"/>
              <a:ext cx="7221300" cy="223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3" name="Google Shape;513;p26"/>
            <p:cNvCxnSpPr/>
            <p:nvPr/>
          </p:nvCxnSpPr>
          <p:spPr>
            <a:xfrm rot="-5400000" flipH="1">
              <a:off x="6905500" y="4397472"/>
              <a:ext cx="1681200" cy="326400"/>
            </a:xfrm>
            <a:prstGeom prst="bentConnector2">
              <a:avLst/>
            </a:prstGeom>
            <a:noFill/>
            <a:ln w="9525" cap="flat" cmpd="sng">
              <a:solidFill>
                <a:schemeClr val="lt2"/>
              </a:solidFill>
              <a:prstDash val="dash"/>
              <a:round/>
              <a:headEnd type="none" w="med" len="med"/>
              <a:tailEnd type="none" w="med" len="med"/>
            </a:ln>
          </p:spPr>
        </p:cxnSp>
        <p:cxnSp>
          <p:nvCxnSpPr>
            <p:cNvPr id="514" name="Google Shape;514;p26"/>
            <p:cNvCxnSpPr/>
            <p:nvPr/>
          </p:nvCxnSpPr>
          <p:spPr>
            <a:xfrm>
              <a:off x="6978572" y="-925288"/>
              <a:ext cx="0" cy="1621500"/>
            </a:xfrm>
            <a:prstGeom prst="straightConnector1">
              <a:avLst/>
            </a:prstGeom>
            <a:noFill/>
            <a:ln w="9525" cap="flat" cmpd="sng">
              <a:solidFill>
                <a:schemeClr val="lt2"/>
              </a:solidFill>
              <a:prstDash val="dash"/>
              <a:round/>
              <a:headEnd type="none" w="med" len="med"/>
              <a:tailEnd type="none" w="med" len="med"/>
            </a:ln>
          </p:spPr>
        </p:cxnSp>
      </p:grpSp>
      <p:grpSp>
        <p:nvGrpSpPr>
          <p:cNvPr id="515" name="Google Shape;515;p26"/>
          <p:cNvGrpSpPr/>
          <p:nvPr/>
        </p:nvGrpSpPr>
        <p:grpSpPr>
          <a:xfrm>
            <a:off x="713236" y="537228"/>
            <a:ext cx="8009694" cy="4066783"/>
            <a:chOff x="713236" y="537228"/>
            <a:chExt cx="8009694" cy="4066783"/>
          </a:xfrm>
        </p:grpSpPr>
        <p:grpSp>
          <p:nvGrpSpPr>
            <p:cNvPr id="516" name="Google Shape;516;p26"/>
            <p:cNvGrpSpPr/>
            <p:nvPr/>
          </p:nvGrpSpPr>
          <p:grpSpPr>
            <a:xfrm>
              <a:off x="8138198" y="4019284"/>
              <a:ext cx="584733" cy="584728"/>
              <a:chOff x="7846048" y="2642709"/>
              <a:chExt cx="584733" cy="584728"/>
            </a:xfrm>
          </p:grpSpPr>
          <p:sp>
            <p:nvSpPr>
              <p:cNvPr id="517" name="Google Shape;517;p26"/>
              <p:cNvSpPr/>
              <p:nvPr/>
            </p:nvSpPr>
            <p:spPr>
              <a:xfrm>
                <a:off x="7846048" y="2642709"/>
                <a:ext cx="584733" cy="584728"/>
              </a:xfrm>
              <a:custGeom>
                <a:avLst/>
                <a:gdLst/>
                <a:ahLst/>
                <a:cxnLst/>
                <a:rect l="l" t="t" r="r" b="b"/>
                <a:pathLst>
                  <a:path w="2132" h="2132" extrusionOk="0">
                    <a:moveTo>
                      <a:pt x="1642" y="0"/>
                    </a:moveTo>
                    <a:cubicBezTo>
                      <a:pt x="490" y="0"/>
                      <a:pt x="490" y="0"/>
                      <a:pt x="490" y="0"/>
                    </a:cubicBezTo>
                    <a:cubicBezTo>
                      <a:pt x="219" y="0"/>
                      <a:pt x="0" y="219"/>
                      <a:pt x="0" y="490"/>
                    </a:cubicBezTo>
                    <a:cubicBezTo>
                      <a:pt x="0" y="1643"/>
                      <a:pt x="0" y="1643"/>
                      <a:pt x="0" y="1643"/>
                    </a:cubicBezTo>
                    <a:cubicBezTo>
                      <a:pt x="0" y="1913"/>
                      <a:pt x="219" y="2132"/>
                      <a:pt x="490" y="2132"/>
                    </a:cubicBezTo>
                    <a:cubicBezTo>
                      <a:pt x="1642" y="2132"/>
                      <a:pt x="1642" y="2132"/>
                      <a:pt x="1642" y="2132"/>
                    </a:cubicBezTo>
                    <a:cubicBezTo>
                      <a:pt x="1913" y="2132"/>
                      <a:pt x="2132" y="1913"/>
                      <a:pt x="2132" y="1643"/>
                    </a:cubicBezTo>
                    <a:cubicBezTo>
                      <a:pt x="2132" y="490"/>
                      <a:pt x="2132" y="490"/>
                      <a:pt x="2132" y="490"/>
                    </a:cubicBezTo>
                    <a:cubicBezTo>
                      <a:pt x="2132" y="219"/>
                      <a:pt x="1913" y="0"/>
                      <a:pt x="1642" y="0"/>
                    </a:cubicBezTo>
                    <a:close/>
                  </a:path>
                </a:pathLst>
              </a:custGeom>
              <a:solidFill>
                <a:srgbClr val="1186E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26"/>
              <p:cNvSpPr/>
              <p:nvPr/>
            </p:nvSpPr>
            <p:spPr>
              <a:xfrm>
                <a:off x="7963067" y="2763385"/>
                <a:ext cx="350511" cy="345571"/>
              </a:xfrm>
              <a:custGeom>
                <a:avLst/>
                <a:gdLst/>
                <a:ahLst/>
                <a:cxnLst/>
                <a:rect l="l" t="t" r="r" b="b"/>
                <a:pathLst>
                  <a:path w="1278" h="1260" extrusionOk="0">
                    <a:moveTo>
                      <a:pt x="1096" y="1073"/>
                    </a:moveTo>
                    <a:cubicBezTo>
                      <a:pt x="1142" y="1025"/>
                      <a:pt x="1180" y="971"/>
                      <a:pt x="1210" y="910"/>
                    </a:cubicBezTo>
                    <a:cubicBezTo>
                      <a:pt x="1211" y="909"/>
                      <a:pt x="1211" y="909"/>
                      <a:pt x="1211" y="909"/>
                    </a:cubicBezTo>
                    <a:cubicBezTo>
                      <a:pt x="1115" y="862"/>
                      <a:pt x="1115" y="862"/>
                      <a:pt x="1115" y="862"/>
                    </a:cubicBezTo>
                    <a:cubicBezTo>
                      <a:pt x="1140" y="811"/>
                      <a:pt x="1156" y="757"/>
                      <a:pt x="1163" y="704"/>
                    </a:cubicBezTo>
                    <a:cubicBezTo>
                      <a:pt x="1269" y="718"/>
                      <a:pt x="1269" y="718"/>
                      <a:pt x="1269" y="718"/>
                    </a:cubicBezTo>
                    <a:cubicBezTo>
                      <a:pt x="1278" y="652"/>
                      <a:pt x="1277" y="586"/>
                      <a:pt x="1265" y="520"/>
                    </a:cubicBezTo>
                    <a:cubicBezTo>
                      <a:pt x="1160" y="538"/>
                      <a:pt x="1160" y="538"/>
                      <a:pt x="1160" y="538"/>
                    </a:cubicBezTo>
                    <a:cubicBezTo>
                      <a:pt x="1150" y="484"/>
                      <a:pt x="1132" y="431"/>
                      <a:pt x="1106" y="382"/>
                    </a:cubicBezTo>
                    <a:cubicBezTo>
                      <a:pt x="1200" y="332"/>
                      <a:pt x="1200" y="332"/>
                      <a:pt x="1200" y="332"/>
                    </a:cubicBezTo>
                    <a:cubicBezTo>
                      <a:pt x="1169" y="273"/>
                      <a:pt x="1129" y="219"/>
                      <a:pt x="1081" y="173"/>
                    </a:cubicBezTo>
                    <a:cubicBezTo>
                      <a:pt x="1007" y="250"/>
                      <a:pt x="1007" y="250"/>
                      <a:pt x="1007" y="250"/>
                    </a:cubicBezTo>
                    <a:cubicBezTo>
                      <a:pt x="968" y="212"/>
                      <a:pt x="923" y="180"/>
                      <a:pt x="872" y="155"/>
                    </a:cubicBezTo>
                    <a:cubicBezTo>
                      <a:pt x="872" y="155"/>
                      <a:pt x="871" y="155"/>
                      <a:pt x="871" y="155"/>
                    </a:cubicBezTo>
                    <a:cubicBezTo>
                      <a:pt x="918" y="59"/>
                      <a:pt x="918" y="59"/>
                      <a:pt x="918" y="59"/>
                    </a:cubicBezTo>
                    <a:cubicBezTo>
                      <a:pt x="858" y="29"/>
                      <a:pt x="794" y="10"/>
                      <a:pt x="728" y="0"/>
                    </a:cubicBezTo>
                    <a:cubicBezTo>
                      <a:pt x="713" y="106"/>
                      <a:pt x="713" y="106"/>
                      <a:pt x="713" y="106"/>
                    </a:cubicBezTo>
                    <a:cubicBezTo>
                      <a:pt x="657" y="99"/>
                      <a:pt x="602" y="100"/>
                      <a:pt x="547" y="109"/>
                    </a:cubicBezTo>
                    <a:cubicBezTo>
                      <a:pt x="529" y="4"/>
                      <a:pt x="529" y="4"/>
                      <a:pt x="529" y="4"/>
                    </a:cubicBezTo>
                    <a:cubicBezTo>
                      <a:pt x="463" y="16"/>
                      <a:pt x="400" y="37"/>
                      <a:pt x="341" y="69"/>
                    </a:cubicBezTo>
                    <a:cubicBezTo>
                      <a:pt x="391" y="163"/>
                      <a:pt x="391" y="163"/>
                      <a:pt x="391" y="163"/>
                    </a:cubicBezTo>
                    <a:cubicBezTo>
                      <a:pt x="342" y="189"/>
                      <a:pt x="298" y="222"/>
                      <a:pt x="259" y="262"/>
                    </a:cubicBezTo>
                    <a:cubicBezTo>
                      <a:pt x="182" y="188"/>
                      <a:pt x="182" y="188"/>
                      <a:pt x="182" y="188"/>
                    </a:cubicBezTo>
                    <a:cubicBezTo>
                      <a:pt x="136" y="236"/>
                      <a:pt x="98" y="290"/>
                      <a:pt x="68" y="350"/>
                    </a:cubicBezTo>
                    <a:cubicBezTo>
                      <a:pt x="68" y="351"/>
                      <a:pt x="68" y="351"/>
                      <a:pt x="68" y="351"/>
                    </a:cubicBezTo>
                    <a:cubicBezTo>
                      <a:pt x="164" y="397"/>
                      <a:pt x="164" y="397"/>
                      <a:pt x="164" y="397"/>
                    </a:cubicBezTo>
                    <a:cubicBezTo>
                      <a:pt x="139" y="449"/>
                      <a:pt x="123" y="502"/>
                      <a:pt x="115" y="556"/>
                    </a:cubicBezTo>
                    <a:cubicBezTo>
                      <a:pt x="9" y="541"/>
                      <a:pt x="9" y="541"/>
                      <a:pt x="9" y="541"/>
                    </a:cubicBezTo>
                    <a:cubicBezTo>
                      <a:pt x="0" y="607"/>
                      <a:pt x="1" y="674"/>
                      <a:pt x="13" y="740"/>
                    </a:cubicBezTo>
                    <a:cubicBezTo>
                      <a:pt x="118" y="721"/>
                      <a:pt x="118" y="721"/>
                      <a:pt x="118" y="721"/>
                    </a:cubicBezTo>
                    <a:cubicBezTo>
                      <a:pt x="128" y="776"/>
                      <a:pt x="146" y="829"/>
                      <a:pt x="172" y="878"/>
                    </a:cubicBezTo>
                    <a:cubicBezTo>
                      <a:pt x="77" y="928"/>
                      <a:pt x="77" y="928"/>
                      <a:pt x="77" y="928"/>
                    </a:cubicBezTo>
                    <a:cubicBezTo>
                      <a:pt x="108" y="987"/>
                      <a:pt x="149" y="1041"/>
                      <a:pt x="196" y="1087"/>
                    </a:cubicBezTo>
                    <a:cubicBezTo>
                      <a:pt x="271" y="1010"/>
                      <a:pt x="271" y="1010"/>
                      <a:pt x="271" y="1010"/>
                    </a:cubicBezTo>
                    <a:cubicBezTo>
                      <a:pt x="310" y="1048"/>
                      <a:pt x="355" y="1080"/>
                      <a:pt x="406" y="1105"/>
                    </a:cubicBezTo>
                    <a:cubicBezTo>
                      <a:pt x="406" y="1105"/>
                      <a:pt x="406" y="1105"/>
                      <a:pt x="406" y="1105"/>
                    </a:cubicBezTo>
                    <a:cubicBezTo>
                      <a:pt x="359" y="1201"/>
                      <a:pt x="359" y="1201"/>
                      <a:pt x="359" y="1201"/>
                    </a:cubicBezTo>
                    <a:cubicBezTo>
                      <a:pt x="419" y="1231"/>
                      <a:pt x="483" y="1251"/>
                      <a:pt x="549" y="1260"/>
                    </a:cubicBezTo>
                    <a:cubicBezTo>
                      <a:pt x="564" y="1154"/>
                      <a:pt x="564" y="1154"/>
                      <a:pt x="564" y="1154"/>
                    </a:cubicBezTo>
                    <a:cubicBezTo>
                      <a:pt x="620" y="1162"/>
                      <a:pt x="676" y="1161"/>
                      <a:pt x="730" y="1151"/>
                    </a:cubicBezTo>
                    <a:cubicBezTo>
                      <a:pt x="748" y="1257"/>
                      <a:pt x="748" y="1257"/>
                      <a:pt x="748" y="1257"/>
                    </a:cubicBezTo>
                    <a:cubicBezTo>
                      <a:pt x="814" y="1245"/>
                      <a:pt x="877" y="1224"/>
                      <a:pt x="936" y="1192"/>
                    </a:cubicBezTo>
                    <a:cubicBezTo>
                      <a:pt x="886" y="1098"/>
                      <a:pt x="886" y="1098"/>
                      <a:pt x="886" y="1098"/>
                    </a:cubicBezTo>
                    <a:cubicBezTo>
                      <a:pt x="935" y="1072"/>
                      <a:pt x="980" y="1039"/>
                      <a:pt x="1019" y="999"/>
                    </a:cubicBezTo>
                    <a:lnTo>
                      <a:pt x="1096" y="1073"/>
                    </a:lnTo>
                    <a:close/>
                    <a:moveTo>
                      <a:pt x="516" y="881"/>
                    </a:moveTo>
                    <a:cubicBezTo>
                      <a:pt x="378" y="813"/>
                      <a:pt x="320" y="645"/>
                      <a:pt x="388" y="507"/>
                    </a:cubicBezTo>
                    <a:cubicBezTo>
                      <a:pt x="456" y="369"/>
                      <a:pt x="624" y="312"/>
                      <a:pt x="762" y="379"/>
                    </a:cubicBezTo>
                    <a:cubicBezTo>
                      <a:pt x="900" y="447"/>
                      <a:pt x="958" y="615"/>
                      <a:pt x="890" y="753"/>
                    </a:cubicBezTo>
                    <a:cubicBezTo>
                      <a:pt x="822" y="892"/>
                      <a:pt x="654" y="949"/>
                      <a:pt x="516" y="88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9" name="Google Shape;519;p26"/>
            <p:cNvGrpSpPr/>
            <p:nvPr/>
          </p:nvGrpSpPr>
          <p:grpSpPr>
            <a:xfrm>
              <a:off x="713236" y="3334975"/>
              <a:ext cx="510600" cy="486850"/>
              <a:chOff x="1973" y="306"/>
              <a:chExt cx="71" cy="67"/>
            </a:xfrm>
          </p:grpSpPr>
          <p:sp>
            <p:nvSpPr>
              <p:cNvPr id="520" name="Google Shape;520;p26"/>
              <p:cNvSpPr/>
              <p:nvPr/>
            </p:nvSpPr>
            <p:spPr>
              <a:xfrm>
                <a:off x="1973" y="306"/>
                <a:ext cx="71" cy="67"/>
              </a:xfrm>
              <a:custGeom>
                <a:avLst/>
                <a:gdLst/>
                <a:ahLst/>
                <a:cxnLst/>
                <a:rect l="l" t="t" r="r" b="b"/>
                <a:pathLst>
                  <a:path w="944" h="931" extrusionOk="0">
                    <a:moveTo>
                      <a:pt x="912" y="414"/>
                    </a:moveTo>
                    <a:cubicBezTo>
                      <a:pt x="944" y="694"/>
                      <a:pt x="714" y="931"/>
                      <a:pt x="433" y="907"/>
                    </a:cubicBezTo>
                    <a:cubicBezTo>
                      <a:pt x="225" y="889"/>
                      <a:pt x="55" y="724"/>
                      <a:pt x="31" y="517"/>
                    </a:cubicBezTo>
                    <a:cubicBezTo>
                      <a:pt x="0" y="237"/>
                      <a:pt x="230" y="0"/>
                      <a:pt x="510" y="24"/>
                    </a:cubicBezTo>
                    <a:cubicBezTo>
                      <a:pt x="718" y="41"/>
                      <a:pt x="888" y="207"/>
                      <a:pt x="912" y="41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1" name="Google Shape;521;p26"/>
              <p:cNvSpPr/>
              <p:nvPr/>
            </p:nvSpPr>
            <p:spPr>
              <a:xfrm>
                <a:off x="1988" y="328"/>
                <a:ext cx="40" cy="17"/>
              </a:xfrm>
              <a:custGeom>
                <a:avLst/>
                <a:gdLst/>
                <a:ahLst/>
                <a:cxnLst/>
                <a:rect l="l" t="t" r="r" b="b"/>
                <a:pathLst>
                  <a:path w="537" h="230" extrusionOk="0">
                    <a:moveTo>
                      <a:pt x="537" y="49"/>
                    </a:moveTo>
                    <a:cubicBezTo>
                      <a:pt x="299" y="217"/>
                      <a:pt x="299" y="217"/>
                      <a:pt x="299" y="217"/>
                    </a:cubicBezTo>
                    <a:cubicBezTo>
                      <a:pt x="281" y="230"/>
                      <a:pt x="257" y="230"/>
                      <a:pt x="239" y="217"/>
                    </a:cubicBezTo>
                    <a:cubicBezTo>
                      <a:pt x="0" y="49"/>
                      <a:pt x="0" y="49"/>
                      <a:pt x="0" y="49"/>
                    </a:cubicBezTo>
                    <a:cubicBezTo>
                      <a:pt x="0" y="43"/>
                      <a:pt x="0" y="43"/>
                      <a:pt x="0" y="43"/>
                    </a:cubicBezTo>
                    <a:cubicBezTo>
                      <a:pt x="0" y="19"/>
                      <a:pt x="22" y="0"/>
                      <a:pt x="48" y="0"/>
                    </a:cubicBezTo>
                    <a:cubicBezTo>
                      <a:pt x="489" y="0"/>
                      <a:pt x="489" y="0"/>
                      <a:pt x="489" y="0"/>
                    </a:cubicBezTo>
                    <a:cubicBezTo>
                      <a:pt x="516" y="0"/>
                      <a:pt x="537" y="19"/>
                      <a:pt x="537" y="43"/>
                    </a:cubicBezTo>
                    <a:lnTo>
                      <a:pt x="537" y="4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2" name="Google Shape;522;p26"/>
              <p:cNvSpPr/>
              <p:nvPr/>
            </p:nvSpPr>
            <p:spPr>
              <a:xfrm>
                <a:off x="1988" y="335"/>
                <a:ext cx="40" cy="22"/>
              </a:xfrm>
              <a:custGeom>
                <a:avLst/>
                <a:gdLst/>
                <a:ahLst/>
                <a:cxnLst/>
                <a:rect l="l" t="t" r="r" b="b"/>
                <a:pathLst>
                  <a:path w="537" h="298" extrusionOk="0">
                    <a:moveTo>
                      <a:pt x="239" y="168"/>
                    </a:moveTo>
                    <a:cubicBezTo>
                      <a:pt x="0" y="0"/>
                      <a:pt x="0" y="0"/>
                      <a:pt x="0" y="0"/>
                    </a:cubicBezTo>
                    <a:cubicBezTo>
                      <a:pt x="0" y="247"/>
                      <a:pt x="0" y="247"/>
                      <a:pt x="0" y="247"/>
                    </a:cubicBezTo>
                    <a:cubicBezTo>
                      <a:pt x="0" y="275"/>
                      <a:pt x="26" y="298"/>
                      <a:pt x="57" y="298"/>
                    </a:cubicBezTo>
                    <a:cubicBezTo>
                      <a:pt x="480" y="298"/>
                      <a:pt x="480" y="298"/>
                      <a:pt x="480" y="298"/>
                    </a:cubicBezTo>
                    <a:cubicBezTo>
                      <a:pt x="512" y="298"/>
                      <a:pt x="537" y="275"/>
                      <a:pt x="537" y="247"/>
                    </a:cubicBezTo>
                    <a:cubicBezTo>
                      <a:pt x="537" y="0"/>
                      <a:pt x="537" y="0"/>
                      <a:pt x="537" y="0"/>
                    </a:cubicBezTo>
                    <a:cubicBezTo>
                      <a:pt x="299" y="168"/>
                      <a:pt x="299" y="168"/>
                      <a:pt x="299" y="168"/>
                    </a:cubicBezTo>
                    <a:cubicBezTo>
                      <a:pt x="281" y="181"/>
                      <a:pt x="257" y="181"/>
                      <a:pt x="239"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523" name="Google Shape;523;p26"/>
            <p:cNvGrpSpPr/>
            <p:nvPr/>
          </p:nvGrpSpPr>
          <p:grpSpPr>
            <a:xfrm>
              <a:off x="3079651" y="537228"/>
              <a:ext cx="476607" cy="475800"/>
              <a:chOff x="2153" y="8"/>
              <a:chExt cx="45" cy="45"/>
            </a:xfrm>
          </p:grpSpPr>
          <p:sp>
            <p:nvSpPr>
              <p:cNvPr id="524" name="Google Shape;524;p26"/>
              <p:cNvSpPr/>
              <p:nvPr/>
            </p:nvSpPr>
            <p:spPr>
              <a:xfrm>
                <a:off x="2153" y="8"/>
                <a:ext cx="45" cy="45"/>
              </a:xfrm>
              <a:custGeom>
                <a:avLst/>
                <a:gdLst/>
                <a:ahLst/>
                <a:cxnLst/>
                <a:rect l="l" t="t" r="r" b="b"/>
                <a:pathLst>
                  <a:path w="606" h="605" extrusionOk="0">
                    <a:moveTo>
                      <a:pt x="603" y="298"/>
                    </a:moveTo>
                    <a:cubicBezTo>
                      <a:pt x="606" y="464"/>
                      <a:pt x="473" y="600"/>
                      <a:pt x="307" y="603"/>
                    </a:cubicBezTo>
                    <a:cubicBezTo>
                      <a:pt x="142" y="605"/>
                      <a:pt x="5" y="473"/>
                      <a:pt x="3" y="307"/>
                    </a:cubicBezTo>
                    <a:cubicBezTo>
                      <a:pt x="0" y="141"/>
                      <a:pt x="133" y="5"/>
                      <a:pt x="299" y="2"/>
                    </a:cubicBezTo>
                    <a:cubicBezTo>
                      <a:pt x="465" y="0"/>
                      <a:pt x="601" y="132"/>
                      <a:pt x="603" y="298"/>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5" name="Google Shape;525;p26"/>
              <p:cNvSpPr/>
              <p:nvPr/>
            </p:nvSpPr>
            <p:spPr>
              <a:xfrm>
                <a:off x="2161" y="13"/>
                <a:ext cx="29" cy="32"/>
              </a:xfrm>
              <a:custGeom>
                <a:avLst/>
                <a:gdLst/>
                <a:ahLst/>
                <a:cxnLst/>
                <a:rect l="l" t="t" r="r" b="b"/>
                <a:pathLst>
                  <a:path w="402" h="428" extrusionOk="0">
                    <a:moveTo>
                      <a:pt x="389" y="204"/>
                    </a:moveTo>
                    <a:cubicBezTo>
                      <a:pt x="218" y="10"/>
                      <a:pt x="218" y="10"/>
                      <a:pt x="218" y="10"/>
                    </a:cubicBezTo>
                    <a:cubicBezTo>
                      <a:pt x="209" y="0"/>
                      <a:pt x="193" y="0"/>
                      <a:pt x="184" y="10"/>
                    </a:cubicBezTo>
                    <a:cubicBezTo>
                      <a:pt x="13" y="204"/>
                      <a:pt x="13" y="204"/>
                      <a:pt x="13" y="204"/>
                    </a:cubicBezTo>
                    <a:cubicBezTo>
                      <a:pt x="0" y="219"/>
                      <a:pt x="11" y="242"/>
                      <a:pt x="31" y="242"/>
                    </a:cubicBezTo>
                    <a:cubicBezTo>
                      <a:pt x="51" y="242"/>
                      <a:pt x="51" y="242"/>
                      <a:pt x="51" y="242"/>
                    </a:cubicBezTo>
                    <a:cubicBezTo>
                      <a:pt x="51" y="428"/>
                      <a:pt x="51" y="428"/>
                      <a:pt x="51" y="428"/>
                    </a:cubicBezTo>
                    <a:cubicBezTo>
                      <a:pt x="153" y="428"/>
                      <a:pt x="153" y="428"/>
                      <a:pt x="153" y="428"/>
                    </a:cubicBezTo>
                    <a:cubicBezTo>
                      <a:pt x="153" y="285"/>
                      <a:pt x="153" y="285"/>
                      <a:pt x="153" y="285"/>
                    </a:cubicBezTo>
                    <a:cubicBezTo>
                      <a:pt x="249" y="285"/>
                      <a:pt x="249" y="285"/>
                      <a:pt x="249" y="285"/>
                    </a:cubicBezTo>
                    <a:cubicBezTo>
                      <a:pt x="249" y="428"/>
                      <a:pt x="249" y="428"/>
                      <a:pt x="249" y="428"/>
                    </a:cubicBezTo>
                    <a:cubicBezTo>
                      <a:pt x="351" y="428"/>
                      <a:pt x="351" y="428"/>
                      <a:pt x="351" y="428"/>
                    </a:cubicBezTo>
                    <a:cubicBezTo>
                      <a:pt x="351" y="242"/>
                      <a:pt x="351" y="242"/>
                      <a:pt x="351" y="242"/>
                    </a:cubicBezTo>
                    <a:cubicBezTo>
                      <a:pt x="372" y="242"/>
                      <a:pt x="372" y="242"/>
                      <a:pt x="372" y="242"/>
                    </a:cubicBezTo>
                    <a:cubicBezTo>
                      <a:pt x="391" y="242"/>
                      <a:pt x="402" y="219"/>
                      <a:pt x="389" y="20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526" name="Google Shape;526;p26"/>
            <p:cNvGrpSpPr/>
            <p:nvPr/>
          </p:nvGrpSpPr>
          <p:grpSpPr>
            <a:xfrm>
              <a:off x="7334177" y="3251362"/>
              <a:ext cx="510600" cy="486850"/>
              <a:chOff x="1120577" y="3451350"/>
              <a:chExt cx="510600" cy="486850"/>
            </a:xfrm>
          </p:grpSpPr>
          <p:sp>
            <p:nvSpPr>
              <p:cNvPr id="527" name="Google Shape;527;p26"/>
              <p:cNvSpPr/>
              <p:nvPr/>
            </p:nvSpPr>
            <p:spPr>
              <a:xfrm>
                <a:off x="1120577" y="3451350"/>
                <a:ext cx="510600" cy="486850"/>
              </a:xfrm>
              <a:custGeom>
                <a:avLst/>
                <a:gdLst/>
                <a:ahLst/>
                <a:cxnLst/>
                <a:rect l="l" t="t" r="r" b="b"/>
                <a:pathLst>
                  <a:path w="944" h="931" extrusionOk="0">
                    <a:moveTo>
                      <a:pt x="912" y="414"/>
                    </a:moveTo>
                    <a:cubicBezTo>
                      <a:pt x="944" y="694"/>
                      <a:pt x="714" y="931"/>
                      <a:pt x="433" y="907"/>
                    </a:cubicBezTo>
                    <a:cubicBezTo>
                      <a:pt x="225" y="889"/>
                      <a:pt x="55" y="724"/>
                      <a:pt x="31" y="517"/>
                    </a:cubicBezTo>
                    <a:cubicBezTo>
                      <a:pt x="0" y="237"/>
                      <a:pt x="230" y="0"/>
                      <a:pt x="510" y="24"/>
                    </a:cubicBezTo>
                    <a:cubicBezTo>
                      <a:pt x="718" y="41"/>
                      <a:pt x="888" y="207"/>
                      <a:pt x="912" y="4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8" name="Google Shape;528;p26"/>
              <p:cNvSpPr/>
              <p:nvPr/>
            </p:nvSpPr>
            <p:spPr>
              <a:xfrm>
                <a:off x="1235400" y="3557175"/>
                <a:ext cx="280925" cy="275200"/>
              </a:xfrm>
              <a:custGeom>
                <a:avLst/>
                <a:gdLst/>
                <a:ahLst/>
                <a:cxnLst/>
                <a:rect l="l" t="t" r="r" b="b"/>
                <a:pathLst>
                  <a:path w="655" h="647" extrusionOk="0">
                    <a:moveTo>
                      <a:pt x="550" y="562"/>
                    </a:moveTo>
                    <a:cubicBezTo>
                      <a:pt x="575" y="539"/>
                      <a:pt x="596" y="512"/>
                      <a:pt x="612" y="482"/>
                    </a:cubicBezTo>
                    <a:cubicBezTo>
                      <a:pt x="613" y="481"/>
                      <a:pt x="613" y="481"/>
                      <a:pt x="613" y="481"/>
                    </a:cubicBezTo>
                    <a:cubicBezTo>
                      <a:pt x="565" y="454"/>
                      <a:pt x="565" y="454"/>
                      <a:pt x="565" y="454"/>
                    </a:cubicBezTo>
                    <a:cubicBezTo>
                      <a:pt x="579" y="429"/>
                      <a:pt x="588" y="402"/>
                      <a:pt x="594" y="375"/>
                    </a:cubicBezTo>
                    <a:cubicBezTo>
                      <a:pt x="647" y="385"/>
                      <a:pt x="647" y="385"/>
                      <a:pt x="647" y="385"/>
                    </a:cubicBezTo>
                    <a:cubicBezTo>
                      <a:pt x="654" y="351"/>
                      <a:pt x="655" y="317"/>
                      <a:pt x="651" y="283"/>
                    </a:cubicBezTo>
                    <a:cubicBezTo>
                      <a:pt x="596" y="290"/>
                      <a:pt x="596" y="290"/>
                      <a:pt x="596" y="290"/>
                    </a:cubicBezTo>
                    <a:cubicBezTo>
                      <a:pt x="593" y="262"/>
                      <a:pt x="585" y="234"/>
                      <a:pt x="573" y="209"/>
                    </a:cubicBezTo>
                    <a:cubicBezTo>
                      <a:pt x="622" y="185"/>
                      <a:pt x="622" y="185"/>
                      <a:pt x="622" y="185"/>
                    </a:cubicBezTo>
                    <a:cubicBezTo>
                      <a:pt x="608" y="154"/>
                      <a:pt x="589" y="126"/>
                      <a:pt x="565" y="101"/>
                    </a:cubicBezTo>
                    <a:cubicBezTo>
                      <a:pt x="525" y="138"/>
                      <a:pt x="525" y="138"/>
                      <a:pt x="525" y="138"/>
                    </a:cubicBezTo>
                    <a:cubicBezTo>
                      <a:pt x="506" y="118"/>
                      <a:pt x="484" y="101"/>
                      <a:pt x="459" y="87"/>
                    </a:cubicBezTo>
                    <a:cubicBezTo>
                      <a:pt x="458" y="86"/>
                      <a:pt x="458" y="86"/>
                      <a:pt x="458" y="86"/>
                    </a:cubicBezTo>
                    <a:cubicBezTo>
                      <a:pt x="485" y="38"/>
                      <a:pt x="485" y="38"/>
                      <a:pt x="485" y="38"/>
                    </a:cubicBezTo>
                    <a:cubicBezTo>
                      <a:pt x="455" y="22"/>
                      <a:pt x="423" y="10"/>
                      <a:pt x="389" y="4"/>
                    </a:cubicBezTo>
                    <a:cubicBezTo>
                      <a:pt x="379" y="57"/>
                      <a:pt x="379" y="57"/>
                      <a:pt x="379" y="57"/>
                    </a:cubicBezTo>
                    <a:cubicBezTo>
                      <a:pt x="351" y="52"/>
                      <a:pt x="322" y="51"/>
                      <a:pt x="294" y="55"/>
                    </a:cubicBezTo>
                    <a:cubicBezTo>
                      <a:pt x="287" y="0"/>
                      <a:pt x="287" y="0"/>
                      <a:pt x="287" y="0"/>
                    </a:cubicBezTo>
                    <a:cubicBezTo>
                      <a:pt x="253" y="5"/>
                      <a:pt x="220" y="14"/>
                      <a:pt x="189" y="28"/>
                    </a:cubicBezTo>
                    <a:cubicBezTo>
                      <a:pt x="213" y="78"/>
                      <a:pt x="213" y="78"/>
                      <a:pt x="213" y="78"/>
                    </a:cubicBezTo>
                    <a:cubicBezTo>
                      <a:pt x="187" y="90"/>
                      <a:pt x="163" y="106"/>
                      <a:pt x="142" y="126"/>
                    </a:cubicBezTo>
                    <a:cubicBezTo>
                      <a:pt x="105" y="86"/>
                      <a:pt x="105" y="86"/>
                      <a:pt x="105" y="86"/>
                    </a:cubicBezTo>
                    <a:cubicBezTo>
                      <a:pt x="80" y="109"/>
                      <a:pt x="59" y="136"/>
                      <a:pt x="43" y="165"/>
                    </a:cubicBezTo>
                    <a:cubicBezTo>
                      <a:pt x="42" y="166"/>
                      <a:pt x="42" y="166"/>
                      <a:pt x="42" y="166"/>
                    </a:cubicBezTo>
                    <a:cubicBezTo>
                      <a:pt x="90" y="192"/>
                      <a:pt x="90" y="192"/>
                      <a:pt x="90" y="192"/>
                    </a:cubicBezTo>
                    <a:cubicBezTo>
                      <a:pt x="76" y="218"/>
                      <a:pt x="67" y="245"/>
                      <a:pt x="61" y="272"/>
                    </a:cubicBezTo>
                    <a:cubicBezTo>
                      <a:pt x="8" y="262"/>
                      <a:pt x="8" y="262"/>
                      <a:pt x="8" y="262"/>
                    </a:cubicBezTo>
                    <a:cubicBezTo>
                      <a:pt x="1" y="295"/>
                      <a:pt x="0" y="329"/>
                      <a:pt x="4" y="364"/>
                    </a:cubicBezTo>
                    <a:cubicBezTo>
                      <a:pt x="59" y="357"/>
                      <a:pt x="59" y="357"/>
                      <a:pt x="59" y="357"/>
                    </a:cubicBezTo>
                    <a:cubicBezTo>
                      <a:pt x="62" y="385"/>
                      <a:pt x="70" y="412"/>
                      <a:pt x="82" y="438"/>
                    </a:cubicBezTo>
                    <a:cubicBezTo>
                      <a:pt x="32" y="461"/>
                      <a:pt x="32" y="461"/>
                      <a:pt x="32" y="461"/>
                    </a:cubicBezTo>
                    <a:cubicBezTo>
                      <a:pt x="47" y="492"/>
                      <a:pt x="66" y="521"/>
                      <a:pt x="89" y="546"/>
                    </a:cubicBezTo>
                    <a:cubicBezTo>
                      <a:pt x="129" y="509"/>
                      <a:pt x="129" y="509"/>
                      <a:pt x="129" y="509"/>
                    </a:cubicBezTo>
                    <a:cubicBezTo>
                      <a:pt x="148" y="529"/>
                      <a:pt x="170" y="546"/>
                      <a:pt x="196" y="561"/>
                    </a:cubicBezTo>
                    <a:cubicBezTo>
                      <a:pt x="196" y="561"/>
                      <a:pt x="196" y="561"/>
                      <a:pt x="196" y="561"/>
                    </a:cubicBezTo>
                    <a:cubicBezTo>
                      <a:pt x="170" y="609"/>
                      <a:pt x="170" y="609"/>
                      <a:pt x="170" y="609"/>
                    </a:cubicBezTo>
                    <a:cubicBezTo>
                      <a:pt x="200" y="625"/>
                      <a:pt x="232" y="637"/>
                      <a:pt x="265" y="643"/>
                    </a:cubicBezTo>
                    <a:cubicBezTo>
                      <a:pt x="276" y="590"/>
                      <a:pt x="276" y="590"/>
                      <a:pt x="276" y="590"/>
                    </a:cubicBezTo>
                    <a:cubicBezTo>
                      <a:pt x="304" y="595"/>
                      <a:pt x="332" y="596"/>
                      <a:pt x="360" y="593"/>
                    </a:cubicBezTo>
                    <a:cubicBezTo>
                      <a:pt x="367" y="647"/>
                      <a:pt x="367" y="647"/>
                      <a:pt x="367" y="647"/>
                    </a:cubicBezTo>
                    <a:cubicBezTo>
                      <a:pt x="401" y="643"/>
                      <a:pt x="434" y="633"/>
                      <a:pt x="465" y="619"/>
                    </a:cubicBezTo>
                    <a:cubicBezTo>
                      <a:pt x="442" y="569"/>
                      <a:pt x="442" y="569"/>
                      <a:pt x="442" y="569"/>
                    </a:cubicBezTo>
                    <a:cubicBezTo>
                      <a:pt x="467" y="557"/>
                      <a:pt x="491" y="541"/>
                      <a:pt x="512" y="522"/>
                    </a:cubicBezTo>
                    <a:lnTo>
                      <a:pt x="550" y="562"/>
                    </a:lnTo>
                    <a:close/>
                    <a:moveTo>
                      <a:pt x="275" y="457"/>
                    </a:moveTo>
                    <a:cubicBezTo>
                      <a:pt x="187" y="422"/>
                      <a:pt x="157" y="314"/>
                      <a:pt x="212" y="238"/>
                    </a:cubicBezTo>
                    <a:cubicBezTo>
                      <a:pt x="250" y="187"/>
                      <a:pt x="320" y="167"/>
                      <a:pt x="380" y="190"/>
                    </a:cubicBezTo>
                    <a:cubicBezTo>
                      <a:pt x="468" y="225"/>
                      <a:pt x="498" y="333"/>
                      <a:pt x="443" y="409"/>
                    </a:cubicBezTo>
                    <a:cubicBezTo>
                      <a:pt x="404" y="461"/>
                      <a:pt x="335" y="481"/>
                      <a:pt x="275" y="45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grpSp>
        <p:nvGrpSpPr>
          <p:cNvPr id="529" name="Google Shape;529;p26"/>
          <p:cNvGrpSpPr/>
          <p:nvPr/>
        </p:nvGrpSpPr>
        <p:grpSpPr>
          <a:xfrm>
            <a:off x="782292" y="696204"/>
            <a:ext cx="7364125" cy="626052"/>
            <a:chOff x="782292" y="696204"/>
            <a:chExt cx="7364125" cy="626052"/>
          </a:xfrm>
        </p:grpSpPr>
        <p:grpSp>
          <p:nvGrpSpPr>
            <p:cNvPr id="530" name="Google Shape;530;p26"/>
            <p:cNvGrpSpPr/>
            <p:nvPr/>
          </p:nvGrpSpPr>
          <p:grpSpPr>
            <a:xfrm>
              <a:off x="782292" y="947642"/>
              <a:ext cx="1418463" cy="374613"/>
              <a:chOff x="4503680" y="1407067"/>
              <a:chExt cx="1418463" cy="374613"/>
            </a:xfrm>
          </p:grpSpPr>
          <p:sp>
            <p:nvSpPr>
              <p:cNvPr id="531" name="Google Shape;531;p26"/>
              <p:cNvSpPr/>
              <p:nvPr/>
            </p:nvSpPr>
            <p:spPr>
              <a:xfrm>
                <a:off x="4503680" y="1407067"/>
                <a:ext cx="1418463" cy="374613"/>
              </a:xfrm>
              <a:custGeom>
                <a:avLst/>
                <a:gdLst/>
                <a:ahLst/>
                <a:cxnLst/>
                <a:rect l="l" t="t" r="r" b="b"/>
                <a:pathLst>
                  <a:path w="9100" h="2407" extrusionOk="0">
                    <a:moveTo>
                      <a:pt x="8710" y="2407"/>
                    </a:moveTo>
                    <a:cubicBezTo>
                      <a:pt x="391" y="2407"/>
                      <a:pt x="391" y="2407"/>
                      <a:pt x="391" y="2407"/>
                    </a:cubicBezTo>
                    <a:cubicBezTo>
                      <a:pt x="176" y="2407"/>
                      <a:pt x="1" y="2232"/>
                      <a:pt x="1" y="2017"/>
                    </a:cubicBezTo>
                    <a:cubicBezTo>
                      <a:pt x="0" y="390"/>
                      <a:pt x="0" y="390"/>
                      <a:pt x="0" y="390"/>
                    </a:cubicBezTo>
                    <a:cubicBezTo>
                      <a:pt x="0" y="175"/>
                      <a:pt x="175" y="0"/>
                      <a:pt x="390" y="0"/>
                    </a:cubicBezTo>
                    <a:cubicBezTo>
                      <a:pt x="8709" y="0"/>
                      <a:pt x="8709" y="0"/>
                      <a:pt x="8709" y="0"/>
                    </a:cubicBezTo>
                    <a:cubicBezTo>
                      <a:pt x="8924" y="0"/>
                      <a:pt x="9099" y="175"/>
                      <a:pt x="9099" y="390"/>
                    </a:cubicBezTo>
                    <a:cubicBezTo>
                      <a:pt x="9100" y="2017"/>
                      <a:pt x="9100" y="2017"/>
                      <a:pt x="9100" y="2017"/>
                    </a:cubicBezTo>
                    <a:cubicBezTo>
                      <a:pt x="9100" y="2232"/>
                      <a:pt x="8926" y="2407"/>
                      <a:pt x="8710" y="240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26"/>
              <p:cNvSpPr/>
              <p:nvPr/>
            </p:nvSpPr>
            <p:spPr>
              <a:xfrm>
                <a:off x="4562607" y="1453368"/>
                <a:ext cx="1298509" cy="29464"/>
              </a:xfrm>
              <a:custGeom>
                <a:avLst/>
                <a:gdLst/>
                <a:ahLst/>
                <a:cxnLst/>
                <a:rect l="l" t="t" r="r" b="b"/>
                <a:pathLst>
                  <a:path w="8337" h="187" extrusionOk="0">
                    <a:moveTo>
                      <a:pt x="8244" y="187"/>
                    </a:moveTo>
                    <a:cubicBezTo>
                      <a:pt x="93" y="187"/>
                      <a:pt x="93" y="187"/>
                      <a:pt x="93" y="187"/>
                    </a:cubicBezTo>
                    <a:cubicBezTo>
                      <a:pt x="42" y="187"/>
                      <a:pt x="0" y="145"/>
                      <a:pt x="0" y="94"/>
                    </a:cubicBezTo>
                    <a:cubicBezTo>
                      <a:pt x="0" y="42"/>
                      <a:pt x="42" y="0"/>
                      <a:pt x="93" y="0"/>
                    </a:cubicBezTo>
                    <a:cubicBezTo>
                      <a:pt x="8244" y="0"/>
                      <a:pt x="8244" y="0"/>
                      <a:pt x="8244" y="0"/>
                    </a:cubicBezTo>
                    <a:cubicBezTo>
                      <a:pt x="8295" y="0"/>
                      <a:pt x="8337" y="42"/>
                      <a:pt x="8337" y="94"/>
                    </a:cubicBezTo>
                    <a:cubicBezTo>
                      <a:pt x="8337" y="145"/>
                      <a:pt x="8295" y="187"/>
                      <a:pt x="8244" y="18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26"/>
              <p:cNvSpPr/>
              <p:nvPr/>
            </p:nvSpPr>
            <p:spPr>
              <a:xfrm>
                <a:off x="4564712" y="1535446"/>
                <a:ext cx="568224" cy="29464"/>
              </a:xfrm>
              <a:custGeom>
                <a:avLst/>
                <a:gdLst/>
                <a:ahLst/>
                <a:cxnLst/>
                <a:rect l="l" t="t" r="r" b="b"/>
                <a:pathLst>
                  <a:path w="3659" h="186" extrusionOk="0">
                    <a:moveTo>
                      <a:pt x="3566" y="186"/>
                    </a:moveTo>
                    <a:cubicBezTo>
                      <a:pt x="93" y="186"/>
                      <a:pt x="93" y="186"/>
                      <a:pt x="93" y="186"/>
                    </a:cubicBezTo>
                    <a:cubicBezTo>
                      <a:pt x="41" y="186"/>
                      <a:pt x="0" y="145"/>
                      <a:pt x="0" y="93"/>
                    </a:cubicBezTo>
                    <a:cubicBezTo>
                      <a:pt x="0" y="42"/>
                      <a:pt x="41" y="0"/>
                      <a:pt x="93" y="0"/>
                    </a:cubicBezTo>
                    <a:cubicBezTo>
                      <a:pt x="3566" y="0"/>
                      <a:pt x="3566" y="0"/>
                      <a:pt x="3566" y="0"/>
                    </a:cubicBezTo>
                    <a:cubicBezTo>
                      <a:pt x="3618" y="0"/>
                      <a:pt x="3659" y="42"/>
                      <a:pt x="3659" y="93"/>
                    </a:cubicBezTo>
                    <a:cubicBezTo>
                      <a:pt x="3659" y="145"/>
                      <a:pt x="3618" y="186"/>
                      <a:pt x="3566" y="18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26"/>
              <p:cNvSpPr/>
              <p:nvPr/>
            </p:nvSpPr>
            <p:spPr>
              <a:xfrm>
                <a:off x="5579104" y="1619628"/>
                <a:ext cx="284117" cy="115751"/>
              </a:xfrm>
              <a:custGeom>
                <a:avLst/>
                <a:gdLst/>
                <a:ahLst/>
                <a:cxnLst/>
                <a:rect l="l" t="t" r="r" b="b"/>
                <a:pathLst>
                  <a:path w="1821" h="745" extrusionOk="0">
                    <a:moveTo>
                      <a:pt x="1665" y="745"/>
                    </a:moveTo>
                    <a:cubicBezTo>
                      <a:pt x="156" y="745"/>
                      <a:pt x="156" y="745"/>
                      <a:pt x="156" y="745"/>
                    </a:cubicBezTo>
                    <a:cubicBezTo>
                      <a:pt x="70" y="745"/>
                      <a:pt x="1" y="675"/>
                      <a:pt x="0" y="589"/>
                    </a:cubicBezTo>
                    <a:cubicBezTo>
                      <a:pt x="0" y="156"/>
                      <a:pt x="0" y="156"/>
                      <a:pt x="0" y="156"/>
                    </a:cubicBezTo>
                    <a:cubicBezTo>
                      <a:pt x="0" y="70"/>
                      <a:pt x="70" y="0"/>
                      <a:pt x="156" y="0"/>
                    </a:cubicBezTo>
                    <a:cubicBezTo>
                      <a:pt x="1665" y="0"/>
                      <a:pt x="1665" y="0"/>
                      <a:pt x="1665" y="0"/>
                    </a:cubicBezTo>
                    <a:cubicBezTo>
                      <a:pt x="1751" y="0"/>
                      <a:pt x="1821" y="70"/>
                      <a:pt x="1821" y="156"/>
                    </a:cubicBezTo>
                    <a:cubicBezTo>
                      <a:pt x="1821" y="589"/>
                      <a:pt x="1821" y="589"/>
                      <a:pt x="1821" y="589"/>
                    </a:cubicBezTo>
                    <a:cubicBezTo>
                      <a:pt x="1821" y="675"/>
                      <a:pt x="1751" y="745"/>
                      <a:pt x="1665" y="74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26"/>
              <p:cNvSpPr/>
              <p:nvPr/>
            </p:nvSpPr>
            <p:spPr>
              <a:xfrm>
                <a:off x="5248690" y="1619628"/>
                <a:ext cx="284117" cy="115751"/>
              </a:xfrm>
              <a:custGeom>
                <a:avLst/>
                <a:gdLst/>
                <a:ahLst/>
                <a:cxnLst/>
                <a:rect l="l" t="t" r="r" b="b"/>
                <a:pathLst>
                  <a:path w="1821" h="745" extrusionOk="0">
                    <a:moveTo>
                      <a:pt x="1665" y="745"/>
                    </a:moveTo>
                    <a:cubicBezTo>
                      <a:pt x="157" y="745"/>
                      <a:pt x="157" y="745"/>
                      <a:pt x="157" y="745"/>
                    </a:cubicBezTo>
                    <a:cubicBezTo>
                      <a:pt x="71" y="745"/>
                      <a:pt x="1" y="675"/>
                      <a:pt x="1" y="589"/>
                    </a:cubicBezTo>
                    <a:cubicBezTo>
                      <a:pt x="0" y="156"/>
                      <a:pt x="0" y="156"/>
                      <a:pt x="0" y="156"/>
                    </a:cubicBezTo>
                    <a:cubicBezTo>
                      <a:pt x="0" y="70"/>
                      <a:pt x="70" y="0"/>
                      <a:pt x="156" y="0"/>
                    </a:cubicBezTo>
                    <a:cubicBezTo>
                      <a:pt x="1665" y="0"/>
                      <a:pt x="1665" y="0"/>
                      <a:pt x="1665" y="0"/>
                    </a:cubicBezTo>
                    <a:cubicBezTo>
                      <a:pt x="1751" y="0"/>
                      <a:pt x="1821" y="70"/>
                      <a:pt x="1821" y="156"/>
                    </a:cubicBezTo>
                    <a:cubicBezTo>
                      <a:pt x="1821" y="589"/>
                      <a:pt x="1821" y="589"/>
                      <a:pt x="1821" y="589"/>
                    </a:cubicBezTo>
                    <a:cubicBezTo>
                      <a:pt x="1821" y="675"/>
                      <a:pt x="1751" y="745"/>
                      <a:pt x="1665" y="74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6" name="Google Shape;536;p26"/>
            <p:cNvGrpSpPr/>
            <p:nvPr/>
          </p:nvGrpSpPr>
          <p:grpSpPr>
            <a:xfrm>
              <a:off x="6824752" y="696204"/>
              <a:ext cx="1321665" cy="157840"/>
              <a:chOff x="6023164" y="2202592"/>
              <a:chExt cx="1321665" cy="157840"/>
            </a:xfrm>
          </p:grpSpPr>
          <p:sp>
            <p:nvSpPr>
              <p:cNvPr id="537" name="Google Shape;537;p26"/>
              <p:cNvSpPr/>
              <p:nvPr/>
            </p:nvSpPr>
            <p:spPr>
              <a:xfrm>
                <a:off x="6023164" y="2202592"/>
                <a:ext cx="1321665" cy="157840"/>
              </a:xfrm>
              <a:custGeom>
                <a:avLst/>
                <a:gdLst/>
                <a:ahLst/>
                <a:cxnLst/>
                <a:rect l="l" t="t" r="r" b="b"/>
                <a:pathLst>
                  <a:path w="8482" h="1009" extrusionOk="0">
                    <a:moveTo>
                      <a:pt x="8249" y="1009"/>
                    </a:moveTo>
                    <a:cubicBezTo>
                      <a:pt x="235" y="1009"/>
                      <a:pt x="235" y="1009"/>
                      <a:pt x="235" y="1009"/>
                    </a:cubicBezTo>
                    <a:cubicBezTo>
                      <a:pt x="106" y="1009"/>
                      <a:pt x="1" y="904"/>
                      <a:pt x="1" y="775"/>
                    </a:cubicBezTo>
                    <a:cubicBezTo>
                      <a:pt x="0" y="234"/>
                      <a:pt x="0" y="234"/>
                      <a:pt x="0" y="234"/>
                    </a:cubicBezTo>
                    <a:cubicBezTo>
                      <a:pt x="0" y="105"/>
                      <a:pt x="105" y="0"/>
                      <a:pt x="234" y="0"/>
                    </a:cubicBezTo>
                    <a:cubicBezTo>
                      <a:pt x="8248" y="0"/>
                      <a:pt x="8248" y="0"/>
                      <a:pt x="8248" y="0"/>
                    </a:cubicBezTo>
                    <a:cubicBezTo>
                      <a:pt x="8377" y="0"/>
                      <a:pt x="8482" y="105"/>
                      <a:pt x="8482" y="234"/>
                    </a:cubicBezTo>
                    <a:cubicBezTo>
                      <a:pt x="8482" y="775"/>
                      <a:pt x="8482" y="775"/>
                      <a:pt x="8482" y="775"/>
                    </a:cubicBezTo>
                    <a:cubicBezTo>
                      <a:pt x="8482" y="904"/>
                      <a:pt x="8378" y="1009"/>
                      <a:pt x="8249" y="100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26"/>
              <p:cNvSpPr/>
              <p:nvPr/>
            </p:nvSpPr>
            <p:spPr>
              <a:xfrm>
                <a:off x="7189085" y="2223637"/>
                <a:ext cx="117600" cy="1158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26"/>
              <p:cNvSpPr/>
              <p:nvPr/>
            </p:nvSpPr>
            <p:spPr>
              <a:xfrm>
                <a:off x="6340951" y="2236265"/>
                <a:ext cx="808147" cy="92601"/>
              </a:xfrm>
              <a:custGeom>
                <a:avLst/>
                <a:gdLst/>
                <a:ahLst/>
                <a:cxnLst/>
                <a:rect l="l" t="t" r="r" b="b"/>
                <a:pathLst>
                  <a:path w="5186" h="596" extrusionOk="0">
                    <a:moveTo>
                      <a:pt x="5046" y="596"/>
                    </a:moveTo>
                    <a:cubicBezTo>
                      <a:pt x="141" y="596"/>
                      <a:pt x="141" y="596"/>
                      <a:pt x="141" y="596"/>
                    </a:cubicBezTo>
                    <a:cubicBezTo>
                      <a:pt x="64" y="596"/>
                      <a:pt x="1" y="533"/>
                      <a:pt x="0" y="455"/>
                    </a:cubicBezTo>
                    <a:cubicBezTo>
                      <a:pt x="0" y="140"/>
                      <a:pt x="0" y="140"/>
                      <a:pt x="0" y="140"/>
                    </a:cubicBezTo>
                    <a:cubicBezTo>
                      <a:pt x="0" y="63"/>
                      <a:pt x="63" y="0"/>
                      <a:pt x="141" y="0"/>
                    </a:cubicBezTo>
                    <a:cubicBezTo>
                      <a:pt x="5045" y="0"/>
                      <a:pt x="5045" y="0"/>
                      <a:pt x="5045" y="0"/>
                    </a:cubicBezTo>
                    <a:cubicBezTo>
                      <a:pt x="5123" y="0"/>
                      <a:pt x="5186" y="63"/>
                      <a:pt x="5186" y="140"/>
                    </a:cubicBezTo>
                    <a:cubicBezTo>
                      <a:pt x="5186" y="455"/>
                      <a:pt x="5186" y="455"/>
                      <a:pt x="5186" y="455"/>
                    </a:cubicBezTo>
                    <a:cubicBezTo>
                      <a:pt x="5186" y="533"/>
                      <a:pt x="5123" y="596"/>
                      <a:pt x="5046" y="59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26"/>
              <p:cNvSpPr/>
              <p:nvPr/>
            </p:nvSpPr>
            <p:spPr>
              <a:xfrm>
                <a:off x="6079987" y="2236265"/>
                <a:ext cx="206244" cy="92600"/>
              </a:xfrm>
              <a:custGeom>
                <a:avLst/>
                <a:gdLst/>
                <a:ahLst/>
                <a:cxnLst/>
                <a:rect l="l" t="t" r="r" b="b"/>
                <a:pathLst>
                  <a:path w="1332" h="593" extrusionOk="0">
                    <a:moveTo>
                      <a:pt x="1159" y="593"/>
                    </a:moveTo>
                    <a:cubicBezTo>
                      <a:pt x="174" y="593"/>
                      <a:pt x="174" y="593"/>
                      <a:pt x="174" y="593"/>
                    </a:cubicBezTo>
                    <a:cubicBezTo>
                      <a:pt x="78" y="593"/>
                      <a:pt x="0" y="515"/>
                      <a:pt x="0" y="419"/>
                    </a:cubicBezTo>
                    <a:cubicBezTo>
                      <a:pt x="0" y="174"/>
                      <a:pt x="0" y="174"/>
                      <a:pt x="0" y="174"/>
                    </a:cubicBezTo>
                    <a:cubicBezTo>
                      <a:pt x="0" y="78"/>
                      <a:pt x="78" y="0"/>
                      <a:pt x="174" y="0"/>
                    </a:cubicBezTo>
                    <a:cubicBezTo>
                      <a:pt x="1158" y="0"/>
                      <a:pt x="1158" y="0"/>
                      <a:pt x="1158" y="0"/>
                    </a:cubicBezTo>
                    <a:cubicBezTo>
                      <a:pt x="1254" y="0"/>
                      <a:pt x="1332" y="78"/>
                      <a:pt x="1332" y="174"/>
                    </a:cubicBezTo>
                    <a:cubicBezTo>
                      <a:pt x="1332" y="419"/>
                      <a:pt x="1332" y="419"/>
                      <a:pt x="1332" y="419"/>
                    </a:cubicBezTo>
                    <a:cubicBezTo>
                      <a:pt x="1332" y="515"/>
                      <a:pt x="1254" y="593"/>
                      <a:pt x="1159" y="59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26"/>
              <p:cNvSpPr/>
              <p:nvPr/>
            </p:nvSpPr>
            <p:spPr>
              <a:xfrm>
                <a:off x="7203817" y="2238369"/>
                <a:ext cx="86286" cy="86288"/>
              </a:xfrm>
              <a:custGeom>
                <a:avLst/>
                <a:gdLst/>
                <a:ahLst/>
                <a:cxnLst/>
                <a:rect l="l" t="t" r="r" b="b"/>
                <a:pathLst>
                  <a:path w="560" h="560" extrusionOk="0">
                    <a:moveTo>
                      <a:pt x="516" y="236"/>
                    </a:moveTo>
                    <a:cubicBezTo>
                      <a:pt x="324" y="236"/>
                      <a:pt x="324" y="236"/>
                      <a:pt x="324" y="236"/>
                    </a:cubicBezTo>
                    <a:cubicBezTo>
                      <a:pt x="324" y="43"/>
                      <a:pt x="324" y="43"/>
                      <a:pt x="324" y="43"/>
                    </a:cubicBezTo>
                    <a:cubicBezTo>
                      <a:pt x="324" y="19"/>
                      <a:pt x="304" y="0"/>
                      <a:pt x="280" y="0"/>
                    </a:cubicBezTo>
                    <a:cubicBezTo>
                      <a:pt x="256" y="0"/>
                      <a:pt x="236" y="19"/>
                      <a:pt x="236" y="43"/>
                    </a:cubicBezTo>
                    <a:cubicBezTo>
                      <a:pt x="236" y="236"/>
                      <a:pt x="236" y="236"/>
                      <a:pt x="236" y="236"/>
                    </a:cubicBezTo>
                    <a:cubicBezTo>
                      <a:pt x="44" y="236"/>
                      <a:pt x="44" y="236"/>
                      <a:pt x="44" y="236"/>
                    </a:cubicBezTo>
                    <a:cubicBezTo>
                      <a:pt x="19" y="236"/>
                      <a:pt x="0" y="256"/>
                      <a:pt x="0" y="280"/>
                    </a:cubicBezTo>
                    <a:cubicBezTo>
                      <a:pt x="0" y="304"/>
                      <a:pt x="20" y="324"/>
                      <a:pt x="44" y="324"/>
                    </a:cubicBezTo>
                    <a:cubicBezTo>
                      <a:pt x="236" y="324"/>
                      <a:pt x="236" y="324"/>
                      <a:pt x="236" y="324"/>
                    </a:cubicBezTo>
                    <a:cubicBezTo>
                      <a:pt x="236" y="516"/>
                      <a:pt x="236" y="516"/>
                      <a:pt x="236" y="516"/>
                    </a:cubicBezTo>
                    <a:cubicBezTo>
                      <a:pt x="236" y="540"/>
                      <a:pt x="256" y="560"/>
                      <a:pt x="280" y="560"/>
                    </a:cubicBezTo>
                    <a:cubicBezTo>
                      <a:pt x="304" y="560"/>
                      <a:pt x="324" y="540"/>
                      <a:pt x="324" y="516"/>
                    </a:cubicBezTo>
                    <a:cubicBezTo>
                      <a:pt x="324" y="324"/>
                      <a:pt x="324" y="324"/>
                      <a:pt x="324" y="324"/>
                    </a:cubicBezTo>
                    <a:cubicBezTo>
                      <a:pt x="516" y="324"/>
                      <a:pt x="516" y="324"/>
                      <a:pt x="516" y="324"/>
                    </a:cubicBezTo>
                    <a:cubicBezTo>
                      <a:pt x="541" y="324"/>
                      <a:pt x="560" y="304"/>
                      <a:pt x="560" y="280"/>
                    </a:cubicBezTo>
                    <a:cubicBezTo>
                      <a:pt x="560" y="256"/>
                      <a:pt x="541" y="236"/>
                      <a:pt x="516" y="23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42" name="Google Shape;542;p26"/>
          <p:cNvGrpSpPr/>
          <p:nvPr/>
        </p:nvGrpSpPr>
        <p:grpSpPr>
          <a:xfrm>
            <a:off x="350217" y="241832"/>
            <a:ext cx="8130180" cy="3995913"/>
            <a:chOff x="350217" y="241832"/>
            <a:chExt cx="8130180" cy="3995913"/>
          </a:xfrm>
        </p:grpSpPr>
        <p:grpSp>
          <p:nvGrpSpPr>
            <p:cNvPr id="543" name="Google Shape;543;p26"/>
            <p:cNvGrpSpPr/>
            <p:nvPr/>
          </p:nvGrpSpPr>
          <p:grpSpPr>
            <a:xfrm>
              <a:off x="899442" y="4099599"/>
              <a:ext cx="138146" cy="138146"/>
              <a:chOff x="4315031" y="1267400"/>
              <a:chExt cx="298500" cy="298500"/>
            </a:xfrm>
          </p:grpSpPr>
          <p:sp>
            <p:nvSpPr>
              <p:cNvPr id="544" name="Google Shape;544;p26"/>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26"/>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6" name="Google Shape;546;p26"/>
            <p:cNvGrpSpPr/>
            <p:nvPr/>
          </p:nvGrpSpPr>
          <p:grpSpPr>
            <a:xfrm>
              <a:off x="8342252" y="2112574"/>
              <a:ext cx="138146" cy="138146"/>
              <a:chOff x="4315031" y="1267400"/>
              <a:chExt cx="298500" cy="298500"/>
            </a:xfrm>
          </p:grpSpPr>
          <p:sp>
            <p:nvSpPr>
              <p:cNvPr id="547" name="Google Shape;547;p26"/>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26"/>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9" name="Google Shape;549;p26"/>
            <p:cNvGrpSpPr/>
            <p:nvPr/>
          </p:nvGrpSpPr>
          <p:grpSpPr>
            <a:xfrm>
              <a:off x="3933617" y="706049"/>
              <a:ext cx="138146" cy="138146"/>
              <a:chOff x="4315031" y="1267400"/>
              <a:chExt cx="298500" cy="298500"/>
            </a:xfrm>
          </p:grpSpPr>
          <p:sp>
            <p:nvSpPr>
              <p:cNvPr id="550" name="Google Shape;550;p26"/>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26"/>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2" name="Google Shape;552;p26"/>
            <p:cNvGrpSpPr/>
            <p:nvPr/>
          </p:nvGrpSpPr>
          <p:grpSpPr>
            <a:xfrm>
              <a:off x="7520392" y="4041107"/>
              <a:ext cx="138146" cy="138146"/>
              <a:chOff x="4315031" y="1267400"/>
              <a:chExt cx="298500" cy="298500"/>
            </a:xfrm>
          </p:grpSpPr>
          <p:sp>
            <p:nvSpPr>
              <p:cNvPr id="553" name="Google Shape;553;p26"/>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26"/>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5" name="Google Shape;555;p26"/>
            <p:cNvGrpSpPr/>
            <p:nvPr/>
          </p:nvGrpSpPr>
          <p:grpSpPr>
            <a:xfrm>
              <a:off x="6909492" y="241832"/>
              <a:ext cx="138146" cy="138146"/>
              <a:chOff x="4315031" y="1267400"/>
              <a:chExt cx="298500" cy="298500"/>
            </a:xfrm>
          </p:grpSpPr>
          <p:sp>
            <p:nvSpPr>
              <p:cNvPr id="556" name="Google Shape;556;p26"/>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26"/>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8" name="Google Shape;558;p26"/>
            <p:cNvGrpSpPr/>
            <p:nvPr/>
          </p:nvGrpSpPr>
          <p:grpSpPr>
            <a:xfrm>
              <a:off x="350217" y="1065882"/>
              <a:ext cx="138146" cy="138146"/>
              <a:chOff x="4315031" y="1267400"/>
              <a:chExt cx="298500" cy="298500"/>
            </a:xfrm>
          </p:grpSpPr>
          <p:sp>
            <p:nvSpPr>
              <p:cNvPr id="559" name="Google Shape;559;p26"/>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26"/>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494226" y="720013"/>
            <a:ext cx="8155500" cy="3706500"/>
          </a:xfrm>
          <a:prstGeom prst="roundRect">
            <a:avLst>
              <a:gd name="adj" fmla="val 6093"/>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644142" y="649407"/>
            <a:ext cx="1418871" cy="3835846"/>
            <a:chOff x="644142" y="649407"/>
            <a:chExt cx="1418871" cy="3835846"/>
          </a:xfrm>
        </p:grpSpPr>
        <p:grpSp>
          <p:nvGrpSpPr>
            <p:cNvPr id="11" name="Google Shape;11;p2"/>
            <p:cNvGrpSpPr/>
            <p:nvPr/>
          </p:nvGrpSpPr>
          <p:grpSpPr>
            <a:xfrm>
              <a:off x="1924867" y="649407"/>
              <a:ext cx="138146" cy="138146"/>
              <a:chOff x="4315031" y="1267400"/>
              <a:chExt cx="298500" cy="298500"/>
            </a:xfrm>
          </p:grpSpPr>
          <p:sp>
            <p:nvSpPr>
              <p:cNvPr id="12" name="Google Shape;12;p2"/>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 name="Google Shape;14;p2"/>
            <p:cNvGrpSpPr/>
            <p:nvPr/>
          </p:nvGrpSpPr>
          <p:grpSpPr>
            <a:xfrm>
              <a:off x="644142" y="4347107"/>
              <a:ext cx="138146" cy="138146"/>
              <a:chOff x="4315031" y="1267400"/>
              <a:chExt cx="298500" cy="298500"/>
            </a:xfrm>
          </p:grpSpPr>
          <p:sp>
            <p:nvSpPr>
              <p:cNvPr id="15" name="Google Shape;15;p2"/>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7" name="Google Shape;17;p2"/>
          <p:cNvSpPr txBox="1">
            <a:spLocks noGrp="1"/>
          </p:cNvSpPr>
          <p:nvPr>
            <p:ph type="ctrTitle"/>
          </p:nvPr>
        </p:nvSpPr>
        <p:spPr>
          <a:xfrm>
            <a:off x="713225" y="1194500"/>
            <a:ext cx="4017000" cy="21288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3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8" name="Google Shape;18;p2"/>
          <p:cNvSpPr txBox="1">
            <a:spLocks noGrp="1"/>
          </p:cNvSpPr>
          <p:nvPr>
            <p:ph type="subTitle" idx="1"/>
          </p:nvPr>
        </p:nvSpPr>
        <p:spPr>
          <a:xfrm>
            <a:off x="713225" y="3323500"/>
            <a:ext cx="2181600" cy="625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9" name="Google Shape;19;p2"/>
          <p:cNvGrpSpPr/>
          <p:nvPr/>
        </p:nvGrpSpPr>
        <p:grpSpPr>
          <a:xfrm>
            <a:off x="494222" y="401350"/>
            <a:ext cx="660992" cy="138150"/>
            <a:chOff x="3983" y="1908"/>
            <a:chExt cx="389" cy="81"/>
          </a:xfrm>
        </p:grpSpPr>
        <p:sp>
          <p:nvSpPr>
            <p:cNvPr id="20" name="Google Shape;20;p2"/>
            <p:cNvSpPr/>
            <p:nvPr/>
          </p:nvSpPr>
          <p:spPr>
            <a:xfrm>
              <a:off x="3983" y="1908"/>
              <a:ext cx="86" cy="81"/>
            </a:xfrm>
            <a:custGeom>
              <a:avLst/>
              <a:gdLst/>
              <a:ahLst/>
              <a:cxnLst/>
              <a:rect l="l" t="t" r="r" b="b"/>
              <a:pathLst>
                <a:path w="1148" h="1084" extrusionOk="0">
                  <a:moveTo>
                    <a:pt x="1148" y="882"/>
                  </a:moveTo>
                  <a:cubicBezTo>
                    <a:pt x="1148" y="202"/>
                    <a:pt x="1148" y="202"/>
                    <a:pt x="1148" y="202"/>
                  </a:cubicBezTo>
                  <a:cubicBezTo>
                    <a:pt x="1148" y="91"/>
                    <a:pt x="1057" y="0"/>
                    <a:pt x="946" y="0"/>
                  </a:cubicBezTo>
                  <a:cubicBezTo>
                    <a:pt x="202" y="0"/>
                    <a:pt x="202" y="0"/>
                    <a:pt x="202" y="0"/>
                  </a:cubicBezTo>
                  <a:cubicBezTo>
                    <a:pt x="91" y="0"/>
                    <a:pt x="0" y="91"/>
                    <a:pt x="0" y="202"/>
                  </a:cubicBezTo>
                  <a:cubicBezTo>
                    <a:pt x="0" y="882"/>
                    <a:pt x="0" y="882"/>
                    <a:pt x="0" y="882"/>
                  </a:cubicBezTo>
                  <a:cubicBezTo>
                    <a:pt x="0" y="994"/>
                    <a:pt x="91" y="1084"/>
                    <a:pt x="202" y="1084"/>
                  </a:cubicBezTo>
                  <a:cubicBezTo>
                    <a:pt x="946" y="1084"/>
                    <a:pt x="946" y="1084"/>
                    <a:pt x="946" y="1084"/>
                  </a:cubicBezTo>
                  <a:cubicBezTo>
                    <a:pt x="1057" y="1084"/>
                    <a:pt x="1148" y="994"/>
                    <a:pt x="1148" y="88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 name="Google Shape;21;p2"/>
            <p:cNvSpPr/>
            <p:nvPr/>
          </p:nvSpPr>
          <p:spPr>
            <a:xfrm>
              <a:off x="4008" y="1932"/>
              <a:ext cx="35" cy="34"/>
            </a:xfrm>
            <a:custGeom>
              <a:avLst/>
              <a:gdLst/>
              <a:ahLst/>
              <a:cxnLst/>
              <a:rect l="l" t="t" r="r" b="b"/>
              <a:pathLst>
                <a:path w="472" h="460" extrusionOk="0">
                  <a:moveTo>
                    <a:pt x="472" y="207"/>
                  </a:moveTo>
                  <a:cubicBezTo>
                    <a:pt x="472" y="401"/>
                    <a:pt x="472" y="401"/>
                    <a:pt x="472" y="401"/>
                  </a:cubicBezTo>
                  <a:cubicBezTo>
                    <a:pt x="472" y="433"/>
                    <a:pt x="445" y="460"/>
                    <a:pt x="413" y="460"/>
                  </a:cubicBezTo>
                  <a:cubicBezTo>
                    <a:pt x="59" y="460"/>
                    <a:pt x="59" y="460"/>
                    <a:pt x="59" y="460"/>
                  </a:cubicBezTo>
                  <a:cubicBezTo>
                    <a:pt x="27" y="460"/>
                    <a:pt x="0" y="433"/>
                    <a:pt x="0" y="401"/>
                  </a:cubicBezTo>
                  <a:cubicBezTo>
                    <a:pt x="0" y="207"/>
                    <a:pt x="0" y="207"/>
                    <a:pt x="0" y="207"/>
                  </a:cubicBezTo>
                  <a:cubicBezTo>
                    <a:pt x="0" y="189"/>
                    <a:pt x="8" y="173"/>
                    <a:pt x="22" y="161"/>
                  </a:cubicBezTo>
                  <a:cubicBezTo>
                    <a:pt x="199" y="17"/>
                    <a:pt x="199" y="17"/>
                    <a:pt x="199" y="17"/>
                  </a:cubicBezTo>
                  <a:cubicBezTo>
                    <a:pt x="221" y="0"/>
                    <a:pt x="252" y="0"/>
                    <a:pt x="274" y="17"/>
                  </a:cubicBezTo>
                  <a:cubicBezTo>
                    <a:pt x="450" y="161"/>
                    <a:pt x="450" y="161"/>
                    <a:pt x="450" y="161"/>
                  </a:cubicBezTo>
                  <a:cubicBezTo>
                    <a:pt x="464" y="173"/>
                    <a:pt x="472" y="189"/>
                    <a:pt x="472" y="20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22;p2"/>
            <p:cNvSpPr/>
            <p:nvPr/>
          </p:nvSpPr>
          <p:spPr>
            <a:xfrm>
              <a:off x="4286" y="1908"/>
              <a:ext cx="86" cy="81"/>
            </a:xfrm>
            <a:custGeom>
              <a:avLst/>
              <a:gdLst/>
              <a:ahLst/>
              <a:cxnLst/>
              <a:rect l="l" t="t" r="r" b="b"/>
              <a:pathLst>
                <a:path w="1147" h="1084" extrusionOk="0">
                  <a:moveTo>
                    <a:pt x="1147" y="882"/>
                  </a:moveTo>
                  <a:cubicBezTo>
                    <a:pt x="1147" y="202"/>
                    <a:pt x="1147" y="202"/>
                    <a:pt x="1147" y="202"/>
                  </a:cubicBezTo>
                  <a:cubicBezTo>
                    <a:pt x="1147" y="91"/>
                    <a:pt x="1057" y="0"/>
                    <a:pt x="946" y="0"/>
                  </a:cubicBezTo>
                  <a:cubicBezTo>
                    <a:pt x="202" y="0"/>
                    <a:pt x="202" y="0"/>
                    <a:pt x="202" y="0"/>
                  </a:cubicBezTo>
                  <a:cubicBezTo>
                    <a:pt x="90" y="0"/>
                    <a:pt x="0" y="91"/>
                    <a:pt x="0" y="202"/>
                  </a:cubicBezTo>
                  <a:cubicBezTo>
                    <a:pt x="0" y="882"/>
                    <a:pt x="0" y="882"/>
                    <a:pt x="0" y="882"/>
                  </a:cubicBezTo>
                  <a:cubicBezTo>
                    <a:pt x="0" y="994"/>
                    <a:pt x="90" y="1084"/>
                    <a:pt x="202" y="1084"/>
                  </a:cubicBezTo>
                  <a:cubicBezTo>
                    <a:pt x="946" y="1084"/>
                    <a:pt x="946" y="1084"/>
                    <a:pt x="946" y="1084"/>
                  </a:cubicBezTo>
                  <a:cubicBezTo>
                    <a:pt x="1057" y="1084"/>
                    <a:pt x="1147" y="994"/>
                    <a:pt x="1147" y="88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 name="Google Shape;23;p2"/>
            <p:cNvSpPr/>
            <p:nvPr/>
          </p:nvSpPr>
          <p:spPr>
            <a:xfrm>
              <a:off x="4317" y="1930"/>
              <a:ext cx="30" cy="31"/>
            </a:xfrm>
            <a:custGeom>
              <a:avLst/>
              <a:gdLst/>
              <a:ahLst/>
              <a:cxnLst/>
              <a:rect l="l" t="t" r="r" b="b"/>
              <a:pathLst>
                <a:path w="406" h="425" extrusionOk="0">
                  <a:moveTo>
                    <a:pt x="0" y="212"/>
                  </a:moveTo>
                  <a:cubicBezTo>
                    <a:pt x="0" y="163"/>
                    <a:pt x="19" y="113"/>
                    <a:pt x="57" y="76"/>
                  </a:cubicBezTo>
                  <a:cubicBezTo>
                    <a:pt x="132" y="0"/>
                    <a:pt x="255" y="0"/>
                    <a:pt x="331" y="76"/>
                  </a:cubicBezTo>
                  <a:cubicBezTo>
                    <a:pt x="406" y="151"/>
                    <a:pt x="406" y="274"/>
                    <a:pt x="331" y="349"/>
                  </a:cubicBezTo>
                  <a:cubicBezTo>
                    <a:pt x="331" y="349"/>
                    <a:pt x="331" y="349"/>
                    <a:pt x="331" y="349"/>
                  </a:cubicBezTo>
                  <a:cubicBezTo>
                    <a:pt x="255" y="425"/>
                    <a:pt x="132" y="425"/>
                    <a:pt x="57" y="349"/>
                  </a:cubicBezTo>
                  <a:cubicBezTo>
                    <a:pt x="19" y="311"/>
                    <a:pt x="0" y="262"/>
                    <a:pt x="0" y="212"/>
                  </a:cubicBezTo>
                  <a:close/>
                  <a:moveTo>
                    <a:pt x="336" y="212"/>
                  </a:moveTo>
                  <a:cubicBezTo>
                    <a:pt x="336" y="176"/>
                    <a:pt x="322" y="140"/>
                    <a:pt x="294" y="112"/>
                  </a:cubicBezTo>
                  <a:cubicBezTo>
                    <a:pt x="239" y="57"/>
                    <a:pt x="149" y="57"/>
                    <a:pt x="94" y="112"/>
                  </a:cubicBezTo>
                  <a:cubicBezTo>
                    <a:pt x="38" y="167"/>
                    <a:pt x="38" y="257"/>
                    <a:pt x="94" y="313"/>
                  </a:cubicBezTo>
                  <a:cubicBezTo>
                    <a:pt x="149" y="368"/>
                    <a:pt x="239" y="368"/>
                    <a:pt x="294" y="313"/>
                  </a:cubicBezTo>
                  <a:cubicBezTo>
                    <a:pt x="322" y="285"/>
                    <a:pt x="336" y="249"/>
                    <a:pt x="336" y="2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 name="Google Shape;24;p2"/>
            <p:cNvSpPr/>
            <p:nvPr/>
          </p:nvSpPr>
          <p:spPr>
            <a:xfrm>
              <a:off x="4311" y="1952"/>
              <a:ext cx="14" cy="14"/>
            </a:xfrm>
            <a:custGeom>
              <a:avLst/>
              <a:gdLst/>
              <a:ahLst/>
              <a:cxnLst/>
              <a:rect l="l" t="t" r="r" b="b"/>
              <a:pathLst>
                <a:path w="190" h="192" extrusionOk="0">
                  <a:moveTo>
                    <a:pt x="0" y="164"/>
                  </a:moveTo>
                  <a:cubicBezTo>
                    <a:pt x="0" y="157"/>
                    <a:pt x="3" y="151"/>
                    <a:pt x="8" y="145"/>
                  </a:cubicBezTo>
                  <a:cubicBezTo>
                    <a:pt x="143" y="10"/>
                    <a:pt x="143" y="10"/>
                    <a:pt x="143" y="10"/>
                  </a:cubicBezTo>
                  <a:cubicBezTo>
                    <a:pt x="153" y="0"/>
                    <a:pt x="169" y="0"/>
                    <a:pt x="179" y="10"/>
                  </a:cubicBezTo>
                  <a:cubicBezTo>
                    <a:pt x="190" y="20"/>
                    <a:pt x="190" y="37"/>
                    <a:pt x="179" y="47"/>
                  </a:cubicBezTo>
                  <a:cubicBezTo>
                    <a:pt x="44" y="182"/>
                    <a:pt x="44" y="182"/>
                    <a:pt x="44" y="182"/>
                  </a:cubicBezTo>
                  <a:cubicBezTo>
                    <a:pt x="34" y="192"/>
                    <a:pt x="18" y="192"/>
                    <a:pt x="8" y="182"/>
                  </a:cubicBezTo>
                  <a:cubicBezTo>
                    <a:pt x="3" y="177"/>
                    <a:pt x="0" y="170"/>
                    <a:pt x="0" y="16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 name="Google Shape;25;p2"/>
            <p:cNvSpPr/>
            <p:nvPr/>
          </p:nvSpPr>
          <p:spPr>
            <a:xfrm>
              <a:off x="4134" y="1908"/>
              <a:ext cx="86" cy="81"/>
            </a:xfrm>
            <a:custGeom>
              <a:avLst/>
              <a:gdLst/>
              <a:ahLst/>
              <a:cxnLst/>
              <a:rect l="l" t="t" r="r" b="b"/>
              <a:pathLst>
                <a:path w="1147" h="1084" extrusionOk="0">
                  <a:moveTo>
                    <a:pt x="1147" y="882"/>
                  </a:moveTo>
                  <a:cubicBezTo>
                    <a:pt x="1147" y="202"/>
                    <a:pt x="1147" y="202"/>
                    <a:pt x="1147" y="202"/>
                  </a:cubicBezTo>
                  <a:cubicBezTo>
                    <a:pt x="1147" y="91"/>
                    <a:pt x="1057" y="0"/>
                    <a:pt x="945" y="0"/>
                  </a:cubicBezTo>
                  <a:cubicBezTo>
                    <a:pt x="201" y="0"/>
                    <a:pt x="201" y="0"/>
                    <a:pt x="201" y="0"/>
                  </a:cubicBezTo>
                  <a:cubicBezTo>
                    <a:pt x="90" y="0"/>
                    <a:pt x="0" y="91"/>
                    <a:pt x="0" y="202"/>
                  </a:cubicBezTo>
                  <a:cubicBezTo>
                    <a:pt x="0" y="882"/>
                    <a:pt x="0" y="882"/>
                    <a:pt x="0" y="882"/>
                  </a:cubicBezTo>
                  <a:cubicBezTo>
                    <a:pt x="0" y="994"/>
                    <a:pt x="90" y="1084"/>
                    <a:pt x="201" y="1084"/>
                  </a:cubicBezTo>
                  <a:cubicBezTo>
                    <a:pt x="945" y="1084"/>
                    <a:pt x="945" y="1084"/>
                    <a:pt x="945" y="1084"/>
                  </a:cubicBezTo>
                  <a:cubicBezTo>
                    <a:pt x="1057" y="1084"/>
                    <a:pt x="1147" y="994"/>
                    <a:pt x="1147" y="88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 name="Google Shape;26;p2"/>
            <p:cNvSpPr/>
            <p:nvPr/>
          </p:nvSpPr>
          <p:spPr>
            <a:xfrm>
              <a:off x="4157" y="1933"/>
              <a:ext cx="40" cy="31"/>
            </a:xfrm>
            <a:custGeom>
              <a:avLst/>
              <a:gdLst/>
              <a:ahLst/>
              <a:cxnLst/>
              <a:rect l="l" t="t" r="r" b="b"/>
              <a:pathLst>
                <a:path w="527" h="421" extrusionOk="0">
                  <a:moveTo>
                    <a:pt x="481" y="46"/>
                  </a:moveTo>
                  <a:cubicBezTo>
                    <a:pt x="435" y="0"/>
                    <a:pt x="360" y="0"/>
                    <a:pt x="314" y="46"/>
                  </a:cubicBezTo>
                  <a:cubicBezTo>
                    <a:pt x="263" y="96"/>
                    <a:pt x="263" y="96"/>
                    <a:pt x="263" y="96"/>
                  </a:cubicBezTo>
                  <a:cubicBezTo>
                    <a:pt x="213" y="46"/>
                    <a:pt x="213" y="46"/>
                    <a:pt x="213" y="46"/>
                  </a:cubicBezTo>
                  <a:cubicBezTo>
                    <a:pt x="167" y="0"/>
                    <a:pt x="92" y="0"/>
                    <a:pt x="46" y="46"/>
                  </a:cubicBezTo>
                  <a:cubicBezTo>
                    <a:pt x="0" y="92"/>
                    <a:pt x="0" y="166"/>
                    <a:pt x="46" y="213"/>
                  </a:cubicBezTo>
                  <a:cubicBezTo>
                    <a:pt x="169" y="336"/>
                    <a:pt x="169" y="336"/>
                    <a:pt x="169" y="336"/>
                  </a:cubicBezTo>
                  <a:cubicBezTo>
                    <a:pt x="172" y="340"/>
                    <a:pt x="263" y="421"/>
                    <a:pt x="263" y="421"/>
                  </a:cubicBezTo>
                  <a:cubicBezTo>
                    <a:pt x="263" y="421"/>
                    <a:pt x="354" y="340"/>
                    <a:pt x="357" y="336"/>
                  </a:cubicBezTo>
                  <a:cubicBezTo>
                    <a:pt x="481" y="213"/>
                    <a:pt x="481" y="213"/>
                    <a:pt x="481" y="213"/>
                  </a:cubicBezTo>
                  <a:cubicBezTo>
                    <a:pt x="527" y="166"/>
                    <a:pt x="527" y="92"/>
                    <a:pt x="481" y="4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4046500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31"/>
        <p:cNvGrpSpPr/>
        <p:nvPr/>
      </p:nvGrpSpPr>
      <p:grpSpPr>
        <a:xfrm>
          <a:off x="0" y="0"/>
          <a:ext cx="0" cy="0"/>
          <a:chOff x="0" y="0"/>
          <a:chExt cx="0" cy="0"/>
        </a:xfrm>
      </p:grpSpPr>
      <p:sp>
        <p:nvSpPr>
          <p:cNvPr id="332" name="Google Shape;332;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33" name="Google Shape;333;p18"/>
          <p:cNvSpPr txBox="1">
            <a:spLocks noGrp="1"/>
          </p:cNvSpPr>
          <p:nvPr>
            <p:ph type="subTitle" idx="1"/>
          </p:nvPr>
        </p:nvSpPr>
        <p:spPr>
          <a:xfrm>
            <a:off x="713225" y="2775725"/>
            <a:ext cx="2036400" cy="158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34" name="Google Shape;334;p18"/>
          <p:cNvSpPr txBox="1">
            <a:spLocks noGrp="1"/>
          </p:cNvSpPr>
          <p:nvPr>
            <p:ph type="subTitle" idx="2"/>
          </p:nvPr>
        </p:nvSpPr>
        <p:spPr>
          <a:xfrm>
            <a:off x="3353100" y="2775725"/>
            <a:ext cx="2036400" cy="158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35" name="Google Shape;335;p18"/>
          <p:cNvSpPr txBox="1">
            <a:spLocks noGrp="1"/>
          </p:cNvSpPr>
          <p:nvPr>
            <p:ph type="subTitle" idx="3"/>
          </p:nvPr>
        </p:nvSpPr>
        <p:spPr>
          <a:xfrm>
            <a:off x="5992975" y="2775725"/>
            <a:ext cx="2036400" cy="158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36" name="Google Shape;336;p18"/>
          <p:cNvSpPr txBox="1">
            <a:spLocks noGrp="1"/>
          </p:cNvSpPr>
          <p:nvPr>
            <p:ph type="subTitle" idx="4"/>
          </p:nvPr>
        </p:nvSpPr>
        <p:spPr>
          <a:xfrm>
            <a:off x="713225" y="2293025"/>
            <a:ext cx="20364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37" name="Google Shape;337;p18"/>
          <p:cNvSpPr txBox="1">
            <a:spLocks noGrp="1"/>
          </p:cNvSpPr>
          <p:nvPr>
            <p:ph type="subTitle" idx="5"/>
          </p:nvPr>
        </p:nvSpPr>
        <p:spPr>
          <a:xfrm>
            <a:off x="3353100" y="2293025"/>
            <a:ext cx="20364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38" name="Google Shape;338;p18"/>
          <p:cNvSpPr txBox="1">
            <a:spLocks noGrp="1"/>
          </p:cNvSpPr>
          <p:nvPr>
            <p:ph type="subTitle" idx="6"/>
          </p:nvPr>
        </p:nvSpPr>
        <p:spPr>
          <a:xfrm>
            <a:off x="5992975" y="2293025"/>
            <a:ext cx="20364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339" name="Google Shape;339;p18"/>
          <p:cNvGrpSpPr/>
          <p:nvPr/>
        </p:nvGrpSpPr>
        <p:grpSpPr>
          <a:xfrm>
            <a:off x="-749900" y="-709033"/>
            <a:ext cx="10576575" cy="6099233"/>
            <a:chOff x="-749900" y="-709033"/>
            <a:chExt cx="10576575" cy="6099233"/>
          </a:xfrm>
        </p:grpSpPr>
        <p:sp>
          <p:nvSpPr>
            <p:cNvPr id="340" name="Google Shape;340;p18"/>
            <p:cNvSpPr/>
            <p:nvPr/>
          </p:nvSpPr>
          <p:spPr>
            <a:xfrm>
              <a:off x="8430775" y="-709033"/>
              <a:ext cx="1395900" cy="11067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8"/>
            <p:cNvSpPr/>
            <p:nvPr/>
          </p:nvSpPr>
          <p:spPr>
            <a:xfrm>
              <a:off x="-749900" y="539500"/>
              <a:ext cx="1155600" cy="4850700"/>
            </a:xfrm>
            <a:prstGeom prst="roundRect">
              <a:avLst>
                <a:gd name="adj" fmla="val 17471"/>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 name="Google Shape;342;p18"/>
          <p:cNvGrpSpPr/>
          <p:nvPr/>
        </p:nvGrpSpPr>
        <p:grpSpPr>
          <a:xfrm>
            <a:off x="342067" y="1428699"/>
            <a:ext cx="138146" cy="138146"/>
            <a:chOff x="4315031" y="1267400"/>
            <a:chExt cx="298500" cy="298500"/>
          </a:xfrm>
        </p:grpSpPr>
        <p:sp>
          <p:nvSpPr>
            <p:cNvPr id="343" name="Google Shape;343;p18"/>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18"/>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5" name="Google Shape;345;p18"/>
          <p:cNvGrpSpPr/>
          <p:nvPr/>
        </p:nvGrpSpPr>
        <p:grpSpPr>
          <a:xfrm>
            <a:off x="285689" y="289000"/>
            <a:ext cx="8597186" cy="3834252"/>
            <a:chOff x="285689" y="289000"/>
            <a:chExt cx="8597186" cy="3834252"/>
          </a:xfrm>
        </p:grpSpPr>
        <p:grpSp>
          <p:nvGrpSpPr>
            <p:cNvPr id="346" name="Google Shape;346;p18"/>
            <p:cNvGrpSpPr/>
            <p:nvPr/>
          </p:nvGrpSpPr>
          <p:grpSpPr>
            <a:xfrm>
              <a:off x="285689" y="3883998"/>
              <a:ext cx="250925" cy="239254"/>
              <a:chOff x="1973" y="306"/>
              <a:chExt cx="71" cy="67"/>
            </a:xfrm>
          </p:grpSpPr>
          <p:sp>
            <p:nvSpPr>
              <p:cNvPr id="347" name="Google Shape;347;p18"/>
              <p:cNvSpPr/>
              <p:nvPr/>
            </p:nvSpPr>
            <p:spPr>
              <a:xfrm>
                <a:off x="1973" y="306"/>
                <a:ext cx="71" cy="67"/>
              </a:xfrm>
              <a:custGeom>
                <a:avLst/>
                <a:gdLst/>
                <a:ahLst/>
                <a:cxnLst/>
                <a:rect l="l" t="t" r="r" b="b"/>
                <a:pathLst>
                  <a:path w="944" h="931" extrusionOk="0">
                    <a:moveTo>
                      <a:pt x="912" y="414"/>
                    </a:moveTo>
                    <a:cubicBezTo>
                      <a:pt x="944" y="694"/>
                      <a:pt x="714" y="931"/>
                      <a:pt x="433" y="907"/>
                    </a:cubicBezTo>
                    <a:cubicBezTo>
                      <a:pt x="225" y="889"/>
                      <a:pt x="55" y="724"/>
                      <a:pt x="31" y="517"/>
                    </a:cubicBezTo>
                    <a:cubicBezTo>
                      <a:pt x="0" y="237"/>
                      <a:pt x="230" y="0"/>
                      <a:pt x="510" y="24"/>
                    </a:cubicBezTo>
                    <a:cubicBezTo>
                      <a:pt x="718" y="41"/>
                      <a:pt x="888" y="207"/>
                      <a:pt x="912" y="4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8" name="Google Shape;348;p18"/>
              <p:cNvSpPr/>
              <p:nvPr/>
            </p:nvSpPr>
            <p:spPr>
              <a:xfrm>
                <a:off x="1988" y="328"/>
                <a:ext cx="40" cy="17"/>
              </a:xfrm>
              <a:custGeom>
                <a:avLst/>
                <a:gdLst/>
                <a:ahLst/>
                <a:cxnLst/>
                <a:rect l="l" t="t" r="r" b="b"/>
                <a:pathLst>
                  <a:path w="537" h="230" extrusionOk="0">
                    <a:moveTo>
                      <a:pt x="537" y="49"/>
                    </a:moveTo>
                    <a:cubicBezTo>
                      <a:pt x="299" y="217"/>
                      <a:pt x="299" y="217"/>
                      <a:pt x="299" y="217"/>
                    </a:cubicBezTo>
                    <a:cubicBezTo>
                      <a:pt x="281" y="230"/>
                      <a:pt x="257" y="230"/>
                      <a:pt x="239" y="217"/>
                    </a:cubicBezTo>
                    <a:cubicBezTo>
                      <a:pt x="0" y="49"/>
                      <a:pt x="0" y="49"/>
                      <a:pt x="0" y="49"/>
                    </a:cubicBezTo>
                    <a:cubicBezTo>
                      <a:pt x="0" y="43"/>
                      <a:pt x="0" y="43"/>
                      <a:pt x="0" y="43"/>
                    </a:cubicBezTo>
                    <a:cubicBezTo>
                      <a:pt x="0" y="19"/>
                      <a:pt x="22" y="0"/>
                      <a:pt x="48" y="0"/>
                    </a:cubicBezTo>
                    <a:cubicBezTo>
                      <a:pt x="489" y="0"/>
                      <a:pt x="489" y="0"/>
                      <a:pt x="489" y="0"/>
                    </a:cubicBezTo>
                    <a:cubicBezTo>
                      <a:pt x="516" y="0"/>
                      <a:pt x="537" y="19"/>
                      <a:pt x="537" y="43"/>
                    </a:cubicBezTo>
                    <a:lnTo>
                      <a:pt x="537" y="4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9" name="Google Shape;349;p18"/>
              <p:cNvSpPr/>
              <p:nvPr/>
            </p:nvSpPr>
            <p:spPr>
              <a:xfrm>
                <a:off x="1988" y="335"/>
                <a:ext cx="40" cy="22"/>
              </a:xfrm>
              <a:custGeom>
                <a:avLst/>
                <a:gdLst/>
                <a:ahLst/>
                <a:cxnLst/>
                <a:rect l="l" t="t" r="r" b="b"/>
                <a:pathLst>
                  <a:path w="537" h="298" extrusionOk="0">
                    <a:moveTo>
                      <a:pt x="239" y="168"/>
                    </a:moveTo>
                    <a:cubicBezTo>
                      <a:pt x="0" y="0"/>
                      <a:pt x="0" y="0"/>
                      <a:pt x="0" y="0"/>
                    </a:cubicBezTo>
                    <a:cubicBezTo>
                      <a:pt x="0" y="247"/>
                      <a:pt x="0" y="247"/>
                      <a:pt x="0" y="247"/>
                    </a:cubicBezTo>
                    <a:cubicBezTo>
                      <a:pt x="0" y="275"/>
                      <a:pt x="26" y="298"/>
                      <a:pt x="57" y="298"/>
                    </a:cubicBezTo>
                    <a:cubicBezTo>
                      <a:pt x="480" y="298"/>
                      <a:pt x="480" y="298"/>
                      <a:pt x="480" y="298"/>
                    </a:cubicBezTo>
                    <a:cubicBezTo>
                      <a:pt x="512" y="298"/>
                      <a:pt x="537" y="275"/>
                      <a:pt x="537" y="247"/>
                    </a:cubicBezTo>
                    <a:cubicBezTo>
                      <a:pt x="537" y="0"/>
                      <a:pt x="537" y="0"/>
                      <a:pt x="537" y="0"/>
                    </a:cubicBezTo>
                    <a:cubicBezTo>
                      <a:pt x="299" y="168"/>
                      <a:pt x="299" y="168"/>
                      <a:pt x="299" y="168"/>
                    </a:cubicBezTo>
                    <a:cubicBezTo>
                      <a:pt x="281" y="181"/>
                      <a:pt x="257" y="181"/>
                      <a:pt x="239"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350" name="Google Shape;350;p18"/>
            <p:cNvGrpSpPr/>
            <p:nvPr/>
          </p:nvGrpSpPr>
          <p:grpSpPr>
            <a:xfrm>
              <a:off x="8631948" y="289000"/>
              <a:ext cx="250926" cy="250500"/>
              <a:chOff x="2153" y="22"/>
              <a:chExt cx="45" cy="45"/>
            </a:xfrm>
          </p:grpSpPr>
          <p:sp>
            <p:nvSpPr>
              <p:cNvPr id="351" name="Google Shape;351;p18"/>
              <p:cNvSpPr/>
              <p:nvPr/>
            </p:nvSpPr>
            <p:spPr>
              <a:xfrm>
                <a:off x="2153" y="22"/>
                <a:ext cx="45" cy="45"/>
              </a:xfrm>
              <a:custGeom>
                <a:avLst/>
                <a:gdLst/>
                <a:ahLst/>
                <a:cxnLst/>
                <a:rect l="l" t="t" r="r" b="b"/>
                <a:pathLst>
                  <a:path w="606" h="605" extrusionOk="0">
                    <a:moveTo>
                      <a:pt x="603" y="298"/>
                    </a:moveTo>
                    <a:cubicBezTo>
                      <a:pt x="606" y="464"/>
                      <a:pt x="473" y="600"/>
                      <a:pt x="307" y="603"/>
                    </a:cubicBezTo>
                    <a:cubicBezTo>
                      <a:pt x="142" y="605"/>
                      <a:pt x="5" y="473"/>
                      <a:pt x="3" y="307"/>
                    </a:cubicBezTo>
                    <a:cubicBezTo>
                      <a:pt x="0" y="141"/>
                      <a:pt x="133" y="5"/>
                      <a:pt x="299" y="2"/>
                    </a:cubicBezTo>
                    <a:cubicBezTo>
                      <a:pt x="465" y="0"/>
                      <a:pt x="601" y="132"/>
                      <a:pt x="603" y="29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2" name="Google Shape;352;p18"/>
              <p:cNvSpPr/>
              <p:nvPr/>
            </p:nvSpPr>
            <p:spPr>
              <a:xfrm>
                <a:off x="2161" y="27"/>
                <a:ext cx="29" cy="32"/>
              </a:xfrm>
              <a:custGeom>
                <a:avLst/>
                <a:gdLst/>
                <a:ahLst/>
                <a:cxnLst/>
                <a:rect l="l" t="t" r="r" b="b"/>
                <a:pathLst>
                  <a:path w="402" h="428" extrusionOk="0">
                    <a:moveTo>
                      <a:pt x="389" y="204"/>
                    </a:moveTo>
                    <a:cubicBezTo>
                      <a:pt x="218" y="10"/>
                      <a:pt x="218" y="10"/>
                      <a:pt x="218" y="10"/>
                    </a:cubicBezTo>
                    <a:cubicBezTo>
                      <a:pt x="209" y="0"/>
                      <a:pt x="193" y="0"/>
                      <a:pt x="184" y="10"/>
                    </a:cubicBezTo>
                    <a:cubicBezTo>
                      <a:pt x="13" y="204"/>
                      <a:pt x="13" y="204"/>
                      <a:pt x="13" y="204"/>
                    </a:cubicBezTo>
                    <a:cubicBezTo>
                      <a:pt x="0" y="219"/>
                      <a:pt x="11" y="242"/>
                      <a:pt x="31" y="242"/>
                    </a:cubicBezTo>
                    <a:cubicBezTo>
                      <a:pt x="51" y="242"/>
                      <a:pt x="51" y="242"/>
                      <a:pt x="51" y="242"/>
                    </a:cubicBezTo>
                    <a:cubicBezTo>
                      <a:pt x="51" y="428"/>
                      <a:pt x="51" y="428"/>
                      <a:pt x="51" y="428"/>
                    </a:cubicBezTo>
                    <a:cubicBezTo>
                      <a:pt x="153" y="428"/>
                      <a:pt x="153" y="428"/>
                      <a:pt x="153" y="428"/>
                    </a:cubicBezTo>
                    <a:cubicBezTo>
                      <a:pt x="153" y="285"/>
                      <a:pt x="153" y="285"/>
                      <a:pt x="153" y="285"/>
                    </a:cubicBezTo>
                    <a:cubicBezTo>
                      <a:pt x="249" y="285"/>
                      <a:pt x="249" y="285"/>
                      <a:pt x="249" y="285"/>
                    </a:cubicBezTo>
                    <a:cubicBezTo>
                      <a:pt x="249" y="428"/>
                      <a:pt x="249" y="428"/>
                      <a:pt x="249" y="428"/>
                    </a:cubicBezTo>
                    <a:cubicBezTo>
                      <a:pt x="351" y="428"/>
                      <a:pt x="351" y="428"/>
                      <a:pt x="351" y="428"/>
                    </a:cubicBezTo>
                    <a:cubicBezTo>
                      <a:pt x="351" y="242"/>
                      <a:pt x="351" y="242"/>
                      <a:pt x="351" y="242"/>
                    </a:cubicBezTo>
                    <a:cubicBezTo>
                      <a:pt x="372" y="242"/>
                      <a:pt x="372" y="242"/>
                      <a:pt x="372" y="242"/>
                    </a:cubicBezTo>
                    <a:cubicBezTo>
                      <a:pt x="391" y="242"/>
                      <a:pt x="402" y="219"/>
                      <a:pt x="389" y="20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1991099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82"/>
        <p:cNvGrpSpPr/>
        <p:nvPr/>
      </p:nvGrpSpPr>
      <p:grpSpPr>
        <a:xfrm>
          <a:off x="0" y="0"/>
          <a:ext cx="0" cy="0"/>
          <a:chOff x="0" y="0"/>
          <a:chExt cx="0" cy="0"/>
        </a:xfrm>
      </p:grpSpPr>
      <p:grpSp>
        <p:nvGrpSpPr>
          <p:cNvPr id="383" name="Google Shape;383;p20"/>
          <p:cNvGrpSpPr/>
          <p:nvPr/>
        </p:nvGrpSpPr>
        <p:grpSpPr>
          <a:xfrm>
            <a:off x="-749900" y="-175613"/>
            <a:ext cx="10881375" cy="6114913"/>
            <a:chOff x="-749900" y="-175613"/>
            <a:chExt cx="10881375" cy="6114913"/>
          </a:xfrm>
        </p:grpSpPr>
        <p:sp>
          <p:nvSpPr>
            <p:cNvPr id="384" name="Google Shape;384;p20"/>
            <p:cNvSpPr/>
            <p:nvPr/>
          </p:nvSpPr>
          <p:spPr>
            <a:xfrm>
              <a:off x="8735575" y="-175613"/>
              <a:ext cx="1395900" cy="27093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20"/>
            <p:cNvGrpSpPr/>
            <p:nvPr/>
          </p:nvGrpSpPr>
          <p:grpSpPr>
            <a:xfrm>
              <a:off x="-749900" y="539500"/>
              <a:ext cx="10576550" cy="5399800"/>
              <a:chOff x="-749900" y="539500"/>
              <a:chExt cx="10576550" cy="5399800"/>
            </a:xfrm>
          </p:grpSpPr>
          <p:sp>
            <p:nvSpPr>
              <p:cNvPr id="386" name="Google Shape;386;p20"/>
              <p:cNvSpPr/>
              <p:nvPr/>
            </p:nvSpPr>
            <p:spPr>
              <a:xfrm>
                <a:off x="6991350" y="4832600"/>
                <a:ext cx="2835300" cy="11067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0"/>
              <p:cNvSpPr/>
              <p:nvPr/>
            </p:nvSpPr>
            <p:spPr>
              <a:xfrm>
                <a:off x="-749900" y="539500"/>
                <a:ext cx="1155600" cy="4850700"/>
              </a:xfrm>
              <a:prstGeom prst="roundRect">
                <a:avLst>
                  <a:gd name="adj" fmla="val 17471"/>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8" name="Google Shape;388;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89" name="Google Shape;389;p20"/>
          <p:cNvSpPr txBox="1">
            <a:spLocks noGrp="1"/>
          </p:cNvSpPr>
          <p:nvPr>
            <p:ph type="subTitle" idx="1"/>
          </p:nvPr>
        </p:nvSpPr>
        <p:spPr>
          <a:xfrm>
            <a:off x="928525" y="1634950"/>
            <a:ext cx="2280600" cy="102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90" name="Google Shape;390;p20"/>
          <p:cNvSpPr txBox="1">
            <a:spLocks noGrp="1"/>
          </p:cNvSpPr>
          <p:nvPr>
            <p:ph type="subTitle" idx="2"/>
          </p:nvPr>
        </p:nvSpPr>
        <p:spPr>
          <a:xfrm>
            <a:off x="3538768" y="1634950"/>
            <a:ext cx="2278800" cy="102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91" name="Google Shape;391;p20"/>
          <p:cNvSpPr txBox="1">
            <a:spLocks noGrp="1"/>
          </p:cNvSpPr>
          <p:nvPr>
            <p:ph type="subTitle" idx="3"/>
          </p:nvPr>
        </p:nvSpPr>
        <p:spPr>
          <a:xfrm>
            <a:off x="928525" y="3464500"/>
            <a:ext cx="2278800" cy="102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92" name="Google Shape;392;p20"/>
          <p:cNvSpPr txBox="1">
            <a:spLocks noGrp="1"/>
          </p:cNvSpPr>
          <p:nvPr>
            <p:ph type="subTitle" idx="4"/>
          </p:nvPr>
        </p:nvSpPr>
        <p:spPr>
          <a:xfrm>
            <a:off x="3539894" y="3464500"/>
            <a:ext cx="2278800" cy="102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93" name="Google Shape;393;p20"/>
          <p:cNvSpPr txBox="1">
            <a:spLocks noGrp="1"/>
          </p:cNvSpPr>
          <p:nvPr>
            <p:ph type="subTitle" idx="5"/>
          </p:nvPr>
        </p:nvSpPr>
        <p:spPr>
          <a:xfrm>
            <a:off x="6151975" y="1634950"/>
            <a:ext cx="2278800" cy="102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94" name="Google Shape;394;p20"/>
          <p:cNvSpPr txBox="1">
            <a:spLocks noGrp="1"/>
          </p:cNvSpPr>
          <p:nvPr>
            <p:ph type="subTitle" idx="6"/>
          </p:nvPr>
        </p:nvSpPr>
        <p:spPr>
          <a:xfrm>
            <a:off x="6151975" y="3464500"/>
            <a:ext cx="2278800" cy="102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95" name="Google Shape;395;p20"/>
          <p:cNvSpPr txBox="1">
            <a:spLocks noGrp="1"/>
          </p:cNvSpPr>
          <p:nvPr>
            <p:ph type="subTitle" idx="7"/>
          </p:nvPr>
        </p:nvSpPr>
        <p:spPr>
          <a:xfrm>
            <a:off x="928525" y="1154850"/>
            <a:ext cx="22785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96" name="Google Shape;396;p20"/>
          <p:cNvSpPr txBox="1">
            <a:spLocks noGrp="1"/>
          </p:cNvSpPr>
          <p:nvPr>
            <p:ph type="subTitle" idx="8"/>
          </p:nvPr>
        </p:nvSpPr>
        <p:spPr>
          <a:xfrm>
            <a:off x="3538768" y="1154850"/>
            <a:ext cx="22788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97" name="Google Shape;397;p20"/>
          <p:cNvSpPr txBox="1">
            <a:spLocks noGrp="1"/>
          </p:cNvSpPr>
          <p:nvPr>
            <p:ph type="subTitle" idx="9"/>
          </p:nvPr>
        </p:nvSpPr>
        <p:spPr>
          <a:xfrm>
            <a:off x="6154045" y="1154850"/>
            <a:ext cx="22788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98" name="Google Shape;398;p20"/>
          <p:cNvSpPr txBox="1">
            <a:spLocks noGrp="1"/>
          </p:cNvSpPr>
          <p:nvPr>
            <p:ph type="subTitle" idx="13"/>
          </p:nvPr>
        </p:nvSpPr>
        <p:spPr>
          <a:xfrm>
            <a:off x="928525" y="2984400"/>
            <a:ext cx="22785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99" name="Google Shape;399;p20"/>
          <p:cNvSpPr txBox="1">
            <a:spLocks noGrp="1"/>
          </p:cNvSpPr>
          <p:nvPr>
            <p:ph type="subTitle" idx="14"/>
          </p:nvPr>
        </p:nvSpPr>
        <p:spPr>
          <a:xfrm>
            <a:off x="3540780" y="2984400"/>
            <a:ext cx="22788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00" name="Google Shape;400;p20"/>
          <p:cNvSpPr txBox="1">
            <a:spLocks noGrp="1"/>
          </p:cNvSpPr>
          <p:nvPr>
            <p:ph type="subTitle" idx="15"/>
          </p:nvPr>
        </p:nvSpPr>
        <p:spPr>
          <a:xfrm>
            <a:off x="6154045" y="2984400"/>
            <a:ext cx="22788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401" name="Google Shape;401;p20"/>
          <p:cNvGrpSpPr/>
          <p:nvPr/>
        </p:nvGrpSpPr>
        <p:grpSpPr>
          <a:xfrm>
            <a:off x="285689" y="1870150"/>
            <a:ext cx="8597186" cy="2253102"/>
            <a:chOff x="285689" y="1870150"/>
            <a:chExt cx="8597186" cy="2253102"/>
          </a:xfrm>
        </p:grpSpPr>
        <p:grpSp>
          <p:nvGrpSpPr>
            <p:cNvPr id="402" name="Google Shape;402;p20"/>
            <p:cNvGrpSpPr/>
            <p:nvPr/>
          </p:nvGrpSpPr>
          <p:grpSpPr>
            <a:xfrm>
              <a:off x="285689" y="3883998"/>
              <a:ext cx="250925" cy="239254"/>
              <a:chOff x="1973" y="306"/>
              <a:chExt cx="71" cy="67"/>
            </a:xfrm>
          </p:grpSpPr>
          <p:sp>
            <p:nvSpPr>
              <p:cNvPr id="403" name="Google Shape;403;p20"/>
              <p:cNvSpPr/>
              <p:nvPr/>
            </p:nvSpPr>
            <p:spPr>
              <a:xfrm>
                <a:off x="1973" y="306"/>
                <a:ext cx="71" cy="67"/>
              </a:xfrm>
              <a:custGeom>
                <a:avLst/>
                <a:gdLst/>
                <a:ahLst/>
                <a:cxnLst/>
                <a:rect l="l" t="t" r="r" b="b"/>
                <a:pathLst>
                  <a:path w="944" h="931" extrusionOk="0">
                    <a:moveTo>
                      <a:pt x="912" y="414"/>
                    </a:moveTo>
                    <a:cubicBezTo>
                      <a:pt x="944" y="694"/>
                      <a:pt x="714" y="931"/>
                      <a:pt x="433" y="907"/>
                    </a:cubicBezTo>
                    <a:cubicBezTo>
                      <a:pt x="225" y="889"/>
                      <a:pt x="55" y="724"/>
                      <a:pt x="31" y="517"/>
                    </a:cubicBezTo>
                    <a:cubicBezTo>
                      <a:pt x="0" y="237"/>
                      <a:pt x="230" y="0"/>
                      <a:pt x="510" y="24"/>
                    </a:cubicBezTo>
                    <a:cubicBezTo>
                      <a:pt x="718" y="41"/>
                      <a:pt x="888" y="207"/>
                      <a:pt x="912" y="4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4" name="Google Shape;404;p20"/>
              <p:cNvSpPr/>
              <p:nvPr/>
            </p:nvSpPr>
            <p:spPr>
              <a:xfrm>
                <a:off x="1988" y="328"/>
                <a:ext cx="40" cy="17"/>
              </a:xfrm>
              <a:custGeom>
                <a:avLst/>
                <a:gdLst/>
                <a:ahLst/>
                <a:cxnLst/>
                <a:rect l="l" t="t" r="r" b="b"/>
                <a:pathLst>
                  <a:path w="537" h="230" extrusionOk="0">
                    <a:moveTo>
                      <a:pt x="537" y="49"/>
                    </a:moveTo>
                    <a:cubicBezTo>
                      <a:pt x="299" y="217"/>
                      <a:pt x="299" y="217"/>
                      <a:pt x="299" y="217"/>
                    </a:cubicBezTo>
                    <a:cubicBezTo>
                      <a:pt x="281" y="230"/>
                      <a:pt x="257" y="230"/>
                      <a:pt x="239" y="217"/>
                    </a:cubicBezTo>
                    <a:cubicBezTo>
                      <a:pt x="0" y="49"/>
                      <a:pt x="0" y="49"/>
                      <a:pt x="0" y="49"/>
                    </a:cubicBezTo>
                    <a:cubicBezTo>
                      <a:pt x="0" y="43"/>
                      <a:pt x="0" y="43"/>
                      <a:pt x="0" y="43"/>
                    </a:cubicBezTo>
                    <a:cubicBezTo>
                      <a:pt x="0" y="19"/>
                      <a:pt x="22" y="0"/>
                      <a:pt x="48" y="0"/>
                    </a:cubicBezTo>
                    <a:cubicBezTo>
                      <a:pt x="489" y="0"/>
                      <a:pt x="489" y="0"/>
                      <a:pt x="489" y="0"/>
                    </a:cubicBezTo>
                    <a:cubicBezTo>
                      <a:pt x="516" y="0"/>
                      <a:pt x="537" y="19"/>
                      <a:pt x="537" y="43"/>
                    </a:cubicBezTo>
                    <a:lnTo>
                      <a:pt x="537" y="4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5" name="Google Shape;405;p20"/>
              <p:cNvSpPr/>
              <p:nvPr/>
            </p:nvSpPr>
            <p:spPr>
              <a:xfrm>
                <a:off x="1988" y="335"/>
                <a:ext cx="40" cy="22"/>
              </a:xfrm>
              <a:custGeom>
                <a:avLst/>
                <a:gdLst/>
                <a:ahLst/>
                <a:cxnLst/>
                <a:rect l="l" t="t" r="r" b="b"/>
                <a:pathLst>
                  <a:path w="537" h="298" extrusionOk="0">
                    <a:moveTo>
                      <a:pt x="239" y="168"/>
                    </a:moveTo>
                    <a:cubicBezTo>
                      <a:pt x="0" y="0"/>
                      <a:pt x="0" y="0"/>
                      <a:pt x="0" y="0"/>
                    </a:cubicBezTo>
                    <a:cubicBezTo>
                      <a:pt x="0" y="247"/>
                      <a:pt x="0" y="247"/>
                      <a:pt x="0" y="247"/>
                    </a:cubicBezTo>
                    <a:cubicBezTo>
                      <a:pt x="0" y="275"/>
                      <a:pt x="26" y="298"/>
                      <a:pt x="57" y="298"/>
                    </a:cubicBezTo>
                    <a:cubicBezTo>
                      <a:pt x="480" y="298"/>
                      <a:pt x="480" y="298"/>
                      <a:pt x="480" y="298"/>
                    </a:cubicBezTo>
                    <a:cubicBezTo>
                      <a:pt x="512" y="298"/>
                      <a:pt x="537" y="275"/>
                      <a:pt x="537" y="247"/>
                    </a:cubicBezTo>
                    <a:cubicBezTo>
                      <a:pt x="537" y="0"/>
                      <a:pt x="537" y="0"/>
                      <a:pt x="537" y="0"/>
                    </a:cubicBezTo>
                    <a:cubicBezTo>
                      <a:pt x="299" y="168"/>
                      <a:pt x="299" y="168"/>
                      <a:pt x="299" y="168"/>
                    </a:cubicBezTo>
                    <a:cubicBezTo>
                      <a:pt x="281" y="181"/>
                      <a:pt x="257" y="181"/>
                      <a:pt x="239"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406" name="Google Shape;406;p20"/>
            <p:cNvGrpSpPr/>
            <p:nvPr/>
          </p:nvGrpSpPr>
          <p:grpSpPr>
            <a:xfrm>
              <a:off x="8631948" y="1870150"/>
              <a:ext cx="250926" cy="250500"/>
              <a:chOff x="2153" y="22"/>
              <a:chExt cx="45" cy="45"/>
            </a:xfrm>
          </p:grpSpPr>
          <p:sp>
            <p:nvSpPr>
              <p:cNvPr id="407" name="Google Shape;407;p20"/>
              <p:cNvSpPr/>
              <p:nvPr/>
            </p:nvSpPr>
            <p:spPr>
              <a:xfrm>
                <a:off x="2153" y="22"/>
                <a:ext cx="45" cy="45"/>
              </a:xfrm>
              <a:custGeom>
                <a:avLst/>
                <a:gdLst/>
                <a:ahLst/>
                <a:cxnLst/>
                <a:rect l="l" t="t" r="r" b="b"/>
                <a:pathLst>
                  <a:path w="606" h="605" extrusionOk="0">
                    <a:moveTo>
                      <a:pt x="603" y="298"/>
                    </a:moveTo>
                    <a:cubicBezTo>
                      <a:pt x="606" y="464"/>
                      <a:pt x="473" y="600"/>
                      <a:pt x="307" y="603"/>
                    </a:cubicBezTo>
                    <a:cubicBezTo>
                      <a:pt x="142" y="605"/>
                      <a:pt x="5" y="473"/>
                      <a:pt x="3" y="307"/>
                    </a:cubicBezTo>
                    <a:cubicBezTo>
                      <a:pt x="0" y="141"/>
                      <a:pt x="133" y="5"/>
                      <a:pt x="299" y="2"/>
                    </a:cubicBezTo>
                    <a:cubicBezTo>
                      <a:pt x="465" y="0"/>
                      <a:pt x="601" y="132"/>
                      <a:pt x="603" y="29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8" name="Google Shape;408;p20"/>
              <p:cNvSpPr/>
              <p:nvPr/>
            </p:nvSpPr>
            <p:spPr>
              <a:xfrm>
                <a:off x="2161" y="27"/>
                <a:ext cx="29" cy="32"/>
              </a:xfrm>
              <a:custGeom>
                <a:avLst/>
                <a:gdLst/>
                <a:ahLst/>
                <a:cxnLst/>
                <a:rect l="l" t="t" r="r" b="b"/>
                <a:pathLst>
                  <a:path w="402" h="428" extrusionOk="0">
                    <a:moveTo>
                      <a:pt x="389" y="204"/>
                    </a:moveTo>
                    <a:cubicBezTo>
                      <a:pt x="218" y="10"/>
                      <a:pt x="218" y="10"/>
                      <a:pt x="218" y="10"/>
                    </a:cubicBezTo>
                    <a:cubicBezTo>
                      <a:pt x="209" y="0"/>
                      <a:pt x="193" y="0"/>
                      <a:pt x="184" y="10"/>
                    </a:cubicBezTo>
                    <a:cubicBezTo>
                      <a:pt x="13" y="204"/>
                      <a:pt x="13" y="204"/>
                      <a:pt x="13" y="204"/>
                    </a:cubicBezTo>
                    <a:cubicBezTo>
                      <a:pt x="0" y="219"/>
                      <a:pt x="11" y="242"/>
                      <a:pt x="31" y="242"/>
                    </a:cubicBezTo>
                    <a:cubicBezTo>
                      <a:pt x="51" y="242"/>
                      <a:pt x="51" y="242"/>
                      <a:pt x="51" y="242"/>
                    </a:cubicBezTo>
                    <a:cubicBezTo>
                      <a:pt x="51" y="428"/>
                      <a:pt x="51" y="428"/>
                      <a:pt x="51" y="428"/>
                    </a:cubicBezTo>
                    <a:cubicBezTo>
                      <a:pt x="153" y="428"/>
                      <a:pt x="153" y="428"/>
                      <a:pt x="153" y="428"/>
                    </a:cubicBezTo>
                    <a:cubicBezTo>
                      <a:pt x="153" y="285"/>
                      <a:pt x="153" y="285"/>
                      <a:pt x="153" y="285"/>
                    </a:cubicBezTo>
                    <a:cubicBezTo>
                      <a:pt x="249" y="285"/>
                      <a:pt x="249" y="285"/>
                      <a:pt x="249" y="285"/>
                    </a:cubicBezTo>
                    <a:cubicBezTo>
                      <a:pt x="249" y="428"/>
                      <a:pt x="249" y="428"/>
                      <a:pt x="249" y="428"/>
                    </a:cubicBezTo>
                    <a:cubicBezTo>
                      <a:pt x="351" y="428"/>
                      <a:pt x="351" y="428"/>
                      <a:pt x="351" y="428"/>
                    </a:cubicBezTo>
                    <a:cubicBezTo>
                      <a:pt x="351" y="242"/>
                      <a:pt x="351" y="242"/>
                      <a:pt x="351" y="242"/>
                    </a:cubicBezTo>
                    <a:cubicBezTo>
                      <a:pt x="372" y="242"/>
                      <a:pt x="372" y="242"/>
                      <a:pt x="372" y="242"/>
                    </a:cubicBezTo>
                    <a:cubicBezTo>
                      <a:pt x="391" y="242"/>
                      <a:pt x="402" y="219"/>
                      <a:pt x="389" y="20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grpSp>
        <p:nvGrpSpPr>
          <p:cNvPr id="409" name="Google Shape;409;p20"/>
          <p:cNvGrpSpPr/>
          <p:nvPr/>
        </p:nvGrpSpPr>
        <p:grpSpPr>
          <a:xfrm>
            <a:off x="8744724" y="4782582"/>
            <a:ext cx="138146" cy="138146"/>
            <a:chOff x="4315031" y="1267400"/>
            <a:chExt cx="298500" cy="298500"/>
          </a:xfrm>
        </p:grpSpPr>
        <p:sp>
          <p:nvSpPr>
            <p:cNvPr id="410" name="Google Shape;410;p20"/>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20"/>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912651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9"/>
        <p:cNvGrpSpPr/>
        <p:nvPr/>
      </p:nvGrpSpPr>
      <p:grpSpPr>
        <a:xfrm>
          <a:off x="0" y="0"/>
          <a:ext cx="0" cy="0"/>
          <a:chOff x="0" y="0"/>
          <a:chExt cx="0" cy="0"/>
        </a:xfrm>
      </p:grpSpPr>
      <p:grpSp>
        <p:nvGrpSpPr>
          <p:cNvPr id="70" name="Google Shape;70;p5"/>
          <p:cNvGrpSpPr/>
          <p:nvPr/>
        </p:nvGrpSpPr>
        <p:grpSpPr>
          <a:xfrm>
            <a:off x="-711475" y="-1311500"/>
            <a:ext cx="10538150" cy="7022125"/>
            <a:chOff x="-711475" y="-1311500"/>
            <a:chExt cx="10538150" cy="7022125"/>
          </a:xfrm>
        </p:grpSpPr>
        <p:sp>
          <p:nvSpPr>
            <p:cNvPr id="71" name="Google Shape;71;p5"/>
            <p:cNvSpPr/>
            <p:nvPr/>
          </p:nvSpPr>
          <p:spPr>
            <a:xfrm>
              <a:off x="8430775" y="1740125"/>
              <a:ext cx="1395900" cy="397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711475" y="-1311500"/>
              <a:ext cx="1424700" cy="1851000"/>
            </a:xfrm>
            <a:prstGeom prst="roundRect">
              <a:avLst>
                <a:gd name="adj" fmla="val 14849"/>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5"/>
          <p:cNvSpPr txBox="1">
            <a:spLocks noGrp="1"/>
          </p:cNvSpPr>
          <p:nvPr>
            <p:ph type="title"/>
          </p:nvPr>
        </p:nvSpPr>
        <p:spPr>
          <a:xfrm>
            <a:off x="722376" y="448056"/>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74" name="Google Shape;74;p5"/>
          <p:cNvSpPr txBox="1">
            <a:spLocks noGrp="1"/>
          </p:cNvSpPr>
          <p:nvPr>
            <p:ph type="subTitle" idx="1"/>
          </p:nvPr>
        </p:nvSpPr>
        <p:spPr>
          <a:xfrm>
            <a:off x="4923125" y="2772201"/>
            <a:ext cx="3104100" cy="151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5" name="Google Shape;75;p5"/>
          <p:cNvSpPr txBox="1">
            <a:spLocks noGrp="1"/>
          </p:cNvSpPr>
          <p:nvPr>
            <p:ph type="subTitle" idx="2"/>
          </p:nvPr>
        </p:nvSpPr>
        <p:spPr>
          <a:xfrm>
            <a:off x="722375" y="2772201"/>
            <a:ext cx="3104100" cy="151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6" name="Google Shape;76;p5"/>
          <p:cNvSpPr txBox="1">
            <a:spLocks noGrp="1"/>
          </p:cNvSpPr>
          <p:nvPr>
            <p:ph type="subTitle" idx="3"/>
          </p:nvPr>
        </p:nvSpPr>
        <p:spPr>
          <a:xfrm>
            <a:off x="722377" y="2289500"/>
            <a:ext cx="31041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7" name="Google Shape;77;p5"/>
          <p:cNvSpPr txBox="1">
            <a:spLocks noGrp="1"/>
          </p:cNvSpPr>
          <p:nvPr>
            <p:ph type="subTitle" idx="4"/>
          </p:nvPr>
        </p:nvSpPr>
        <p:spPr>
          <a:xfrm>
            <a:off x="4923126" y="2289500"/>
            <a:ext cx="31041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78" name="Google Shape;78;p5"/>
          <p:cNvGrpSpPr/>
          <p:nvPr/>
        </p:nvGrpSpPr>
        <p:grpSpPr>
          <a:xfrm>
            <a:off x="8361692" y="3510449"/>
            <a:ext cx="138146" cy="138146"/>
            <a:chOff x="4315031" y="1267400"/>
            <a:chExt cx="298500" cy="298500"/>
          </a:xfrm>
        </p:grpSpPr>
        <p:sp>
          <p:nvSpPr>
            <p:cNvPr id="79" name="Google Shape;79;p5"/>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5"/>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 name="Google Shape;81;p5"/>
          <p:cNvGrpSpPr/>
          <p:nvPr/>
        </p:nvGrpSpPr>
        <p:grpSpPr>
          <a:xfrm>
            <a:off x="8175477" y="4117150"/>
            <a:ext cx="510600" cy="486850"/>
            <a:chOff x="1973" y="306"/>
            <a:chExt cx="71" cy="67"/>
          </a:xfrm>
        </p:grpSpPr>
        <p:sp>
          <p:nvSpPr>
            <p:cNvPr id="82" name="Google Shape;82;p5"/>
            <p:cNvSpPr/>
            <p:nvPr/>
          </p:nvSpPr>
          <p:spPr>
            <a:xfrm>
              <a:off x="1973" y="306"/>
              <a:ext cx="71" cy="67"/>
            </a:xfrm>
            <a:custGeom>
              <a:avLst/>
              <a:gdLst/>
              <a:ahLst/>
              <a:cxnLst/>
              <a:rect l="l" t="t" r="r" b="b"/>
              <a:pathLst>
                <a:path w="944" h="931" extrusionOk="0">
                  <a:moveTo>
                    <a:pt x="912" y="414"/>
                  </a:moveTo>
                  <a:cubicBezTo>
                    <a:pt x="944" y="694"/>
                    <a:pt x="714" y="931"/>
                    <a:pt x="433" y="907"/>
                  </a:cubicBezTo>
                  <a:cubicBezTo>
                    <a:pt x="225" y="889"/>
                    <a:pt x="55" y="724"/>
                    <a:pt x="31" y="517"/>
                  </a:cubicBezTo>
                  <a:cubicBezTo>
                    <a:pt x="0" y="237"/>
                    <a:pt x="230" y="0"/>
                    <a:pt x="510" y="24"/>
                  </a:cubicBezTo>
                  <a:cubicBezTo>
                    <a:pt x="718" y="41"/>
                    <a:pt x="888" y="207"/>
                    <a:pt x="912" y="4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5"/>
            <p:cNvSpPr/>
            <p:nvPr/>
          </p:nvSpPr>
          <p:spPr>
            <a:xfrm>
              <a:off x="1988" y="328"/>
              <a:ext cx="40" cy="17"/>
            </a:xfrm>
            <a:custGeom>
              <a:avLst/>
              <a:gdLst/>
              <a:ahLst/>
              <a:cxnLst/>
              <a:rect l="l" t="t" r="r" b="b"/>
              <a:pathLst>
                <a:path w="537" h="230" extrusionOk="0">
                  <a:moveTo>
                    <a:pt x="537" y="49"/>
                  </a:moveTo>
                  <a:cubicBezTo>
                    <a:pt x="299" y="217"/>
                    <a:pt x="299" y="217"/>
                    <a:pt x="299" y="217"/>
                  </a:cubicBezTo>
                  <a:cubicBezTo>
                    <a:pt x="281" y="230"/>
                    <a:pt x="257" y="230"/>
                    <a:pt x="239" y="217"/>
                  </a:cubicBezTo>
                  <a:cubicBezTo>
                    <a:pt x="0" y="49"/>
                    <a:pt x="0" y="49"/>
                    <a:pt x="0" y="49"/>
                  </a:cubicBezTo>
                  <a:cubicBezTo>
                    <a:pt x="0" y="43"/>
                    <a:pt x="0" y="43"/>
                    <a:pt x="0" y="43"/>
                  </a:cubicBezTo>
                  <a:cubicBezTo>
                    <a:pt x="0" y="19"/>
                    <a:pt x="22" y="0"/>
                    <a:pt x="48" y="0"/>
                  </a:cubicBezTo>
                  <a:cubicBezTo>
                    <a:pt x="489" y="0"/>
                    <a:pt x="489" y="0"/>
                    <a:pt x="489" y="0"/>
                  </a:cubicBezTo>
                  <a:cubicBezTo>
                    <a:pt x="516" y="0"/>
                    <a:pt x="537" y="19"/>
                    <a:pt x="537" y="43"/>
                  </a:cubicBezTo>
                  <a:lnTo>
                    <a:pt x="537" y="4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5"/>
            <p:cNvSpPr/>
            <p:nvPr/>
          </p:nvSpPr>
          <p:spPr>
            <a:xfrm>
              <a:off x="1988" y="335"/>
              <a:ext cx="40" cy="22"/>
            </a:xfrm>
            <a:custGeom>
              <a:avLst/>
              <a:gdLst/>
              <a:ahLst/>
              <a:cxnLst/>
              <a:rect l="l" t="t" r="r" b="b"/>
              <a:pathLst>
                <a:path w="537" h="298" extrusionOk="0">
                  <a:moveTo>
                    <a:pt x="239" y="168"/>
                  </a:moveTo>
                  <a:cubicBezTo>
                    <a:pt x="0" y="0"/>
                    <a:pt x="0" y="0"/>
                    <a:pt x="0" y="0"/>
                  </a:cubicBezTo>
                  <a:cubicBezTo>
                    <a:pt x="0" y="247"/>
                    <a:pt x="0" y="247"/>
                    <a:pt x="0" y="247"/>
                  </a:cubicBezTo>
                  <a:cubicBezTo>
                    <a:pt x="0" y="275"/>
                    <a:pt x="26" y="298"/>
                    <a:pt x="57" y="298"/>
                  </a:cubicBezTo>
                  <a:cubicBezTo>
                    <a:pt x="480" y="298"/>
                    <a:pt x="480" y="298"/>
                    <a:pt x="480" y="298"/>
                  </a:cubicBezTo>
                  <a:cubicBezTo>
                    <a:pt x="512" y="298"/>
                    <a:pt x="537" y="275"/>
                    <a:pt x="537" y="247"/>
                  </a:cubicBezTo>
                  <a:cubicBezTo>
                    <a:pt x="537" y="0"/>
                    <a:pt x="537" y="0"/>
                    <a:pt x="537" y="0"/>
                  </a:cubicBezTo>
                  <a:cubicBezTo>
                    <a:pt x="299" y="168"/>
                    <a:pt x="299" y="168"/>
                    <a:pt x="299" y="168"/>
                  </a:cubicBezTo>
                  <a:cubicBezTo>
                    <a:pt x="281" y="181"/>
                    <a:pt x="257" y="181"/>
                    <a:pt x="239"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3"/>
        <p:cNvGrpSpPr/>
        <p:nvPr/>
      </p:nvGrpSpPr>
      <p:grpSpPr>
        <a:xfrm>
          <a:off x="0" y="0"/>
          <a:ext cx="0" cy="0"/>
          <a:chOff x="0" y="0"/>
          <a:chExt cx="0" cy="0"/>
        </a:xfrm>
      </p:grpSpPr>
      <p:sp>
        <p:nvSpPr>
          <p:cNvPr id="124" name="Google Shape;124;p8"/>
          <p:cNvSpPr txBox="1">
            <a:spLocks noGrp="1"/>
          </p:cNvSpPr>
          <p:nvPr>
            <p:ph type="title"/>
          </p:nvPr>
        </p:nvSpPr>
        <p:spPr>
          <a:xfrm>
            <a:off x="1711500" y="1307100"/>
            <a:ext cx="57210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25" name="Google Shape;125;p8"/>
          <p:cNvGrpSpPr/>
          <p:nvPr/>
        </p:nvGrpSpPr>
        <p:grpSpPr>
          <a:xfrm>
            <a:off x="-986525" y="-124976"/>
            <a:ext cx="10813200" cy="5835601"/>
            <a:chOff x="-986525" y="-124976"/>
            <a:chExt cx="10813200" cy="5835601"/>
          </a:xfrm>
        </p:grpSpPr>
        <p:sp>
          <p:nvSpPr>
            <p:cNvPr id="126" name="Google Shape;126;p8"/>
            <p:cNvSpPr/>
            <p:nvPr/>
          </p:nvSpPr>
          <p:spPr>
            <a:xfrm>
              <a:off x="8430775" y="1740125"/>
              <a:ext cx="1395900" cy="397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986525" y="-124976"/>
              <a:ext cx="1395900" cy="223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8"/>
          <p:cNvGrpSpPr/>
          <p:nvPr/>
        </p:nvGrpSpPr>
        <p:grpSpPr>
          <a:xfrm>
            <a:off x="276673" y="279386"/>
            <a:ext cx="8409392" cy="4280839"/>
            <a:chOff x="276673" y="279386"/>
            <a:chExt cx="8409392" cy="4280839"/>
          </a:xfrm>
        </p:grpSpPr>
        <p:grpSp>
          <p:nvGrpSpPr>
            <p:cNvPr id="129" name="Google Shape;129;p8"/>
            <p:cNvGrpSpPr/>
            <p:nvPr/>
          </p:nvGrpSpPr>
          <p:grpSpPr>
            <a:xfrm>
              <a:off x="8175465" y="4073375"/>
              <a:ext cx="510600" cy="486850"/>
              <a:chOff x="7894190" y="924075"/>
              <a:chExt cx="510600" cy="486850"/>
            </a:xfrm>
          </p:grpSpPr>
          <p:sp>
            <p:nvSpPr>
              <p:cNvPr id="130" name="Google Shape;130;p8"/>
              <p:cNvSpPr/>
              <p:nvPr/>
            </p:nvSpPr>
            <p:spPr>
              <a:xfrm>
                <a:off x="7894190" y="924075"/>
                <a:ext cx="510600" cy="486850"/>
              </a:xfrm>
              <a:custGeom>
                <a:avLst/>
                <a:gdLst/>
                <a:ahLst/>
                <a:cxnLst/>
                <a:rect l="l" t="t" r="r" b="b"/>
                <a:pathLst>
                  <a:path w="944" h="931" extrusionOk="0">
                    <a:moveTo>
                      <a:pt x="912" y="414"/>
                    </a:moveTo>
                    <a:cubicBezTo>
                      <a:pt x="944" y="694"/>
                      <a:pt x="714" y="931"/>
                      <a:pt x="433" y="907"/>
                    </a:cubicBezTo>
                    <a:cubicBezTo>
                      <a:pt x="225" y="889"/>
                      <a:pt x="55" y="724"/>
                      <a:pt x="31" y="517"/>
                    </a:cubicBezTo>
                    <a:cubicBezTo>
                      <a:pt x="0" y="237"/>
                      <a:pt x="230" y="0"/>
                      <a:pt x="510" y="24"/>
                    </a:cubicBezTo>
                    <a:cubicBezTo>
                      <a:pt x="718" y="41"/>
                      <a:pt x="888" y="207"/>
                      <a:pt x="912" y="4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8"/>
              <p:cNvSpPr/>
              <p:nvPr/>
            </p:nvSpPr>
            <p:spPr>
              <a:xfrm>
                <a:off x="7986973" y="1181891"/>
                <a:ext cx="62907" cy="115330"/>
              </a:xfrm>
              <a:custGeom>
                <a:avLst/>
                <a:gdLst/>
                <a:ahLst/>
                <a:cxnLst/>
                <a:rect l="l" t="t" r="r" b="b"/>
                <a:pathLst>
                  <a:path w="163" h="296" extrusionOk="0">
                    <a:moveTo>
                      <a:pt x="163" y="291"/>
                    </a:moveTo>
                    <a:cubicBezTo>
                      <a:pt x="124" y="296"/>
                      <a:pt x="65" y="287"/>
                      <a:pt x="40" y="233"/>
                    </a:cubicBezTo>
                    <a:cubicBezTo>
                      <a:pt x="0" y="144"/>
                      <a:pt x="5" y="34"/>
                      <a:pt x="68" y="13"/>
                    </a:cubicBezTo>
                    <a:cubicBezTo>
                      <a:pt x="87" y="7"/>
                      <a:pt x="103" y="2"/>
                      <a:pt x="115" y="0"/>
                    </a:cubicBezTo>
                    <a:cubicBezTo>
                      <a:pt x="123" y="22"/>
                      <a:pt x="162" y="150"/>
                      <a:pt x="163" y="29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8"/>
              <p:cNvSpPr/>
              <p:nvPr/>
            </p:nvSpPr>
            <p:spPr>
              <a:xfrm>
                <a:off x="8249088" y="1181891"/>
                <a:ext cx="62907" cy="115330"/>
              </a:xfrm>
              <a:custGeom>
                <a:avLst/>
                <a:gdLst/>
                <a:ahLst/>
                <a:cxnLst/>
                <a:rect l="l" t="t" r="r" b="b"/>
                <a:pathLst>
                  <a:path w="163" h="296" extrusionOk="0">
                    <a:moveTo>
                      <a:pt x="0" y="291"/>
                    </a:moveTo>
                    <a:cubicBezTo>
                      <a:pt x="39" y="296"/>
                      <a:pt x="99" y="287"/>
                      <a:pt x="123" y="233"/>
                    </a:cubicBezTo>
                    <a:cubicBezTo>
                      <a:pt x="163" y="144"/>
                      <a:pt x="158" y="34"/>
                      <a:pt x="95" y="13"/>
                    </a:cubicBezTo>
                    <a:cubicBezTo>
                      <a:pt x="76" y="7"/>
                      <a:pt x="61" y="2"/>
                      <a:pt x="48" y="0"/>
                    </a:cubicBezTo>
                    <a:cubicBezTo>
                      <a:pt x="41" y="22"/>
                      <a:pt x="1" y="150"/>
                      <a:pt x="0" y="29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8"/>
              <p:cNvSpPr/>
              <p:nvPr/>
            </p:nvSpPr>
            <p:spPr>
              <a:xfrm>
                <a:off x="8034154" y="1024622"/>
                <a:ext cx="230663" cy="157269"/>
              </a:xfrm>
              <a:custGeom>
                <a:avLst/>
                <a:gdLst/>
                <a:ahLst/>
                <a:cxnLst/>
                <a:rect l="l" t="t" r="r" b="b"/>
                <a:pathLst>
                  <a:path w="600" h="408" extrusionOk="0">
                    <a:moveTo>
                      <a:pt x="299" y="4"/>
                    </a:moveTo>
                    <a:cubicBezTo>
                      <a:pt x="265" y="0"/>
                      <a:pt x="16" y="3"/>
                      <a:pt x="0" y="408"/>
                    </a:cubicBezTo>
                    <a:cubicBezTo>
                      <a:pt x="28" y="402"/>
                      <a:pt x="28" y="402"/>
                      <a:pt x="28" y="402"/>
                    </a:cubicBezTo>
                    <a:cubicBezTo>
                      <a:pt x="28" y="402"/>
                      <a:pt x="51" y="69"/>
                      <a:pt x="304" y="67"/>
                    </a:cubicBezTo>
                    <a:cubicBezTo>
                      <a:pt x="556" y="69"/>
                      <a:pt x="571" y="402"/>
                      <a:pt x="571" y="402"/>
                    </a:cubicBezTo>
                    <a:cubicBezTo>
                      <a:pt x="600" y="408"/>
                      <a:pt x="600" y="408"/>
                      <a:pt x="600" y="408"/>
                    </a:cubicBezTo>
                    <a:cubicBezTo>
                      <a:pt x="583" y="3"/>
                      <a:pt x="332" y="0"/>
                      <a:pt x="299" y="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 name="Google Shape;134;p8"/>
            <p:cNvGrpSpPr/>
            <p:nvPr/>
          </p:nvGrpSpPr>
          <p:grpSpPr>
            <a:xfrm>
              <a:off x="276673" y="279386"/>
              <a:ext cx="250926" cy="250500"/>
              <a:chOff x="8631948" y="289000"/>
              <a:chExt cx="250926" cy="250500"/>
            </a:xfrm>
          </p:grpSpPr>
          <p:sp>
            <p:nvSpPr>
              <p:cNvPr id="135" name="Google Shape;135;p8"/>
              <p:cNvSpPr/>
              <p:nvPr/>
            </p:nvSpPr>
            <p:spPr>
              <a:xfrm>
                <a:off x="8631948" y="289000"/>
                <a:ext cx="250926" cy="250500"/>
              </a:xfrm>
              <a:custGeom>
                <a:avLst/>
                <a:gdLst/>
                <a:ahLst/>
                <a:cxnLst/>
                <a:rect l="l" t="t" r="r" b="b"/>
                <a:pathLst>
                  <a:path w="606" h="605" extrusionOk="0">
                    <a:moveTo>
                      <a:pt x="603" y="298"/>
                    </a:moveTo>
                    <a:cubicBezTo>
                      <a:pt x="606" y="464"/>
                      <a:pt x="473" y="600"/>
                      <a:pt x="307" y="603"/>
                    </a:cubicBezTo>
                    <a:cubicBezTo>
                      <a:pt x="142" y="605"/>
                      <a:pt x="5" y="473"/>
                      <a:pt x="3" y="307"/>
                    </a:cubicBezTo>
                    <a:cubicBezTo>
                      <a:pt x="0" y="141"/>
                      <a:pt x="133" y="5"/>
                      <a:pt x="299" y="2"/>
                    </a:cubicBezTo>
                    <a:cubicBezTo>
                      <a:pt x="465" y="0"/>
                      <a:pt x="601" y="132"/>
                      <a:pt x="603" y="29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 name="Google Shape;136;p8"/>
              <p:cNvSpPr/>
              <p:nvPr/>
            </p:nvSpPr>
            <p:spPr>
              <a:xfrm>
                <a:off x="8678765" y="335613"/>
                <a:ext cx="157293" cy="157276"/>
              </a:xfrm>
              <a:custGeom>
                <a:avLst/>
                <a:gdLst/>
                <a:ahLst/>
                <a:cxnLst/>
                <a:rect l="l" t="t" r="r" b="b"/>
                <a:pathLst>
                  <a:path w="573" h="573" extrusionOk="0">
                    <a:moveTo>
                      <a:pt x="329" y="36"/>
                    </a:moveTo>
                    <a:cubicBezTo>
                      <a:pt x="227" y="71"/>
                      <a:pt x="154" y="155"/>
                      <a:pt x="154" y="155"/>
                    </a:cubicBezTo>
                    <a:cubicBezTo>
                      <a:pt x="154" y="155"/>
                      <a:pt x="70" y="227"/>
                      <a:pt x="35" y="330"/>
                    </a:cubicBezTo>
                    <a:cubicBezTo>
                      <a:pt x="0" y="433"/>
                      <a:pt x="37" y="527"/>
                      <a:pt x="122" y="573"/>
                    </a:cubicBezTo>
                    <a:cubicBezTo>
                      <a:pt x="122" y="573"/>
                      <a:pt x="222" y="531"/>
                      <a:pt x="211" y="421"/>
                    </a:cubicBezTo>
                    <a:cubicBezTo>
                      <a:pt x="211" y="421"/>
                      <a:pt x="101" y="339"/>
                      <a:pt x="219" y="220"/>
                    </a:cubicBezTo>
                    <a:cubicBezTo>
                      <a:pt x="338" y="101"/>
                      <a:pt x="420" y="211"/>
                      <a:pt x="420" y="211"/>
                    </a:cubicBezTo>
                    <a:cubicBezTo>
                      <a:pt x="420" y="211"/>
                      <a:pt x="506" y="231"/>
                      <a:pt x="573" y="123"/>
                    </a:cubicBezTo>
                    <a:cubicBezTo>
                      <a:pt x="526" y="38"/>
                      <a:pt x="432" y="0"/>
                      <a:pt x="329" y="3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37" name="Google Shape;137;p8"/>
          <p:cNvGrpSpPr/>
          <p:nvPr/>
        </p:nvGrpSpPr>
        <p:grpSpPr>
          <a:xfrm>
            <a:off x="342067" y="1428699"/>
            <a:ext cx="8157771" cy="2219896"/>
            <a:chOff x="342067" y="1428699"/>
            <a:chExt cx="8157771" cy="2219896"/>
          </a:xfrm>
        </p:grpSpPr>
        <p:grpSp>
          <p:nvGrpSpPr>
            <p:cNvPr id="138" name="Google Shape;138;p8"/>
            <p:cNvGrpSpPr/>
            <p:nvPr/>
          </p:nvGrpSpPr>
          <p:grpSpPr>
            <a:xfrm>
              <a:off x="342067" y="1428699"/>
              <a:ext cx="138146" cy="138146"/>
              <a:chOff x="4315031" y="1267400"/>
              <a:chExt cx="298500" cy="298500"/>
            </a:xfrm>
          </p:grpSpPr>
          <p:sp>
            <p:nvSpPr>
              <p:cNvPr id="139" name="Google Shape;139;p8"/>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8"/>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1" name="Google Shape;141;p8"/>
            <p:cNvGrpSpPr/>
            <p:nvPr/>
          </p:nvGrpSpPr>
          <p:grpSpPr>
            <a:xfrm>
              <a:off x="8361692" y="3510449"/>
              <a:ext cx="138146" cy="138146"/>
              <a:chOff x="4315031" y="1267400"/>
              <a:chExt cx="298500" cy="298500"/>
            </a:xfrm>
          </p:grpSpPr>
          <p:sp>
            <p:nvSpPr>
              <p:cNvPr id="142" name="Google Shape;142;p8"/>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8"/>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4"/>
        <p:cNvGrpSpPr/>
        <p:nvPr/>
      </p:nvGrpSpPr>
      <p:grpSpPr>
        <a:xfrm>
          <a:off x="0" y="0"/>
          <a:ext cx="0" cy="0"/>
          <a:chOff x="0" y="0"/>
          <a:chExt cx="0" cy="0"/>
        </a:xfrm>
      </p:grpSpPr>
      <p:sp>
        <p:nvSpPr>
          <p:cNvPr id="145" name="Google Shape;145;p9"/>
          <p:cNvSpPr/>
          <p:nvPr/>
        </p:nvSpPr>
        <p:spPr>
          <a:xfrm>
            <a:off x="494226" y="720013"/>
            <a:ext cx="8155500" cy="3706500"/>
          </a:xfrm>
          <a:prstGeom prst="roundRect">
            <a:avLst>
              <a:gd name="adj" fmla="val 6093"/>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txBox="1">
            <a:spLocks noGrp="1"/>
          </p:cNvSpPr>
          <p:nvPr>
            <p:ph type="title"/>
          </p:nvPr>
        </p:nvSpPr>
        <p:spPr>
          <a:xfrm>
            <a:off x="2135550" y="1255525"/>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47" name="Google Shape;147;p9"/>
          <p:cNvSpPr txBox="1">
            <a:spLocks noGrp="1"/>
          </p:cNvSpPr>
          <p:nvPr>
            <p:ph type="subTitle" idx="1"/>
          </p:nvPr>
        </p:nvSpPr>
        <p:spPr>
          <a:xfrm>
            <a:off x="2135550" y="3219925"/>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grpSp>
        <p:nvGrpSpPr>
          <p:cNvPr id="148" name="Google Shape;148;p9"/>
          <p:cNvGrpSpPr/>
          <p:nvPr/>
        </p:nvGrpSpPr>
        <p:grpSpPr>
          <a:xfrm>
            <a:off x="644142" y="649407"/>
            <a:ext cx="1418871" cy="3835846"/>
            <a:chOff x="644142" y="649407"/>
            <a:chExt cx="1418871" cy="3835846"/>
          </a:xfrm>
        </p:grpSpPr>
        <p:grpSp>
          <p:nvGrpSpPr>
            <p:cNvPr id="149" name="Google Shape;149;p9"/>
            <p:cNvGrpSpPr/>
            <p:nvPr/>
          </p:nvGrpSpPr>
          <p:grpSpPr>
            <a:xfrm>
              <a:off x="1924867" y="649407"/>
              <a:ext cx="138146" cy="138146"/>
              <a:chOff x="4315031" y="1267400"/>
              <a:chExt cx="298500" cy="298500"/>
            </a:xfrm>
          </p:grpSpPr>
          <p:sp>
            <p:nvSpPr>
              <p:cNvPr id="150" name="Google Shape;150;p9"/>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9"/>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2" name="Google Shape;152;p9"/>
            <p:cNvGrpSpPr/>
            <p:nvPr/>
          </p:nvGrpSpPr>
          <p:grpSpPr>
            <a:xfrm>
              <a:off x="644142" y="4347107"/>
              <a:ext cx="138146" cy="138146"/>
              <a:chOff x="4315031" y="1267400"/>
              <a:chExt cx="298500" cy="298500"/>
            </a:xfrm>
          </p:grpSpPr>
          <p:sp>
            <p:nvSpPr>
              <p:cNvPr id="153" name="Google Shape;153;p9"/>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9"/>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55" name="Google Shape;155;p9"/>
          <p:cNvGrpSpPr/>
          <p:nvPr/>
        </p:nvGrpSpPr>
        <p:grpSpPr>
          <a:xfrm>
            <a:off x="494222" y="401350"/>
            <a:ext cx="660992" cy="138150"/>
            <a:chOff x="3983" y="1908"/>
            <a:chExt cx="389" cy="81"/>
          </a:xfrm>
        </p:grpSpPr>
        <p:sp>
          <p:nvSpPr>
            <p:cNvPr id="156" name="Google Shape;156;p9"/>
            <p:cNvSpPr/>
            <p:nvPr/>
          </p:nvSpPr>
          <p:spPr>
            <a:xfrm>
              <a:off x="3983" y="1908"/>
              <a:ext cx="86" cy="81"/>
            </a:xfrm>
            <a:custGeom>
              <a:avLst/>
              <a:gdLst/>
              <a:ahLst/>
              <a:cxnLst/>
              <a:rect l="l" t="t" r="r" b="b"/>
              <a:pathLst>
                <a:path w="1148" h="1084" extrusionOk="0">
                  <a:moveTo>
                    <a:pt x="1148" y="882"/>
                  </a:moveTo>
                  <a:cubicBezTo>
                    <a:pt x="1148" y="202"/>
                    <a:pt x="1148" y="202"/>
                    <a:pt x="1148" y="202"/>
                  </a:cubicBezTo>
                  <a:cubicBezTo>
                    <a:pt x="1148" y="91"/>
                    <a:pt x="1057" y="0"/>
                    <a:pt x="946" y="0"/>
                  </a:cubicBezTo>
                  <a:cubicBezTo>
                    <a:pt x="202" y="0"/>
                    <a:pt x="202" y="0"/>
                    <a:pt x="202" y="0"/>
                  </a:cubicBezTo>
                  <a:cubicBezTo>
                    <a:pt x="91" y="0"/>
                    <a:pt x="0" y="91"/>
                    <a:pt x="0" y="202"/>
                  </a:cubicBezTo>
                  <a:cubicBezTo>
                    <a:pt x="0" y="882"/>
                    <a:pt x="0" y="882"/>
                    <a:pt x="0" y="882"/>
                  </a:cubicBezTo>
                  <a:cubicBezTo>
                    <a:pt x="0" y="994"/>
                    <a:pt x="91" y="1084"/>
                    <a:pt x="202" y="1084"/>
                  </a:cubicBezTo>
                  <a:cubicBezTo>
                    <a:pt x="946" y="1084"/>
                    <a:pt x="946" y="1084"/>
                    <a:pt x="946" y="1084"/>
                  </a:cubicBezTo>
                  <a:cubicBezTo>
                    <a:pt x="1057" y="1084"/>
                    <a:pt x="1148" y="994"/>
                    <a:pt x="1148" y="88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9"/>
            <p:cNvSpPr/>
            <p:nvPr/>
          </p:nvSpPr>
          <p:spPr>
            <a:xfrm>
              <a:off x="4008" y="1932"/>
              <a:ext cx="35" cy="34"/>
            </a:xfrm>
            <a:custGeom>
              <a:avLst/>
              <a:gdLst/>
              <a:ahLst/>
              <a:cxnLst/>
              <a:rect l="l" t="t" r="r" b="b"/>
              <a:pathLst>
                <a:path w="472" h="460" extrusionOk="0">
                  <a:moveTo>
                    <a:pt x="472" y="207"/>
                  </a:moveTo>
                  <a:cubicBezTo>
                    <a:pt x="472" y="401"/>
                    <a:pt x="472" y="401"/>
                    <a:pt x="472" y="401"/>
                  </a:cubicBezTo>
                  <a:cubicBezTo>
                    <a:pt x="472" y="433"/>
                    <a:pt x="445" y="460"/>
                    <a:pt x="413" y="460"/>
                  </a:cubicBezTo>
                  <a:cubicBezTo>
                    <a:pt x="59" y="460"/>
                    <a:pt x="59" y="460"/>
                    <a:pt x="59" y="460"/>
                  </a:cubicBezTo>
                  <a:cubicBezTo>
                    <a:pt x="27" y="460"/>
                    <a:pt x="0" y="433"/>
                    <a:pt x="0" y="401"/>
                  </a:cubicBezTo>
                  <a:cubicBezTo>
                    <a:pt x="0" y="207"/>
                    <a:pt x="0" y="207"/>
                    <a:pt x="0" y="207"/>
                  </a:cubicBezTo>
                  <a:cubicBezTo>
                    <a:pt x="0" y="189"/>
                    <a:pt x="8" y="173"/>
                    <a:pt x="22" y="161"/>
                  </a:cubicBezTo>
                  <a:cubicBezTo>
                    <a:pt x="199" y="17"/>
                    <a:pt x="199" y="17"/>
                    <a:pt x="199" y="17"/>
                  </a:cubicBezTo>
                  <a:cubicBezTo>
                    <a:pt x="221" y="0"/>
                    <a:pt x="252" y="0"/>
                    <a:pt x="274" y="17"/>
                  </a:cubicBezTo>
                  <a:cubicBezTo>
                    <a:pt x="450" y="161"/>
                    <a:pt x="450" y="161"/>
                    <a:pt x="450" y="161"/>
                  </a:cubicBezTo>
                  <a:cubicBezTo>
                    <a:pt x="464" y="173"/>
                    <a:pt x="472" y="189"/>
                    <a:pt x="472" y="20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9"/>
            <p:cNvSpPr/>
            <p:nvPr/>
          </p:nvSpPr>
          <p:spPr>
            <a:xfrm>
              <a:off x="4286" y="1908"/>
              <a:ext cx="86" cy="81"/>
            </a:xfrm>
            <a:custGeom>
              <a:avLst/>
              <a:gdLst/>
              <a:ahLst/>
              <a:cxnLst/>
              <a:rect l="l" t="t" r="r" b="b"/>
              <a:pathLst>
                <a:path w="1147" h="1084" extrusionOk="0">
                  <a:moveTo>
                    <a:pt x="1147" y="882"/>
                  </a:moveTo>
                  <a:cubicBezTo>
                    <a:pt x="1147" y="202"/>
                    <a:pt x="1147" y="202"/>
                    <a:pt x="1147" y="202"/>
                  </a:cubicBezTo>
                  <a:cubicBezTo>
                    <a:pt x="1147" y="91"/>
                    <a:pt x="1057" y="0"/>
                    <a:pt x="946" y="0"/>
                  </a:cubicBezTo>
                  <a:cubicBezTo>
                    <a:pt x="202" y="0"/>
                    <a:pt x="202" y="0"/>
                    <a:pt x="202" y="0"/>
                  </a:cubicBezTo>
                  <a:cubicBezTo>
                    <a:pt x="90" y="0"/>
                    <a:pt x="0" y="91"/>
                    <a:pt x="0" y="202"/>
                  </a:cubicBezTo>
                  <a:cubicBezTo>
                    <a:pt x="0" y="882"/>
                    <a:pt x="0" y="882"/>
                    <a:pt x="0" y="882"/>
                  </a:cubicBezTo>
                  <a:cubicBezTo>
                    <a:pt x="0" y="994"/>
                    <a:pt x="90" y="1084"/>
                    <a:pt x="202" y="1084"/>
                  </a:cubicBezTo>
                  <a:cubicBezTo>
                    <a:pt x="946" y="1084"/>
                    <a:pt x="946" y="1084"/>
                    <a:pt x="946" y="1084"/>
                  </a:cubicBezTo>
                  <a:cubicBezTo>
                    <a:pt x="1057" y="1084"/>
                    <a:pt x="1147" y="994"/>
                    <a:pt x="1147" y="88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 name="Google Shape;159;p9"/>
            <p:cNvSpPr/>
            <p:nvPr/>
          </p:nvSpPr>
          <p:spPr>
            <a:xfrm>
              <a:off x="4317" y="1930"/>
              <a:ext cx="30" cy="31"/>
            </a:xfrm>
            <a:custGeom>
              <a:avLst/>
              <a:gdLst/>
              <a:ahLst/>
              <a:cxnLst/>
              <a:rect l="l" t="t" r="r" b="b"/>
              <a:pathLst>
                <a:path w="406" h="425" extrusionOk="0">
                  <a:moveTo>
                    <a:pt x="0" y="212"/>
                  </a:moveTo>
                  <a:cubicBezTo>
                    <a:pt x="0" y="163"/>
                    <a:pt x="19" y="113"/>
                    <a:pt x="57" y="76"/>
                  </a:cubicBezTo>
                  <a:cubicBezTo>
                    <a:pt x="132" y="0"/>
                    <a:pt x="255" y="0"/>
                    <a:pt x="331" y="76"/>
                  </a:cubicBezTo>
                  <a:cubicBezTo>
                    <a:pt x="406" y="151"/>
                    <a:pt x="406" y="274"/>
                    <a:pt x="331" y="349"/>
                  </a:cubicBezTo>
                  <a:cubicBezTo>
                    <a:pt x="331" y="349"/>
                    <a:pt x="331" y="349"/>
                    <a:pt x="331" y="349"/>
                  </a:cubicBezTo>
                  <a:cubicBezTo>
                    <a:pt x="255" y="425"/>
                    <a:pt x="132" y="425"/>
                    <a:pt x="57" y="349"/>
                  </a:cubicBezTo>
                  <a:cubicBezTo>
                    <a:pt x="19" y="311"/>
                    <a:pt x="0" y="262"/>
                    <a:pt x="0" y="212"/>
                  </a:cubicBezTo>
                  <a:close/>
                  <a:moveTo>
                    <a:pt x="336" y="212"/>
                  </a:moveTo>
                  <a:cubicBezTo>
                    <a:pt x="336" y="176"/>
                    <a:pt x="322" y="140"/>
                    <a:pt x="294" y="112"/>
                  </a:cubicBezTo>
                  <a:cubicBezTo>
                    <a:pt x="239" y="57"/>
                    <a:pt x="149" y="57"/>
                    <a:pt x="94" y="112"/>
                  </a:cubicBezTo>
                  <a:cubicBezTo>
                    <a:pt x="38" y="167"/>
                    <a:pt x="38" y="257"/>
                    <a:pt x="94" y="313"/>
                  </a:cubicBezTo>
                  <a:cubicBezTo>
                    <a:pt x="149" y="368"/>
                    <a:pt x="239" y="368"/>
                    <a:pt x="294" y="313"/>
                  </a:cubicBezTo>
                  <a:cubicBezTo>
                    <a:pt x="322" y="285"/>
                    <a:pt x="336" y="249"/>
                    <a:pt x="336" y="2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Google Shape;160;p9"/>
            <p:cNvSpPr/>
            <p:nvPr/>
          </p:nvSpPr>
          <p:spPr>
            <a:xfrm>
              <a:off x="4311" y="1952"/>
              <a:ext cx="14" cy="14"/>
            </a:xfrm>
            <a:custGeom>
              <a:avLst/>
              <a:gdLst/>
              <a:ahLst/>
              <a:cxnLst/>
              <a:rect l="l" t="t" r="r" b="b"/>
              <a:pathLst>
                <a:path w="190" h="192" extrusionOk="0">
                  <a:moveTo>
                    <a:pt x="0" y="164"/>
                  </a:moveTo>
                  <a:cubicBezTo>
                    <a:pt x="0" y="157"/>
                    <a:pt x="3" y="151"/>
                    <a:pt x="8" y="145"/>
                  </a:cubicBezTo>
                  <a:cubicBezTo>
                    <a:pt x="143" y="10"/>
                    <a:pt x="143" y="10"/>
                    <a:pt x="143" y="10"/>
                  </a:cubicBezTo>
                  <a:cubicBezTo>
                    <a:pt x="153" y="0"/>
                    <a:pt x="169" y="0"/>
                    <a:pt x="179" y="10"/>
                  </a:cubicBezTo>
                  <a:cubicBezTo>
                    <a:pt x="190" y="20"/>
                    <a:pt x="190" y="37"/>
                    <a:pt x="179" y="47"/>
                  </a:cubicBezTo>
                  <a:cubicBezTo>
                    <a:pt x="44" y="182"/>
                    <a:pt x="44" y="182"/>
                    <a:pt x="44" y="182"/>
                  </a:cubicBezTo>
                  <a:cubicBezTo>
                    <a:pt x="34" y="192"/>
                    <a:pt x="18" y="192"/>
                    <a:pt x="8" y="182"/>
                  </a:cubicBezTo>
                  <a:cubicBezTo>
                    <a:pt x="3" y="177"/>
                    <a:pt x="0" y="170"/>
                    <a:pt x="0" y="16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9"/>
            <p:cNvSpPr/>
            <p:nvPr/>
          </p:nvSpPr>
          <p:spPr>
            <a:xfrm>
              <a:off x="4134" y="1908"/>
              <a:ext cx="86" cy="81"/>
            </a:xfrm>
            <a:custGeom>
              <a:avLst/>
              <a:gdLst/>
              <a:ahLst/>
              <a:cxnLst/>
              <a:rect l="l" t="t" r="r" b="b"/>
              <a:pathLst>
                <a:path w="1147" h="1084" extrusionOk="0">
                  <a:moveTo>
                    <a:pt x="1147" y="882"/>
                  </a:moveTo>
                  <a:cubicBezTo>
                    <a:pt x="1147" y="202"/>
                    <a:pt x="1147" y="202"/>
                    <a:pt x="1147" y="202"/>
                  </a:cubicBezTo>
                  <a:cubicBezTo>
                    <a:pt x="1147" y="91"/>
                    <a:pt x="1057" y="0"/>
                    <a:pt x="945" y="0"/>
                  </a:cubicBezTo>
                  <a:cubicBezTo>
                    <a:pt x="201" y="0"/>
                    <a:pt x="201" y="0"/>
                    <a:pt x="201" y="0"/>
                  </a:cubicBezTo>
                  <a:cubicBezTo>
                    <a:pt x="90" y="0"/>
                    <a:pt x="0" y="91"/>
                    <a:pt x="0" y="202"/>
                  </a:cubicBezTo>
                  <a:cubicBezTo>
                    <a:pt x="0" y="882"/>
                    <a:pt x="0" y="882"/>
                    <a:pt x="0" y="882"/>
                  </a:cubicBezTo>
                  <a:cubicBezTo>
                    <a:pt x="0" y="994"/>
                    <a:pt x="90" y="1084"/>
                    <a:pt x="201" y="1084"/>
                  </a:cubicBezTo>
                  <a:cubicBezTo>
                    <a:pt x="945" y="1084"/>
                    <a:pt x="945" y="1084"/>
                    <a:pt x="945" y="1084"/>
                  </a:cubicBezTo>
                  <a:cubicBezTo>
                    <a:pt x="1057" y="1084"/>
                    <a:pt x="1147" y="994"/>
                    <a:pt x="1147" y="88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9"/>
            <p:cNvSpPr/>
            <p:nvPr/>
          </p:nvSpPr>
          <p:spPr>
            <a:xfrm>
              <a:off x="4157" y="1933"/>
              <a:ext cx="40" cy="31"/>
            </a:xfrm>
            <a:custGeom>
              <a:avLst/>
              <a:gdLst/>
              <a:ahLst/>
              <a:cxnLst/>
              <a:rect l="l" t="t" r="r" b="b"/>
              <a:pathLst>
                <a:path w="527" h="421" extrusionOk="0">
                  <a:moveTo>
                    <a:pt x="481" y="46"/>
                  </a:moveTo>
                  <a:cubicBezTo>
                    <a:pt x="435" y="0"/>
                    <a:pt x="360" y="0"/>
                    <a:pt x="314" y="46"/>
                  </a:cubicBezTo>
                  <a:cubicBezTo>
                    <a:pt x="263" y="96"/>
                    <a:pt x="263" y="96"/>
                    <a:pt x="263" y="96"/>
                  </a:cubicBezTo>
                  <a:cubicBezTo>
                    <a:pt x="213" y="46"/>
                    <a:pt x="213" y="46"/>
                    <a:pt x="213" y="46"/>
                  </a:cubicBezTo>
                  <a:cubicBezTo>
                    <a:pt x="167" y="0"/>
                    <a:pt x="92" y="0"/>
                    <a:pt x="46" y="46"/>
                  </a:cubicBezTo>
                  <a:cubicBezTo>
                    <a:pt x="0" y="92"/>
                    <a:pt x="0" y="166"/>
                    <a:pt x="46" y="213"/>
                  </a:cubicBezTo>
                  <a:cubicBezTo>
                    <a:pt x="169" y="336"/>
                    <a:pt x="169" y="336"/>
                    <a:pt x="169" y="336"/>
                  </a:cubicBezTo>
                  <a:cubicBezTo>
                    <a:pt x="172" y="340"/>
                    <a:pt x="263" y="421"/>
                    <a:pt x="263" y="421"/>
                  </a:cubicBezTo>
                  <a:cubicBezTo>
                    <a:pt x="263" y="421"/>
                    <a:pt x="354" y="340"/>
                    <a:pt x="357" y="336"/>
                  </a:cubicBezTo>
                  <a:cubicBezTo>
                    <a:pt x="481" y="213"/>
                    <a:pt x="481" y="213"/>
                    <a:pt x="481" y="213"/>
                  </a:cubicBezTo>
                  <a:cubicBezTo>
                    <a:pt x="527" y="166"/>
                    <a:pt x="527" y="92"/>
                    <a:pt x="481" y="4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3"/>
        <p:cNvGrpSpPr/>
        <p:nvPr/>
      </p:nvGrpSpPr>
      <p:grpSpPr>
        <a:xfrm>
          <a:off x="0" y="0"/>
          <a:ext cx="0" cy="0"/>
          <a:chOff x="0" y="0"/>
          <a:chExt cx="0" cy="0"/>
        </a:xfrm>
      </p:grpSpPr>
      <p:sp>
        <p:nvSpPr>
          <p:cNvPr id="164" name="Google Shape;164;p10"/>
          <p:cNvSpPr>
            <a:spLocks noGrp="1"/>
          </p:cNvSpPr>
          <p:nvPr>
            <p:ph type="pic" idx="2"/>
          </p:nvPr>
        </p:nvSpPr>
        <p:spPr>
          <a:xfrm>
            <a:off x="-19600" y="-19600"/>
            <a:ext cx="9163500" cy="5163000"/>
          </a:xfrm>
          <a:prstGeom prst="rect">
            <a:avLst/>
          </a:prstGeom>
          <a:noFill/>
          <a:ln>
            <a:noFill/>
          </a:ln>
        </p:spPr>
      </p:sp>
      <p:sp>
        <p:nvSpPr>
          <p:cNvPr id="165" name="Google Shape;165;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algn="ctr" rtl="0">
              <a:spcBef>
                <a:spcPts val="0"/>
              </a:spcBef>
              <a:spcAft>
                <a:spcPts val="0"/>
              </a:spcAft>
              <a:buSzPts val="2400"/>
              <a:buNone/>
              <a:defRPr/>
            </a:lvl2pPr>
            <a:lvl3pPr lvl="2" algn="ctr" rtl="0">
              <a:spcBef>
                <a:spcPts val="0"/>
              </a:spcBef>
              <a:spcAft>
                <a:spcPts val="0"/>
              </a:spcAft>
              <a:buSzPts val="2400"/>
              <a:buNone/>
              <a:defRPr/>
            </a:lvl3pPr>
            <a:lvl4pPr lvl="3" algn="ctr" rtl="0">
              <a:spcBef>
                <a:spcPts val="0"/>
              </a:spcBef>
              <a:spcAft>
                <a:spcPts val="0"/>
              </a:spcAft>
              <a:buSzPts val="2400"/>
              <a:buNone/>
              <a:defRPr/>
            </a:lvl4pPr>
            <a:lvl5pPr lvl="4" algn="ctr" rtl="0">
              <a:spcBef>
                <a:spcPts val="0"/>
              </a:spcBef>
              <a:spcAft>
                <a:spcPts val="0"/>
              </a:spcAft>
              <a:buSzPts val="2400"/>
              <a:buNone/>
              <a:defRPr/>
            </a:lvl5pPr>
            <a:lvl6pPr lvl="5" algn="ctr" rtl="0">
              <a:spcBef>
                <a:spcPts val="0"/>
              </a:spcBef>
              <a:spcAft>
                <a:spcPts val="0"/>
              </a:spcAft>
              <a:buSzPts val="2400"/>
              <a:buNone/>
              <a:defRPr/>
            </a:lvl6pPr>
            <a:lvl7pPr lvl="6" algn="ctr" rtl="0">
              <a:spcBef>
                <a:spcPts val="0"/>
              </a:spcBef>
              <a:spcAft>
                <a:spcPts val="0"/>
              </a:spcAft>
              <a:buSzPts val="2400"/>
              <a:buNone/>
              <a:defRPr/>
            </a:lvl7pPr>
            <a:lvl8pPr lvl="7" algn="ctr" rtl="0">
              <a:spcBef>
                <a:spcPts val="0"/>
              </a:spcBef>
              <a:spcAft>
                <a:spcPts val="0"/>
              </a:spcAft>
              <a:buSzPts val="2400"/>
              <a:buNone/>
              <a:defRPr/>
            </a:lvl8pPr>
            <a:lvl9pPr lvl="8" algn="ctr" rtl="0">
              <a:spcBef>
                <a:spcPts val="0"/>
              </a:spcBef>
              <a:spcAft>
                <a:spcPts val="0"/>
              </a:spcAft>
              <a:buSzPts val="2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21"/>
        <p:cNvGrpSpPr/>
        <p:nvPr/>
      </p:nvGrpSpPr>
      <p:grpSpPr>
        <a:xfrm>
          <a:off x="0" y="0"/>
          <a:ext cx="0" cy="0"/>
          <a:chOff x="0" y="0"/>
          <a:chExt cx="0" cy="0"/>
        </a:xfrm>
      </p:grpSpPr>
      <p:sp>
        <p:nvSpPr>
          <p:cNvPr id="222" name="Google Shape;22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23" name="Google Shape;223;p13"/>
          <p:cNvSpPr txBox="1">
            <a:spLocks noGrp="1"/>
          </p:cNvSpPr>
          <p:nvPr>
            <p:ph type="title" idx="2" hasCustomPrompt="1"/>
          </p:nvPr>
        </p:nvSpPr>
        <p:spPr>
          <a:xfrm>
            <a:off x="754950" y="1579299"/>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4" name="Google Shape;224;p13"/>
          <p:cNvSpPr txBox="1">
            <a:spLocks noGrp="1"/>
          </p:cNvSpPr>
          <p:nvPr>
            <p:ph type="title" idx="3" hasCustomPrompt="1"/>
          </p:nvPr>
        </p:nvSpPr>
        <p:spPr>
          <a:xfrm>
            <a:off x="754950" y="3779613"/>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5" name="Google Shape;225;p13"/>
          <p:cNvSpPr txBox="1">
            <a:spLocks noGrp="1"/>
          </p:cNvSpPr>
          <p:nvPr>
            <p:ph type="title" idx="4" hasCustomPrompt="1"/>
          </p:nvPr>
        </p:nvSpPr>
        <p:spPr>
          <a:xfrm>
            <a:off x="754950" y="2679456"/>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6" name="Google Shape;226;p13"/>
          <p:cNvSpPr txBox="1">
            <a:spLocks noGrp="1"/>
          </p:cNvSpPr>
          <p:nvPr>
            <p:ph type="title" idx="5" hasCustomPrompt="1"/>
          </p:nvPr>
        </p:nvSpPr>
        <p:spPr>
          <a:xfrm>
            <a:off x="4677327" y="3779613"/>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7" name="Google Shape;227;p13"/>
          <p:cNvSpPr txBox="1">
            <a:spLocks noGrp="1"/>
          </p:cNvSpPr>
          <p:nvPr>
            <p:ph type="title" idx="6" hasCustomPrompt="1"/>
          </p:nvPr>
        </p:nvSpPr>
        <p:spPr>
          <a:xfrm>
            <a:off x="4677327" y="1579299"/>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8" name="Google Shape;228;p13"/>
          <p:cNvSpPr txBox="1">
            <a:spLocks noGrp="1"/>
          </p:cNvSpPr>
          <p:nvPr>
            <p:ph type="title" idx="7" hasCustomPrompt="1"/>
          </p:nvPr>
        </p:nvSpPr>
        <p:spPr>
          <a:xfrm>
            <a:off x="4677327" y="2679456"/>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9" name="Google Shape;229;p13"/>
          <p:cNvSpPr txBox="1">
            <a:spLocks noGrp="1"/>
          </p:cNvSpPr>
          <p:nvPr>
            <p:ph type="subTitle" idx="1"/>
          </p:nvPr>
        </p:nvSpPr>
        <p:spPr>
          <a:xfrm>
            <a:off x="1677000" y="1579299"/>
            <a:ext cx="23055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0" name="Google Shape;230;p13"/>
          <p:cNvSpPr txBox="1">
            <a:spLocks noGrp="1"/>
          </p:cNvSpPr>
          <p:nvPr>
            <p:ph type="subTitle" idx="8"/>
          </p:nvPr>
        </p:nvSpPr>
        <p:spPr>
          <a:xfrm>
            <a:off x="1677000" y="3779613"/>
            <a:ext cx="23055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1" name="Google Shape;231;p13"/>
          <p:cNvSpPr txBox="1">
            <a:spLocks noGrp="1"/>
          </p:cNvSpPr>
          <p:nvPr>
            <p:ph type="subTitle" idx="9"/>
          </p:nvPr>
        </p:nvSpPr>
        <p:spPr>
          <a:xfrm>
            <a:off x="5599375" y="1579299"/>
            <a:ext cx="23055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2" name="Google Shape;232;p13"/>
          <p:cNvSpPr txBox="1">
            <a:spLocks noGrp="1"/>
          </p:cNvSpPr>
          <p:nvPr>
            <p:ph type="subTitle" idx="13"/>
          </p:nvPr>
        </p:nvSpPr>
        <p:spPr>
          <a:xfrm>
            <a:off x="1677000" y="2679456"/>
            <a:ext cx="23055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3" name="Google Shape;233;p13"/>
          <p:cNvSpPr txBox="1">
            <a:spLocks noGrp="1"/>
          </p:cNvSpPr>
          <p:nvPr>
            <p:ph type="subTitle" idx="14"/>
          </p:nvPr>
        </p:nvSpPr>
        <p:spPr>
          <a:xfrm>
            <a:off x="5599375" y="3779613"/>
            <a:ext cx="23055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4" name="Google Shape;234;p13"/>
          <p:cNvSpPr txBox="1">
            <a:spLocks noGrp="1"/>
          </p:cNvSpPr>
          <p:nvPr>
            <p:ph type="subTitle" idx="15"/>
          </p:nvPr>
        </p:nvSpPr>
        <p:spPr>
          <a:xfrm>
            <a:off x="5599375" y="2679456"/>
            <a:ext cx="23055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235" name="Google Shape;235;p13"/>
          <p:cNvGrpSpPr/>
          <p:nvPr/>
        </p:nvGrpSpPr>
        <p:grpSpPr>
          <a:xfrm>
            <a:off x="-986525" y="-124976"/>
            <a:ext cx="10813200" cy="5835601"/>
            <a:chOff x="-986525" y="-124976"/>
            <a:chExt cx="10813200" cy="5835601"/>
          </a:xfrm>
        </p:grpSpPr>
        <p:sp>
          <p:nvSpPr>
            <p:cNvPr id="236" name="Google Shape;236;p13"/>
            <p:cNvSpPr/>
            <p:nvPr/>
          </p:nvSpPr>
          <p:spPr>
            <a:xfrm>
              <a:off x="8430775" y="1740125"/>
              <a:ext cx="1395900" cy="397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3"/>
            <p:cNvSpPr/>
            <p:nvPr/>
          </p:nvSpPr>
          <p:spPr>
            <a:xfrm>
              <a:off x="-986525" y="-124976"/>
              <a:ext cx="1395900" cy="223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13"/>
          <p:cNvGrpSpPr/>
          <p:nvPr/>
        </p:nvGrpSpPr>
        <p:grpSpPr>
          <a:xfrm>
            <a:off x="276673" y="279386"/>
            <a:ext cx="8409392" cy="4280839"/>
            <a:chOff x="276673" y="279386"/>
            <a:chExt cx="8409392" cy="4280839"/>
          </a:xfrm>
        </p:grpSpPr>
        <p:grpSp>
          <p:nvGrpSpPr>
            <p:cNvPr id="239" name="Google Shape;239;p13"/>
            <p:cNvGrpSpPr/>
            <p:nvPr/>
          </p:nvGrpSpPr>
          <p:grpSpPr>
            <a:xfrm>
              <a:off x="8175465" y="4073375"/>
              <a:ext cx="510600" cy="486850"/>
              <a:chOff x="7894190" y="924075"/>
              <a:chExt cx="510600" cy="486850"/>
            </a:xfrm>
          </p:grpSpPr>
          <p:sp>
            <p:nvSpPr>
              <p:cNvPr id="240" name="Google Shape;240;p13"/>
              <p:cNvSpPr/>
              <p:nvPr/>
            </p:nvSpPr>
            <p:spPr>
              <a:xfrm>
                <a:off x="7894190" y="924075"/>
                <a:ext cx="510600" cy="486850"/>
              </a:xfrm>
              <a:custGeom>
                <a:avLst/>
                <a:gdLst/>
                <a:ahLst/>
                <a:cxnLst/>
                <a:rect l="l" t="t" r="r" b="b"/>
                <a:pathLst>
                  <a:path w="944" h="931" extrusionOk="0">
                    <a:moveTo>
                      <a:pt x="912" y="414"/>
                    </a:moveTo>
                    <a:cubicBezTo>
                      <a:pt x="944" y="694"/>
                      <a:pt x="714" y="931"/>
                      <a:pt x="433" y="907"/>
                    </a:cubicBezTo>
                    <a:cubicBezTo>
                      <a:pt x="225" y="889"/>
                      <a:pt x="55" y="724"/>
                      <a:pt x="31" y="517"/>
                    </a:cubicBezTo>
                    <a:cubicBezTo>
                      <a:pt x="0" y="237"/>
                      <a:pt x="230" y="0"/>
                      <a:pt x="510" y="24"/>
                    </a:cubicBezTo>
                    <a:cubicBezTo>
                      <a:pt x="718" y="41"/>
                      <a:pt x="888" y="207"/>
                      <a:pt x="912" y="4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1" name="Google Shape;241;p13"/>
              <p:cNvSpPr/>
              <p:nvPr/>
            </p:nvSpPr>
            <p:spPr>
              <a:xfrm>
                <a:off x="7986973" y="1181891"/>
                <a:ext cx="62907" cy="115330"/>
              </a:xfrm>
              <a:custGeom>
                <a:avLst/>
                <a:gdLst/>
                <a:ahLst/>
                <a:cxnLst/>
                <a:rect l="l" t="t" r="r" b="b"/>
                <a:pathLst>
                  <a:path w="163" h="296" extrusionOk="0">
                    <a:moveTo>
                      <a:pt x="163" y="291"/>
                    </a:moveTo>
                    <a:cubicBezTo>
                      <a:pt x="124" y="296"/>
                      <a:pt x="65" y="287"/>
                      <a:pt x="40" y="233"/>
                    </a:cubicBezTo>
                    <a:cubicBezTo>
                      <a:pt x="0" y="144"/>
                      <a:pt x="5" y="34"/>
                      <a:pt x="68" y="13"/>
                    </a:cubicBezTo>
                    <a:cubicBezTo>
                      <a:pt x="87" y="7"/>
                      <a:pt x="103" y="2"/>
                      <a:pt x="115" y="0"/>
                    </a:cubicBezTo>
                    <a:cubicBezTo>
                      <a:pt x="123" y="22"/>
                      <a:pt x="162" y="150"/>
                      <a:pt x="163" y="29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3"/>
              <p:cNvSpPr/>
              <p:nvPr/>
            </p:nvSpPr>
            <p:spPr>
              <a:xfrm>
                <a:off x="8249088" y="1181891"/>
                <a:ext cx="62907" cy="115330"/>
              </a:xfrm>
              <a:custGeom>
                <a:avLst/>
                <a:gdLst/>
                <a:ahLst/>
                <a:cxnLst/>
                <a:rect l="l" t="t" r="r" b="b"/>
                <a:pathLst>
                  <a:path w="163" h="296" extrusionOk="0">
                    <a:moveTo>
                      <a:pt x="0" y="291"/>
                    </a:moveTo>
                    <a:cubicBezTo>
                      <a:pt x="39" y="296"/>
                      <a:pt x="99" y="287"/>
                      <a:pt x="123" y="233"/>
                    </a:cubicBezTo>
                    <a:cubicBezTo>
                      <a:pt x="163" y="144"/>
                      <a:pt x="158" y="34"/>
                      <a:pt x="95" y="13"/>
                    </a:cubicBezTo>
                    <a:cubicBezTo>
                      <a:pt x="76" y="7"/>
                      <a:pt x="61" y="2"/>
                      <a:pt x="48" y="0"/>
                    </a:cubicBezTo>
                    <a:cubicBezTo>
                      <a:pt x="41" y="22"/>
                      <a:pt x="1" y="150"/>
                      <a:pt x="0" y="29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3"/>
              <p:cNvSpPr/>
              <p:nvPr/>
            </p:nvSpPr>
            <p:spPr>
              <a:xfrm>
                <a:off x="8034154" y="1024622"/>
                <a:ext cx="230663" cy="157269"/>
              </a:xfrm>
              <a:custGeom>
                <a:avLst/>
                <a:gdLst/>
                <a:ahLst/>
                <a:cxnLst/>
                <a:rect l="l" t="t" r="r" b="b"/>
                <a:pathLst>
                  <a:path w="600" h="408" extrusionOk="0">
                    <a:moveTo>
                      <a:pt x="299" y="4"/>
                    </a:moveTo>
                    <a:cubicBezTo>
                      <a:pt x="265" y="0"/>
                      <a:pt x="16" y="3"/>
                      <a:pt x="0" y="408"/>
                    </a:cubicBezTo>
                    <a:cubicBezTo>
                      <a:pt x="28" y="402"/>
                      <a:pt x="28" y="402"/>
                      <a:pt x="28" y="402"/>
                    </a:cubicBezTo>
                    <a:cubicBezTo>
                      <a:pt x="28" y="402"/>
                      <a:pt x="51" y="69"/>
                      <a:pt x="304" y="67"/>
                    </a:cubicBezTo>
                    <a:cubicBezTo>
                      <a:pt x="556" y="69"/>
                      <a:pt x="571" y="402"/>
                      <a:pt x="571" y="402"/>
                    </a:cubicBezTo>
                    <a:cubicBezTo>
                      <a:pt x="600" y="408"/>
                      <a:pt x="600" y="408"/>
                      <a:pt x="600" y="408"/>
                    </a:cubicBezTo>
                    <a:cubicBezTo>
                      <a:pt x="583" y="3"/>
                      <a:pt x="332" y="0"/>
                      <a:pt x="299" y="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4" name="Google Shape;244;p13"/>
            <p:cNvGrpSpPr/>
            <p:nvPr/>
          </p:nvGrpSpPr>
          <p:grpSpPr>
            <a:xfrm>
              <a:off x="276673" y="279386"/>
              <a:ext cx="250926" cy="250500"/>
              <a:chOff x="8631948" y="289000"/>
              <a:chExt cx="250926" cy="250500"/>
            </a:xfrm>
          </p:grpSpPr>
          <p:sp>
            <p:nvSpPr>
              <p:cNvPr id="245" name="Google Shape;245;p13"/>
              <p:cNvSpPr/>
              <p:nvPr/>
            </p:nvSpPr>
            <p:spPr>
              <a:xfrm>
                <a:off x="8631948" y="289000"/>
                <a:ext cx="250926" cy="250500"/>
              </a:xfrm>
              <a:custGeom>
                <a:avLst/>
                <a:gdLst/>
                <a:ahLst/>
                <a:cxnLst/>
                <a:rect l="l" t="t" r="r" b="b"/>
                <a:pathLst>
                  <a:path w="606" h="605" extrusionOk="0">
                    <a:moveTo>
                      <a:pt x="603" y="298"/>
                    </a:moveTo>
                    <a:cubicBezTo>
                      <a:pt x="606" y="464"/>
                      <a:pt x="473" y="600"/>
                      <a:pt x="307" y="603"/>
                    </a:cubicBezTo>
                    <a:cubicBezTo>
                      <a:pt x="142" y="605"/>
                      <a:pt x="5" y="473"/>
                      <a:pt x="3" y="307"/>
                    </a:cubicBezTo>
                    <a:cubicBezTo>
                      <a:pt x="0" y="141"/>
                      <a:pt x="133" y="5"/>
                      <a:pt x="299" y="2"/>
                    </a:cubicBezTo>
                    <a:cubicBezTo>
                      <a:pt x="465" y="0"/>
                      <a:pt x="601" y="132"/>
                      <a:pt x="603" y="29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6" name="Google Shape;246;p13"/>
              <p:cNvSpPr/>
              <p:nvPr/>
            </p:nvSpPr>
            <p:spPr>
              <a:xfrm>
                <a:off x="8678765" y="335613"/>
                <a:ext cx="157293" cy="157276"/>
              </a:xfrm>
              <a:custGeom>
                <a:avLst/>
                <a:gdLst/>
                <a:ahLst/>
                <a:cxnLst/>
                <a:rect l="l" t="t" r="r" b="b"/>
                <a:pathLst>
                  <a:path w="573" h="573" extrusionOk="0">
                    <a:moveTo>
                      <a:pt x="329" y="36"/>
                    </a:moveTo>
                    <a:cubicBezTo>
                      <a:pt x="227" y="71"/>
                      <a:pt x="154" y="155"/>
                      <a:pt x="154" y="155"/>
                    </a:cubicBezTo>
                    <a:cubicBezTo>
                      <a:pt x="154" y="155"/>
                      <a:pt x="70" y="227"/>
                      <a:pt x="35" y="330"/>
                    </a:cubicBezTo>
                    <a:cubicBezTo>
                      <a:pt x="0" y="433"/>
                      <a:pt x="37" y="527"/>
                      <a:pt x="122" y="573"/>
                    </a:cubicBezTo>
                    <a:cubicBezTo>
                      <a:pt x="122" y="573"/>
                      <a:pt x="222" y="531"/>
                      <a:pt x="211" y="421"/>
                    </a:cubicBezTo>
                    <a:cubicBezTo>
                      <a:pt x="211" y="421"/>
                      <a:pt x="101" y="339"/>
                      <a:pt x="219" y="220"/>
                    </a:cubicBezTo>
                    <a:cubicBezTo>
                      <a:pt x="338" y="101"/>
                      <a:pt x="420" y="211"/>
                      <a:pt x="420" y="211"/>
                    </a:cubicBezTo>
                    <a:cubicBezTo>
                      <a:pt x="420" y="211"/>
                      <a:pt x="506" y="231"/>
                      <a:pt x="573" y="123"/>
                    </a:cubicBezTo>
                    <a:cubicBezTo>
                      <a:pt x="526" y="38"/>
                      <a:pt x="432" y="0"/>
                      <a:pt x="329" y="3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47" name="Google Shape;247;p13"/>
          <p:cNvGrpSpPr/>
          <p:nvPr/>
        </p:nvGrpSpPr>
        <p:grpSpPr>
          <a:xfrm>
            <a:off x="342067" y="1428699"/>
            <a:ext cx="8157771" cy="2219896"/>
            <a:chOff x="342067" y="1428699"/>
            <a:chExt cx="8157771" cy="2219896"/>
          </a:xfrm>
        </p:grpSpPr>
        <p:grpSp>
          <p:nvGrpSpPr>
            <p:cNvPr id="248" name="Google Shape;248;p13"/>
            <p:cNvGrpSpPr/>
            <p:nvPr/>
          </p:nvGrpSpPr>
          <p:grpSpPr>
            <a:xfrm>
              <a:off x="342067" y="1428699"/>
              <a:ext cx="138146" cy="138146"/>
              <a:chOff x="4315031" y="1267400"/>
              <a:chExt cx="298500" cy="298500"/>
            </a:xfrm>
          </p:grpSpPr>
          <p:sp>
            <p:nvSpPr>
              <p:cNvPr id="249" name="Google Shape;249;p13"/>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3"/>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1" name="Google Shape;251;p13"/>
            <p:cNvGrpSpPr/>
            <p:nvPr/>
          </p:nvGrpSpPr>
          <p:grpSpPr>
            <a:xfrm>
              <a:off x="8361692" y="3510449"/>
              <a:ext cx="138146" cy="138146"/>
              <a:chOff x="4315031" y="1267400"/>
              <a:chExt cx="298500" cy="298500"/>
            </a:xfrm>
          </p:grpSpPr>
          <p:sp>
            <p:nvSpPr>
              <p:cNvPr id="252" name="Google Shape;252;p13"/>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13"/>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53"/>
        <p:cNvGrpSpPr/>
        <p:nvPr/>
      </p:nvGrpSpPr>
      <p:grpSpPr>
        <a:xfrm>
          <a:off x="0" y="0"/>
          <a:ext cx="0" cy="0"/>
          <a:chOff x="0" y="0"/>
          <a:chExt cx="0" cy="0"/>
        </a:xfrm>
      </p:grpSpPr>
      <p:sp>
        <p:nvSpPr>
          <p:cNvPr id="354" name="Google Shape;354;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55" name="Google Shape;355;p19"/>
          <p:cNvSpPr txBox="1">
            <a:spLocks noGrp="1"/>
          </p:cNvSpPr>
          <p:nvPr>
            <p:ph type="subTitle" idx="1"/>
          </p:nvPr>
        </p:nvSpPr>
        <p:spPr>
          <a:xfrm>
            <a:off x="1687325" y="1634950"/>
            <a:ext cx="2730900" cy="102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56" name="Google Shape;356;p19"/>
          <p:cNvSpPr txBox="1">
            <a:spLocks noGrp="1"/>
          </p:cNvSpPr>
          <p:nvPr>
            <p:ph type="subTitle" idx="2"/>
          </p:nvPr>
        </p:nvSpPr>
        <p:spPr>
          <a:xfrm>
            <a:off x="5613000" y="1634950"/>
            <a:ext cx="2730900" cy="102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57" name="Google Shape;357;p19"/>
          <p:cNvSpPr txBox="1">
            <a:spLocks noGrp="1"/>
          </p:cNvSpPr>
          <p:nvPr>
            <p:ph type="subTitle" idx="3"/>
          </p:nvPr>
        </p:nvSpPr>
        <p:spPr>
          <a:xfrm>
            <a:off x="1687325" y="3464500"/>
            <a:ext cx="2730900" cy="102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58" name="Google Shape;358;p19"/>
          <p:cNvSpPr txBox="1">
            <a:spLocks noGrp="1"/>
          </p:cNvSpPr>
          <p:nvPr>
            <p:ph type="subTitle" idx="4"/>
          </p:nvPr>
        </p:nvSpPr>
        <p:spPr>
          <a:xfrm>
            <a:off x="5613000" y="3464500"/>
            <a:ext cx="2730900" cy="102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59" name="Google Shape;359;p19"/>
          <p:cNvSpPr txBox="1">
            <a:spLocks noGrp="1"/>
          </p:cNvSpPr>
          <p:nvPr>
            <p:ph type="subTitle" idx="5"/>
          </p:nvPr>
        </p:nvSpPr>
        <p:spPr>
          <a:xfrm>
            <a:off x="1687325" y="1154850"/>
            <a:ext cx="27309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60" name="Google Shape;360;p19"/>
          <p:cNvSpPr txBox="1">
            <a:spLocks noGrp="1"/>
          </p:cNvSpPr>
          <p:nvPr>
            <p:ph type="subTitle" idx="6"/>
          </p:nvPr>
        </p:nvSpPr>
        <p:spPr>
          <a:xfrm>
            <a:off x="1687325" y="2984400"/>
            <a:ext cx="27309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61" name="Google Shape;361;p19"/>
          <p:cNvSpPr txBox="1">
            <a:spLocks noGrp="1"/>
          </p:cNvSpPr>
          <p:nvPr>
            <p:ph type="subTitle" idx="7"/>
          </p:nvPr>
        </p:nvSpPr>
        <p:spPr>
          <a:xfrm>
            <a:off x="5612975" y="1154850"/>
            <a:ext cx="27309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62" name="Google Shape;362;p19"/>
          <p:cNvSpPr txBox="1">
            <a:spLocks noGrp="1"/>
          </p:cNvSpPr>
          <p:nvPr>
            <p:ph type="subTitle" idx="8"/>
          </p:nvPr>
        </p:nvSpPr>
        <p:spPr>
          <a:xfrm>
            <a:off x="5612975" y="2984400"/>
            <a:ext cx="27309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363" name="Google Shape;363;p19"/>
          <p:cNvGrpSpPr/>
          <p:nvPr/>
        </p:nvGrpSpPr>
        <p:grpSpPr>
          <a:xfrm>
            <a:off x="-986525" y="-124976"/>
            <a:ext cx="11159300" cy="5835601"/>
            <a:chOff x="-986525" y="-124976"/>
            <a:chExt cx="11159300" cy="5835601"/>
          </a:xfrm>
        </p:grpSpPr>
        <p:sp>
          <p:nvSpPr>
            <p:cNvPr id="364" name="Google Shape;364;p19"/>
            <p:cNvSpPr/>
            <p:nvPr/>
          </p:nvSpPr>
          <p:spPr>
            <a:xfrm>
              <a:off x="8776875" y="1740125"/>
              <a:ext cx="1395900" cy="397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986525" y="-124976"/>
              <a:ext cx="1395900" cy="223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19"/>
          <p:cNvGrpSpPr/>
          <p:nvPr/>
        </p:nvGrpSpPr>
        <p:grpSpPr>
          <a:xfrm>
            <a:off x="276673" y="279386"/>
            <a:ext cx="8632753" cy="4157040"/>
            <a:chOff x="276673" y="279386"/>
            <a:chExt cx="8632753" cy="4157040"/>
          </a:xfrm>
        </p:grpSpPr>
        <p:grpSp>
          <p:nvGrpSpPr>
            <p:cNvPr id="367" name="Google Shape;367;p19"/>
            <p:cNvGrpSpPr/>
            <p:nvPr/>
          </p:nvGrpSpPr>
          <p:grpSpPr>
            <a:xfrm>
              <a:off x="8658501" y="4197173"/>
              <a:ext cx="250925" cy="239253"/>
              <a:chOff x="8024026" y="1047873"/>
              <a:chExt cx="250925" cy="239253"/>
            </a:xfrm>
          </p:grpSpPr>
          <p:sp>
            <p:nvSpPr>
              <p:cNvPr id="368" name="Google Shape;368;p19"/>
              <p:cNvSpPr/>
              <p:nvPr/>
            </p:nvSpPr>
            <p:spPr>
              <a:xfrm>
                <a:off x="8024026" y="1047873"/>
                <a:ext cx="250925" cy="239253"/>
              </a:xfrm>
              <a:custGeom>
                <a:avLst/>
                <a:gdLst/>
                <a:ahLst/>
                <a:cxnLst/>
                <a:rect l="l" t="t" r="r" b="b"/>
                <a:pathLst>
                  <a:path w="944" h="931" extrusionOk="0">
                    <a:moveTo>
                      <a:pt x="912" y="414"/>
                    </a:moveTo>
                    <a:cubicBezTo>
                      <a:pt x="944" y="694"/>
                      <a:pt x="714" y="931"/>
                      <a:pt x="433" y="907"/>
                    </a:cubicBezTo>
                    <a:cubicBezTo>
                      <a:pt x="225" y="889"/>
                      <a:pt x="55" y="724"/>
                      <a:pt x="31" y="517"/>
                    </a:cubicBezTo>
                    <a:cubicBezTo>
                      <a:pt x="0" y="237"/>
                      <a:pt x="230" y="0"/>
                      <a:pt x="510" y="24"/>
                    </a:cubicBezTo>
                    <a:cubicBezTo>
                      <a:pt x="718" y="41"/>
                      <a:pt x="888" y="207"/>
                      <a:pt x="912" y="4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9" name="Google Shape;369;p19"/>
              <p:cNvSpPr/>
              <p:nvPr/>
            </p:nvSpPr>
            <p:spPr>
              <a:xfrm>
                <a:off x="8069623" y="1174572"/>
                <a:ext cx="30915" cy="56677"/>
              </a:xfrm>
              <a:custGeom>
                <a:avLst/>
                <a:gdLst/>
                <a:ahLst/>
                <a:cxnLst/>
                <a:rect l="l" t="t" r="r" b="b"/>
                <a:pathLst>
                  <a:path w="163" h="296" extrusionOk="0">
                    <a:moveTo>
                      <a:pt x="163" y="291"/>
                    </a:moveTo>
                    <a:cubicBezTo>
                      <a:pt x="124" y="296"/>
                      <a:pt x="65" y="287"/>
                      <a:pt x="40" y="233"/>
                    </a:cubicBezTo>
                    <a:cubicBezTo>
                      <a:pt x="0" y="144"/>
                      <a:pt x="5" y="34"/>
                      <a:pt x="68" y="13"/>
                    </a:cubicBezTo>
                    <a:cubicBezTo>
                      <a:pt x="87" y="7"/>
                      <a:pt x="103" y="2"/>
                      <a:pt x="115" y="0"/>
                    </a:cubicBezTo>
                    <a:cubicBezTo>
                      <a:pt x="123" y="22"/>
                      <a:pt x="162" y="150"/>
                      <a:pt x="163" y="29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9"/>
              <p:cNvSpPr/>
              <p:nvPr/>
            </p:nvSpPr>
            <p:spPr>
              <a:xfrm>
                <a:off x="8198434" y="1174572"/>
                <a:ext cx="30915" cy="56677"/>
              </a:xfrm>
              <a:custGeom>
                <a:avLst/>
                <a:gdLst/>
                <a:ahLst/>
                <a:cxnLst/>
                <a:rect l="l" t="t" r="r" b="b"/>
                <a:pathLst>
                  <a:path w="163" h="296" extrusionOk="0">
                    <a:moveTo>
                      <a:pt x="0" y="291"/>
                    </a:moveTo>
                    <a:cubicBezTo>
                      <a:pt x="39" y="296"/>
                      <a:pt x="99" y="287"/>
                      <a:pt x="123" y="233"/>
                    </a:cubicBezTo>
                    <a:cubicBezTo>
                      <a:pt x="163" y="144"/>
                      <a:pt x="158" y="34"/>
                      <a:pt x="95" y="13"/>
                    </a:cubicBezTo>
                    <a:cubicBezTo>
                      <a:pt x="76" y="7"/>
                      <a:pt x="61" y="2"/>
                      <a:pt x="48" y="0"/>
                    </a:cubicBezTo>
                    <a:cubicBezTo>
                      <a:pt x="41" y="22"/>
                      <a:pt x="1" y="150"/>
                      <a:pt x="0" y="29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9"/>
              <p:cNvSpPr/>
              <p:nvPr/>
            </p:nvSpPr>
            <p:spPr>
              <a:xfrm>
                <a:off x="8092809" y="1097285"/>
                <a:ext cx="113355" cy="77286"/>
              </a:xfrm>
              <a:custGeom>
                <a:avLst/>
                <a:gdLst/>
                <a:ahLst/>
                <a:cxnLst/>
                <a:rect l="l" t="t" r="r" b="b"/>
                <a:pathLst>
                  <a:path w="600" h="408" extrusionOk="0">
                    <a:moveTo>
                      <a:pt x="299" y="4"/>
                    </a:moveTo>
                    <a:cubicBezTo>
                      <a:pt x="265" y="0"/>
                      <a:pt x="16" y="3"/>
                      <a:pt x="0" y="408"/>
                    </a:cubicBezTo>
                    <a:cubicBezTo>
                      <a:pt x="28" y="402"/>
                      <a:pt x="28" y="402"/>
                      <a:pt x="28" y="402"/>
                    </a:cubicBezTo>
                    <a:cubicBezTo>
                      <a:pt x="28" y="402"/>
                      <a:pt x="51" y="69"/>
                      <a:pt x="304" y="67"/>
                    </a:cubicBezTo>
                    <a:cubicBezTo>
                      <a:pt x="556" y="69"/>
                      <a:pt x="571" y="402"/>
                      <a:pt x="571" y="402"/>
                    </a:cubicBezTo>
                    <a:cubicBezTo>
                      <a:pt x="600" y="408"/>
                      <a:pt x="600" y="408"/>
                      <a:pt x="600" y="408"/>
                    </a:cubicBezTo>
                    <a:cubicBezTo>
                      <a:pt x="583" y="3"/>
                      <a:pt x="332" y="0"/>
                      <a:pt x="299" y="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2" name="Google Shape;372;p19"/>
            <p:cNvGrpSpPr/>
            <p:nvPr/>
          </p:nvGrpSpPr>
          <p:grpSpPr>
            <a:xfrm>
              <a:off x="276673" y="279386"/>
              <a:ext cx="250926" cy="250500"/>
              <a:chOff x="8631948" y="289000"/>
              <a:chExt cx="250926" cy="250500"/>
            </a:xfrm>
          </p:grpSpPr>
          <p:sp>
            <p:nvSpPr>
              <p:cNvPr id="373" name="Google Shape;373;p19"/>
              <p:cNvSpPr/>
              <p:nvPr/>
            </p:nvSpPr>
            <p:spPr>
              <a:xfrm>
                <a:off x="8631948" y="289000"/>
                <a:ext cx="250926" cy="250500"/>
              </a:xfrm>
              <a:custGeom>
                <a:avLst/>
                <a:gdLst/>
                <a:ahLst/>
                <a:cxnLst/>
                <a:rect l="l" t="t" r="r" b="b"/>
                <a:pathLst>
                  <a:path w="606" h="605" extrusionOk="0">
                    <a:moveTo>
                      <a:pt x="603" y="298"/>
                    </a:moveTo>
                    <a:cubicBezTo>
                      <a:pt x="606" y="464"/>
                      <a:pt x="473" y="600"/>
                      <a:pt x="307" y="603"/>
                    </a:cubicBezTo>
                    <a:cubicBezTo>
                      <a:pt x="142" y="605"/>
                      <a:pt x="5" y="473"/>
                      <a:pt x="3" y="307"/>
                    </a:cubicBezTo>
                    <a:cubicBezTo>
                      <a:pt x="0" y="141"/>
                      <a:pt x="133" y="5"/>
                      <a:pt x="299" y="2"/>
                    </a:cubicBezTo>
                    <a:cubicBezTo>
                      <a:pt x="465" y="0"/>
                      <a:pt x="601" y="132"/>
                      <a:pt x="603" y="29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4" name="Google Shape;374;p19"/>
              <p:cNvSpPr/>
              <p:nvPr/>
            </p:nvSpPr>
            <p:spPr>
              <a:xfrm>
                <a:off x="8678765" y="335613"/>
                <a:ext cx="157293" cy="157276"/>
              </a:xfrm>
              <a:custGeom>
                <a:avLst/>
                <a:gdLst/>
                <a:ahLst/>
                <a:cxnLst/>
                <a:rect l="l" t="t" r="r" b="b"/>
                <a:pathLst>
                  <a:path w="573" h="573" extrusionOk="0">
                    <a:moveTo>
                      <a:pt x="329" y="36"/>
                    </a:moveTo>
                    <a:cubicBezTo>
                      <a:pt x="227" y="71"/>
                      <a:pt x="154" y="155"/>
                      <a:pt x="154" y="155"/>
                    </a:cubicBezTo>
                    <a:cubicBezTo>
                      <a:pt x="154" y="155"/>
                      <a:pt x="70" y="227"/>
                      <a:pt x="35" y="330"/>
                    </a:cubicBezTo>
                    <a:cubicBezTo>
                      <a:pt x="0" y="433"/>
                      <a:pt x="37" y="527"/>
                      <a:pt x="122" y="573"/>
                    </a:cubicBezTo>
                    <a:cubicBezTo>
                      <a:pt x="122" y="573"/>
                      <a:pt x="222" y="531"/>
                      <a:pt x="211" y="421"/>
                    </a:cubicBezTo>
                    <a:cubicBezTo>
                      <a:pt x="211" y="421"/>
                      <a:pt x="101" y="339"/>
                      <a:pt x="219" y="220"/>
                    </a:cubicBezTo>
                    <a:cubicBezTo>
                      <a:pt x="338" y="101"/>
                      <a:pt x="420" y="211"/>
                      <a:pt x="420" y="211"/>
                    </a:cubicBezTo>
                    <a:cubicBezTo>
                      <a:pt x="420" y="211"/>
                      <a:pt x="506" y="231"/>
                      <a:pt x="573" y="123"/>
                    </a:cubicBezTo>
                    <a:cubicBezTo>
                      <a:pt x="526" y="38"/>
                      <a:pt x="432" y="0"/>
                      <a:pt x="329" y="3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75" name="Google Shape;375;p19"/>
          <p:cNvGrpSpPr/>
          <p:nvPr/>
        </p:nvGrpSpPr>
        <p:grpSpPr>
          <a:xfrm>
            <a:off x="342067" y="1428699"/>
            <a:ext cx="8510988" cy="2219896"/>
            <a:chOff x="342067" y="1428699"/>
            <a:chExt cx="8510988" cy="2219896"/>
          </a:xfrm>
        </p:grpSpPr>
        <p:grpSp>
          <p:nvGrpSpPr>
            <p:cNvPr id="376" name="Google Shape;376;p19"/>
            <p:cNvGrpSpPr/>
            <p:nvPr/>
          </p:nvGrpSpPr>
          <p:grpSpPr>
            <a:xfrm>
              <a:off x="342067" y="1428699"/>
              <a:ext cx="138146" cy="138146"/>
              <a:chOff x="4315031" y="1267400"/>
              <a:chExt cx="298500" cy="298500"/>
            </a:xfrm>
          </p:grpSpPr>
          <p:sp>
            <p:nvSpPr>
              <p:cNvPr id="377" name="Google Shape;377;p19"/>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19"/>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9" name="Google Shape;379;p19"/>
            <p:cNvGrpSpPr/>
            <p:nvPr/>
          </p:nvGrpSpPr>
          <p:grpSpPr>
            <a:xfrm>
              <a:off x="8714910" y="3510449"/>
              <a:ext cx="138146" cy="138146"/>
              <a:chOff x="4315031" y="1267400"/>
              <a:chExt cx="298500" cy="298500"/>
            </a:xfrm>
          </p:grpSpPr>
          <p:sp>
            <p:nvSpPr>
              <p:cNvPr id="380" name="Google Shape;380;p19"/>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19"/>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90"/>
        <p:cNvGrpSpPr/>
        <p:nvPr/>
      </p:nvGrpSpPr>
      <p:grpSpPr>
        <a:xfrm>
          <a:off x="0" y="0"/>
          <a:ext cx="0" cy="0"/>
          <a:chOff x="0" y="0"/>
          <a:chExt cx="0" cy="0"/>
        </a:xfrm>
      </p:grpSpPr>
      <p:sp>
        <p:nvSpPr>
          <p:cNvPr id="491" name="Google Shape;491;p25"/>
          <p:cNvSpPr/>
          <p:nvPr/>
        </p:nvSpPr>
        <p:spPr>
          <a:xfrm>
            <a:off x="494226" y="720013"/>
            <a:ext cx="8155500" cy="3706500"/>
          </a:xfrm>
          <a:prstGeom prst="roundRect">
            <a:avLst>
              <a:gd name="adj" fmla="val 6093"/>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2" name="Google Shape;492;p25"/>
          <p:cNvGrpSpPr/>
          <p:nvPr/>
        </p:nvGrpSpPr>
        <p:grpSpPr>
          <a:xfrm>
            <a:off x="644142" y="649407"/>
            <a:ext cx="1418871" cy="3835846"/>
            <a:chOff x="644142" y="649407"/>
            <a:chExt cx="1418871" cy="3835846"/>
          </a:xfrm>
        </p:grpSpPr>
        <p:grpSp>
          <p:nvGrpSpPr>
            <p:cNvPr id="493" name="Google Shape;493;p25"/>
            <p:cNvGrpSpPr/>
            <p:nvPr/>
          </p:nvGrpSpPr>
          <p:grpSpPr>
            <a:xfrm>
              <a:off x="1924867" y="649407"/>
              <a:ext cx="138146" cy="138146"/>
              <a:chOff x="4315031" y="1267400"/>
              <a:chExt cx="298500" cy="298500"/>
            </a:xfrm>
          </p:grpSpPr>
          <p:sp>
            <p:nvSpPr>
              <p:cNvPr id="494" name="Google Shape;494;p25"/>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25"/>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6" name="Google Shape;496;p25"/>
            <p:cNvGrpSpPr/>
            <p:nvPr/>
          </p:nvGrpSpPr>
          <p:grpSpPr>
            <a:xfrm>
              <a:off x="644142" y="4347107"/>
              <a:ext cx="138146" cy="138146"/>
              <a:chOff x="4315031" y="1267400"/>
              <a:chExt cx="298500" cy="298500"/>
            </a:xfrm>
          </p:grpSpPr>
          <p:sp>
            <p:nvSpPr>
              <p:cNvPr id="497" name="Google Shape;497;p25"/>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25"/>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99" name="Google Shape;499;p25"/>
          <p:cNvGrpSpPr/>
          <p:nvPr/>
        </p:nvGrpSpPr>
        <p:grpSpPr>
          <a:xfrm>
            <a:off x="494222" y="401350"/>
            <a:ext cx="660992" cy="138150"/>
            <a:chOff x="3983" y="1908"/>
            <a:chExt cx="389" cy="81"/>
          </a:xfrm>
        </p:grpSpPr>
        <p:sp>
          <p:nvSpPr>
            <p:cNvPr id="500" name="Google Shape;500;p25"/>
            <p:cNvSpPr/>
            <p:nvPr/>
          </p:nvSpPr>
          <p:spPr>
            <a:xfrm>
              <a:off x="3983" y="1908"/>
              <a:ext cx="86" cy="81"/>
            </a:xfrm>
            <a:custGeom>
              <a:avLst/>
              <a:gdLst/>
              <a:ahLst/>
              <a:cxnLst/>
              <a:rect l="l" t="t" r="r" b="b"/>
              <a:pathLst>
                <a:path w="1148" h="1084" extrusionOk="0">
                  <a:moveTo>
                    <a:pt x="1148" y="882"/>
                  </a:moveTo>
                  <a:cubicBezTo>
                    <a:pt x="1148" y="202"/>
                    <a:pt x="1148" y="202"/>
                    <a:pt x="1148" y="202"/>
                  </a:cubicBezTo>
                  <a:cubicBezTo>
                    <a:pt x="1148" y="91"/>
                    <a:pt x="1057" y="0"/>
                    <a:pt x="946" y="0"/>
                  </a:cubicBezTo>
                  <a:cubicBezTo>
                    <a:pt x="202" y="0"/>
                    <a:pt x="202" y="0"/>
                    <a:pt x="202" y="0"/>
                  </a:cubicBezTo>
                  <a:cubicBezTo>
                    <a:pt x="91" y="0"/>
                    <a:pt x="0" y="91"/>
                    <a:pt x="0" y="202"/>
                  </a:cubicBezTo>
                  <a:cubicBezTo>
                    <a:pt x="0" y="882"/>
                    <a:pt x="0" y="882"/>
                    <a:pt x="0" y="882"/>
                  </a:cubicBezTo>
                  <a:cubicBezTo>
                    <a:pt x="0" y="994"/>
                    <a:pt x="91" y="1084"/>
                    <a:pt x="202" y="1084"/>
                  </a:cubicBezTo>
                  <a:cubicBezTo>
                    <a:pt x="946" y="1084"/>
                    <a:pt x="946" y="1084"/>
                    <a:pt x="946" y="1084"/>
                  </a:cubicBezTo>
                  <a:cubicBezTo>
                    <a:pt x="1057" y="1084"/>
                    <a:pt x="1148" y="994"/>
                    <a:pt x="1148" y="88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1" name="Google Shape;501;p25"/>
            <p:cNvSpPr/>
            <p:nvPr/>
          </p:nvSpPr>
          <p:spPr>
            <a:xfrm>
              <a:off x="4008" y="1932"/>
              <a:ext cx="35" cy="34"/>
            </a:xfrm>
            <a:custGeom>
              <a:avLst/>
              <a:gdLst/>
              <a:ahLst/>
              <a:cxnLst/>
              <a:rect l="l" t="t" r="r" b="b"/>
              <a:pathLst>
                <a:path w="472" h="460" extrusionOk="0">
                  <a:moveTo>
                    <a:pt x="472" y="207"/>
                  </a:moveTo>
                  <a:cubicBezTo>
                    <a:pt x="472" y="401"/>
                    <a:pt x="472" y="401"/>
                    <a:pt x="472" y="401"/>
                  </a:cubicBezTo>
                  <a:cubicBezTo>
                    <a:pt x="472" y="433"/>
                    <a:pt x="445" y="460"/>
                    <a:pt x="413" y="460"/>
                  </a:cubicBezTo>
                  <a:cubicBezTo>
                    <a:pt x="59" y="460"/>
                    <a:pt x="59" y="460"/>
                    <a:pt x="59" y="460"/>
                  </a:cubicBezTo>
                  <a:cubicBezTo>
                    <a:pt x="27" y="460"/>
                    <a:pt x="0" y="433"/>
                    <a:pt x="0" y="401"/>
                  </a:cubicBezTo>
                  <a:cubicBezTo>
                    <a:pt x="0" y="207"/>
                    <a:pt x="0" y="207"/>
                    <a:pt x="0" y="207"/>
                  </a:cubicBezTo>
                  <a:cubicBezTo>
                    <a:pt x="0" y="189"/>
                    <a:pt x="8" y="173"/>
                    <a:pt x="22" y="161"/>
                  </a:cubicBezTo>
                  <a:cubicBezTo>
                    <a:pt x="199" y="17"/>
                    <a:pt x="199" y="17"/>
                    <a:pt x="199" y="17"/>
                  </a:cubicBezTo>
                  <a:cubicBezTo>
                    <a:pt x="221" y="0"/>
                    <a:pt x="252" y="0"/>
                    <a:pt x="274" y="17"/>
                  </a:cubicBezTo>
                  <a:cubicBezTo>
                    <a:pt x="450" y="161"/>
                    <a:pt x="450" y="161"/>
                    <a:pt x="450" y="161"/>
                  </a:cubicBezTo>
                  <a:cubicBezTo>
                    <a:pt x="464" y="173"/>
                    <a:pt x="472" y="189"/>
                    <a:pt x="472" y="20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2" name="Google Shape;502;p25"/>
            <p:cNvSpPr/>
            <p:nvPr/>
          </p:nvSpPr>
          <p:spPr>
            <a:xfrm>
              <a:off x="4286" y="1908"/>
              <a:ext cx="86" cy="81"/>
            </a:xfrm>
            <a:custGeom>
              <a:avLst/>
              <a:gdLst/>
              <a:ahLst/>
              <a:cxnLst/>
              <a:rect l="l" t="t" r="r" b="b"/>
              <a:pathLst>
                <a:path w="1147" h="1084" extrusionOk="0">
                  <a:moveTo>
                    <a:pt x="1147" y="882"/>
                  </a:moveTo>
                  <a:cubicBezTo>
                    <a:pt x="1147" y="202"/>
                    <a:pt x="1147" y="202"/>
                    <a:pt x="1147" y="202"/>
                  </a:cubicBezTo>
                  <a:cubicBezTo>
                    <a:pt x="1147" y="91"/>
                    <a:pt x="1057" y="0"/>
                    <a:pt x="946" y="0"/>
                  </a:cubicBezTo>
                  <a:cubicBezTo>
                    <a:pt x="202" y="0"/>
                    <a:pt x="202" y="0"/>
                    <a:pt x="202" y="0"/>
                  </a:cubicBezTo>
                  <a:cubicBezTo>
                    <a:pt x="90" y="0"/>
                    <a:pt x="0" y="91"/>
                    <a:pt x="0" y="202"/>
                  </a:cubicBezTo>
                  <a:cubicBezTo>
                    <a:pt x="0" y="882"/>
                    <a:pt x="0" y="882"/>
                    <a:pt x="0" y="882"/>
                  </a:cubicBezTo>
                  <a:cubicBezTo>
                    <a:pt x="0" y="994"/>
                    <a:pt x="90" y="1084"/>
                    <a:pt x="202" y="1084"/>
                  </a:cubicBezTo>
                  <a:cubicBezTo>
                    <a:pt x="946" y="1084"/>
                    <a:pt x="946" y="1084"/>
                    <a:pt x="946" y="1084"/>
                  </a:cubicBezTo>
                  <a:cubicBezTo>
                    <a:pt x="1057" y="1084"/>
                    <a:pt x="1147" y="994"/>
                    <a:pt x="1147" y="88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3" name="Google Shape;503;p25"/>
            <p:cNvSpPr/>
            <p:nvPr/>
          </p:nvSpPr>
          <p:spPr>
            <a:xfrm>
              <a:off x="4317" y="1930"/>
              <a:ext cx="30" cy="31"/>
            </a:xfrm>
            <a:custGeom>
              <a:avLst/>
              <a:gdLst/>
              <a:ahLst/>
              <a:cxnLst/>
              <a:rect l="l" t="t" r="r" b="b"/>
              <a:pathLst>
                <a:path w="406" h="425" extrusionOk="0">
                  <a:moveTo>
                    <a:pt x="0" y="212"/>
                  </a:moveTo>
                  <a:cubicBezTo>
                    <a:pt x="0" y="163"/>
                    <a:pt x="19" y="113"/>
                    <a:pt x="57" y="76"/>
                  </a:cubicBezTo>
                  <a:cubicBezTo>
                    <a:pt x="132" y="0"/>
                    <a:pt x="255" y="0"/>
                    <a:pt x="331" y="76"/>
                  </a:cubicBezTo>
                  <a:cubicBezTo>
                    <a:pt x="406" y="151"/>
                    <a:pt x="406" y="274"/>
                    <a:pt x="331" y="349"/>
                  </a:cubicBezTo>
                  <a:cubicBezTo>
                    <a:pt x="331" y="349"/>
                    <a:pt x="331" y="349"/>
                    <a:pt x="331" y="349"/>
                  </a:cubicBezTo>
                  <a:cubicBezTo>
                    <a:pt x="255" y="425"/>
                    <a:pt x="132" y="425"/>
                    <a:pt x="57" y="349"/>
                  </a:cubicBezTo>
                  <a:cubicBezTo>
                    <a:pt x="19" y="311"/>
                    <a:pt x="0" y="262"/>
                    <a:pt x="0" y="212"/>
                  </a:cubicBezTo>
                  <a:close/>
                  <a:moveTo>
                    <a:pt x="336" y="212"/>
                  </a:moveTo>
                  <a:cubicBezTo>
                    <a:pt x="336" y="176"/>
                    <a:pt x="322" y="140"/>
                    <a:pt x="294" y="112"/>
                  </a:cubicBezTo>
                  <a:cubicBezTo>
                    <a:pt x="239" y="57"/>
                    <a:pt x="149" y="57"/>
                    <a:pt x="94" y="112"/>
                  </a:cubicBezTo>
                  <a:cubicBezTo>
                    <a:pt x="38" y="167"/>
                    <a:pt x="38" y="257"/>
                    <a:pt x="94" y="313"/>
                  </a:cubicBezTo>
                  <a:cubicBezTo>
                    <a:pt x="149" y="368"/>
                    <a:pt x="239" y="368"/>
                    <a:pt x="294" y="313"/>
                  </a:cubicBezTo>
                  <a:cubicBezTo>
                    <a:pt x="322" y="285"/>
                    <a:pt x="336" y="249"/>
                    <a:pt x="336" y="2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4" name="Google Shape;504;p25"/>
            <p:cNvSpPr/>
            <p:nvPr/>
          </p:nvSpPr>
          <p:spPr>
            <a:xfrm>
              <a:off x="4311" y="1952"/>
              <a:ext cx="14" cy="14"/>
            </a:xfrm>
            <a:custGeom>
              <a:avLst/>
              <a:gdLst/>
              <a:ahLst/>
              <a:cxnLst/>
              <a:rect l="l" t="t" r="r" b="b"/>
              <a:pathLst>
                <a:path w="190" h="192" extrusionOk="0">
                  <a:moveTo>
                    <a:pt x="0" y="164"/>
                  </a:moveTo>
                  <a:cubicBezTo>
                    <a:pt x="0" y="157"/>
                    <a:pt x="3" y="151"/>
                    <a:pt x="8" y="145"/>
                  </a:cubicBezTo>
                  <a:cubicBezTo>
                    <a:pt x="143" y="10"/>
                    <a:pt x="143" y="10"/>
                    <a:pt x="143" y="10"/>
                  </a:cubicBezTo>
                  <a:cubicBezTo>
                    <a:pt x="153" y="0"/>
                    <a:pt x="169" y="0"/>
                    <a:pt x="179" y="10"/>
                  </a:cubicBezTo>
                  <a:cubicBezTo>
                    <a:pt x="190" y="20"/>
                    <a:pt x="190" y="37"/>
                    <a:pt x="179" y="47"/>
                  </a:cubicBezTo>
                  <a:cubicBezTo>
                    <a:pt x="44" y="182"/>
                    <a:pt x="44" y="182"/>
                    <a:pt x="44" y="182"/>
                  </a:cubicBezTo>
                  <a:cubicBezTo>
                    <a:pt x="34" y="192"/>
                    <a:pt x="18" y="192"/>
                    <a:pt x="8" y="182"/>
                  </a:cubicBezTo>
                  <a:cubicBezTo>
                    <a:pt x="3" y="177"/>
                    <a:pt x="0" y="170"/>
                    <a:pt x="0" y="16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5" name="Google Shape;505;p25"/>
            <p:cNvSpPr/>
            <p:nvPr/>
          </p:nvSpPr>
          <p:spPr>
            <a:xfrm>
              <a:off x="4134" y="1908"/>
              <a:ext cx="86" cy="81"/>
            </a:xfrm>
            <a:custGeom>
              <a:avLst/>
              <a:gdLst/>
              <a:ahLst/>
              <a:cxnLst/>
              <a:rect l="l" t="t" r="r" b="b"/>
              <a:pathLst>
                <a:path w="1147" h="1084" extrusionOk="0">
                  <a:moveTo>
                    <a:pt x="1147" y="882"/>
                  </a:moveTo>
                  <a:cubicBezTo>
                    <a:pt x="1147" y="202"/>
                    <a:pt x="1147" y="202"/>
                    <a:pt x="1147" y="202"/>
                  </a:cubicBezTo>
                  <a:cubicBezTo>
                    <a:pt x="1147" y="91"/>
                    <a:pt x="1057" y="0"/>
                    <a:pt x="945" y="0"/>
                  </a:cubicBezTo>
                  <a:cubicBezTo>
                    <a:pt x="201" y="0"/>
                    <a:pt x="201" y="0"/>
                    <a:pt x="201" y="0"/>
                  </a:cubicBezTo>
                  <a:cubicBezTo>
                    <a:pt x="90" y="0"/>
                    <a:pt x="0" y="91"/>
                    <a:pt x="0" y="202"/>
                  </a:cubicBezTo>
                  <a:cubicBezTo>
                    <a:pt x="0" y="882"/>
                    <a:pt x="0" y="882"/>
                    <a:pt x="0" y="882"/>
                  </a:cubicBezTo>
                  <a:cubicBezTo>
                    <a:pt x="0" y="994"/>
                    <a:pt x="90" y="1084"/>
                    <a:pt x="201" y="1084"/>
                  </a:cubicBezTo>
                  <a:cubicBezTo>
                    <a:pt x="945" y="1084"/>
                    <a:pt x="945" y="1084"/>
                    <a:pt x="945" y="1084"/>
                  </a:cubicBezTo>
                  <a:cubicBezTo>
                    <a:pt x="1057" y="1084"/>
                    <a:pt x="1147" y="994"/>
                    <a:pt x="1147" y="88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6" name="Google Shape;506;p25"/>
            <p:cNvSpPr/>
            <p:nvPr/>
          </p:nvSpPr>
          <p:spPr>
            <a:xfrm>
              <a:off x="4157" y="1933"/>
              <a:ext cx="40" cy="31"/>
            </a:xfrm>
            <a:custGeom>
              <a:avLst/>
              <a:gdLst/>
              <a:ahLst/>
              <a:cxnLst/>
              <a:rect l="l" t="t" r="r" b="b"/>
              <a:pathLst>
                <a:path w="527" h="421" extrusionOk="0">
                  <a:moveTo>
                    <a:pt x="481" y="46"/>
                  </a:moveTo>
                  <a:cubicBezTo>
                    <a:pt x="435" y="0"/>
                    <a:pt x="360" y="0"/>
                    <a:pt x="314" y="46"/>
                  </a:cubicBezTo>
                  <a:cubicBezTo>
                    <a:pt x="263" y="96"/>
                    <a:pt x="263" y="96"/>
                    <a:pt x="263" y="96"/>
                  </a:cubicBezTo>
                  <a:cubicBezTo>
                    <a:pt x="213" y="46"/>
                    <a:pt x="213" y="46"/>
                    <a:pt x="213" y="46"/>
                  </a:cubicBezTo>
                  <a:cubicBezTo>
                    <a:pt x="167" y="0"/>
                    <a:pt x="92" y="0"/>
                    <a:pt x="46" y="46"/>
                  </a:cubicBezTo>
                  <a:cubicBezTo>
                    <a:pt x="0" y="92"/>
                    <a:pt x="0" y="166"/>
                    <a:pt x="46" y="213"/>
                  </a:cubicBezTo>
                  <a:cubicBezTo>
                    <a:pt x="169" y="336"/>
                    <a:pt x="169" y="336"/>
                    <a:pt x="169" y="336"/>
                  </a:cubicBezTo>
                  <a:cubicBezTo>
                    <a:pt x="172" y="340"/>
                    <a:pt x="263" y="421"/>
                    <a:pt x="263" y="421"/>
                  </a:cubicBezTo>
                  <a:cubicBezTo>
                    <a:pt x="263" y="421"/>
                    <a:pt x="354" y="340"/>
                    <a:pt x="357" y="336"/>
                  </a:cubicBezTo>
                  <a:cubicBezTo>
                    <a:pt x="481" y="213"/>
                    <a:pt x="481" y="213"/>
                    <a:pt x="481" y="213"/>
                  </a:cubicBezTo>
                  <a:cubicBezTo>
                    <a:pt x="527" y="166"/>
                    <a:pt x="527" y="92"/>
                    <a:pt x="481" y="4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Alexandria ExtraBold"/>
              <a:buNone/>
              <a:defRPr sz="2800">
                <a:solidFill>
                  <a:schemeClr val="dk1"/>
                </a:solidFill>
                <a:latin typeface="Alexandria ExtraBold"/>
                <a:ea typeface="Alexandria ExtraBold"/>
                <a:cs typeface="Alexandria ExtraBold"/>
                <a:sym typeface="Alexandria ExtraBold"/>
              </a:defRPr>
            </a:lvl1pPr>
            <a:lvl2pPr lvl="1" rtl="0">
              <a:spcBef>
                <a:spcPts val="0"/>
              </a:spcBef>
              <a:spcAft>
                <a:spcPts val="0"/>
              </a:spcAft>
              <a:buClr>
                <a:schemeClr val="dk1"/>
              </a:buClr>
              <a:buSzPts val="2400"/>
              <a:buFont typeface="Alexandria ExtraBold"/>
              <a:buNone/>
              <a:defRPr sz="2400">
                <a:solidFill>
                  <a:schemeClr val="dk1"/>
                </a:solidFill>
                <a:latin typeface="Alexandria ExtraBold"/>
                <a:ea typeface="Alexandria ExtraBold"/>
                <a:cs typeface="Alexandria ExtraBold"/>
                <a:sym typeface="Alexandria ExtraBold"/>
              </a:defRPr>
            </a:lvl2pPr>
            <a:lvl3pPr lvl="2" rtl="0">
              <a:spcBef>
                <a:spcPts val="0"/>
              </a:spcBef>
              <a:spcAft>
                <a:spcPts val="0"/>
              </a:spcAft>
              <a:buClr>
                <a:schemeClr val="dk1"/>
              </a:buClr>
              <a:buSzPts val="2400"/>
              <a:buFont typeface="Alexandria ExtraBold"/>
              <a:buNone/>
              <a:defRPr sz="2400">
                <a:solidFill>
                  <a:schemeClr val="dk1"/>
                </a:solidFill>
                <a:latin typeface="Alexandria ExtraBold"/>
                <a:ea typeface="Alexandria ExtraBold"/>
                <a:cs typeface="Alexandria ExtraBold"/>
                <a:sym typeface="Alexandria ExtraBold"/>
              </a:defRPr>
            </a:lvl3pPr>
            <a:lvl4pPr lvl="3" rtl="0">
              <a:spcBef>
                <a:spcPts val="0"/>
              </a:spcBef>
              <a:spcAft>
                <a:spcPts val="0"/>
              </a:spcAft>
              <a:buClr>
                <a:schemeClr val="dk1"/>
              </a:buClr>
              <a:buSzPts val="2400"/>
              <a:buFont typeface="Alexandria ExtraBold"/>
              <a:buNone/>
              <a:defRPr sz="2400">
                <a:solidFill>
                  <a:schemeClr val="dk1"/>
                </a:solidFill>
                <a:latin typeface="Alexandria ExtraBold"/>
                <a:ea typeface="Alexandria ExtraBold"/>
                <a:cs typeface="Alexandria ExtraBold"/>
                <a:sym typeface="Alexandria ExtraBold"/>
              </a:defRPr>
            </a:lvl4pPr>
            <a:lvl5pPr lvl="4" rtl="0">
              <a:spcBef>
                <a:spcPts val="0"/>
              </a:spcBef>
              <a:spcAft>
                <a:spcPts val="0"/>
              </a:spcAft>
              <a:buClr>
                <a:schemeClr val="dk1"/>
              </a:buClr>
              <a:buSzPts val="2400"/>
              <a:buFont typeface="Alexandria ExtraBold"/>
              <a:buNone/>
              <a:defRPr sz="2400">
                <a:solidFill>
                  <a:schemeClr val="dk1"/>
                </a:solidFill>
                <a:latin typeface="Alexandria ExtraBold"/>
                <a:ea typeface="Alexandria ExtraBold"/>
                <a:cs typeface="Alexandria ExtraBold"/>
                <a:sym typeface="Alexandria ExtraBold"/>
              </a:defRPr>
            </a:lvl5pPr>
            <a:lvl6pPr lvl="5" rtl="0">
              <a:spcBef>
                <a:spcPts val="0"/>
              </a:spcBef>
              <a:spcAft>
                <a:spcPts val="0"/>
              </a:spcAft>
              <a:buClr>
                <a:schemeClr val="dk1"/>
              </a:buClr>
              <a:buSzPts val="2400"/>
              <a:buFont typeface="Alexandria ExtraBold"/>
              <a:buNone/>
              <a:defRPr sz="2400">
                <a:solidFill>
                  <a:schemeClr val="dk1"/>
                </a:solidFill>
                <a:latin typeface="Alexandria ExtraBold"/>
                <a:ea typeface="Alexandria ExtraBold"/>
                <a:cs typeface="Alexandria ExtraBold"/>
                <a:sym typeface="Alexandria ExtraBold"/>
              </a:defRPr>
            </a:lvl6pPr>
            <a:lvl7pPr lvl="6" rtl="0">
              <a:spcBef>
                <a:spcPts val="0"/>
              </a:spcBef>
              <a:spcAft>
                <a:spcPts val="0"/>
              </a:spcAft>
              <a:buClr>
                <a:schemeClr val="dk1"/>
              </a:buClr>
              <a:buSzPts val="2400"/>
              <a:buFont typeface="Alexandria ExtraBold"/>
              <a:buNone/>
              <a:defRPr sz="2400">
                <a:solidFill>
                  <a:schemeClr val="dk1"/>
                </a:solidFill>
                <a:latin typeface="Alexandria ExtraBold"/>
                <a:ea typeface="Alexandria ExtraBold"/>
                <a:cs typeface="Alexandria ExtraBold"/>
                <a:sym typeface="Alexandria ExtraBold"/>
              </a:defRPr>
            </a:lvl7pPr>
            <a:lvl8pPr lvl="7" rtl="0">
              <a:spcBef>
                <a:spcPts val="0"/>
              </a:spcBef>
              <a:spcAft>
                <a:spcPts val="0"/>
              </a:spcAft>
              <a:buClr>
                <a:schemeClr val="dk1"/>
              </a:buClr>
              <a:buSzPts val="2400"/>
              <a:buFont typeface="Alexandria ExtraBold"/>
              <a:buNone/>
              <a:defRPr sz="2400">
                <a:solidFill>
                  <a:schemeClr val="dk1"/>
                </a:solidFill>
                <a:latin typeface="Alexandria ExtraBold"/>
                <a:ea typeface="Alexandria ExtraBold"/>
                <a:cs typeface="Alexandria ExtraBold"/>
                <a:sym typeface="Alexandria ExtraBold"/>
              </a:defRPr>
            </a:lvl8pPr>
            <a:lvl9pPr lvl="8" rtl="0">
              <a:spcBef>
                <a:spcPts val="0"/>
              </a:spcBef>
              <a:spcAft>
                <a:spcPts val="0"/>
              </a:spcAft>
              <a:buClr>
                <a:schemeClr val="dk1"/>
              </a:buClr>
              <a:buSzPts val="2400"/>
              <a:buFont typeface="Alexandria ExtraBold"/>
              <a:buNone/>
              <a:defRPr sz="2400">
                <a:solidFill>
                  <a:schemeClr val="dk1"/>
                </a:solidFill>
                <a:latin typeface="Alexandria ExtraBold"/>
                <a:ea typeface="Alexandria ExtraBold"/>
                <a:cs typeface="Alexandria ExtraBold"/>
                <a:sym typeface="Alexandria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Urbanist"/>
              <a:buChar char="●"/>
              <a:defRPr sz="1200">
                <a:solidFill>
                  <a:schemeClr val="dk1"/>
                </a:solidFill>
                <a:latin typeface="Urbanist"/>
                <a:ea typeface="Urbanist"/>
                <a:cs typeface="Urbanist"/>
                <a:sym typeface="Urbanist"/>
              </a:defRPr>
            </a:lvl1pPr>
            <a:lvl2pPr marL="914400" lvl="1" indent="-304800">
              <a:lnSpc>
                <a:spcPct val="100000"/>
              </a:lnSpc>
              <a:spcBef>
                <a:spcPts val="1600"/>
              </a:spcBef>
              <a:spcAft>
                <a:spcPts val="0"/>
              </a:spcAft>
              <a:buClr>
                <a:schemeClr val="dk1"/>
              </a:buClr>
              <a:buSzPts val="1200"/>
              <a:buFont typeface="Urbanist"/>
              <a:buChar char="○"/>
              <a:defRPr sz="1200">
                <a:solidFill>
                  <a:schemeClr val="dk1"/>
                </a:solidFill>
                <a:latin typeface="Urbanist"/>
                <a:ea typeface="Urbanist"/>
                <a:cs typeface="Urbanist"/>
                <a:sym typeface="Urbanist"/>
              </a:defRPr>
            </a:lvl2pPr>
            <a:lvl3pPr marL="1371600" lvl="2" indent="-304800">
              <a:lnSpc>
                <a:spcPct val="100000"/>
              </a:lnSpc>
              <a:spcBef>
                <a:spcPts val="1600"/>
              </a:spcBef>
              <a:spcAft>
                <a:spcPts val="0"/>
              </a:spcAft>
              <a:buClr>
                <a:schemeClr val="dk1"/>
              </a:buClr>
              <a:buSzPts val="1200"/>
              <a:buFont typeface="Urbanist"/>
              <a:buChar char="■"/>
              <a:defRPr sz="1200">
                <a:solidFill>
                  <a:schemeClr val="dk1"/>
                </a:solidFill>
                <a:latin typeface="Urbanist"/>
                <a:ea typeface="Urbanist"/>
                <a:cs typeface="Urbanist"/>
                <a:sym typeface="Urbanist"/>
              </a:defRPr>
            </a:lvl3pPr>
            <a:lvl4pPr marL="1828800" lvl="3" indent="-304800">
              <a:lnSpc>
                <a:spcPct val="100000"/>
              </a:lnSpc>
              <a:spcBef>
                <a:spcPts val="1600"/>
              </a:spcBef>
              <a:spcAft>
                <a:spcPts val="0"/>
              </a:spcAft>
              <a:buClr>
                <a:schemeClr val="dk1"/>
              </a:buClr>
              <a:buSzPts val="1200"/>
              <a:buFont typeface="Urbanist"/>
              <a:buChar char="●"/>
              <a:defRPr sz="1200">
                <a:solidFill>
                  <a:schemeClr val="dk1"/>
                </a:solidFill>
                <a:latin typeface="Urbanist"/>
                <a:ea typeface="Urbanist"/>
                <a:cs typeface="Urbanist"/>
                <a:sym typeface="Urbanist"/>
              </a:defRPr>
            </a:lvl4pPr>
            <a:lvl5pPr marL="2286000" lvl="4" indent="-304800">
              <a:lnSpc>
                <a:spcPct val="100000"/>
              </a:lnSpc>
              <a:spcBef>
                <a:spcPts val="1600"/>
              </a:spcBef>
              <a:spcAft>
                <a:spcPts val="0"/>
              </a:spcAft>
              <a:buClr>
                <a:schemeClr val="dk1"/>
              </a:buClr>
              <a:buSzPts val="1200"/>
              <a:buFont typeface="Urbanist"/>
              <a:buChar char="○"/>
              <a:defRPr sz="1200">
                <a:solidFill>
                  <a:schemeClr val="dk1"/>
                </a:solidFill>
                <a:latin typeface="Urbanist"/>
                <a:ea typeface="Urbanist"/>
                <a:cs typeface="Urbanist"/>
                <a:sym typeface="Urbanist"/>
              </a:defRPr>
            </a:lvl5pPr>
            <a:lvl6pPr marL="2743200" lvl="5" indent="-304800">
              <a:lnSpc>
                <a:spcPct val="100000"/>
              </a:lnSpc>
              <a:spcBef>
                <a:spcPts val="1600"/>
              </a:spcBef>
              <a:spcAft>
                <a:spcPts val="0"/>
              </a:spcAft>
              <a:buClr>
                <a:schemeClr val="dk1"/>
              </a:buClr>
              <a:buSzPts val="1200"/>
              <a:buFont typeface="Urbanist"/>
              <a:buChar char="■"/>
              <a:defRPr sz="1200">
                <a:solidFill>
                  <a:schemeClr val="dk1"/>
                </a:solidFill>
                <a:latin typeface="Urbanist"/>
                <a:ea typeface="Urbanist"/>
                <a:cs typeface="Urbanist"/>
                <a:sym typeface="Urbanist"/>
              </a:defRPr>
            </a:lvl6pPr>
            <a:lvl7pPr marL="3200400" lvl="6" indent="-304800">
              <a:lnSpc>
                <a:spcPct val="100000"/>
              </a:lnSpc>
              <a:spcBef>
                <a:spcPts val="1600"/>
              </a:spcBef>
              <a:spcAft>
                <a:spcPts val="0"/>
              </a:spcAft>
              <a:buClr>
                <a:schemeClr val="dk1"/>
              </a:buClr>
              <a:buSzPts val="1200"/>
              <a:buFont typeface="Urbanist"/>
              <a:buChar char="●"/>
              <a:defRPr sz="1200">
                <a:solidFill>
                  <a:schemeClr val="dk1"/>
                </a:solidFill>
                <a:latin typeface="Urbanist"/>
                <a:ea typeface="Urbanist"/>
                <a:cs typeface="Urbanist"/>
                <a:sym typeface="Urbanist"/>
              </a:defRPr>
            </a:lvl7pPr>
            <a:lvl8pPr marL="3657600" lvl="7" indent="-304800">
              <a:lnSpc>
                <a:spcPct val="100000"/>
              </a:lnSpc>
              <a:spcBef>
                <a:spcPts val="1600"/>
              </a:spcBef>
              <a:spcAft>
                <a:spcPts val="0"/>
              </a:spcAft>
              <a:buClr>
                <a:schemeClr val="dk1"/>
              </a:buClr>
              <a:buSzPts val="1200"/>
              <a:buFont typeface="Urbanist"/>
              <a:buChar char="○"/>
              <a:defRPr sz="1200">
                <a:solidFill>
                  <a:schemeClr val="dk1"/>
                </a:solidFill>
                <a:latin typeface="Urbanist"/>
                <a:ea typeface="Urbanist"/>
                <a:cs typeface="Urbanist"/>
                <a:sym typeface="Urbanist"/>
              </a:defRPr>
            </a:lvl8pPr>
            <a:lvl9pPr marL="4114800" lvl="8" indent="-304800">
              <a:lnSpc>
                <a:spcPct val="100000"/>
              </a:lnSpc>
              <a:spcBef>
                <a:spcPts val="1600"/>
              </a:spcBef>
              <a:spcAft>
                <a:spcPts val="1600"/>
              </a:spcAft>
              <a:buClr>
                <a:schemeClr val="dk1"/>
              </a:buClr>
              <a:buSzPts val="1200"/>
              <a:buFont typeface="Urbanist"/>
              <a:buChar char="■"/>
              <a:defRPr sz="1200">
                <a:solidFill>
                  <a:schemeClr val="dk1"/>
                </a:solidFill>
                <a:latin typeface="Urbanist"/>
                <a:ea typeface="Urbanist"/>
                <a:cs typeface="Urbanist"/>
                <a:sym typeface="Urbanis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4" r:id="rId3"/>
    <p:sldLayoutId id="2147483655" r:id="rId4"/>
    <p:sldLayoutId id="2147483656" r:id="rId5"/>
    <p:sldLayoutId id="2147483658" r:id="rId6"/>
    <p:sldLayoutId id="2147483659" r:id="rId7"/>
    <p:sldLayoutId id="2147483665" r:id="rId8"/>
    <p:sldLayoutId id="2147483671" r:id="rId9"/>
    <p:sldLayoutId id="2147483672" r:id="rId10"/>
    <p:sldLayoutId id="2147483676" r:id="rId11"/>
    <p:sldLayoutId id="2147483677" r:id="rId12"/>
    <p:sldLayoutId id="2147483678"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5816AE-A6EE-3870-0DE1-A295AC1D272D}"/>
              </a:ext>
            </a:extLst>
          </p:cNvPr>
          <p:cNvSpPr txBox="1"/>
          <p:nvPr/>
        </p:nvSpPr>
        <p:spPr>
          <a:xfrm>
            <a:off x="11311" y="161173"/>
            <a:ext cx="9121379" cy="1200329"/>
          </a:xfrm>
          <a:prstGeom prst="rect">
            <a:avLst/>
          </a:prstGeom>
          <a:noFill/>
        </p:spPr>
        <p:txBody>
          <a:bodyPr wrap="square" rtlCol="0">
            <a:spAutoFit/>
          </a:bodyPr>
          <a:lstStyle/>
          <a:p>
            <a:pPr algn="ctr" defTabSz="685800">
              <a:buClrTx/>
            </a:pPr>
            <a:r>
              <a:rPr lang="en-US" sz="2400" b="1" kern="1200" dirty="0">
                <a:solidFill>
                  <a:prstClr val="white"/>
                </a:solidFill>
                <a:effectLst>
                  <a:outerShdw blurRad="38100" dist="38100" dir="2700000" algn="tl">
                    <a:srgbClr val="000000">
                      <a:alpha val="43137"/>
                    </a:srgbClr>
                  </a:outerShdw>
                </a:effectLst>
                <a:latin typeface="Arial" pitchFamily="34" charset="0"/>
                <a:ea typeface="+mn-ea"/>
                <a:cs typeface="Arial" pitchFamily="34" charset="0"/>
              </a:rPr>
              <a:t>TRƯỜNG ĐẠI HỌC SƯ PHẠM KỸ THUẬT</a:t>
            </a:r>
          </a:p>
          <a:p>
            <a:pPr algn="ctr" defTabSz="685800">
              <a:buClrTx/>
            </a:pPr>
            <a:r>
              <a:rPr lang="en-US" sz="2400" b="1" kern="1200" dirty="0">
                <a:solidFill>
                  <a:prstClr val="white"/>
                </a:solidFill>
                <a:effectLst>
                  <a:outerShdw blurRad="38100" dist="38100" dir="2700000" algn="tl">
                    <a:srgbClr val="000000">
                      <a:alpha val="43137"/>
                    </a:srgbClr>
                  </a:outerShdw>
                </a:effectLst>
                <a:latin typeface="Arial" pitchFamily="34" charset="0"/>
                <a:ea typeface="+mn-ea"/>
                <a:cs typeface="Arial" pitchFamily="34" charset="0"/>
              </a:rPr>
              <a:t>KHOA CÔNG NGHỆ SỐ</a:t>
            </a:r>
          </a:p>
          <a:p>
            <a:pPr algn="ctr" defTabSz="685800">
              <a:buClrTx/>
            </a:pPr>
            <a:endParaRPr lang="en-US" sz="2400" b="1" kern="1200" dirty="0">
              <a:solidFill>
                <a:prstClr val="white"/>
              </a:solidFill>
              <a:latin typeface="Arial" pitchFamily="34" charset="0"/>
              <a:ea typeface="+mn-ea"/>
              <a:cs typeface="Arial" pitchFamily="34" charset="0"/>
            </a:endParaRPr>
          </a:p>
        </p:txBody>
      </p:sp>
      <p:pic>
        <p:nvPicPr>
          <p:cNvPr id="5" name="Picture 4">
            <a:extLst>
              <a:ext uri="{FF2B5EF4-FFF2-40B4-BE49-F238E27FC236}">
                <a16:creationId xmlns:a16="http://schemas.microsoft.com/office/drawing/2014/main" id="{B5D4EBEF-C88D-2633-47F9-11C77379141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772401" y="139573"/>
            <a:ext cx="717353" cy="779938"/>
          </a:xfrm>
          <a:prstGeom prst="rect">
            <a:avLst/>
          </a:prstGeom>
        </p:spPr>
      </p:pic>
      <p:sp>
        <p:nvSpPr>
          <p:cNvPr id="6" name="TextBox 5">
            <a:extLst>
              <a:ext uri="{FF2B5EF4-FFF2-40B4-BE49-F238E27FC236}">
                <a16:creationId xmlns:a16="http://schemas.microsoft.com/office/drawing/2014/main" id="{4630F0C0-24BD-19AA-0014-74C922CCED00}"/>
              </a:ext>
            </a:extLst>
          </p:cNvPr>
          <p:cNvSpPr txBox="1"/>
          <p:nvPr/>
        </p:nvSpPr>
        <p:spPr>
          <a:xfrm>
            <a:off x="13607" y="1536301"/>
            <a:ext cx="9121379" cy="2100575"/>
          </a:xfrm>
          <a:prstGeom prst="rect">
            <a:avLst/>
          </a:prstGeom>
          <a:noFill/>
        </p:spPr>
        <p:txBody>
          <a:bodyPr wrap="square" rtlCol="0">
            <a:spAutoFit/>
          </a:bodyPr>
          <a:lstStyle/>
          <a:p>
            <a:pPr algn="ctr" defTabSz="685800">
              <a:buClrTx/>
            </a:pPr>
            <a:r>
              <a:rPr lang="en-US" sz="4350" b="1" kern="1200" dirty="0">
                <a:solidFill>
                  <a:srgbClr val="F8F200"/>
                </a:solidFill>
                <a:effectLst>
                  <a:outerShdw blurRad="38100" dist="38100" dir="2700000" algn="tl">
                    <a:srgbClr val="000000">
                      <a:alpha val="43137"/>
                    </a:srgbClr>
                  </a:outerShdw>
                </a:effectLst>
                <a:latin typeface="Arial" pitchFamily="34" charset="0"/>
                <a:ea typeface="+mn-ea"/>
                <a:cs typeface="Arial" pitchFamily="34" charset="0"/>
              </a:rPr>
              <a:t>LỄ BẢO VỆ ĐỒ ÁN TỐT NGHIỆP</a:t>
            </a:r>
          </a:p>
          <a:p>
            <a:pPr algn="ctr" defTabSz="685800">
              <a:buClrTx/>
            </a:pPr>
            <a:r>
              <a:rPr lang="en-US" sz="2850" b="1" kern="1200" dirty="0" err="1">
                <a:solidFill>
                  <a:srgbClr val="F8F200"/>
                </a:solidFill>
                <a:effectLst>
                  <a:outerShdw blurRad="38100" dist="38100" dir="2700000" algn="tl">
                    <a:srgbClr val="000000">
                      <a:alpha val="43137"/>
                    </a:srgbClr>
                  </a:outerShdw>
                </a:effectLst>
                <a:latin typeface="Arial" pitchFamily="34" charset="0"/>
                <a:ea typeface="+mn-ea"/>
                <a:cs typeface="Arial" pitchFamily="34" charset="0"/>
              </a:rPr>
              <a:t>Ngành</a:t>
            </a:r>
            <a:r>
              <a:rPr lang="en-US" sz="2850" b="1" kern="1200" dirty="0">
                <a:solidFill>
                  <a:srgbClr val="F8F200"/>
                </a:solidFill>
                <a:effectLst>
                  <a:outerShdw blurRad="38100" dist="38100" dir="2700000" algn="tl">
                    <a:srgbClr val="000000">
                      <a:alpha val="43137"/>
                    </a:srgbClr>
                  </a:outerShdw>
                </a:effectLst>
                <a:latin typeface="Arial" pitchFamily="34" charset="0"/>
                <a:ea typeface="+mn-ea"/>
                <a:cs typeface="Arial" pitchFamily="34" charset="0"/>
              </a:rPr>
              <a:t>: CÔNG NGHỆ THÔNG TIN</a:t>
            </a:r>
          </a:p>
          <a:p>
            <a:pPr algn="ctr" defTabSz="685800">
              <a:buClrTx/>
            </a:pPr>
            <a:r>
              <a:rPr lang="en-US" sz="2850" b="1" kern="1200" dirty="0" err="1">
                <a:solidFill>
                  <a:srgbClr val="F8F200"/>
                </a:solidFill>
                <a:effectLst>
                  <a:outerShdw blurRad="38100" dist="38100" dir="2700000" algn="tl">
                    <a:srgbClr val="000000">
                      <a:alpha val="43137"/>
                    </a:srgbClr>
                  </a:outerShdw>
                </a:effectLst>
                <a:latin typeface="Arial" pitchFamily="34" charset="0"/>
                <a:ea typeface="+mn-ea"/>
                <a:cs typeface="Arial" pitchFamily="34" charset="0"/>
              </a:rPr>
              <a:t>Khóa</a:t>
            </a:r>
            <a:r>
              <a:rPr lang="en-US" sz="2850" b="1" kern="1200" dirty="0">
                <a:solidFill>
                  <a:srgbClr val="F8F200"/>
                </a:solidFill>
                <a:effectLst>
                  <a:outerShdw blurRad="38100" dist="38100" dir="2700000" algn="tl">
                    <a:srgbClr val="000000">
                      <a:alpha val="43137"/>
                    </a:srgbClr>
                  </a:outerShdw>
                </a:effectLst>
                <a:latin typeface="Arial" pitchFamily="34" charset="0"/>
                <a:ea typeface="+mn-ea"/>
                <a:cs typeface="Arial" pitchFamily="34" charset="0"/>
              </a:rPr>
              <a:t> 2019</a:t>
            </a:r>
          </a:p>
          <a:p>
            <a:pPr algn="ctr" defTabSz="685800">
              <a:buClrTx/>
            </a:pPr>
            <a:endParaRPr lang="en-US" sz="3000" b="1" kern="1200" dirty="0">
              <a:solidFill>
                <a:srgbClr val="F8F200"/>
              </a:solidFill>
              <a:latin typeface="Arial" pitchFamily="34" charset="0"/>
              <a:ea typeface="+mn-ea"/>
              <a:cs typeface="Arial" pitchFamily="34" charset="0"/>
            </a:endParaRPr>
          </a:p>
        </p:txBody>
      </p:sp>
      <p:sp>
        <p:nvSpPr>
          <p:cNvPr id="7" name="TextBox 6">
            <a:extLst>
              <a:ext uri="{FF2B5EF4-FFF2-40B4-BE49-F238E27FC236}">
                <a16:creationId xmlns:a16="http://schemas.microsoft.com/office/drawing/2014/main" id="{D24CD77C-34EE-1BEE-8867-BF2D47B7529A}"/>
              </a:ext>
            </a:extLst>
          </p:cNvPr>
          <p:cNvSpPr txBox="1"/>
          <p:nvPr/>
        </p:nvSpPr>
        <p:spPr>
          <a:xfrm>
            <a:off x="11311" y="4647319"/>
            <a:ext cx="9121379" cy="461665"/>
          </a:xfrm>
          <a:prstGeom prst="rect">
            <a:avLst/>
          </a:prstGeom>
          <a:noFill/>
        </p:spPr>
        <p:txBody>
          <a:bodyPr wrap="square" rtlCol="0">
            <a:spAutoFit/>
          </a:bodyPr>
          <a:lstStyle/>
          <a:p>
            <a:pPr algn="ctr" defTabSz="685800">
              <a:buClrTx/>
            </a:pPr>
            <a:r>
              <a:rPr lang="en-US" sz="2400" i="1" kern="1200" dirty="0" err="1">
                <a:solidFill>
                  <a:prstClr val="white"/>
                </a:solidFill>
                <a:effectLst>
                  <a:outerShdw blurRad="38100" dist="38100" dir="2700000" algn="tl">
                    <a:srgbClr val="000000">
                      <a:alpha val="43137"/>
                    </a:srgbClr>
                  </a:outerShdw>
                </a:effectLst>
                <a:latin typeface="Arial" pitchFamily="34" charset="0"/>
                <a:ea typeface="+mn-ea"/>
                <a:cs typeface="Arial" pitchFamily="34" charset="0"/>
              </a:rPr>
              <a:t>Đà</a:t>
            </a:r>
            <a:r>
              <a:rPr lang="en-US" sz="2400" i="1" kern="1200" dirty="0">
                <a:solidFill>
                  <a:prstClr val="white"/>
                </a:solidFill>
                <a:effectLst>
                  <a:outerShdw blurRad="38100" dist="38100" dir="2700000" algn="tl">
                    <a:srgbClr val="000000">
                      <a:alpha val="43137"/>
                    </a:srgbClr>
                  </a:outerShdw>
                </a:effectLst>
                <a:latin typeface="Arial" pitchFamily="34" charset="0"/>
                <a:ea typeface="+mn-ea"/>
                <a:cs typeface="Arial" pitchFamily="34" charset="0"/>
              </a:rPr>
              <a:t> </a:t>
            </a:r>
            <a:r>
              <a:rPr lang="en-US" sz="2400" i="1" kern="1200" dirty="0" err="1">
                <a:solidFill>
                  <a:prstClr val="white"/>
                </a:solidFill>
                <a:effectLst>
                  <a:outerShdw blurRad="38100" dist="38100" dir="2700000" algn="tl">
                    <a:srgbClr val="000000">
                      <a:alpha val="43137"/>
                    </a:srgbClr>
                  </a:outerShdw>
                </a:effectLst>
                <a:latin typeface="Arial" pitchFamily="34" charset="0"/>
                <a:ea typeface="+mn-ea"/>
                <a:cs typeface="Arial" pitchFamily="34" charset="0"/>
              </a:rPr>
              <a:t>Nẵng</a:t>
            </a:r>
            <a:r>
              <a:rPr lang="en-US" sz="2400" b="1" kern="1200" dirty="0">
                <a:solidFill>
                  <a:prstClr val="white"/>
                </a:solidFill>
                <a:effectLst>
                  <a:outerShdw blurRad="38100" dist="38100" dir="2700000" algn="tl">
                    <a:srgbClr val="000000">
                      <a:alpha val="43137"/>
                    </a:srgbClr>
                  </a:outerShdw>
                </a:effectLst>
                <a:latin typeface="Arial" pitchFamily="34" charset="0"/>
                <a:ea typeface="+mn-ea"/>
                <a:cs typeface="Arial" pitchFamily="34" charset="0"/>
              </a:rPr>
              <a:t>, </a:t>
            </a:r>
            <a:r>
              <a:rPr lang="en-US" sz="2400" kern="1200" dirty="0" err="1">
                <a:solidFill>
                  <a:prstClr val="white"/>
                </a:solidFill>
                <a:effectLst>
                  <a:outerShdw blurRad="38100" dist="38100" dir="2700000" algn="tl">
                    <a:srgbClr val="000000">
                      <a:alpha val="43137"/>
                    </a:srgbClr>
                  </a:outerShdw>
                </a:effectLst>
                <a:latin typeface="Arial" pitchFamily="34" charset="0"/>
                <a:ea typeface="+mn-ea"/>
                <a:cs typeface="Arial" pitchFamily="34" charset="0"/>
              </a:rPr>
              <a:t>ngày</a:t>
            </a:r>
            <a:r>
              <a:rPr lang="en-US" sz="2400" kern="1200" dirty="0">
                <a:solidFill>
                  <a:prstClr val="white"/>
                </a:solidFill>
                <a:effectLst>
                  <a:outerShdw blurRad="38100" dist="38100" dir="2700000" algn="tl">
                    <a:srgbClr val="000000">
                      <a:alpha val="43137"/>
                    </a:srgbClr>
                  </a:outerShdw>
                </a:effectLst>
                <a:latin typeface="Arial" pitchFamily="34" charset="0"/>
                <a:ea typeface="+mn-ea"/>
                <a:cs typeface="Arial" pitchFamily="34" charset="0"/>
              </a:rPr>
              <a:t> 28 </a:t>
            </a:r>
            <a:r>
              <a:rPr lang="en-US" sz="2400" kern="1200" dirty="0" err="1">
                <a:solidFill>
                  <a:prstClr val="white"/>
                </a:solidFill>
                <a:effectLst>
                  <a:outerShdw blurRad="38100" dist="38100" dir="2700000" algn="tl">
                    <a:srgbClr val="000000">
                      <a:alpha val="43137"/>
                    </a:srgbClr>
                  </a:outerShdw>
                </a:effectLst>
                <a:latin typeface="Arial" pitchFamily="34" charset="0"/>
                <a:ea typeface="+mn-ea"/>
                <a:cs typeface="Arial" pitchFamily="34" charset="0"/>
              </a:rPr>
              <a:t>tháng</a:t>
            </a:r>
            <a:r>
              <a:rPr lang="en-US" sz="2400" kern="1200" dirty="0">
                <a:solidFill>
                  <a:prstClr val="white"/>
                </a:solidFill>
                <a:effectLst>
                  <a:outerShdw blurRad="38100" dist="38100" dir="2700000" algn="tl">
                    <a:srgbClr val="000000">
                      <a:alpha val="43137"/>
                    </a:srgbClr>
                  </a:outerShdw>
                </a:effectLst>
                <a:latin typeface="Arial" pitchFamily="34" charset="0"/>
                <a:ea typeface="+mn-ea"/>
                <a:cs typeface="Arial" pitchFamily="34" charset="0"/>
              </a:rPr>
              <a:t> 01 </a:t>
            </a:r>
            <a:r>
              <a:rPr lang="en-US" sz="2400" kern="1200" dirty="0" err="1">
                <a:solidFill>
                  <a:prstClr val="white"/>
                </a:solidFill>
                <a:effectLst>
                  <a:outerShdw blurRad="38100" dist="38100" dir="2700000" algn="tl">
                    <a:srgbClr val="000000">
                      <a:alpha val="43137"/>
                    </a:srgbClr>
                  </a:outerShdw>
                </a:effectLst>
                <a:latin typeface="Arial" pitchFamily="34" charset="0"/>
                <a:ea typeface="+mn-ea"/>
                <a:cs typeface="Arial" pitchFamily="34" charset="0"/>
              </a:rPr>
              <a:t>năm</a:t>
            </a:r>
            <a:r>
              <a:rPr lang="en-US" sz="2400" kern="1200" dirty="0">
                <a:solidFill>
                  <a:prstClr val="white"/>
                </a:solidFill>
                <a:effectLst>
                  <a:outerShdw blurRad="38100" dist="38100" dir="2700000" algn="tl">
                    <a:srgbClr val="000000">
                      <a:alpha val="43137"/>
                    </a:srgbClr>
                  </a:outerShdw>
                </a:effectLst>
                <a:latin typeface="Arial" pitchFamily="34" charset="0"/>
                <a:ea typeface="+mn-ea"/>
                <a:cs typeface="Arial" pitchFamily="34" charset="0"/>
              </a:rPr>
              <a:t> 2024</a:t>
            </a:r>
          </a:p>
        </p:txBody>
      </p:sp>
      <p:pic>
        <p:nvPicPr>
          <p:cNvPr id="8" name="Picture 7">
            <a:extLst>
              <a:ext uri="{FF2B5EF4-FFF2-40B4-BE49-F238E27FC236}">
                <a16:creationId xmlns:a16="http://schemas.microsoft.com/office/drawing/2014/main" id="{049A147C-58B2-D175-1683-412138EFD4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5800" y="114300"/>
            <a:ext cx="800100" cy="800100"/>
          </a:xfrm>
          <a:prstGeom prst="rect">
            <a:avLst/>
          </a:prstGeom>
        </p:spPr>
      </p:pic>
    </p:spTree>
    <p:extLst>
      <p:ext uri="{BB962C8B-B14F-4D97-AF65-F5344CB8AC3E}">
        <p14:creationId xmlns:p14="http://schemas.microsoft.com/office/powerpoint/2010/main" val="116545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62" name="Google Shape;862;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02. CƠ SỞ LÝ THUYẾT</a:t>
            </a:r>
            <a:endParaRPr dirty="0"/>
          </a:p>
        </p:txBody>
      </p:sp>
      <p:sp>
        <p:nvSpPr>
          <p:cNvPr id="863" name="Google Shape;863;p36"/>
          <p:cNvSpPr txBox="1">
            <a:spLocks noGrp="1"/>
          </p:cNvSpPr>
          <p:nvPr>
            <p:ph type="subTitle" idx="4"/>
          </p:nvPr>
        </p:nvSpPr>
        <p:spPr>
          <a:xfrm>
            <a:off x="720000" y="1590425"/>
            <a:ext cx="38520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Kỹ</a:t>
            </a:r>
            <a:r>
              <a:rPr lang="en-US" dirty="0"/>
              <a:t> </a:t>
            </a:r>
            <a:r>
              <a:rPr lang="en-US" dirty="0" err="1"/>
              <a:t>thuật</a:t>
            </a:r>
            <a:r>
              <a:rPr lang="en-US" dirty="0"/>
              <a:t> </a:t>
            </a:r>
            <a:r>
              <a:rPr lang="en-US" dirty="0" err="1">
                <a:solidFill>
                  <a:schemeClr val="accent1">
                    <a:lumMod val="75000"/>
                  </a:schemeClr>
                </a:solidFill>
              </a:rPr>
              <a:t>Vuex</a:t>
            </a:r>
            <a:r>
              <a:rPr lang="en-US" dirty="0">
                <a:solidFill>
                  <a:schemeClr val="accent1">
                    <a:lumMod val="75000"/>
                  </a:schemeClr>
                </a:solidFill>
              </a:rPr>
              <a:t> Module Pattern </a:t>
            </a:r>
            <a:r>
              <a:rPr lang="en-US" dirty="0" err="1"/>
              <a:t>cho</a:t>
            </a:r>
            <a:r>
              <a:rPr lang="en-US" dirty="0"/>
              <a:t> front-end</a:t>
            </a:r>
          </a:p>
        </p:txBody>
      </p:sp>
      <p:sp>
        <p:nvSpPr>
          <p:cNvPr id="12" name="Google Shape;716;p33">
            <a:extLst>
              <a:ext uri="{FF2B5EF4-FFF2-40B4-BE49-F238E27FC236}">
                <a16:creationId xmlns:a16="http://schemas.microsoft.com/office/drawing/2014/main" id="{1DF31FD1-F57E-321D-2EA3-E8073DDBCEC9}"/>
              </a:ext>
            </a:extLst>
          </p:cNvPr>
          <p:cNvSpPr txBox="1">
            <a:spLocks/>
          </p:cNvSpPr>
          <p:nvPr/>
        </p:nvSpPr>
        <p:spPr>
          <a:xfrm>
            <a:off x="720000" y="1017725"/>
            <a:ext cx="4294800" cy="3142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1pPr>
            <a:lvl2pPr marL="914400" marR="0" lvl="1" indent="-304800" algn="ctr"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2pPr>
            <a:lvl3pPr marL="1371600" marR="0" lvl="2"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3pPr>
            <a:lvl4pPr marL="1828800" marR="0" lvl="3"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4pPr>
            <a:lvl5pPr marL="2286000" marR="0" lvl="4"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5pPr>
            <a:lvl6pPr marL="2743200" marR="0" lvl="5"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6pPr>
            <a:lvl7pPr marL="3200400" marR="0" lvl="6"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7pPr>
            <a:lvl8pPr marL="3657600" marR="0" lvl="7"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8pPr>
            <a:lvl9pPr marL="4114800" marR="0" lvl="8" indent="-304800" algn="ctr" rtl="0">
              <a:lnSpc>
                <a:spcPct val="100000"/>
              </a:lnSpc>
              <a:spcBef>
                <a:spcPts val="1600"/>
              </a:spcBef>
              <a:spcAft>
                <a:spcPts val="160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9pPr>
          </a:lstStyle>
          <a:p>
            <a:pPr marL="0" indent="0">
              <a:buSzPts val="1100"/>
              <a:buFont typeface="Arial"/>
              <a:buNone/>
            </a:pPr>
            <a:r>
              <a:rPr lang="en-US" b="1" dirty="0"/>
              <a:t>CÔNG NGHỆ VÀ KỸ THUẬT SỬ DỤNG</a:t>
            </a:r>
          </a:p>
        </p:txBody>
      </p:sp>
      <p:sp>
        <p:nvSpPr>
          <p:cNvPr id="16" name="Google Shape;863;p36">
            <a:extLst>
              <a:ext uri="{FF2B5EF4-FFF2-40B4-BE49-F238E27FC236}">
                <a16:creationId xmlns:a16="http://schemas.microsoft.com/office/drawing/2014/main" id="{1D2A5C67-6DAB-9259-DB57-9EE0F8C2FF54}"/>
              </a:ext>
            </a:extLst>
          </p:cNvPr>
          <p:cNvSpPr txBox="1">
            <a:spLocks/>
          </p:cNvSpPr>
          <p:nvPr/>
        </p:nvSpPr>
        <p:spPr>
          <a:xfrm>
            <a:off x="4672800" y="1590425"/>
            <a:ext cx="3852000" cy="55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0" i="0" u="none" strike="noStrike" cap="none">
                <a:solidFill>
                  <a:schemeClr val="dk1"/>
                </a:solidFill>
                <a:latin typeface="Alexandria ExtraBold"/>
                <a:ea typeface="Alexandria ExtraBold"/>
                <a:cs typeface="Alexandria ExtraBold"/>
                <a:sym typeface="Alexandria ExtraBold"/>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err="1"/>
              <a:t>Kỹ</a:t>
            </a:r>
            <a:r>
              <a:rPr lang="en-US" dirty="0"/>
              <a:t> </a:t>
            </a:r>
            <a:r>
              <a:rPr lang="en-US" dirty="0" err="1"/>
              <a:t>thuật</a:t>
            </a:r>
            <a:r>
              <a:rPr lang="en-US" dirty="0"/>
              <a:t> </a:t>
            </a:r>
            <a:r>
              <a:rPr lang="en-US" dirty="0">
                <a:solidFill>
                  <a:schemeClr val="accent1">
                    <a:lumMod val="75000"/>
                  </a:schemeClr>
                </a:solidFill>
              </a:rPr>
              <a:t>Dependency Injection</a:t>
            </a:r>
            <a:r>
              <a:rPr lang="en-US" dirty="0"/>
              <a:t> </a:t>
            </a:r>
            <a:r>
              <a:rPr lang="en-US" dirty="0" err="1"/>
              <a:t>cho</a:t>
            </a:r>
            <a:r>
              <a:rPr lang="en-US" dirty="0"/>
              <a:t> back-end</a:t>
            </a:r>
          </a:p>
        </p:txBody>
      </p:sp>
      <p:pic>
        <p:nvPicPr>
          <p:cNvPr id="18" name="Picture 17" descr="A diagram of a flowchart&#10;&#10;Description automatically generated">
            <a:extLst>
              <a:ext uri="{FF2B5EF4-FFF2-40B4-BE49-F238E27FC236}">
                <a16:creationId xmlns:a16="http://schemas.microsoft.com/office/drawing/2014/main" id="{4A05E75E-55EE-7B74-94C0-7FD4888EF0F4}"/>
              </a:ext>
            </a:extLst>
          </p:cNvPr>
          <p:cNvPicPr>
            <a:picLocks noChangeAspect="1"/>
          </p:cNvPicPr>
          <p:nvPr/>
        </p:nvPicPr>
        <p:blipFill>
          <a:blip r:embed="rId3"/>
          <a:stretch>
            <a:fillRect/>
          </a:stretch>
        </p:blipFill>
        <p:spPr>
          <a:xfrm>
            <a:off x="720000" y="2149325"/>
            <a:ext cx="3124800" cy="2890440"/>
          </a:xfrm>
          <a:prstGeom prst="rect">
            <a:avLst/>
          </a:prstGeom>
        </p:spPr>
      </p:pic>
      <p:pic>
        <p:nvPicPr>
          <p:cNvPr id="22" name="Picture 21" descr="A diagram of a process&#10;&#10;Description automatically generated">
            <a:extLst>
              <a:ext uri="{FF2B5EF4-FFF2-40B4-BE49-F238E27FC236}">
                <a16:creationId xmlns:a16="http://schemas.microsoft.com/office/drawing/2014/main" id="{0BD11E54-85AD-BB71-6FB3-D43E8E26B382}"/>
              </a:ext>
            </a:extLst>
          </p:cNvPr>
          <p:cNvPicPr>
            <a:picLocks noChangeAspect="1"/>
          </p:cNvPicPr>
          <p:nvPr/>
        </p:nvPicPr>
        <p:blipFill>
          <a:blip r:embed="rId4"/>
          <a:stretch>
            <a:fillRect/>
          </a:stretch>
        </p:blipFill>
        <p:spPr>
          <a:xfrm>
            <a:off x="4672799" y="2221324"/>
            <a:ext cx="3875727" cy="2199475"/>
          </a:xfrm>
          <a:prstGeom prst="rect">
            <a:avLst/>
          </a:prstGeom>
        </p:spPr>
      </p:pic>
    </p:spTree>
    <p:extLst>
      <p:ext uri="{BB962C8B-B14F-4D97-AF65-F5344CB8AC3E}">
        <p14:creationId xmlns:p14="http://schemas.microsoft.com/office/powerpoint/2010/main" val="34724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62" name="Google Shape;862;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02. CƠ SỞ LÝ THUYẾT</a:t>
            </a:r>
            <a:endParaRPr dirty="0"/>
          </a:p>
        </p:txBody>
      </p:sp>
      <p:sp>
        <p:nvSpPr>
          <p:cNvPr id="12" name="Google Shape;716;p33">
            <a:extLst>
              <a:ext uri="{FF2B5EF4-FFF2-40B4-BE49-F238E27FC236}">
                <a16:creationId xmlns:a16="http://schemas.microsoft.com/office/drawing/2014/main" id="{1DF31FD1-F57E-321D-2EA3-E8073DDBCEC9}"/>
              </a:ext>
            </a:extLst>
          </p:cNvPr>
          <p:cNvSpPr txBox="1">
            <a:spLocks/>
          </p:cNvSpPr>
          <p:nvPr/>
        </p:nvSpPr>
        <p:spPr>
          <a:xfrm>
            <a:off x="720000" y="1017725"/>
            <a:ext cx="4294800" cy="3142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1pPr>
            <a:lvl2pPr marL="914400" marR="0" lvl="1" indent="-304800" algn="ctr"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2pPr>
            <a:lvl3pPr marL="1371600" marR="0" lvl="2"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3pPr>
            <a:lvl4pPr marL="1828800" marR="0" lvl="3"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4pPr>
            <a:lvl5pPr marL="2286000" marR="0" lvl="4"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5pPr>
            <a:lvl6pPr marL="2743200" marR="0" lvl="5"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6pPr>
            <a:lvl7pPr marL="3200400" marR="0" lvl="6"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7pPr>
            <a:lvl8pPr marL="3657600" marR="0" lvl="7"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8pPr>
            <a:lvl9pPr marL="4114800" marR="0" lvl="8" indent="-304800" algn="ctr" rtl="0">
              <a:lnSpc>
                <a:spcPct val="100000"/>
              </a:lnSpc>
              <a:spcBef>
                <a:spcPts val="1600"/>
              </a:spcBef>
              <a:spcAft>
                <a:spcPts val="160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9pPr>
          </a:lstStyle>
          <a:p>
            <a:pPr marL="0" indent="0">
              <a:buSzPts val="1100"/>
              <a:buFont typeface="Arial"/>
              <a:buNone/>
            </a:pPr>
            <a:r>
              <a:rPr lang="en-US" b="1" dirty="0"/>
              <a:t>SƠ ĐỒ USECASE</a:t>
            </a:r>
          </a:p>
        </p:txBody>
      </p:sp>
      <p:pic>
        <p:nvPicPr>
          <p:cNvPr id="4" name="Picture 3">
            <a:extLst>
              <a:ext uri="{FF2B5EF4-FFF2-40B4-BE49-F238E27FC236}">
                <a16:creationId xmlns:a16="http://schemas.microsoft.com/office/drawing/2014/main" id="{C5EFAB39-7170-CC52-9D77-3F048C06EF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1061" y="1332000"/>
            <a:ext cx="4401878" cy="3811500"/>
          </a:xfrm>
          <a:prstGeom prst="rect">
            <a:avLst/>
          </a:prstGeom>
        </p:spPr>
      </p:pic>
    </p:spTree>
    <p:extLst>
      <p:ext uri="{BB962C8B-B14F-4D97-AF65-F5344CB8AC3E}">
        <p14:creationId xmlns:p14="http://schemas.microsoft.com/office/powerpoint/2010/main" val="1466422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62" name="Google Shape;862;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02. CƠ SỞ LÝ THUYẾT</a:t>
            </a:r>
          </a:p>
        </p:txBody>
      </p:sp>
      <p:sp>
        <p:nvSpPr>
          <p:cNvPr id="12" name="Google Shape;716;p33">
            <a:extLst>
              <a:ext uri="{FF2B5EF4-FFF2-40B4-BE49-F238E27FC236}">
                <a16:creationId xmlns:a16="http://schemas.microsoft.com/office/drawing/2014/main" id="{1DF31FD1-F57E-321D-2EA3-E8073DDBCEC9}"/>
              </a:ext>
            </a:extLst>
          </p:cNvPr>
          <p:cNvSpPr txBox="1">
            <a:spLocks/>
          </p:cNvSpPr>
          <p:nvPr/>
        </p:nvSpPr>
        <p:spPr>
          <a:xfrm>
            <a:off x="720000" y="1017725"/>
            <a:ext cx="4294800" cy="3142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1pPr>
            <a:lvl2pPr marL="914400" marR="0" lvl="1" indent="-304800" algn="ctr"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2pPr>
            <a:lvl3pPr marL="1371600" marR="0" lvl="2"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3pPr>
            <a:lvl4pPr marL="1828800" marR="0" lvl="3"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4pPr>
            <a:lvl5pPr marL="2286000" marR="0" lvl="4"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5pPr>
            <a:lvl6pPr marL="2743200" marR="0" lvl="5"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6pPr>
            <a:lvl7pPr marL="3200400" marR="0" lvl="6"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7pPr>
            <a:lvl8pPr marL="3657600" marR="0" lvl="7"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8pPr>
            <a:lvl9pPr marL="4114800" marR="0" lvl="8" indent="-304800" algn="ctr" rtl="0">
              <a:lnSpc>
                <a:spcPct val="100000"/>
              </a:lnSpc>
              <a:spcBef>
                <a:spcPts val="1600"/>
              </a:spcBef>
              <a:spcAft>
                <a:spcPts val="160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9pPr>
          </a:lstStyle>
          <a:p>
            <a:pPr marL="0" indent="0">
              <a:buSzPts val="1100"/>
              <a:buFont typeface="Arial"/>
              <a:buNone/>
            </a:pPr>
            <a:r>
              <a:rPr lang="en-US" b="1" dirty="0"/>
              <a:t>SƠ ĐỒ ERD</a:t>
            </a:r>
          </a:p>
        </p:txBody>
      </p:sp>
      <p:pic>
        <p:nvPicPr>
          <p:cNvPr id="2" name="Picture 1">
            <a:extLst>
              <a:ext uri="{FF2B5EF4-FFF2-40B4-BE49-F238E27FC236}">
                <a16:creationId xmlns:a16="http://schemas.microsoft.com/office/drawing/2014/main" id="{7988CA8D-D388-2E37-415C-71D2CF7270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0302" y="1332000"/>
            <a:ext cx="6423395" cy="3736952"/>
          </a:xfrm>
          <a:prstGeom prst="rect">
            <a:avLst/>
          </a:prstGeom>
        </p:spPr>
      </p:pic>
    </p:spTree>
    <p:extLst>
      <p:ext uri="{BB962C8B-B14F-4D97-AF65-F5344CB8AC3E}">
        <p14:creationId xmlns:p14="http://schemas.microsoft.com/office/powerpoint/2010/main" val="165891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34"/>
          <p:cNvSpPr txBox="1">
            <a:spLocks noGrp="1"/>
          </p:cNvSpPr>
          <p:nvPr>
            <p:ph type="title"/>
          </p:nvPr>
        </p:nvSpPr>
        <p:spPr>
          <a:xfrm>
            <a:off x="713225" y="2371763"/>
            <a:ext cx="4383600" cy="12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KẾT QUẢ THỰC HIỆN ĐỀ TÀI</a:t>
            </a:r>
          </a:p>
        </p:txBody>
      </p:sp>
      <p:sp>
        <p:nvSpPr>
          <p:cNvPr id="736" name="Google Shape;736;p34"/>
          <p:cNvSpPr txBox="1">
            <a:spLocks noGrp="1"/>
          </p:cNvSpPr>
          <p:nvPr>
            <p:ph type="title" idx="2"/>
          </p:nvPr>
        </p:nvSpPr>
        <p:spPr>
          <a:xfrm>
            <a:off x="713225" y="1569038"/>
            <a:ext cx="175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03</a:t>
            </a:r>
            <a:endParaRPr dirty="0"/>
          </a:p>
        </p:txBody>
      </p:sp>
      <p:grpSp>
        <p:nvGrpSpPr>
          <p:cNvPr id="737" name="Google Shape;737;p34"/>
          <p:cNvGrpSpPr/>
          <p:nvPr/>
        </p:nvGrpSpPr>
        <p:grpSpPr>
          <a:xfrm>
            <a:off x="5056248" y="538400"/>
            <a:ext cx="3374452" cy="4065600"/>
            <a:chOff x="5056248" y="538400"/>
            <a:chExt cx="3374452" cy="4065600"/>
          </a:xfrm>
        </p:grpSpPr>
        <p:sp>
          <p:nvSpPr>
            <p:cNvPr id="738" name="Google Shape;738;p34"/>
            <p:cNvSpPr/>
            <p:nvPr/>
          </p:nvSpPr>
          <p:spPr>
            <a:xfrm>
              <a:off x="5835700" y="538400"/>
              <a:ext cx="2595000" cy="4065600"/>
            </a:xfrm>
            <a:prstGeom prst="roundRect">
              <a:avLst>
                <a:gd name="adj" fmla="val 1250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9" name="Google Shape;739;p34"/>
            <p:cNvGrpSpPr/>
            <p:nvPr/>
          </p:nvGrpSpPr>
          <p:grpSpPr>
            <a:xfrm>
              <a:off x="5056248" y="649401"/>
              <a:ext cx="3190937" cy="3643706"/>
              <a:chOff x="5459150" y="845001"/>
              <a:chExt cx="2859775" cy="3265555"/>
            </a:xfrm>
          </p:grpSpPr>
          <p:sp>
            <p:nvSpPr>
              <p:cNvPr id="740" name="Google Shape;740;p34"/>
              <p:cNvSpPr/>
              <p:nvPr/>
            </p:nvSpPr>
            <p:spPr>
              <a:xfrm>
                <a:off x="7847625" y="14107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41" name="Google Shape;741;p34"/>
              <p:cNvSpPr/>
              <p:nvPr/>
            </p:nvSpPr>
            <p:spPr>
              <a:xfrm>
                <a:off x="5459150" y="16320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742" name="Google Shape;742;p34"/>
              <p:cNvGrpSpPr/>
              <p:nvPr/>
            </p:nvGrpSpPr>
            <p:grpSpPr>
              <a:xfrm>
                <a:off x="5550581" y="845001"/>
                <a:ext cx="2753250" cy="3265555"/>
                <a:chOff x="4512556" y="720026"/>
                <a:chExt cx="2753250" cy="3265555"/>
              </a:xfrm>
            </p:grpSpPr>
            <p:sp>
              <p:nvSpPr>
                <p:cNvPr id="743" name="Google Shape;743;p34"/>
                <p:cNvSpPr/>
                <p:nvPr/>
              </p:nvSpPr>
              <p:spPr>
                <a:xfrm>
                  <a:off x="4688085" y="720026"/>
                  <a:ext cx="0" cy="0"/>
                </a:xfrm>
                <a:prstGeom prst="ellipse">
                  <a:avLst/>
                </a:prstGeom>
                <a:solidFill>
                  <a:srgbClr val="FFE6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4"/>
                <p:cNvSpPr/>
                <p:nvPr/>
              </p:nvSpPr>
              <p:spPr>
                <a:xfrm>
                  <a:off x="5558417" y="1550130"/>
                  <a:ext cx="318415" cy="119837"/>
                </a:xfrm>
                <a:custGeom>
                  <a:avLst/>
                  <a:gdLst/>
                  <a:ahLst/>
                  <a:cxnLst/>
                  <a:rect l="l" t="t" r="r" b="b"/>
                  <a:pathLst>
                    <a:path w="1201" h="452" extrusionOk="0">
                      <a:moveTo>
                        <a:pt x="1004" y="0"/>
                      </a:moveTo>
                      <a:cubicBezTo>
                        <a:pt x="197" y="0"/>
                        <a:pt x="197" y="0"/>
                        <a:pt x="197" y="0"/>
                      </a:cubicBezTo>
                      <a:cubicBezTo>
                        <a:pt x="88" y="0"/>
                        <a:pt x="0" y="88"/>
                        <a:pt x="0" y="197"/>
                      </a:cubicBezTo>
                      <a:cubicBezTo>
                        <a:pt x="0" y="452"/>
                        <a:pt x="0" y="452"/>
                        <a:pt x="0" y="452"/>
                      </a:cubicBezTo>
                      <a:cubicBezTo>
                        <a:pt x="1201" y="452"/>
                        <a:pt x="1201" y="452"/>
                        <a:pt x="1201" y="452"/>
                      </a:cubicBezTo>
                      <a:cubicBezTo>
                        <a:pt x="1201" y="197"/>
                        <a:pt x="1201" y="197"/>
                        <a:pt x="1201" y="197"/>
                      </a:cubicBezTo>
                      <a:cubicBezTo>
                        <a:pt x="1201" y="88"/>
                        <a:pt x="1113" y="0"/>
                        <a:pt x="1004"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4"/>
                <p:cNvSpPr/>
                <p:nvPr/>
              </p:nvSpPr>
              <p:spPr>
                <a:xfrm>
                  <a:off x="6545769" y="1915814"/>
                  <a:ext cx="302240" cy="535635"/>
                </a:xfrm>
                <a:custGeom>
                  <a:avLst/>
                  <a:gdLst/>
                  <a:ahLst/>
                  <a:cxnLst/>
                  <a:rect l="l" t="t" r="r" b="b"/>
                  <a:pathLst>
                    <a:path w="1102" h="1953" extrusionOk="0">
                      <a:moveTo>
                        <a:pt x="126" y="0"/>
                      </a:moveTo>
                      <a:cubicBezTo>
                        <a:pt x="83" y="0"/>
                        <a:pt x="41" y="3"/>
                        <a:pt x="0" y="9"/>
                      </a:cubicBezTo>
                      <a:cubicBezTo>
                        <a:pt x="0" y="1945"/>
                        <a:pt x="0" y="1945"/>
                        <a:pt x="0" y="1945"/>
                      </a:cubicBezTo>
                      <a:cubicBezTo>
                        <a:pt x="41" y="1950"/>
                        <a:pt x="83" y="1953"/>
                        <a:pt x="126" y="1953"/>
                      </a:cubicBezTo>
                      <a:cubicBezTo>
                        <a:pt x="665" y="1953"/>
                        <a:pt x="1102" y="1516"/>
                        <a:pt x="1102" y="977"/>
                      </a:cubicBezTo>
                      <a:cubicBezTo>
                        <a:pt x="1102" y="438"/>
                        <a:pt x="665" y="0"/>
                        <a:pt x="12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4"/>
                <p:cNvSpPr/>
                <p:nvPr/>
              </p:nvSpPr>
              <p:spPr>
                <a:xfrm>
                  <a:off x="5006232" y="3473630"/>
                  <a:ext cx="233125" cy="218587"/>
                </a:xfrm>
                <a:custGeom>
                  <a:avLst/>
                  <a:gdLst/>
                  <a:ahLst/>
                  <a:cxnLst/>
                  <a:rect l="l" t="t" r="r" b="b"/>
                  <a:pathLst>
                    <a:path w="850" h="797" extrusionOk="0">
                      <a:moveTo>
                        <a:pt x="216" y="0"/>
                      </a:moveTo>
                      <a:cubicBezTo>
                        <a:pt x="87" y="73"/>
                        <a:pt x="0" y="212"/>
                        <a:pt x="0" y="371"/>
                      </a:cubicBezTo>
                      <a:cubicBezTo>
                        <a:pt x="0" y="606"/>
                        <a:pt x="191" y="797"/>
                        <a:pt x="426" y="797"/>
                      </a:cubicBezTo>
                      <a:cubicBezTo>
                        <a:pt x="649" y="797"/>
                        <a:pt x="831" y="626"/>
                        <a:pt x="850" y="408"/>
                      </a:cubicBezTo>
                      <a:cubicBezTo>
                        <a:pt x="629" y="287"/>
                        <a:pt x="416" y="151"/>
                        <a:pt x="216"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4"/>
                <p:cNvSpPr/>
                <p:nvPr/>
              </p:nvSpPr>
              <p:spPr>
                <a:xfrm>
                  <a:off x="5064741" y="3459002"/>
                  <a:ext cx="174433" cy="123018"/>
                </a:xfrm>
                <a:custGeom>
                  <a:avLst/>
                  <a:gdLst/>
                  <a:ahLst/>
                  <a:cxnLst/>
                  <a:rect l="l" t="t" r="r" b="b"/>
                  <a:pathLst>
                    <a:path w="636" h="464" extrusionOk="0">
                      <a:moveTo>
                        <a:pt x="210" y="0"/>
                      </a:moveTo>
                      <a:cubicBezTo>
                        <a:pt x="133" y="0"/>
                        <a:pt x="62" y="21"/>
                        <a:pt x="0" y="56"/>
                      </a:cubicBezTo>
                      <a:cubicBezTo>
                        <a:pt x="200" y="207"/>
                        <a:pt x="413" y="343"/>
                        <a:pt x="634" y="464"/>
                      </a:cubicBezTo>
                      <a:cubicBezTo>
                        <a:pt x="635" y="452"/>
                        <a:pt x="636" y="439"/>
                        <a:pt x="636" y="427"/>
                      </a:cubicBezTo>
                      <a:cubicBezTo>
                        <a:pt x="636" y="191"/>
                        <a:pt x="445" y="0"/>
                        <a:pt x="210"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4"/>
                <p:cNvSpPr/>
                <p:nvPr/>
              </p:nvSpPr>
              <p:spPr>
                <a:xfrm>
                  <a:off x="4920935" y="1849991"/>
                  <a:ext cx="432242" cy="869961"/>
                </a:xfrm>
                <a:custGeom>
                  <a:avLst/>
                  <a:gdLst/>
                  <a:ahLst/>
                  <a:cxnLst/>
                  <a:rect l="l" t="t" r="r" b="b"/>
                  <a:pathLst>
                    <a:path w="1576" h="3172" extrusionOk="0">
                      <a:moveTo>
                        <a:pt x="1336" y="0"/>
                      </a:moveTo>
                      <a:cubicBezTo>
                        <a:pt x="1170" y="29"/>
                        <a:pt x="1010" y="84"/>
                        <a:pt x="861" y="163"/>
                      </a:cubicBezTo>
                      <a:cubicBezTo>
                        <a:pt x="988" y="402"/>
                        <a:pt x="988" y="402"/>
                        <a:pt x="988" y="402"/>
                      </a:cubicBezTo>
                      <a:cubicBezTo>
                        <a:pt x="866" y="467"/>
                        <a:pt x="752" y="551"/>
                        <a:pt x="654" y="652"/>
                      </a:cubicBezTo>
                      <a:cubicBezTo>
                        <a:pt x="460" y="465"/>
                        <a:pt x="460" y="465"/>
                        <a:pt x="460" y="465"/>
                      </a:cubicBezTo>
                      <a:cubicBezTo>
                        <a:pt x="344" y="585"/>
                        <a:pt x="247" y="722"/>
                        <a:pt x="173" y="874"/>
                      </a:cubicBezTo>
                      <a:cubicBezTo>
                        <a:pt x="172" y="876"/>
                        <a:pt x="172" y="876"/>
                        <a:pt x="172" y="876"/>
                      </a:cubicBezTo>
                      <a:cubicBezTo>
                        <a:pt x="414" y="993"/>
                        <a:pt x="414" y="993"/>
                        <a:pt x="414" y="993"/>
                      </a:cubicBezTo>
                      <a:cubicBezTo>
                        <a:pt x="351" y="1123"/>
                        <a:pt x="311" y="1258"/>
                        <a:pt x="291" y="1394"/>
                      </a:cubicBezTo>
                      <a:cubicBezTo>
                        <a:pt x="24" y="1356"/>
                        <a:pt x="24" y="1356"/>
                        <a:pt x="24" y="1356"/>
                      </a:cubicBezTo>
                      <a:cubicBezTo>
                        <a:pt x="0" y="1523"/>
                        <a:pt x="3" y="1692"/>
                        <a:pt x="32" y="1858"/>
                      </a:cubicBezTo>
                      <a:cubicBezTo>
                        <a:pt x="299" y="1812"/>
                        <a:pt x="299" y="1812"/>
                        <a:pt x="299" y="1812"/>
                      </a:cubicBezTo>
                      <a:cubicBezTo>
                        <a:pt x="323" y="1950"/>
                        <a:pt x="369" y="2083"/>
                        <a:pt x="434" y="2207"/>
                      </a:cubicBezTo>
                      <a:cubicBezTo>
                        <a:pt x="195" y="2333"/>
                        <a:pt x="195" y="2333"/>
                        <a:pt x="195" y="2333"/>
                      </a:cubicBezTo>
                      <a:cubicBezTo>
                        <a:pt x="274" y="2483"/>
                        <a:pt x="376" y="2618"/>
                        <a:pt x="497" y="2735"/>
                      </a:cubicBezTo>
                      <a:cubicBezTo>
                        <a:pt x="685" y="2541"/>
                        <a:pt x="685" y="2541"/>
                        <a:pt x="685" y="2541"/>
                      </a:cubicBezTo>
                      <a:cubicBezTo>
                        <a:pt x="783" y="2636"/>
                        <a:pt x="897" y="2718"/>
                        <a:pt x="1026" y="2781"/>
                      </a:cubicBezTo>
                      <a:cubicBezTo>
                        <a:pt x="1026" y="2782"/>
                        <a:pt x="1026" y="2782"/>
                        <a:pt x="1026" y="2782"/>
                      </a:cubicBezTo>
                      <a:cubicBezTo>
                        <a:pt x="908" y="3024"/>
                        <a:pt x="908" y="3024"/>
                        <a:pt x="908" y="3024"/>
                      </a:cubicBezTo>
                      <a:cubicBezTo>
                        <a:pt x="1060" y="3098"/>
                        <a:pt x="1221" y="3148"/>
                        <a:pt x="1388" y="3172"/>
                      </a:cubicBezTo>
                      <a:cubicBezTo>
                        <a:pt x="1426" y="2904"/>
                        <a:pt x="1426" y="2904"/>
                        <a:pt x="1426" y="2904"/>
                      </a:cubicBezTo>
                      <a:cubicBezTo>
                        <a:pt x="1476" y="2911"/>
                        <a:pt x="1526" y="2916"/>
                        <a:pt x="1576" y="2917"/>
                      </a:cubicBezTo>
                      <a:cubicBezTo>
                        <a:pt x="1576" y="2286"/>
                        <a:pt x="1576" y="2286"/>
                        <a:pt x="1576" y="2286"/>
                      </a:cubicBezTo>
                      <a:cubicBezTo>
                        <a:pt x="1484" y="2281"/>
                        <a:pt x="1391" y="2258"/>
                        <a:pt x="1303" y="2215"/>
                      </a:cubicBezTo>
                      <a:cubicBezTo>
                        <a:pt x="954" y="2044"/>
                        <a:pt x="809" y="1620"/>
                        <a:pt x="981" y="1270"/>
                      </a:cubicBezTo>
                      <a:cubicBezTo>
                        <a:pt x="1097" y="1034"/>
                        <a:pt x="1329" y="891"/>
                        <a:pt x="1576" y="877"/>
                      </a:cubicBezTo>
                      <a:cubicBezTo>
                        <a:pt x="1576" y="246"/>
                        <a:pt x="1576" y="246"/>
                        <a:pt x="1576" y="246"/>
                      </a:cubicBezTo>
                      <a:cubicBezTo>
                        <a:pt x="1511" y="248"/>
                        <a:pt x="1447" y="255"/>
                        <a:pt x="1383" y="266"/>
                      </a:cubicBezTo>
                      <a:cubicBezTo>
                        <a:pt x="1336" y="0"/>
                        <a:pt x="1336" y="0"/>
                        <a:pt x="133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4"/>
                <p:cNvSpPr/>
                <p:nvPr/>
              </p:nvSpPr>
              <p:spPr>
                <a:xfrm>
                  <a:off x="5953358" y="1147877"/>
                  <a:ext cx="422642" cy="416605"/>
                </a:xfrm>
                <a:custGeom>
                  <a:avLst/>
                  <a:gdLst/>
                  <a:ahLst/>
                  <a:cxnLst/>
                  <a:rect l="l" t="t" r="r" b="b"/>
                  <a:pathLst>
                    <a:path w="1541" h="1519" extrusionOk="0">
                      <a:moveTo>
                        <a:pt x="770" y="1097"/>
                      </a:moveTo>
                      <a:cubicBezTo>
                        <a:pt x="720" y="1097"/>
                        <a:pt x="669" y="1086"/>
                        <a:pt x="622" y="1062"/>
                      </a:cubicBezTo>
                      <a:cubicBezTo>
                        <a:pt x="455" y="980"/>
                        <a:pt x="386" y="778"/>
                        <a:pt x="468" y="611"/>
                      </a:cubicBezTo>
                      <a:cubicBezTo>
                        <a:pt x="526" y="492"/>
                        <a:pt x="646" y="423"/>
                        <a:pt x="771" y="423"/>
                      </a:cubicBezTo>
                      <a:cubicBezTo>
                        <a:pt x="821" y="423"/>
                        <a:pt x="871" y="434"/>
                        <a:pt x="919" y="457"/>
                      </a:cubicBezTo>
                      <a:cubicBezTo>
                        <a:pt x="1085" y="539"/>
                        <a:pt x="1155" y="741"/>
                        <a:pt x="1073" y="908"/>
                      </a:cubicBezTo>
                      <a:cubicBezTo>
                        <a:pt x="1014" y="1027"/>
                        <a:pt x="894" y="1097"/>
                        <a:pt x="770" y="1097"/>
                      </a:cubicBezTo>
                      <a:moveTo>
                        <a:pt x="877" y="0"/>
                      </a:moveTo>
                      <a:cubicBezTo>
                        <a:pt x="859" y="128"/>
                        <a:pt x="859" y="128"/>
                        <a:pt x="859" y="128"/>
                      </a:cubicBezTo>
                      <a:cubicBezTo>
                        <a:pt x="830" y="124"/>
                        <a:pt x="800" y="122"/>
                        <a:pt x="771" y="122"/>
                      </a:cubicBezTo>
                      <a:cubicBezTo>
                        <a:pt x="734" y="122"/>
                        <a:pt x="696" y="125"/>
                        <a:pt x="660" y="132"/>
                      </a:cubicBezTo>
                      <a:cubicBezTo>
                        <a:pt x="637" y="4"/>
                        <a:pt x="637" y="4"/>
                        <a:pt x="637" y="4"/>
                      </a:cubicBezTo>
                      <a:cubicBezTo>
                        <a:pt x="558" y="18"/>
                        <a:pt x="482" y="45"/>
                        <a:pt x="411" y="82"/>
                      </a:cubicBezTo>
                      <a:cubicBezTo>
                        <a:pt x="471" y="196"/>
                        <a:pt x="471" y="196"/>
                        <a:pt x="471" y="196"/>
                      </a:cubicBezTo>
                      <a:cubicBezTo>
                        <a:pt x="413" y="227"/>
                        <a:pt x="359" y="268"/>
                        <a:pt x="312" y="316"/>
                      </a:cubicBezTo>
                      <a:cubicBezTo>
                        <a:pt x="219" y="226"/>
                        <a:pt x="219" y="226"/>
                        <a:pt x="219" y="226"/>
                      </a:cubicBezTo>
                      <a:cubicBezTo>
                        <a:pt x="163" y="284"/>
                        <a:pt x="117" y="350"/>
                        <a:pt x="82" y="422"/>
                      </a:cubicBezTo>
                      <a:cubicBezTo>
                        <a:pt x="81" y="423"/>
                        <a:pt x="81" y="423"/>
                        <a:pt x="81" y="423"/>
                      </a:cubicBezTo>
                      <a:cubicBezTo>
                        <a:pt x="197" y="479"/>
                        <a:pt x="197" y="479"/>
                        <a:pt x="197" y="479"/>
                      </a:cubicBezTo>
                      <a:cubicBezTo>
                        <a:pt x="167" y="541"/>
                        <a:pt x="148" y="605"/>
                        <a:pt x="139" y="670"/>
                      </a:cubicBezTo>
                      <a:cubicBezTo>
                        <a:pt x="11" y="652"/>
                        <a:pt x="11" y="652"/>
                        <a:pt x="11" y="652"/>
                      </a:cubicBezTo>
                      <a:cubicBezTo>
                        <a:pt x="0" y="732"/>
                        <a:pt x="1" y="812"/>
                        <a:pt x="15" y="892"/>
                      </a:cubicBezTo>
                      <a:cubicBezTo>
                        <a:pt x="142" y="870"/>
                        <a:pt x="142" y="870"/>
                        <a:pt x="142" y="870"/>
                      </a:cubicBezTo>
                      <a:cubicBezTo>
                        <a:pt x="154" y="935"/>
                        <a:pt x="176" y="999"/>
                        <a:pt x="207" y="1058"/>
                      </a:cubicBezTo>
                      <a:cubicBezTo>
                        <a:pt x="93" y="1119"/>
                        <a:pt x="93" y="1119"/>
                        <a:pt x="93" y="1119"/>
                      </a:cubicBezTo>
                      <a:cubicBezTo>
                        <a:pt x="130" y="1190"/>
                        <a:pt x="179" y="1255"/>
                        <a:pt x="237" y="1310"/>
                      </a:cubicBezTo>
                      <a:cubicBezTo>
                        <a:pt x="326" y="1218"/>
                        <a:pt x="326" y="1218"/>
                        <a:pt x="326" y="1218"/>
                      </a:cubicBezTo>
                      <a:cubicBezTo>
                        <a:pt x="373" y="1263"/>
                        <a:pt x="427" y="1302"/>
                        <a:pt x="489" y="1332"/>
                      </a:cubicBezTo>
                      <a:cubicBezTo>
                        <a:pt x="490" y="1333"/>
                        <a:pt x="490" y="1333"/>
                        <a:pt x="490" y="1333"/>
                      </a:cubicBezTo>
                      <a:cubicBezTo>
                        <a:pt x="433" y="1448"/>
                        <a:pt x="433" y="1448"/>
                        <a:pt x="433" y="1448"/>
                      </a:cubicBezTo>
                      <a:cubicBezTo>
                        <a:pt x="505" y="1484"/>
                        <a:pt x="583" y="1507"/>
                        <a:pt x="662" y="1519"/>
                      </a:cubicBezTo>
                      <a:cubicBezTo>
                        <a:pt x="680" y="1391"/>
                        <a:pt x="680" y="1391"/>
                        <a:pt x="680" y="1391"/>
                      </a:cubicBezTo>
                      <a:cubicBezTo>
                        <a:pt x="710" y="1395"/>
                        <a:pt x="740" y="1397"/>
                        <a:pt x="769" y="1397"/>
                      </a:cubicBezTo>
                      <a:cubicBezTo>
                        <a:pt x="806" y="1397"/>
                        <a:pt x="843" y="1394"/>
                        <a:pt x="880" y="1388"/>
                      </a:cubicBezTo>
                      <a:cubicBezTo>
                        <a:pt x="902" y="1515"/>
                        <a:pt x="902" y="1515"/>
                        <a:pt x="902" y="1515"/>
                      </a:cubicBezTo>
                      <a:cubicBezTo>
                        <a:pt x="981" y="1501"/>
                        <a:pt x="1057" y="1475"/>
                        <a:pt x="1129" y="1437"/>
                      </a:cubicBezTo>
                      <a:cubicBezTo>
                        <a:pt x="1068" y="1323"/>
                        <a:pt x="1068" y="1323"/>
                        <a:pt x="1068" y="1323"/>
                      </a:cubicBezTo>
                      <a:cubicBezTo>
                        <a:pt x="1127" y="1292"/>
                        <a:pt x="1181" y="1252"/>
                        <a:pt x="1228" y="1204"/>
                      </a:cubicBezTo>
                      <a:cubicBezTo>
                        <a:pt x="1321" y="1294"/>
                        <a:pt x="1321" y="1294"/>
                        <a:pt x="1321" y="1294"/>
                      </a:cubicBezTo>
                      <a:cubicBezTo>
                        <a:pt x="1376" y="1236"/>
                        <a:pt x="1423" y="1170"/>
                        <a:pt x="1458" y="1097"/>
                      </a:cubicBezTo>
                      <a:cubicBezTo>
                        <a:pt x="1459" y="1096"/>
                        <a:pt x="1459" y="1096"/>
                        <a:pt x="1459" y="1096"/>
                      </a:cubicBezTo>
                      <a:cubicBezTo>
                        <a:pt x="1344" y="1039"/>
                        <a:pt x="1344" y="1039"/>
                        <a:pt x="1344" y="1039"/>
                      </a:cubicBezTo>
                      <a:cubicBezTo>
                        <a:pt x="1374" y="977"/>
                        <a:pt x="1393" y="913"/>
                        <a:pt x="1402" y="848"/>
                      </a:cubicBezTo>
                      <a:cubicBezTo>
                        <a:pt x="1530" y="866"/>
                        <a:pt x="1530" y="866"/>
                        <a:pt x="1530" y="866"/>
                      </a:cubicBezTo>
                      <a:cubicBezTo>
                        <a:pt x="1541" y="786"/>
                        <a:pt x="1539" y="706"/>
                        <a:pt x="1525" y="626"/>
                      </a:cubicBezTo>
                      <a:cubicBezTo>
                        <a:pt x="1398" y="649"/>
                        <a:pt x="1398" y="649"/>
                        <a:pt x="1398" y="649"/>
                      </a:cubicBezTo>
                      <a:cubicBezTo>
                        <a:pt x="1386" y="583"/>
                        <a:pt x="1364" y="519"/>
                        <a:pt x="1333" y="460"/>
                      </a:cubicBezTo>
                      <a:cubicBezTo>
                        <a:pt x="1447" y="400"/>
                        <a:pt x="1447" y="400"/>
                        <a:pt x="1447" y="400"/>
                      </a:cubicBezTo>
                      <a:cubicBezTo>
                        <a:pt x="1409" y="328"/>
                        <a:pt x="1361" y="264"/>
                        <a:pt x="1303" y="208"/>
                      </a:cubicBezTo>
                      <a:cubicBezTo>
                        <a:pt x="1213" y="301"/>
                        <a:pt x="1213" y="301"/>
                        <a:pt x="1213" y="301"/>
                      </a:cubicBezTo>
                      <a:cubicBezTo>
                        <a:pt x="1167" y="256"/>
                        <a:pt x="1113" y="217"/>
                        <a:pt x="1051" y="187"/>
                      </a:cubicBezTo>
                      <a:cubicBezTo>
                        <a:pt x="1051" y="187"/>
                        <a:pt x="1050" y="186"/>
                        <a:pt x="1050" y="186"/>
                      </a:cubicBezTo>
                      <a:cubicBezTo>
                        <a:pt x="1106" y="71"/>
                        <a:pt x="1106" y="71"/>
                        <a:pt x="1106" y="71"/>
                      </a:cubicBezTo>
                      <a:cubicBezTo>
                        <a:pt x="1034" y="35"/>
                        <a:pt x="957" y="11"/>
                        <a:pt x="877"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34"/>
                <p:cNvSpPr/>
                <p:nvPr/>
              </p:nvSpPr>
              <p:spPr>
                <a:xfrm>
                  <a:off x="5280496" y="1670806"/>
                  <a:ext cx="1285206" cy="2314776"/>
                </a:xfrm>
                <a:custGeom>
                  <a:avLst/>
                  <a:gdLst/>
                  <a:ahLst/>
                  <a:cxnLst/>
                  <a:rect l="l" t="t" r="r" b="b"/>
                  <a:pathLst>
                    <a:path w="4686" h="8440" extrusionOk="0">
                      <a:moveTo>
                        <a:pt x="4183" y="0"/>
                      </a:moveTo>
                      <a:cubicBezTo>
                        <a:pt x="503" y="0"/>
                        <a:pt x="503" y="0"/>
                        <a:pt x="503" y="0"/>
                      </a:cubicBezTo>
                      <a:cubicBezTo>
                        <a:pt x="225" y="0"/>
                        <a:pt x="0" y="241"/>
                        <a:pt x="0" y="538"/>
                      </a:cubicBezTo>
                      <a:cubicBezTo>
                        <a:pt x="0" y="841"/>
                        <a:pt x="0" y="841"/>
                        <a:pt x="0" y="841"/>
                      </a:cubicBezTo>
                      <a:cubicBezTo>
                        <a:pt x="0" y="7479"/>
                        <a:pt x="0" y="7479"/>
                        <a:pt x="0" y="7479"/>
                      </a:cubicBezTo>
                      <a:cubicBezTo>
                        <a:pt x="0" y="7902"/>
                        <a:pt x="0" y="7902"/>
                        <a:pt x="0" y="7902"/>
                      </a:cubicBezTo>
                      <a:cubicBezTo>
                        <a:pt x="0" y="8199"/>
                        <a:pt x="225" y="8440"/>
                        <a:pt x="503" y="8440"/>
                      </a:cubicBezTo>
                      <a:cubicBezTo>
                        <a:pt x="4183" y="8440"/>
                        <a:pt x="4183" y="8440"/>
                        <a:pt x="4183" y="8440"/>
                      </a:cubicBezTo>
                      <a:cubicBezTo>
                        <a:pt x="4460" y="8440"/>
                        <a:pt x="4686" y="8199"/>
                        <a:pt x="4686" y="7902"/>
                      </a:cubicBezTo>
                      <a:cubicBezTo>
                        <a:pt x="4686" y="7479"/>
                        <a:pt x="4686" y="7479"/>
                        <a:pt x="4686" y="7479"/>
                      </a:cubicBezTo>
                      <a:cubicBezTo>
                        <a:pt x="4686" y="841"/>
                        <a:pt x="4686" y="841"/>
                        <a:pt x="4686" y="841"/>
                      </a:cubicBezTo>
                      <a:cubicBezTo>
                        <a:pt x="4686" y="538"/>
                        <a:pt x="4686" y="538"/>
                        <a:pt x="4686" y="538"/>
                      </a:cubicBezTo>
                      <a:cubicBezTo>
                        <a:pt x="4686" y="241"/>
                        <a:pt x="4460" y="0"/>
                        <a:pt x="4183"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4"/>
                <p:cNvSpPr/>
                <p:nvPr/>
              </p:nvSpPr>
              <p:spPr>
                <a:xfrm>
                  <a:off x="5309751" y="1725658"/>
                  <a:ext cx="1222399" cy="2201779"/>
                </a:xfrm>
                <a:custGeom>
                  <a:avLst/>
                  <a:gdLst/>
                  <a:ahLst/>
                  <a:cxnLst/>
                  <a:rect l="l" t="t" r="r" b="b"/>
                  <a:pathLst>
                    <a:path w="4457" h="8028" extrusionOk="0">
                      <a:moveTo>
                        <a:pt x="4457" y="512"/>
                      </a:moveTo>
                      <a:cubicBezTo>
                        <a:pt x="4457" y="7516"/>
                        <a:pt x="4457" y="7516"/>
                        <a:pt x="4457" y="7516"/>
                      </a:cubicBezTo>
                      <a:cubicBezTo>
                        <a:pt x="4457" y="7799"/>
                        <a:pt x="4243" y="8028"/>
                        <a:pt x="3979" y="8028"/>
                      </a:cubicBezTo>
                      <a:cubicBezTo>
                        <a:pt x="479" y="8028"/>
                        <a:pt x="479" y="8028"/>
                        <a:pt x="479" y="8028"/>
                      </a:cubicBezTo>
                      <a:cubicBezTo>
                        <a:pt x="215" y="8028"/>
                        <a:pt x="0" y="7799"/>
                        <a:pt x="0" y="7516"/>
                      </a:cubicBezTo>
                      <a:cubicBezTo>
                        <a:pt x="0" y="512"/>
                        <a:pt x="0" y="512"/>
                        <a:pt x="0" y="512"/>
                      </a:cubicBezTo>
                      <a:cubicBezTo>
                        <a:pt x="0" y="230"/>
                        <a:pt x="215" y="0"/>
                        <a:pt x="479" y="0"/>
                      </a:cubicBezTo>
                      <a:cubicBezTo>
                        <a:pt x="3979" y="0"/>
                        <a:pt x="3979" y="0"/>
                        <a:pt x="3979" y="0"/>
                      </a:cubicBezTo>
                      <a:cubicBezTo>
                        <a:pt x="4243" y="0"/>
                        <a:pt x="4457" y="230"/>
                        <a:pt x="4457" y="512"/>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34"/>
                <p:cNvSpPr/>
                <p:nvPr/>
              </p:nvSpPr>
              <p:spPr>
                <a:xfrm>
                  <a:off x="5309163" y="3063243"/>
                  <a:ext cx="1222399" cy="859539"/>
                </a:xfrm>
                <a:custGeom>
                  <a:avLst/>
                  <a:gdLst/>
                  <a:ahLst/>
                  <a:cxnLst/>
                  <a:rect l="l" t="t" r="r" b="b"/>
                  <a:pathLst>
                    <a:path w="4457" h="3134" extrusionOk="0">
                      <a:moveTo>
                        <a:pt x="4457" y="512"/>
                      </a:moveTo>
                      <a:cubicBezTo>
                        <a:pt x="4457" y="2622"/>
                        <a:pt x="4457" y="2622"/>
                        <a:pt x="4457" y="2622"/>
                      </a:cubicBezTo>
                      <a:cubicBezTo>
                        <a:pt x="4457" y="2905"/>
                        <a:pt x="4243" y="3134"/>
                        <a:pt x="3979" y="3134"/>
                      </a:cubicBezTo>
                      <a:cubicBezTo>
                        <a:pt x="479" y="3134"/>
                        <a:pt x="479" y="3134"/>
                        <a:pt x="479" y="3134"/>
                      </a:cubicBezTo>
                      <a:cubicBezTo>
                        <a:pt x="215" y="3134"/>
                        <a:pt x="0" y="2905"/>
                        <a:pt x="0" y="2622"/>
                      </a:cubicBezTo>
                      <a:cubicBezTo>
                        <a:pt x="0" y="512"/>
                        <a:pt x="0" y="512"/>
                        <a:pt x="0" y="512"/>
                      </a:cubicBezTo>
                      <a:cubicBezTo>
                        <a:pt x="0" y="229"/>
                        <a:pt x="215" y="0"/>
                        <a:pt x="479" y="0"/>
                      </a:cubicBezTo>
                      <a:cubicBezTo>
                        <a:pt x="3979" y="0"/>
                        <a:pt x="3979" y="0"/>
                        <a:pt x="3979" y="0"/>
                      </a:cubicBezTo>
                      <a:cubicBezTo>
                        <a:pt x="4243" y="0"/>
                        <a:pt x="4457" y="229"/>
                        <a:pt x="4457" y="512"/>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34"/>
                <p:cNvSpPr/>
                <p:nvPr/>
              </p:nvSpPr>
              <p:spPr>
                <a:xfrm>
                  <a:off x="5616927" y="1674463"/>
                  <a:ext cx="591041" cy="142372"/>
                </a:xfrm>
                <a:custGeom>
                  <a:avLst/>
                  <a:gdLst/>
                  <a:ahLst/>
                  <a:cxnLst/>
                  <a:rect l="l" t="t" r="r" b="b"/>
                  <a:pathLst>
                    <a:path w="2155" h="537" extrusionOk="0">
                      <a:moveTo>
                        <a:pt x="1945" y="537"/>
                      </a:moveTo>
                      <a:cubicBezTo>
                        <a:pt x="210" y="537"/>
                        <a:pt x="210" y="537"/>
                        <a:pt x="210" y="537"/>
                      </a:cubicBezTo>
                      <a:cubicBezTo>
                        <a:pt x="143" y="537"/>
                        <a:pt x="83" y="480"/>
                        <a:pt x="64" y="397"/>
                      </a:cubicBezTo>
                      <a:cubicBezTo>
                        <a:pt x="30" y="255"/>
                        <a:pt x="30" y="255"/>
                        <a:pt x="30" y="255"/>
                      </a:cubicBezTo>
                      <a:cubicBezTo>
                        <a:pt x="0" y="128"/>
                        <a:pt x="74" y="0"/>
                        <a:pt x="177" y="0"/>
                      </a:cubicBezTo>
                      <a:cubicBezTo>
                        <a:pt x="1978" y="0"/>
                        <a:pt x="1978" y="0"/>
                        <a:pt x="1978" y="0"/>
                      </a:cubicBezTo>
                      <a:cubicBezTo>
                        <a:pt x="2081" y="0"/>
                        <a:pt x="2155" y="128"/>
                        <a:pt x="2125" y="255"/>
                      </a:cubicBezTo>
                      <a:cubicBezTo>
                        <a:pt x="2091" y="397"/>
                        <a:pt x="2091" y="397"/>
                        <a:pt x="2091" y="397"/>
                      </a:cubicBezTo>
                      <a:cubicBezTo>
                        <a:pt x="2072" y="480"/>
                        <a:pt x="2012" y="537"/>
                        <a:pt x="1945" y="53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34"/>
                <p:cNvSpPr/>
                <p:nvPr/>
              </p:nvSpPr>
              <p:spPr>
                <a:xfrm>
                  <a:off x="5360947" y="1769541"/>
                  <a:ext cx="0" cy="0"/>
                </a:xfrm>
                <a:prstGeom prst="ellipse">
                  <a:avLst/>
                </a:prstGeom>
                <a:solidFill>
                  <a:srgbClr val="304C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34"/>
                <p:cNvSpPr/>
                <p:nvPr/>
              </p:nvSpPr>
              <p:spPr>
                <a:xfrm>
                  <a:off x="5357290" y="1974324"/>
                  <a:ext cx="1126132" cy="425655"/>
                </a:xfrm>
                <a:custGeom>
                  <a:avLst/>
                  <a:gdLst/>
                  <a:ahLst/>
                  <a:cxnLst/>
                  <a:rect l="l" t="t" r="r" b="b"/>
                  <a:pathLst>
                    <a:path w="4106" h="1552" extrusionOk="0">
                      <a:moveTo>
                        <a:pt x="4077" y="1552"/>
                      </a:moveTo>
                      <a:cubicBezTo>
                        <a:pt x="29" y="1552"/>
                        <a:pt x="29" y="1552"/>
                        <a:pt x="29" y="1552"/>
                      </a:cubicBezTo>
                      <a:cubicBezTo>
                        <a:pt x="13" y="1552"/>
                        <a:pt x="0" y="1539"/>
                        <a:pt x="0" y="1523"/>
                      </a:cubicBezTo>
                      <a:cubicBezTo>
                        <a:pt x="0" y="29"/>
                        <a:pt x="0" y="29"/>
                        <a:pt x="0" y="29"/>
                      </a:cubicBezTo>
                      <a:cubicBezTo>
                        <a:pt x="0" y="13"/>
                        <a:pt x="13" y="0"/>
                        <a:pt x="29" y="0"/>
                      </a:cubicBezTo>
                      <a:cubicBezTo>
                        <a:pt x="4077" y="0"/>
                        <a:pt x="4077" y="0"/>
                        <a:pt x="4077" y="0"/>
                      </a:cubicBezTo>
                      <a:cubicBezTo>
                        <a:pt x="4093" y="0"/>
                        <a:pt x="4106" y="13"/>
                        <a:pt x="4106" y="29"/>
                      </a:cubicBezTo>
                      <a:cubicBezTo>
                        <a:pt x="4106" y="1523"/>
                        <a:pt x="4106" y="1523"/>
                        <a:pt x="4106" y="1523"/>
                      </a:cubicBezTo>
                      <a:cubicBezTo>
                        <a:pt x="4106" y="1539"/>
                        <a:pt x="4093" y="1552"/>
                        <a:pt x="4077" y="155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34"/>
                <p:cNvSpPr/>
                <p:nvPr/>
              </p:nvSpPr>
              <p:spPr>
                <a:xfrm>
                  <a:off x="5393859" y="2007235"/>
                  <a:ext cx="364498" cy="352351"/>
                </a:xfrm>
                <a:custGeom>
                  <a:avLst/>
                  <a:gdLst/>
                  <a:ahLst/>
                  <a:cxnLst/>
                  <a:rect l="l" t="t" r="r" b="b"/>
                  <a:pathLst>
                    <a:path w="1329" h="1329" extrusionOk="0">
                      <a:moveTo>
                        <a:pt x="1046" y="1329"/>
                      </a:moveTo>
                      <a:cubicBezTo>
                        <a:pt x="283" y="1329"/>
                        <a:pt x="283" y="1329"/>
                        <a:pt x="283" y="1329"/>
                      </a:cubicBezTo>
                      <a:cubicBezTo>
                        <a:pt x="127" y="1329"/>
                        <a:pt x="0" y="1202"/>
                        <a:pt x="0" y="1046"/>
                      </a:cubicBezTo>
                      <a:cubicBezTo>
                        <a:pt x="0" y="283"/>
                        <a:pt x="0" y="283"/>
                        <a:pt x="0" y="283"/>
                      </a:cubicBezTo>
                      <a:cubicBezTo>
                        <a:pt x="0" y="127"/>
                        <a:pt x="127" y="0"/>
                        <a:pt x="283" y="0"/>
                      </a:cubicBezTo>
                      <a:cubicBezTo>
                        <a:pt x="1046" y="0"/>
                        <a:pt x="1046" y="0"/>
                        <a:pt x="1046" y="0"/>
                      </a:cubicBezTo>
                      <a:cubicBezTo>
                        <a:pt x="1202" y="0"/>
                        <a:pt x="1329" y="127"/>
                        <a:pt x="1329" y="283"/>
                      </a:cubicBezTo>
                      <a:cubicBezTo>
                        <a:pt x="1329" y="1046"/>
                        <a:pt x="1329" y="1046"/>
                        <a:pt x="1329" y="1046"/>
                      </a:cubicBezTo>
                      <a:cubicBezTo>
                        <a:pt x="1329" y="1202"/>
                        <a:pt x="1202" y="1329"/>
                        <a:pt x="1046" y="132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34"/>
                <p:cNvSpPr/>
                <p:nvPr/>
              </p:nvSpPr>
              <p:spPr>
                <a:xfrm>
                  <a:off x="5836338" y="2036490"/>
                  <a:ext cx="460217" cy="44495"/>
                </a:xfrm>
                <a:custGeom>
                  <a:avLst/>
                  <a:gdLst/>
                  <a:ahLst/>
                  <a:cxnLst/>
                  <a:rect l="l" t="t" r="r" b="b"/>
                  <a:pathLst>
                    <a:path w="1678" h="157" extrusionOk="0">
                      <a:moveTo>
                        <a:pt x="1599" y="157"/>
                      </a:moveTo>
                      <a:cubicBezTo>
                        <a:pt x="79" y="157"/>
                        <a:pt x="79" y="157"/>
                        <a:pt x="79" y="157"/>
                      </a:cubicBezTo>
                      <a:cubicBezTo>
                        <a:pt x="35" y="157"/>
                        <a:pt x="0" y="122"/>
                        <a:pt x="0" y="79"/>
                      </a:cubicBezTo>
                      <a:cubicBezTo>
                        <a:pt x="0" y="79"/>
                        <a:pt x="0" y="79"/>
                        <a:pt x="0" y="79"/>
                      </a:cubicBezTo>
                      <a:cubicBezTo>
                        <a:pt x="0" y="36"/>
                        <a:pt x="35" y="0"/>
                        <a:pt x="79" y="0"/>
                      </a:cubicBezTo>
                      <a:cubicBezTo>
                        <a:pt x="1599" y="0"/>
                        <a:pt x="1599" y="0"/>
                        <a:pt x="1599" y="0"/>
                      </a:cubicBezTo>
                      <a:cubicBezTo>
                        <a:pt x="1642" y="0"/>
                        <a:pt x="1678" y="36"/>
                        <a:pt x="1678" y="79"/>
                      </a:cubicBezTo>
                      <a:cubicBezTo>
                        <a:pt x="1678" y="122"/>
                        <a:pt x="1642" y="157"/>
                        <a:pt x="1599"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34"/>
                <p:cNvSpPr/>
                <p:nvPr/>
              </p:nvSpPr>
              <p:spPr>
                <a:xfrm>
                  <a:off x="5836338" y="2120598"/>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5"/>
                        <a:pt x="35" y="0"/>
                        <a:pt x="79" y="0"/>
                      </a:cubicBezTo>
                      <a:cubicBezTo>
                        <a:pt x="844" y="0"/>
                        <a:pt x="844" y="0"/>
                        <a:pt x="844" y="0"/>
                      </a:cubicBezTo>
                      <a:cubicBezTo>
                        <a:pt x="888" y="0"/>
                        <a:pt x="923" y="35"/>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4"/>
                <p:cNvSpPr/>
                <p:nvPr/>
              </p:nvSpPr>
              <p:spPr>
                <a:xfrm>
                  <a:off x="5836338" y="2244930"/>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6"/>
                        <a:pt x="35" y="0"/>
                        <a:pt x="79" y="0"/>
                      </a:cubicBezTo>
                      <a:cubicBezTo>
                        <a:pt x="844" y="0"/>
                        <a:pt x="844" y="0"/>
                        <a:pt x="844" y="0"/>
                      </a:cubicBezTo>
                      <a:cubicBezTo>
                        <a:pt x="888" y="0"/>
                        <a:pt x="923" y="36"/>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4"/>
                <p:cNvSpPr/>
                <p:nvPr/>
              </p:nvSpPr>
              <p:spPr>
                <a:xfrm>
                  <a:off x="5357290" y="2493596"/>
                  <a:ext cx="492602" cy="509580"/>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4"/>
                <p:cNvSpPr/>
                <p:nvPr/>
              </p:nvSpPr>
              <p:spPr>
                <a:xfrm>
                  <a:off x="5543790" y="2800770"/>
                  <a:ext cx="91056" cy="115860"/>
                </a:xfrm>
                <a:custGeom>
                  <a:avLst/>
                  <a:gdLst/>
                  <a:ahLst/>
                  <a:cxnLst/>
                  <a:rect l="l" t="t" r="r" b="b"/>
                  <a:pathLst>
                    <a:path w="332" h="437" extrusionOk="0">
                      <a:moveTo>
                        <a:pt x="55" y="201"/>
                      </a:moveTo>
                      <a:cubicBezTo>
                        <a:pt x="127" y="282"/>
                        <a:pt x="332" y="437"/>
                        <a:pt x="332" y="437"/>
                      </a:cubicBezTo>
                      <a:cubicBezTo>
                        <a:pt x="332" y="437"/>
                        <a:pt x="250" y="316"/>
                        <a:pt x="270" y="262"/>
                      </a:cubicBezTo>
                      <a:cubicBezTo>
                        <a:pt x="280" y="233"/>
                        <a:pt x="296" y="214"/>
                        <a:pt x="310" y="201"/>
                      </a:cubicBezTo>
                      <a:cubicBezTo>
                        <a:pt x="240" y="160"/>
                        <a:pt x="134" y="91"/>
                        <a:pt x="29" y="0"/>
                      </a:cubicBezTo>
                      <a:cubicBezTo>
                        <a:pt x="17" y="44"/>
                        <a:pt x="0" y="140"/>
                        <a:pt x="55" y="20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4"/>
                <p:cNvSpPr/>
                <p:nvPr/>
              </p:nvSpPr>
              <p:spPr>
                <a:xfrm>
                  <a:off x="5660809" y="2683751"/>
                  <a:ext cx="115860" cy="88022"/>
                </a:xfrm>
                <a:custGeom>
                  <a:avLst/>
                  <a:gdLst/>
                  <a:ahLst/>
                  <a:cxnLst/>
                  <a:rect l="l" t="t" r="r" b="b"/>
                  <a:pathLst>
                    <a:path w="437" h="332" extrusionOk="0">
                      <a:moveTo>
                        <a:pt x="202" y="55"/>
                      </a:moveTo>
                      <a:cubicBezTo>
                        <a:pt x="140" y="0"/>
                        <a:pt x="44" y="17"/>
                        <a:pt x="0" y="28"/>
                      </a:cubicBezTo>
                      <a:cubicBezTo>
                        <a:pt x="56" y="92"/>
                        <a:pt x="103" y="157"/>
                        <a:pt x="141" y="213"/>
                      </a:cubicBezTo>
                      <a:cubicBezTo>
                        <a:pt x="164" y="248"/>
                        <a:pt x="184" y="280"/>
                        <a:pt x="200" y="307"/>
                      </a:cubicBezTo>
                      <a:cubicBezTo>
                        <a:pt x="200" y="308"/>
                        <a:pt x="201" y="309"/>
                        <a:pt x="201" y="310"/>
                      </a:cubicBezTo>
                      <a:cubicBezTo>
                        <a:pt x="214" y="296"/>
                        <a:pt x="234" y="280"/>
                        <a:pt x="262" y="269"/>
                      </a:cubicBezTo>
                      <a:cubicBezTo>
                        <a:pt x="316" y="250"/>
                        <a:pt x="437" y="332"/>
                        <a:pt x="437" y="332"/>
                      </a:cubicBezTo>
                      <a:cubicBezTo>
                        <a:pt x="437" y="332"/>
                        <a:pt x="283" y="127"/>
                        <a:pt x="202"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4"/>
                <p:cNvSpPr/>
                <p:nvPr/>
              </p:nvSpPr>
              <p:spPr>
                <a:xfrm>
                  <a:off x="5481623" y="2621585"/>
                  <a:ext cx="237788" cy="237786"/>
                </a:xfrm>
                <a:custGeom>
                  <a:avLst/>
                  <a:gdLst/>
                  <a:ahLst/>
                  <a:cxnLst/>
                  <a:rect l="l" t="t" r="r" b="b"/>
                  <a:pathLst>
                    <a:path w="867" h="867" extrusionOk="0">
                      <a:moveTo>
                        <a:pt x="259" y="1"/>
                      </a:moveTo>
                      <a:cubicBezTo>
                        <a:pt x="258" y="0"/>
                        <a:pt x="258" y="0"/>
                        <a:pt x="259" y="1"/>
                      </a:cubicBezTo>
                      <a:cubicBezTo>
                        <a:pt x="82" y="82"/>
                        <a:pt x="0" y="259"/>
                        <a:pt x="0" y="259"/>
                      </a:cubicBezTo>
                      <a:cubicBezTo>
                        <a:pt x="0" y="258"/>
                        <a:pt x="0" y="258"/>
                        <a:pt x="0" y="259"/>
                      </a:cubicBezTo>
                      <a:cubicBezTo>
                        <a:pt x="10" y="281"/>
                        <a:pt x="21" y="303"/>
                        <a:pt x="33" y="324"/>
                      </a:cubicBezTo>
                      <a:cubicBezTo>
                        <a:pt x="34" y="324"/>
                        <a:pt x="34" y="324"/>
                        <a:pt x="34" y="324"/>
                      </a:cubicBezTo>
                      <a:cubicBezTo>
                        <a:pt x="69" y="387"/>
                        <a:pt x="113" y="446"/>
                        <a:pt x="161" y="499"/>
                      </a:cubicBezTo>
                      <a:cubicBezTo>
                        <a:pt x="201" y="544"/>
                        <a:pt x="244" y="585"/>
                        <a:pt x="287" y="622"/>
                      </a:cubicBezTo>
                      <a:cubicBezTo>
                        <a:pt x="392" y="713"/>
                        <a:pt x="498" y="782"/>
                        <a:pt x="568" y="823"/>
                      </a:cubicBezTo>
                      <a:cubicBezTo>
                        <a:pt x="581" y="831"/>
                        <a:pt x="593" y="838"/>
                        <a:pt x="604" y="844"/>
                      </a:cubicBezTo>
                      <a:cubicBezTo>
                        <a:pt x="631" y="859"/>
                        <a:pt x="647" y="867"/>
                        <a:pt x="647" y="867"/>
                      </a:cubicBezTo>
                      <a:cubicBezTo>
                        <a:pt x="867" y="647"/>
                        <a:pt x="867" y="647"/>
                        <a:pt x="867" y="647"/>
                      </a:cubicBezTo>
                      <a:cubicBezTo>
                        <a:pt x="867" y="647"/>
                        <a:pt x="859" y="632"/>
                        <a:pt x="844" y="604"/>
                      </a:cubicBezTo>
                      <a:cubicBezTo>
                        <a:pt x="838" y="594"/>
                        <a:pt x="831" y="582"/>
                        <a:pt x="823" y="568"/>
                      </a:cubicBezTo>
                      <a:cubicBezTo>
                        <a:pt x="823" y="567"/>
                        <a:pt x="822" y="566"/>
                        <a:pt x="821" y="565"/>
                      </a:cubicBezTo>
                      <a:cubicBezTo>
                        <a:pt x="806" y="538"/>
                        <a:pt x="786" y="506"/>
                        <a:pt x="762" y="471"/>
                      </a:cubicBezTo>
                      <a:cubicBezTo>
                        <a:pt x="725" y="415"/>
                        <a:pt x="678" y="351"/>
                        <a:pt x="622" y="287"/>
                      </a:cubicBezTo>
                      <a:cubicBezTo>
                        <a:pt x="525" y="175"/>
                        <a:pt x="402" y="64"/>
                        <a:pt x="259" y="1"/>
                      </a:cubicBezTo>
                      <a:close/>
                      <a:moveTo>
                        <a:pt x="422" y="422"/>
                      </a:moveTo>
                      <a:cubicBezTo>
                        <a:pt x="357" y="486"/>
                        <a:pt x="250" y="483"/>
                        <a:pt x="182" y="416"/>
                      </a:cubicBezTo>
                      <a:cubicBezTo>
                        <a:pt x="114" y="348"/>
                        <a:pt x="112" y="241"/>
                        <a:pt x="176" y="176"/>
                      </a:cubicBezTo>
                      <a:cubicBezTo>
                        <a:pt x="240" y="112"/>
                        <a:pt x="348" y="114"/>
                        <a:pt x="416" y="182"/>
                      </a:cubicBezTo>
                      <a:cubicBezTo>
                        <a:pt x="483" y="250"/>
                        <a:pt x="486" y="357"/>
                        <a:pt x="422" y="4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4"/>
                <p:cNvSpPr/>
                <p:nvPr/>
              </p:nvSpPr>
              <p:spPr>
                <a:xfrm>
                  <a:off x="5679094" y="2815398"/>
                  <a:ext cx="43746" cy="48270"/>
                </a:xfrm>
                <a:custGeom>
                  <a:avLst/>
                  <a:gdLst/>
                  <a:ahLst/>
                  <a:cxnLst/>
                  <a:rect l="l" t="t" r="r" b="b"/>
                  <a:pathLst>
                    <a:path w="165" h="165" extrusionOk="0">
                      <a:moveTo>
                        <a:pt x="0" y="135"/>
                      </a:moveTo>
                      <a:cubicBezTo>
                        <a:pt x="135" y="0"/>
                        <a:pt x="135" y="0"/>
                        <a:pt x="135" y="0"/>
                      </a:cubicBezTo>
                      <a:cubicBezTo>
                        <a:pt x="137" y="4"/>
                        <a:pt x="139" y="8"/>
                        <a:pt x="141" y="11"/>
                      </a:cubicBezTo>
                      <a:cubicBezTo>
                        <a:pt x="142" y="12"/>
                        <a:pt x="142" y="12"/>
                        <a:pt x="142" y="13"/>
                      </a:cubicBezTo>
                      <a:cubicBezTo>
                        <a:pt x="146" y="20"/>
                        <a:pt x="150" y="26"/>
                        <a:pt x="153" y="31"/>
                      </a:cubicBezTo>
                      <a:cubicBezTo>
                        <a:pt x="161" y="45"/>
                        <a:pt x="165" y="53"/>
                        <a:pt x="165" y="53"/>
                      </a:cubicBezTo>
                      <a:cubicBezTo>
                        <a:pt x="53" y="165"/>
                        <a:pt x="53" y="165"/>
                        <a:pt x="53" y="165"/>
                      </a:cubicBezTo>
                      <a:cubicBezTo>
                        <a:pt x="53" y="165"/>
                        <a:pt x="45" y="161"/>
                        <a:pt x="31" y="153"/>
                      </a:cubicBezTo>
                      <a:cubicBezTo>
                        <a:pt x="26" y="150"/>
                        <a:pt x="20" y="146"/>
                        <a:pt x="13" y="142"/>
                      </a:cubicBezTo>
                      <a:cubicBezTo>
                        <a:pt x="9" y="140"/>
                        <a:pt x="5" y="137"/>
                        <a:pt x="0" y="13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4"/>
                <p:cNvSpPr/>
                <p:nvPr/>
              </p:nvSpPr>
              <p:spPr>
                <a:xfrm>
                  <a:off x="5459682" y="2595987"/>
                  <a:ext cx="83249" cy="88990"/>
                </a:xfrm>
                <a:custGeom>
                  <a:avLst/>
                  <a:gdLst/>
                  <a:ahLst/>
                  <a:cxnLst/>
                  <a:rect l="l" t="t" r="r" b="b"/>
                  <a:pathLst>
                    <a:path w="314" h="314" extrusionOk="0">
                      <a:moveTo>
                        <a:pt x="314" y="55"/>
                      </a:moveTo>
                      <a:cubicBezTo>
                        <a:pt x="313" y="55"/>
                        <a:pt x="311" y="54"/>
                        <a:pt x="310" y="54"/>
                      </a:cubicBezTo>
                      <a:cubicBezTo>
                        <a:pt x="304" y="51"/>
                        <a:pt x="297" y="48"/>
                        <a:pt x="290" y="45"/>
                      </a:cubicBezTo>
                      <a:cubicBezTo>
                        <a:pt x="288" y="44"/>
                        <a:pt x="285" y="43"/>
                        <a:pt x="283" y="42"/>
                      </a:cubicBezTo>
                      <a:cubicBezTo>
                        <a:pt x="275" y="39"/>
                        <a:pt x="267" y="36"/>
                        <a:pt x="259" y="33"/>
                      </a:cubicBezTo>
                      <a:cubicBezTo>
                        <a:pt x="254" y="32"/>
                        <a:pt x="248" y="30"/>
                        <a:pt x="242" y="28"/>
                      </a:cubicBezTo>
                      <a:cubicBezTo>
                        <a:pt x="240" y="27"/>
                        <a:pt x="238" y="27"/>
                        <a:pt x="236" y="26"/>
                      </a:cubicBezTo>
                      <a:cubicBezTo>
                        <a:pt x="233" y="25"/>
                        <a:pt x="229" y="24"/>
                        <a:pt x="225" y="23"/>
                      </a:cubicBezTo>
                      <a:cubicBezTo>
                        <a:pt x="223" y="22"/>
                        <a:pt x="221" y="21"/>
                        <a:pt x="218" y="21"/>
                      </a:cubicBezTo>
                      <a:cubicBezTo>
                        <a:pt x="215" y="20"/>
                        <a:pt x="211" y="19"/>
                        <a:pt x="207" y="18"/>
                      </a:cubicBezTo>
                      <a:cubicBezTo>
                        <a:pt x="205" y="17"/>
                        <a:pt x="203" y="17"/>
                        <a:pt x="201" y="16"/>
                      </a:cubicBezTo>
                      <a:cubicBezTo>
                        <a:pt x="196" y="15"/>
                        <a:pt x="192" y="14"/>
                        <a:pt x="188" y="13"/>
                      </a:cubicBezTo>
                      <a:cubicBezTo>
                        <a:pt x="186" y="13"/>
                        <a:pt x="185" y="13"/>
                        <a:pt x="183" y="12"/>
                      </a:cubicBezTo>
                      <a:cubicBezTo>
                        <a:pt x="177" y="11"/>
                        <a:pt x="172" y="10"/>
                        <a:pt x="166" y="9"/>
                      </a:cubicBezTo>
                      <a:cubicBezTo>
                        <a:pt x="164" y="8"/>
                        <a:pt x="162" y="8"/>
                        <a:pt x="160" y="8"/>
                      </a:cubicBezTo>
                      <a:cubicBezTo>
                        <a:pt x="156" y="7"/>
                        <a:pt x="152" y="7"/>
                        <a:pt x="148" y="6"/>
                      </a:cubicBezTo>
                      <a:cubicBezTo>
                        <a:pt x="145" y="6"/>
                        <a:pt x="143" y="5"/>
                        <a:pt x="141" y="5"/>
                      </a:cubicBezTo>
                      <a:cubicBezTo>
                        <a:pt x="137" y="4"/>
                        <a:pt x="133" y="4"/>
                        <a:pt x="130" y="4"/>
                      </a:cubicBezTo>
                      <a:cubicBezTo>
                        <a:pt x="127" y="3"/>
                        <a:pt x="125" y="3"/>
                        <a:pt x="122" y="3"/>
                      </a:cubicBezTo>
                      <a:cubicBezTo>
                        <a:pt x="118" y="2"/>
                        <a:pt x="115" y="2"/>
                        <a:pt x="111" y="2"/>
                      </a:cubicBezTo>
                      <a:cubicBezTo>
                        <a:pt x="108" y="2"/>
                        <a:pt x="106" y="1"/>
                        <a:pt x="104" y="1"/>
                      </a:cubicBezTo>
                      <a:cubicBezTo>
                        <a:pt x="98" y="1"/>
                        <a:pt x="92" y="0"/>
                        <a:pt x="86" y="0"/>
                      </a:cubicBezTo>
                      <a:cubicBezTo>
                        <a:pt x="84" y="0"/>
                        <a:pt x="82" y="0"/>
                        <a:pt x="80" y="0"/>
                      </a:cubicBezTo>
                      <a:cubicBezTo>
                        <a:pt x="76" y="0"/>
                        <a:pt x="72" y="0"/>
                        <a:pt x="68" y="0"/>
                      </a:cubicBezTo>
                      <a:cubicBezTo>
                        <a:pt x="65" y="0"/>
                        <a:pt x="62" y="0"/>
                        <a:pt x="60" y="0"/>
                      </a:cubicBezTo>
                      <a:cubicBezTo>
                        <a:pt x="56" y="0"/>
                        <a:pt x="53" y="0"/>
                        <a:pt x="49" y="0"/>
                      </a:cubicBezTo>
                      <a:cubicBezTo>
                        <a:pt x="46" y="0"/>
                        <a:pt x="44" y="0"/>
                        <a:pt x="41" y="0"/>
                      </a:cubicBezTo>
                      <a:cubicBezTo>
                        <a:pt x="37" y="1"/>
                        <a:pt x="33" y="1"/>
                        <a:pt x="30" y="1"/>
                      </a:cubicBezTo>
                      <a:cubicBezTo>
                        <a:pt x="27" y="1"/>
                        <a:pt x="24" y="1"/>
                        <a:pt x="22" y="2"/>
                      </a:cubicBezTo>
                      <a:cubicBezTo>
                        <a:pt x="17" y="2"/>
                        <a:pt x="12" y="2"/>
                        <a:pt x="8" y="3"/>
                      </a:cubicBezTo>
                      <a:cubicBezTo>
                        <a:pt x="6" y="3"/>
                        <a:pt x="5" y="3"/>
                        <a:pt x="3" y="3"/>
                      </a:cubicBezTo>
                      <a:cubicBezTo>
                        <a:pt x="3" y="4"/>
                        <a:pt x="3" y="5"/>
                        <a:pt x="3" y="6"/>
                      </a:cubicBezTo>
                      <a:cubicBezTo>
                        <a:pt x="2" y="14"/>
                        <a:pt x="1" y="23"/>
                        <a:pt x="1" y="31"/>
                      </a:cubicBezTo>
                      <a:cubicBezTo>
                        <a:pt x="1" y="33"/>
                        <a:pt x="1" y="35"/>
                        <a:pt x="1" y="38"/>
                      </a:cubicBezTo>
                      <a:cubicBezTo>
                        <a:pt x="0" y="47"/>
                        <a:pt x="0" y="56"/>
                        <a:pt x="0" y="65"/>
                      </a:cubicBezTo>
                      <a:cubicBezTo>
                        <a:pt x="0" y="66"/>
                        <a:pt x="0" y="68"/>
                        <a:pt x="0" y="69"/>
                      </a:cubicBezTo>
                      <a:cubicBezTo>
                        <a:pt x="0" y="72"/>
                        <a:pt x="0" y="76"/>
                        <a:pt x="0" y="79"/>
                      </a:cubicBezTo>
                      <a:cubicBezTo>
                        <a:pt x="0" y="84"/>
                        <a:pt x="0" y="88"/>
                        <a:pt x="1" y="93"/>
                      </a:cubicBezTo>
                      <a:cubicBezTo>
                        <a:pt x="1" y="94"/>
                        <a:pt x="1" y="96"/>
                        <a:pt x="1" y="98"/>
                      </a:cubicBezTo>
                      <a:cubicBezTo>
                        <a:pt x="1" y="103"/>
                        <a:pt x="1" y="107"/>
                        <a:pt x="2" y="112"/>
                      </a:cubicBezTo>
                      <a:cubicBezTo>
                        <a:pt x="2" y="114"/>
                        <a:pt x="2" y="116"/>
                        <a:pt x="2" y="118"/>
                      </a:cubicBezTo>
                      <a:cubicBezTo>
                        <a:pt x="3" y="125"/>
                        <a:pt x="4" y="132"/>
                        <a:pt x="5" y="139"/>
                      </a:cubicBezTo>
                      <a:cubicBezTo>
                        <a:pt x="5" y="140"/>
                        <a:pt x="5" y="141"/>
                        <a:pt x="5" y="142"/>
                      </a:cubicBezTo>
                      <a:cubicBezTo>
                        <a:pt x="6" y="150"/>
                        <a:pt x="7" y="158"/>
                        <a:pt x="9" y="166"/>
                      </a:cubicBezTo>
                      <a:cubicBezTo>
                        <a:pt x="9" y="167"/>
                        <a:pt x="9" y="168"/>
                        <a:pt x="9" y="168"/>
                      </a:cubicBezTo>
                      <a:cubicBezTo>
                        <a:pt x="11" y="175"/>
                        <a:pt x="12" y="183"/>
                        <a:pt x="14" y="190"/>
                      </a:cubicBezTo>
                      <a:cubicBezTo>
                        <a:pt x="14" y="192"/>
                        <a:pt x="15" y="193"/>
                        <a:pt x="15" y="195"/>
                      </a:cubicBezTo>
                      <a:cubicBezTo>
                        <a:pt x="16" y="201"/>
                        <a:pt x="18" y="207"/>
                        <a:pt x="19" y="213"/>
                      </a:cubicBezTo>
                      <a:cubicBezTo>
                        <a:pt x="20" y="215"/>
                        <a:pt x="20" y="217"/>
                        <a:pt x="21" y="219"/>
                      </a:cubicBezTo>
                      <a:cubicBezTo>
                        <a:pt x="23" y="226"/>
                        <a:pt x="25" y="234"/>
                        <a:pt x="28" y="241"/>
                      </a:cubicBezTo>
                      <a:cubicBezTo>
                        <a:pt x="28" y="242"/>
                        <a:pt x="28" y="244"/>
                        <a:pt x="29" y="245"/>
                      </a:cubicBezTo>
                      <a:cubicBezTo>
                        <a:pt x="31" y="251"/>
                        <a:pt x="33" y="257"/>
                        <a:pt x="35" y="263"/>
                      </a:cubicBezTo>
                      <a:cubicBezTo>
                        <a:pt x="36" y="266"/>
                        <a:pt x="37" y="268"/>
                        <a:pt x="38" y="271"/>
                      </a:cubicBezTo>
                      <a:cubicBezTo>
                        <a:pt x="39" y="276"/>
                        <a:pt x="41" y="280"/>
                        <a:pt x="43" y="285"/>
                      </a:cubicBezTo>
                      <a:cubicBezTo>
                        <a:pt x="44" y="288"/>
                        <a:pt x="45" y="290"/>
                        <a:pt x="46" y="293"/>
                      </a:cubicBezTo>
                      <a:cubicBezTo>
                        <a:pt x="49" y="298"/>
                        <a:pt x="51" y="304"/>
                        <a:pt x="53" y="309"/>
                      </a:cubicBezTo>
                      <a:cubicBezTo>
                        <a:pt x="54" y="311"/>
                        <a:pt x="54" y="312"/>
                        <a:pt x="55" y="314"/>
                      </a:cubicBezTo>
                      <a:cubicBezTo>
                        <a:pt x="55" y="314"/>
                        <a:pt x="137" y="136"/>
                        <a:pt x="314"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34"/>
                <p:cNvSpPr/>
                <p:nvPr/>
              </p:nvSpPr>
              <p:spPr>
                <a:xfrm>
                  <a:off x="4625918" y="1751256"/>
                  <a:ext cx="36569" cy="36568"/>
                </a:xfrm>
                <a:custGeom>
                  <a:avLst/>
                  <a:gdLst/>
                  <a:ahLst/>
                  <a:cxnLst/>
                  <a:rect l="l" t="t" r="r" b="b"/>
                  <a:pathLst>
                    <a:path w="10" h="10" extrusionOk="0">
                      <a:moveTo>
                        <a:pt x="10" y="0"/>
                      </a:moveTo>
                      <a:lnTo>
                        <a:pt x="0" y="10"/>
                      </a:lnTo>
                      <a:lnTo>
                        <a:pt x="1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767" name="Google Shape;767;p34"/>
                <p:cNvCxnSpPr/>
                <p:nvPr/>
              </p:nvCxnSpPr>
              <p:spPr>
                <a:xfrm>
                  <a:off x="4662487" y="1751256"/>
                  <a:ext cx="0" cy="0"/>
                </a:xfrm>
                <a:prstGeom prst="straightConnector1">
                  <a:avLst/>
                </a:prstGeom>
                <a:noFill/>
                <a:ln>
                  <a:noFill/>
                </a:ln>
              </p:spPr>
            </p:cxnSp>
            <p:sp>
              <p:nvSpPr>
                <p:cNvPr id="768" name="Google Shape;768;p34"/>
                <p:cNvSpPr/>
                <p:nvPr/>
              </p:nvSpPr>
              <p:spPr>
                <a:xfrm>
                  <a:off x="4618605" y="1743943"/>
                  <a:ext cx="51196" cy="51196"/>
                </a:xfrm>
                <a:custGeom>
                  <a:avLst/>
                  <a:gdLst/>
                  <a:ahLst/>
                  <a:cxnLst/>
                  <a:rect l="l" t="t" r="r" b="b"/>
                  <a:pathLst>
                    <a:path w="14" h="14" extrusionOk="0">
                      <a:moveTo>
                        <a:pt x="4" y="14"/>
                      </a:moveTo>
                      <a:lnTo>
                        <a:pt x="0" y="10"/>
                      </a:lnTo>
                      <a:lnTo>
                        <a:pt x="10" y="0"/>
                      </a:lnTo>
                      <a:lnTo>
                        <a:pt x="14" y="3"/>
                      </a:lnTo>
                      <a:lnTo>
                        <a:pt x="4" y="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34"/>
                <p:cNvSpPr/>
                <p:nvPr/>
              </p:nvSpPr>
              <p:spPr>
                <a:xfrm>
                  <a:off x="4512556" y="1762227"/>
                  <a:ext cx="140698" cy="145359"/>
                </a:xfrm>
                <a:custGeom>
                  <a:avLst/>
                  <a:gdLst/>
                  <a:ahLst/>
                  <a:cxnLst/>
                  <a:rect l="l" t="t" r="r" b="b"/>
                  <a:pathLst>
                    <a:path w="513" h="530" extrusionOk="0">
                      <a:moveTo>
                        <a:pt x="493" y="145"/>
                      </a:moveTo>
                      <a:cubicBezTo>
                        <a:pt x="148" y="507"/>
                        <a:pt x="148" y="507"/>
                        <a:pt x="148" y="507"/>
                      </a:cubicBezTo>
                      <a:cubicBezTo>
                        <a:pt x="128" y="528"/>
                        <a:pt x="95" y="530"/>
                        <a:pt x="75" y="510"/>
                      </a:cubicBezTo>
                      <a:cubicBezTo>
                        <a:pt x="56" y="492"/>
                        <a:pt x="56" y="492"/>
                        <a:pt x="56" y="492"/>
                      </a:cubicBezTo>
                      <a:cubicBezTo>
                        <a:pt x="20" y="459"/>
                        <a:pt x="20" y="459"/>
                        <a:pt x="20" y="459"/>
                      </a:cubicBezTo>
                      <a:cubicBezTo>
                        <a:pt x="0" y="439"/>
                        <a:pt x="0" y="406"/>
                        <a:pt x="20" y="385"/>
                      </a:cubicBezTo>
                      <a:cubicBezTo>
                        <a:pt x="365" y="23"/>
                        <a:pt x="365" y="23"/>
                        <a:pt x="365" y="23"/>
                      </a:cubicBezTo>
                      <a:cubicBezTo>
                        <a:pt x="386" y="2"/>
                        <a:pt x="418" y="0"/>
                        <a:pt x="439" y="20"/>
                      </a:cubicBezTo>
                      <a:cubicBezTo>
                        <a:pt x="475" y="55"/>
                        <a:pt x="475" y="55"/>
                        <a:pt x="475" y="55"/>
                      </a:cubicBezTo>
                      <a:cubicBezTo>
                        <a:pt x="475" y="55"/>
                        <a:pt x="475" y="55"/>
                        <a:pt x="475" y="55"/>
                      </a:cubicBezTo>
                      <a:cubicBezTo>
                        <a:pt x="493" y="71"/>
                        <a:pt x="493" y="71"/>
                        <a:pt x="493" y="71"/>
                      </a:cubicBezTo>
                      <a:cubicBezTo>
                        <a:pt x="513" y="91"/>
                        <a:pt x="513" y="124"/>
                        <a:pt x="493" y="14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34"/>
                <p:cNvSpPr/>
                <p:nvPr/>
              </p:nvSpPr>
              <p:spPr>
                <a:xfrm>
                  <a:off x="4607634" y="1564757"/>
                  <a:ext cx="241627" cy="241351"/>
                </a:xfrm>
                <a:custGeom>
                  <a:avLst/>
                  <a:gdLst/>
                  <a:ahLst/>
                  <a:cxnLst/>
                  <a:rect l="l" t="t" r="r" b="b"/>
                  <a:pathLst>
                    <a:path w="881" h="880" extrusionOk="0">
                      <a:moveTo>
                        <a:pt x="796" y="286"/>
                      </a:moveTo>
                      <a:cubicBezTo>
                        <a:pt x="712" y="90"/>
                        <a:pt x="483" y="0"/>
                        <a:pt x="287" y="84"/>
                      </a:cubicBezTo>
                      <a:cubicBezTo>
                        <a:pt x="91" y="169"/>
                        <a:pt x="0" y="397"/>
                        <a:pt x="85" y="594"/>
                      </a:cubicBezTo>
                      <a:cubicBezTo>
                        <a:pt x="170" y="790"/>
                        <a:pt x="398" y="880"/>
                        <a:pt x="595" y="796"/>
                      </a:cubicBezTo>
                      <a:cubicBezTo>
                        <a:pt x="791" y="711"/>
                        <a:pt x="881" y="483"/>
                        <a:pt x="796" y="286"/>
                      </a:cubicBezTo>
                      <a:close/>
                      <a:moveTo>
                        <a:pt x="316" y="150"/>
                      </a:moveTo>
                      <a:cubicBezTo>
                        <a:pt x="475" y="81"/>
                        <a:pt x="661" y="155"/>
                        <a:pt x="730" y="315"/>
                      </a:cubicBezTo>
                      <a:cubicBezTo>
                        <a:pt x="800" y="474"/>
                        <a:pt x="726" y="660"/>
                        <a:pt x="566" y="730"/>
                      </a:cubicBezTo>
                      <a:cubicBezTo>
                        <a:pt x="407" y="799"/>
                        <a:pt x="221" y="725"/>
                        <a:pt x="151" y="565"/>
                      </a:cubicBezTo>
                      <a:cubicBezTo>
                        <a:pt x="82" y="406"/>
                        <a:pt x="156" y="220"/>
                        <a:pt x="316" y="15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34"/>
                <p:cNvSpPr/>
                <p:nvPr/>
              </p:nvSpPr>
              <p:spPr>
                <a:xfrm>
                  <a:off x="6681073" y="3075034"/>
                  <a:ext cx="584733" cy="584728"/>
                </a:xfrm>
                <a:custGeom>
                  <a:avLst/>
                  <a:gdLst/>
                  <a:ahLst/>
                  <a:cxnLst/>
                  <a:rect l="l" t="t" r="r" b="b"/>
                  <a:pathLst>
                    <a:path w="2132" h="2132" extrusionOk="0">
                      <a:moveTo>
                        <a:pt x="1642" y="0"/>
                      </a:moveTo>
                      <a:cubicBezTo>
                        <a:pt x="490" y="0"/>
                        <a:pt x="490" y="0"/>
                        <a:pt x="490" y="0"/>
                      </a:cubicBezTo>
                      <a:cubicBezTo>
                        <a:pt x="219" y="0"/>
                        <a:pt x="0" y="219"/>
                        <a:pt x="0" y="490"/>
                      </a:cubicBezTo>
                      <a:cubicBezTo>
                        <a:pt x="0" y="1643"/>
                        <a:pt x="0" y="1643"/>
                        <a:pt x="0" y="1643"/>
                      </a:cubicBezTo>
                      <a:cubicBezTo>
                        <a:pt x="0" y="1913"/>
                        <a:pt x="219" y="2132"/>
                        <a:pt x="490" y="2132"/>
                      </a:cubicBezTo>
                      <a:cubicBezTo>
                        <a:pt x="1642" y="2132"/>
                        <a:pt x="1642" y="2132"/>
                        <a:pt x="1642" y="2132"/>
                      </a:cubicBezTo>
                      <a:cubicBezTo>
                        <a:pt x="1913" y="2132"/>
                        <a:pt x="2132" y="1913"/>
                        <a:pt x="2132" y="1643"/>
                      </a:cubicBezTo>
                      <a:cubicBezTo>
                        <a:pt x="2132" y="490"/>
                        <a:pt x="2132" y="490"/>
                        <a:pt x="2132" y="490"/>
                      </a:cubicBezTo>
                      <a:cubicBezTo>
                        <a:pt x="2132" y="219"/>
                        <a:pt x="1913" y="0"/>
                        <a:pt x="1642"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34"/>
                <p:cNvSpPr/>
                <p:nvPr/>
              </p:nvSpPr>
              <p:spPr>
                <a:xfrm>
                  <a:off x="6798092" y="3195710"/>
                  <a:ext cx="350511" cy="345571"/>
                </a:xfrm>
                <a:custGeom>
                  <a:avLst/>
                  <a:gdLst/>
                  <a:ahLst/>
                  <a:cxnLst/>
                  <a:rect l="l" t="t" r="r" b="b"/>
                  <a:pathLst>
                    <a:path w="1278" h="1260" extrusionOk="0">
                      <a:moveTo>
                        <a:pt x="1096" y="1073"/>
                      </a:moveTo>
                      <a:cubicBezTo>
                        <a:pt x="1142" y="1025"/>
                        <a:pt x="1180" y="971"/>
                        <a:pt x="1210" y="910"/>
                      </a:cubicBezTo>
                      <a:cubicBezTo>
                        <a:pt x="1211" y="909"/>
                        <a:pt x="1211" y="909"/>
                        <a:pt x="1211" y="909"/>
                      </a:cubicBezTo>
                      <a:cubicBezTo>
                        <a:pt x="1115" y="862"/>
                        <a:pt x="1115" y="862"/>
                        <a:pt x="1115" y="862"/>
                      </a:cubicBezTo>
                      <a:cubicBezTo>
                        <a:pt x="1140" y="811"/>
                        <a:pt x="1156" y="757"/>
                        <a:pt x="1163" y="704"/>
                      </a:cubicBezTo>
                      <a:cubicBezTo>
                        <a:pt x="1269" y="718"/>
                        <a:pt x="1269" y="718"/>
                        <a:pt x="1269" y="718"/>
                      </a:cubicBezTo>
                      <a:cubicBezTo>
                        <a:pt x="1278" y="652"/>
                        <a:pt x="1277" y="586"/>
                        <a:pt x="1265" y="520"/>
                      </a:cubicBezTo>
                      <a:cubicBezTo>
                        <a:pt x="1160" y="538"/>
                        <a:pt x="1160" y="538"/>
                        <a:pt x="1160" y="538"/>
                      </a:cubicBezTo>
                      <a:cubicBezTo>
                        <a:pt x="1150" y="484"/>
                        <a:pt x="1132" y="431"/>
                        <a:pt x="1106" y="382"/>
                      </a:cubicBezTo>
                      <a:cubicBezTo>
                        <a:pt x="1200" y="332"/>
                        <a:pt x="1200" y="332"/>
                        <a:pt x="1200" y="332"/>
                      </a:cubicBezTo>
                      <a:cubicBezTo>
                        <a:pt x="1169" y="273"/>
                        <a:pt x="1129" y="219"/>
                        <a:pt x="1081" y="173"/>
                      </a:cubicBezTo>
                      <a:cubicBezTo>
                        <a:pt x="1007" y="250"/>
                        <a:pt x="1007" y="250"/>
                        <a:pt x="1007" y="250"/>
                      </a:cubicBezTo>
                      <a:cubicBezTo>
                        <a:pt x="968" y="212"/>
                        <a:pt x="923" y="180"/>
                        <a:pt x="872" y="155"/>
                      </a:cubicBezTo>
                      <a:cubicBezTo>
                        <a:pt x="872" y="155"/>
                        <a:pt x="871" y="155"/>
                        <a:pt x="871" y="155"/>
                      </a:cubicBezTo>
                      <a:cubicBezTo>
                        <a:pt x="918" y="59"/>
                        <a:pt x="918" y="59"/>
                        <a:pt x="918" y="59"/>
                      </a:cubicBezTo>
                      <a:cubicBezTo>
                        <a:pt x="858" y="29"/>
                        <a:pt x="794" y="10"/>
                        <a:pt x="728" y="0"/>
                      </a:cubicBezTo>
                      <a:cubicBezTo>
                        <a:pt x="713" y="106"/>
                        <a:pt x="713" y="106"/>
                        <a:pt x="713" y="106"/>
                      </a:cubicBezTo>
                      <a:cubicBezTo>
                        <a:pt x="657" y="99"/>
                        <a:pt x="602" y="100"/>
                        <a:pt x="547" y="109"/>
                      </a:cubicBezTo>
                      <a:cubicBezTo>
                        <a:pt x="529" y="4"/>
                        <a:pt x="529" y="4"/>
                        <a:pt x="529" y="4"/>
                      </a:cubicBezTo>
                      <a:cubicBezTo>
                        <a:pt x="463" y="16"/>
                        <a:pt x="400" y="37"/>
                        <a:pt x="341" y="69"/>
                      </a:cubicBezTo>
                      <a:cubicBezTo>
                        <a:pt x="391" y="163"/>
                        <a:pt x="391" y="163"/>
                        <a:pt x="391" y="163"/>
                      </a:cubicBezTo>
                      <a:cubicBezTo>
                        <a:pt x="342" y="189"/>
                        <a:pt x="298" y="222"/>
                        <a:pt x="259" y="262"/>
                      </a:cubicBezTo>
                      <a:cubicBezTo>
                        <a:pt x="182" y="188"/>
                        <a:pt x="182" y="188"/>
                        <a:pt x="182" y="188"/>
                      </a:cubicBezTo>
                      <a:cubicBezTo>
                        <a:pt x="136" y="236"/>
                        <a:pt x="98" y="290"/>
                        <a:pt x="68" y="350"/>
                      </a:cubicBezTo>
                      <a:cubicBezTo>
                        <a:pt x="68" y="351"/>
                        <a:pt x="68" y="351"/>
                        <a:pt x="68" y="351"/>
                      </a:cubicBezTo>
                      <a:cubicBezTo>
                        <a:pt x="164" y="397"/>
                        <a:pt x="164" y="397"/>
                        <a:pt x="164" y="397"/>
                      </a:cubicBezTo>
                      <a:cubicBezTo>
                        <a:pt x="139" y="449"/>
                        <a:pt x="123" y="502"/>
                        <a:pt x="115" y="556"/>
                      </a:cubicBezTo>
                      <a:cubicBezTo>
                        <a:pt x="9" y="541"/>
                        <a:pt x="9" y="541"/>
                        <a:pt x="9" y="541"/>
                      </a:cubicBezTo>
                      <a:cubicBezTo>
                        <a:pt x="0" y="607"/>
                        <a:pt x="1" y="674"/>
                        <a:pt x="13" y="740"/>
                      </a:cubicBezTo>
                      <a:cubicBezTo>
                        <a:pt x="118" y="721"/>
                        <a:pt x="118" y="721"/>
                        <a:pt x="118" y="721"/>
                      </a:cubicBezTo>
                      <a:cubicBezTo>
                        <a:pt x="128" y="776"/>
                        <a:pt x="146" y="829"/>
                        <a:pt x="172" y="878"/>
                      </a:cubicBezTo>
                      <a:cubicBezTo>
                        <a:pt x="77" y="928"/>
                        <a:pt x="77" y="928"/>
                        <a:pt x="77" y="928"/>
                      </a:cubicBezTo>
                      <a:cubicBezTo>
                        <a:pt x="108" y="987"/>
                        <a:pt x="149" y="1041"/>
                        <a:pt x="196" y="1087"/>
                      </a:cubicBezTo>
                      <a:cubicBezTo>
                        <a:pt x="271" y="1010"/>
                        <a:pt x="271" y="1010"/>
                        <a:pt x="271" y="1010"/>
                      </a:cubicBezTo>
                      <a:cubicBezTo>
                        <a:pt x="310" y="1048"/>
                        <a:pt x="355" y="1080"/>
                        <a:pt x="406" y="1105"/>
                      </a:cubicBezTo>
                      <a:cubicBezTo>
                        <a:pt x="406" y="1105"/>
                        <a:pt x="406" y="1105"/>
                        <a:pt x="406" y="1105"/>
                      </a:cubicBezTo>
                      <a:cubicBezTo>
                        <a:pt x="359" y="1201"/>
                        <a:pt x="359" y="1201"/>
                        <a:pt x="359" y="1201"/>
                      </a:cubicBezTo>
                      <a:cubicBezTo>
                        <a:pt x="419" y="1231"/>
                        <a:pt x="483" y="1251"/>
                        <a:pt x="549" y="1260"/>
                      </a:cubicBezTo>
                      <a:cubicBezTo>
                        <a:pt x="564" y="1154"/>
                        <a:pt x="564" y="1154"/>
                        <a:pt x="564" y="1154"/>
                      </a:cubicBezTo>
                      <a:cubicBezTo>
                        <a:pt x="620" y="1162"/>
                        <a:pt x="676" y="1161"/>
                        <a:pt x="730" y="1151"/>
                      </a:cubicBezTo>
                      <a:cubicBezTo>
                        <a:pt x="748" y="1257"/>
                        <a:pt x="748" y="1257"/>
                        <a:pt x="748" y="1257"/>
                      </a:cubicBezTo>
                      <a:cubicBezTo>
                        <a:pt x="814" y="1245"/>
                        <a:pt x="877" y="1224"/>
                        <a:pt x="936" y="1192"/>
                      </a:cubicBezTo>
                      <a:cubicBezTo>
                        <a:pt x="886" y="1098"/>
                        <a:pt x="886" y="1098"/>
                        <a:pt x="886" y="1098"/>
                      </a:cubicBezTo>
                      <a:cubicBezTo>
                        <a:pt x="935" y="1072"/>
                        <a:pt x="980" y="1039"/>
                        <a:pt x="1019" y="999"/>
                      </a:cubicBezTo>
                      <a:lnTo>
                        <a:pt x="1096" y="1073"/>
                      </a:lnTo>
                      <a:close/>
                      <a:moveTo>
                        <a:pt x="516" y="881"/>
                      </a:moveTo>
                      <a:cubicBezTo>
                        <a:pt x="378" y="813"/>
                        <a:pt x="320" y="645"/>
                        <a:pt x="388" y="507"/>
                      </a:cubicBezTo>
                      <a:cubicBezTo>
                        <a:pt x="456" y="369"/>
                        <a:pt x="624" y="312"/>
                        <a:pt x="762" y="379"/>
                      </a:cubicBezTo>
                      <a:cubicBezTo>
                        <a:pt x="900" y="447"/>
                        <a:pt x="958" y="615"/>
                        <a:pt x="890" y="753"/>
                      </a:cubicBezTo>
                      <a:cubicBezTo>
                        <a:pt x="822" y="892"/>
                        <a:pt x="654" y="949"/>
                        <a:pt x="516" y="88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34"/>
                <p:cNvSpPr/>
                <p:nvPr/>
              </p:nvSpPr>
              <p:spPr>
                <a:xfrm>
                  <a:off x="5423113" y="3184739"/>
                  <a:ext cx="510681" cy="510677"/>
                </a:xfrm>
                <a:custGeom>
                  <a:avLst/>
                  <a:gdLst/>
                  <a:ahLst/>
                  <a:cxnLst/>
                  <a:rect l="l" t="t" r="r" b="b"/>
                  <a:pathLst>
                    <a:path w="1862" h="1862" extrusionOk="0">
                      <a:moveTo>
                        <a:pt x="931" y="931"/>
                      </a:moveTo>
                      <a:cubicBezTo>
                        <a:pt x="589" y="65"/>
                        <a:pt x="589" y="65"/>
                        <a:pt x="589" y="65"/>
                      </a:cubicBezTo>
                      <a:cubicBezTo>
                        <a:pt x="695" y="23"/>
                        <a:pt x="810" y="0"/>
                        <a:pt x="931" y="0"/>
                      </a:cubicBezTo>
                      <a:cubicBezTo>
                        <a:pt x="1445" y="0"/>
                        <a:pt x="1862" y="417"/>
                        <a:pt x="1862" y="931"/>
                      </a:cubicBezTo>
                      <a:cubicBezTo>
                        <a:pt x="1862" y="1445"/>
                        <a:pt x="1445" y="1862"/>
                        <a:pt x="931" y="1862"/>
                      </a:cubicBezTo>
                      <a:cubicBezTo>
                        <a:pt x="417" y="1862"/>
                        <a:pt x="0" y="1445"/>
                        <a:pt x="0" y="931"/>
                      </a:cubicBezTo>
                      <a:cubicBezTo>
                        <a:pt x="0" y="878"/>
                        <a:pt x="4" y="827"/>
                        <a:pt x="13" y="777"/>
                      </a:cubicBezTo>
                      <a:lnTo>
                        <a:pt x="931" y="93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34"/>
                <p:cNvSpPr/>
                <p:nvPr/>
              </p:nvSpPr>
              <p:spPr>
                <a:xfrm>
                  <a:off x="5382888" y="3170112"/>
                  <a:ext cx="251775" cy="237511"/>
                </a:xfrm>
                <a:custGeom>
                  <a:avLst/>
                  <a:gdLst/>
                  <a:ahLst/>
                  <a:cxnLst/>
                  <a:rect l="l" t="t" r="r" b="b"/>
                  <a:pathLst>
                    <a:path w="918" h="866" extrusionOk="0">
                      <a:moveTo>
                        <a:pt x="0" y="712"/>
                      </a:moveTo>
                      <a:cubicBezTo>
                        <a:pt x="54" y="386"/>
                        <a:pt x="277" y="118"/>
                        <a:pt x="576" y="0"/>
                      </a:cubicBezTo>
                      <a:cubicBezTo>
                        <a:pt x="918" y="866"/>
                        <a:pt x="918" y="866"/>
                        <a:pt x="918" y="866"/>
                      </a:cubicBezTo>
                      <a:lnTo>
                        <a:pt x="0" y="712"/>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34"/>
                <p:cNvSpPr/>
                <p:nvPr/>
              </p:nvSpPr>
              <p:spPr>
                <a:xfrm>
                  <a:off x="5390202" y="3758864"/>
                  <a:ext cx="36852" cy="36852"/>
                </a:xfrm>
                <a:custGeom>
                  <a:avLst/>
                  <a:gdLst/>
                  <a:ahLst/>
                  <a:cxnLst/>
                  <a:rect l="l" t="t" r="r" b="b"/>
                  <a:pathLst>
                    <a:path w="139" h="139" extrusionOk="0">
                      <a:moveTo>
                        <a:pt x="135" y="139"/>
                      </a:moveTo>
                      <a:cubicBezTo>
                        <a:pt x="3" y="139"/>
                        <a:pt x="3" y="139"/>
                        <a:pt x="3" y="139"/>
                      </a:cubicBezTo>
                      <a:cubicBezTo>
                        <a:pt x="1" y="139"/>
                        <a:pt x="0" y="138"/>
                        <a:pt x="0" y="135"/>
                      </a:cubicBezTo>
                      <a:cubicBezTo>
                        <a:pt x="0" y="4"/>
                        <a:pt x="0" y="4"/>
                        <a:pt x="0" y="4"/>
                      </a:cubicBezTo>
                      <a:cubicBezTo>
                        <a:pt x="0" y="2"/>
                        <a:pt x="1" y="0"/>
                        <a:pt x="3" y="0"/>
                      </a:cubicBezTo>
                      <a:cubicBezTo>
                        <a:pt x="135" y="0"/>
                        <a:pt x="135" y="0"/>
                        <a:pt x="135" y="0"/>
                      </a:cubicBezTo>
                      <a:cubicBezTo>
                        <a:pt x="137" y="0"/>
                        <a:pt x="139" y="2"/>
                        <a:pt x="139" y="4"/>
                      </a:cubicBezTo>
                      <a:cubicBezTo>
                        <a:pt x="139" y="135"/>
                        <a:pt x="139" y="135"/>
                        <a:pt x="139" y="135"/>
                      </a:cubicBezTo>
                      <a:cubicBezTo>
                        <a:pt x="139" y="138"/>
                        <a:pt x="137" y="139"/>
                        <a:pt x="135" y="13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34"/>
                <p:cNvSpPr/>
                <p:nvPr/>
              </p:nvSpPr>
              <p:spPr>
                <a:xfrm>
                  <a:off x="5452368" y="3773491"/>
                  <a:ext cx="160401"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34"/>
                <p:cNvSpPr/>
                <p:nvPr/>
              </p:nvSpPr>
              <p:spPr>
                <a:xfrm>
                  <a:off x="5697378" y="3758864"/>
                  <a:ext cx="37118" cy="40664"/>
                </a:xfrm>
                <a:custGeom>
                  <a:avLst/>
                  <a:gdLst/>
                  <a:ahLst/>
                  <a:cxnLst/>
                  <a:rect l="l" t="t" r="r" b="b"/>
                  <a:pathLst>
                    <a:path w="140" h="139" extrusionOk="0">
                      <a:moveTo>
                        <a:pt x="136" y="0"/>
                      </a:moveTo>
                      <a:cubicBezTo>
                        <a:pt x="4" y="0"/>
                        <a:pt x="4" y="0"/>
                        <a:pt x="4" y="0"/>
                      </a:cubicBezTo>
                      <a:cubicBezTo>
                        <a:pt x="2" y="0"/>
                        <a:pt x="0" y="2"/>
                        <a:pt x="0" y="4"/>
                      </a:cubicBezTo>
                      <a:cubicBezTo>
                        <a:pt x="0" y="136"/>
                        <a:pt x="0" y="136"/>
                        <a:pt x="0" y="136"/>
                      </a:cubicBezTo>
                      <a:cubicBezTo>
                        <a:pt x="0" y="138"/>
                        <a:pt x="2" y="139"/>
                        <a:pt x="4" y="139"/>
                      </a:cubicBezTo>
                      <a:cubicBezTo>
                        <a:pt x="136" y="139"/>
                        <a:pt x="136" y="139"/>
                        <a:pt x="136" y="139"/>
                      </a:cubicBezTo>
                      <a:cubicBezTo>
                        <a:pt x="138" y="139"/>
                        <a:pt x="140" y="138"/>
                        <a:pt x="140" y="136"/>
                      </a:cubicBezTo>
                      <a:cubicBezTo>
                        <a:pt x="140" y="4"/>
                        <a:pt x="140" y="4"/>
                        <a:pt x="140" y="4"/>
                      </a:cubicBezTo>
                      <a:cubicBezTo>
                        <a:pt x="140" y="2"/>
                        <a:pt x="138" y="0"/>
                        <a:pt x="136"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34"/>
                <p:cNvSpPr/>
                <p:nvPr/>
              </p:nvSpPr>
              <p:spPr>
                <a:xfrm>
                  <a:off x="5759544" y="3773491"/>
                  <a:ext cx="165930"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34"/>
                <p:cNvSpPr/>
                <p:nvPr/>
              </p:nvSpPr>
              <p:spPr>
                <a:xfrm>
                  <a:off x="7046759" y="1762227"/>
                  <a:ext cx="10971" cy="28908"/>
                </a:xfrm>
                <a:custGeom>
                  <a:avLst/>
                  <a:gdLst/>
                  <a:ahLst/>
                  <a:cxnLst/>
                  <a:rect l="l" t="t" r="r" b="b"/>
                  <a:pathLst>
                    <a:path w="40" h="102" extrusionOk="0">
                      <a:moveTo>
                        <a:pt x="20" y="102"/>
                      </a:moveTo>
                      <a:cubicBezTo>
                        <a:pt x="9" y="102"/>
                        <a:pt x="0" y="93"/>
                        <a:pt x="0" y="82"/>
                      </a:cubicBezTo>
                      <a:cubicBezTo>
                        <a:pt x="0" y="21"/>
                        <a:pt x="0" y="21"/>
                        <a:pt x="0" y="21"/>
                      </a:cubicBezTo>
                      <a:cubicBezTo>
                        <a:pt x="0" y="9"/>
                        <a:pt x="9" y="0"/>
                        <a:pt x="20" y="0"/>
                      </a:cubicBezTo>
                      <a:cubicBezTo>
                        <a:pt x="31" y="0"/>
                        <a:pt x="40" y="9"/>
                        <a:pt x="40" y="21"/>
                      </a:cubicBezTo>
                      <a:cubicBezTo>
                        <a:pt x="40" y="82"/>
                        <a:pt x="40" y="82"/>
                        <a:pt x="40" y="82"/>
                      </a:cubicBezTo>
                      <a:cubicBezTo>
                        <a:pt x="40" y="93"/>
                        <a:pt x="31" y="102"/>
                        <a:pt x="20" y="10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34"/>
                <p:cNvSpPr/>
                <p:nvPr/>
              </p:nvSpPr>
              <p:spPr>
                <a:xfrm>
                  <a:off x="6589651" y="1831707"/>
                  <a:ext cx="475576" cy="1104729"/>
                </a:xfrm>
                <a:custGeom>
                  <a:avLst/>
                  <a:gdLst/>
                  <a:ahLst/>
                  <a:cxnLst/>
                  <a:rect l="l" t="t" r="r" b="b"/>
                  <a:pathLst>
                    <a:path w="1734" h="4028" extrusionOk="0">
                      <a:moveTo>
                        <a:pt x="1378" y="4028"/>
                      </a:moveTo>
                      <a:cubicBezTo>
                        <a:pt x="1296" y="4028"/>
                        <a:pt x="1296" y="4028"/>
                        <a:pt x="1296" y="4028"/>
                      </a:cubicBezTo>
                      <a:cubicBezTo>
                        <a:pt x="1284" y="4028"/>
                        <a:pt x="1275" y="4019"/>
                        <a:pt x="1275" y="4008"/>
                      </a:cubicBezTo>
                      <a:cubicBezTo>
                        <a:pt x="1275" y="3996"/>
                        <a:pt x="1284" y="3987"/>
                        <a:pt x="1296" y="3987"/>
                      </a:cubicBezTo>
                      <a:cubicBezTo>
                        <a:pt x="1378" y="3987"/>
                        <a:pt x="1378" y="3987"/>
                        <a:pt x="1378" y="3987"/>
                      </a:cubicBezTo>
                      <a:cubicBezTo>
                        <a:pt x="1390" y="3987"/>
                        <a:pt x="1401" y="3987"/>
                        <a:pt x="1413" y="3985"/>
                      </a:cubicBezTo>
                      <a:cubicBezTo>
                        <a:pt x="1424" y="3984"/>
                        <a:pt x="1434" y="3992"/>
                        <a:pt x="1435" y="4003"/>
                      </a:cubicBezTo>
                      <a:cubicBezTo>
                        <a:pt x="1436" y="4015"/>
                        <a:pt x="1428" y="4025"/>
                        <a:pt x="1417" y="4026"/>
                      </a:cubicBezTo>
                      <a:cubicBezTo>
                        <a:pt x="1404" y="4027"/>
                        <a:pt x="1391" y="4028"/>
                        <a:pt x="1378" y="4028"/>
                      </a:cubicBezTo>
                      <a:close/>
                      <a:moveTo>
                        <a:pt x="1096" y="4028"/>
                      </a:moveTo>
                      <a:cubicBezTo>
                        <a:pt x="977" y="4028"/>
                        <a:pt x="977" y="4028"/>
                        <a:pt x="977" y="4028"/>
                      </a:cubicBezTo>
                      <a:cubicBezTo>
                        <a:pt x="966" y="4028"/>
                        <a:pt x="956" y="4019"/>
                        <a:pt x="956" y="4008"/>
                      </a:cubicBezTo>
                      <a:cubicBezTo>
                        <a:pt x="956" y="3996"/>
                        <a:pt x="966" y="3987"/>
                        <a:pt x="977" y="3987"/>
                      </a:cubicBezTo>
                      <a:cubicBezTo>
                        <a:pt x="1096" y="3987"/>
                        <a:pt x="1096" y="3987"/>
                        <a:pt x="1096" y="3987"/>
                      </a:cubicBezTo>
                      <a:cubicBezTo>
                        <a:pt x="1108" y="3987"/>
                        <a:pt x="1117" y="3996"/>
                        <a:pt x="1117" y="4008"/>
                      </a:cubicBezTo>
                      <a:cubicBezTo>
                        <a:pt x="1117" y="4019"/>
                        <a:pt x="1108" y="4028"/>
                        <a:pt x="1096" y="4028"/>
                      </a:cubicBezTo>
                      <a:close/>
                      <a:moveTo>
                        <a:pt x="778" y="4028"/>
                      </a:moveTo>
                      <a:cubicBezTo>
                        <a:pt x="658" y="4028"/>
                        <a:pt x="658" y="4028"/>
                        <a:pt x="658" y="4028"/>
                      </a:cubicBezTo>
                      <a:cubicBezTo>
                        <a:pt x="647" y="4028"/>
                        <a:pt x="638" y="4019"/>
                        <a:pt x="638" y="4008"/>
                      </a:cubicBezTo>
                      <a:cubicBezTo>
                        <a:pt x="638" y="3996"/>
                        <a:pt x="647" y="3987"/>
                        <a:pt x="658" y="3987"/>
                      </a:cubicBezTo>
                      <a:cubicBezTo>
                        <a:pt x="778" y="3987"/>
                        <a:pt x="778" y="3987"/>
                        <a:pt x="778" y="3987"/>
                      </a:cubicBezTo>
                      <a:cubicBezTo>
                        <a:pt x="789" y="3987"/>
                        <a:pt x="798" y="3996"/>
                        <a:pt x="798" y="4008"/>
                      </a:cubicBezTo>
                      <a:cubicBezTo>
                        <a:pt x="798" y="4019"/>
                        <a:pt x="789" y="4028"/>
                        <a:pt x="778" y="4028"/>
                      </a:cubicBezTo>
                      <a:close/>
                      <a:moveTo>
                        <a:pt x="459" y="4028"/>
                      </a:moveTo>
                      <a:cubicBezTo>
                        <a:pt x="340" y="4028"/>
                        <a:pt x="340" y="4028"/>
                        <a:pt x="340" y="4028"/>
                      </a:cubicBezTo>
                      <a:cubicBezTo>
                        <a:pt x="328" y="4028"/>
                        <a:pt x="319" y="4019"/>
                        <a:pt x="319" y="4008"/>
                      </a:cubicBezTo>
                      <a:cubicBezTo>
                        <a:pt x="319" y="3996"/>
                        <a:pt x="328" y="3987"/>
                        <a:pt x="340" y="3987"/>
                      </a:cubicBezTo>
                      <a:cubicBezTo>
                        <a:pt x="459" y="3987"/>
                        <a:pt x="459" y="3987"/>
                        <a:pt x="459" y="3987"/>
                      </a:cubicBezTo>
                      <a:cubicBezTo>
                        <a:pt x="470" y="3987"/>
                        <a:pt x="479" y="3996"/>
                        <a:pt x="479" y="4008"/>
                      </a:cubicBezTo>
                      <a:cubicBezTo>
                        <a:pt x="479" y="4019"/>
                        <a:pt x="470" y="4028"/>
                        <a:pt x="459" y="4028"/>
                      </a:cubicBezTo>
                      <a:close/>
                      <a:moveTo>
                        <a:pt x="140" y="4028"/>
                      </a:moveTo>
                      <a:cubicBezTo>
                        <a:pt x="21" y="4028"/>
                        <a:pt x="21" y="4028"/>
                        <a:pt x="21" y="4028"/>
                      </a:cubicBezTo>
                      <a:cubicBezTo>
                        <a:pt x="10" y="4028"/>
                        <a:pt x="0" y="4019"/>
                        <a:pt x="0" y="4008"/>
                      </a:cubicBezTo>
                      <a:cubicBezTo>
                        <a:pt x="0" y="3996"/>
                        <a:pt x="10" y="3987"/>
                        <a:pt x="21" y="3987"/>
                      </a:cubicBezTo>
                      <a:cubicBezTo>
                        <a:pt x="140" y="3987"/>
                        <a:pt x="140" y="3987"/>
                        <a:pt x="140" y="3987"/>
                      </a:cubicBezTo>
                      <a:cubicBezTo>
                        <a:pt x="152" y="3987"/>
                        <a:pt x="161" y="3996"/>
                        <a:pt x="161" y="4008"/>
                      </a:cubicBezTo>
                      <a:cubicBezTo>
                        <a:pt x="161" y="4019"/>
                        <a:pt x="152" y="4028"/>
                        <a:pt x="140" y="4028"/>
                      </a:cubicBezTo>
                      <a:close/>
                      <a:moveTo>
                        <a:pt x="1595" y="3948"/>
                      </a:moveTo>
                      <a:cubicBezTo>
                        <a:pt x="1589" y="3948"/>
                        <a:pt x="1584" y="3946"/>
                        <a:pt x="1580" y="3941"/>
                      </a:cubicBezTo>
                      <a:cubicBezTo>
                        <a:pt x="1572" y="3933"/>
                        <a:pt x="1573" y="3920"/>
                        <a:pt x="1582" y="3912"/>
                      </a:cubicBezTo>
                      <a:cubicBezTo>
                        <a:pt x="1611" y="3888"/>
                        <a:pt x="1635" y="3859"/>
                        <a:pt x="1653" y="3826"/>
                      </a:cubicBezTo>
                      <a:cubicBezTo>
                        <a:pt x="1659" y="3817"/>
                        <a:pt x="1671" y="3813"/>
                        <a:pt x="1681" y="3819"/>
                      </a:cubicBezTo>
                      <a:cubicBezTo>
                        <a:pt x="1691" y="3824"/>
                        <a:pt x="1694" y="3837"/>
                        <a:pt x="1689" y="3847"/>
                      </a:cubicBezTo>
                      <a:cubicBezTo>
                        <a:pt x="1668" y="3883"/>
                        <a:pt x="1641" y="3916"/>
                        <a:pt x="1608" y="3944"/>
                      </a:cubicBezTo>
                      <a:cubicBezTo>
                        <a:pt x="1604" y="3947"/>
                        <a:pt x="1600" y="3948"/>
                        <a:pt x="1595" y="3948"/>
                      </a:cubicBezTo>
                      <a:close/>
                      <a:moveTo>
                        <a:pt x="1714" y="3665"/>
                      </a:moveTo>
                      <a:cubicBezTo>
                        <a:pt x="1703" y="3665"/>
                        <a:pt x="1694" y="3656"/>
                        <a:pt x="1694" y="3645"/>
                      </a:cubicBezTo>
                      <a:cubicBezTo>
                        <a:pt x="1694" y="3525"/>
                        <a:pt x="1694" y="3525"/>
                        <a:pt x="1694" y="3525"/>
                      </a:cubicBezTo>
                      <a:cubicBezTo>
                        <a:pt x="1694" y="3514"/>
                        <a:pt x="1703" y="3505"/>
                        <a:pt x="1714" y="3505"/>
                      </a:cubicBezTo>
                      <a:cubicBezTo>
                        <a:pt x="1725" y="3505"/>
                        <a:pt x="1734" y="3514"/>
                        <a:pt x="1734" y="3525"/>
                      </a:cubicBezTo>
                      <a:cubicBezTo>
                        <a:pt x="1734" y="3645"/>
                        <a:pt x="1734" y="3645"/>
                        <a:pt x="1734" y="3645"/>
                      </a:cubicBezTo>
                      <a:cubicBezTo>
                        <a:pt x="1734" y="3656"/>
                        <a:pt x="1725" y="3665"/>
                        <a:pt x="1714" y="3665"/>
                      </a:cubicBezTo>
                      <a:close/>
                      <a:moveTo>
                        <a:pt x="1714" y="3347"/>
                      </a:moveTo>
                      <a:cubicBezTo>
                        <a:pt x="1703" y="3347"/>
                        <a:pt x="1694" y="3337"/>
                        <a:pt x="1694" y="3326"/>
                      </a:cubicBezTo>
                      <a:cubicBezTo>
                        <a:pt x="1694" y="3207"/>
                        <a:pt x="1694" y="3207"/>
                        <a:pt x="1694" y="3207"/>
                      </a:cubicBezTo>
                      <a:cubicBezTo>
                        <a:pt x="1694" y="3195"/>
                        <a:pt x="1703" y="3186"/>
                        <a:pt x="1714" y="3186"/>
                      </a:cubicBezTo>
                      <a:cubicBezTo>
                        <a:pt x="1725" y="3186"/>
                        <a:pt x="1734" y="3195"/>
                        <a:pt x="1734" y="3207"/>
                      </a:cubicBezTo>
                      <a:cubicBezTo>
                        <a:pt x="1734" y="3326"/>
                        <a:pt x="1734" y="3326"/>
                        <a:pt x="1734" y="3326"/>
                      </a:cubicBezTo>
                      <a:cubicBezTo>
                        <a:pt x="1734" y="3337"/>
                        <a:pt x="1725" y="3347"/>
                        <a:pt x="1714" y="3347"/>
                      </a:cubicBezTo>
                      <a:close/>
                      <a:moveTo>
                        <a:pt x="1714" y="3028"/>
                      </a:moveTo>
                      <a:cubicBezTo>
                        <a:pt x="1703" y="3028"/>
                        <a:pt x="1694" y="3019"/>
                        <a:pt x="1694" y="3007"/>
                      </a:cubicBezTo>
                      <a:cubicBezTo>
                        <a:pt x="1694" y="2888"/>
                        <a:pt x="1694" y="2888"/>
                        <a:pt x="1694" y="2888"/>
                      </a:cubicBezTo>
                      <a:cubicBezTo>
                        <a:pt x="1694" y="2877"/>
                        <a:pt x="1703" y="2867"/>
                        <a:pt x="1714" y="2867"/>
                      </a:cubicBezTo>
                      <a:cubicBezTo>
                        <a:pt x="1725" y="2867"/>
                        <a:pt x="1734" y="2877"/>
                        <a:pt x="1734" y="2888"/>
                      </a:cubicBezTo>
                      <a:cubicBezTo>
                        <a:pt x="1734" y="3007"/>
                        <a:pt x="1734" y="3007"/>
                        <a:pt x="1734" y="3007"/>
                      </a:cubicBezTo>
                      <a:cubicBezTo>
                        <a:pt x="1734" y="3019"/>
                        <a:pt x="1725" y="3028"/>
                        <a:pt x="1714" y="3028"/>
                      </a:cubicBezTo>
                      <a:close/>
                      <a:moveTo>
                        <a:pt x="1714" y="2709"/>
                      </a:moveTo>
                      <a:cubicBezTo>
                        <a:pt x="1703" y="2709"/>
                        <a:pt x="1694" y="2700"/>
                        <a:pt x="1694" y="2689"/>
                      </a:cubicBezTo>
                      <a:cubicBezTo>
                        <a:pt x="1694" y="2569"/>
                        <a:pt x="1694" y="2569"/>
                        <a:pt x="1694" y="2569"/>
                      </a:cubicBezTo>
                      <a:cubicBezTo>
                        <a:pt x="1694" y="2558"/>
                        <a:pt x="1703" y="2549"/>
                        <a:pt x="1714" y="2549"/>
                      </a:cubicBezTo>
                      <a:cubicBezTo>
                        <a:pt x="1725" y="2549"/>
                        <a:pt x="1734" y="2558"/>
                        <a:pt x="1734" y="2569"/>
                      </a:cubicBezTo>
                      <a:cubicBezTo>
                        <a:pt x="1734" y="2689"/>
                        <a:pt x="1734" y="2689"/>
                        <a:pt x="1734" y="2689"/>
                      </a:cubicBezTo>
                      <a:cubicBezTo>
                        <a:pt x="1734" y="2700"/>
                        <a:pt x="1725" y="2709"/>
                        <a:pt x="1714" y="2709"/>
                      </a:cubicBezTo>
                      <a:close/>
                      <a:moveTo>
                        <a:pt x="1714" y="2391"/>
                      </a:moveTo>
                      <a:cubicBezTo>
                        <a:pt x="1703" y="2391"/>
                        <a:pt x="1694" y="2381"/>
                        <a:pt x="1694" y="2370"/>
                      </a:cubicBezTo>
                      <a:cubicBezTo>
                        <a:pt x="1694" y="2251"/>
                        <a:pt x="1694" y="2251"/>
                        <a:pt x="1694" y="2251"/>
                      </a:cubicBezTo>
                      <a:cubicBezTo>
                        <a:pt x="1694" y="2239"/>
                        <a:pt x="1703" y="2230"/>
                        <a:pt x="1714" y="2230"/>
                      </a:cubicBezTo>
                      <a:cubicBezTo>
                        <a:pt x="1725" y="2230"/>
                        <a:pt x="1734" y="2239"/>
                        <a:pt x="1734" y="2251"/>
                      </a:cubicBezTo>
                      <a:cubicBezTo>
                        <a:pt x="1734" y="2370"/>
                        <a:pt x="1734" y="2370"/>
                        <a:pt x="1734" y="2370"/>
                      </a:cubicBezTo>
                      <a:cubicBezTo>
                        <a:pt x="1734" y="2381"/>
                        <a:pt x="1725" y="2391"/>
                        <a:pt x="1714" y="2391"/>
                      </a:cubicBezTo>
                      <a:close/>
                      <a:moveTo>
                        <a:pt x="1714" y="2072"/>
                      </a:moveTo>
                      <a:cubicBezTo>
                        <a:pt x="1703" y="2072"/>
                        <a:pt x="1694" y="2063"/>
                        <a:pt x="1694" y="2051"/>
                      </a:cubicBezTo>
                      <a:cubicBezTo>
                        <a:pt x="1694" y="1932"/>
                        <a:pt x="1694" y="1932"/>
                        <a:pt x="1694" y="1932"/>
                      </a:cubicBezTo>
                      <a:cubicBezTo>
                        <a:pt x="1694" y="1921"/>
                        <a:pt x="1703" y="1912"/>
                        <a:pt x="1714" y="1912"/>
                      </a:cubicBezTo>
                      <a:cubicBezTo>
                        <a:pt x="1725" y="1912"/>
                        <a:pt x="1734" y="1921"/>
                        <a:pt x="1734" y="1932"/>
                      </a:cubicBezTo>
                      <a:cubicBezTo>
                        <a:pt x="1734" y="2051"/>
                        <a:pt x="1734" y="2051"/>
                        <a:pt x="1734" y="2051"/>
                      </a:cubicBezTo>
                      <a:cubicBezTo>
                        <a:pt x="1734" y="2063"/>
                        <a:pt x="1725" y="2072"/>
                        <a:pt x="1714" y="2072"/>
                      </a:cubicBezTo>
                      <a:close/>
                      <a:moveTo>
                        <a:pt x="1714" y="1753"/>
                      </a:moveTo>
                      <a:cubicBezTo>
                        <a:pt x="1703" y="1753"/>
                        <a:pt x="1694" y="1744"/>
                        <a:pt x="1694" y="1733"/>
                      </a:cubicBezTo>
                      <a:cubicBezTo>
                        <a:pt x="1694" y="1613"/>
                        <a:pt x="1694" y="1613"/>
                        <a:pt x="1694" y="1613"/>
                      </a:cubicBezTo>
                      <a:cubicBezTo>
                        <a:pt x="1694" y="1602"/>
                        <a:pt x="1703" y="1593"/>
                        <a:pt x="1714" y="1593"/>
                      </a:cubicBezTo>
                      <a:cubicBezTo>
                        <a:pt x="1725" y="1593"/>
                        <a:pt x="1734" y="1602"/>
                        <a:pt x="1734" y="1613"/>
                      </a:cubicBezTo>
                      <a:cubicBezTo>
                        <a:pt x="1734" y="1733"/>
                        <a:pt x="1734" y="1733"/>
                        <a:pt x="1734" y="1733"/>
                      </a:cubicBezTo>
                      <a:cubicBezTo>
                        <a:pt x="1734" y="1744"/>
                        <a:pt x="1725" y="1753"/>
                        <a:pt x="1714" y="1753"/>
                      </a:cubicBezTo>
                      <a:close/>
                      <a:moveTo>
                        <a:pt x="1714" y="1435"/>
                      </a:moveTo>
                      <a:cubicBezTo>
                        <a:pt x="1703" y="1435"/>
                        <a:pt x="1694" y="1425"/>
                        <a:pt x="1694" y="1414"/>
                      </a:cubicBezTo>
                      <a:cubicBezTo>
                        <a:pt x="1694" y="1295"/>
                        <a:pt x="1694" y="1295"/>
                        <a:pt x="1694" y="1295"/>
                      </a:cubicBezTo>
                      <a:cubicBezTo>
                        <a:pt x="1694" y="1283"/>
                        <a:pt x="1703" y="1274"/>
                        <a:pt x="1714" y="1274"/>
                      </a:cubicBezTo>
                      <a:cubicBezTo>
                        <a:pt x="1725" y="1274"/>
                        <a:pt x="1734" y="1283"/>
                        <a:pt x="1734" y="1295"/>
                      </a:cubicBezTo>
                      <a:cubicBezTo>
                        <a:pt x="1734" y="1414"/>
                        <a:pt x="1734" y="1414"/>
                        <a:pt x="1734" y="1414"/>
                      </a:cubicBezTo>
                      <a:cubicBezTo>
                        <a:pt x="1734" y="1425"/>
                        <a:pt x="1725" y="1435"/>
                        <a:pt x="1714" y="1435"/>
                      </a:cubicBezTo>
                      <a:close/>
                      <a:moveTo>
                        <a:pt x="1714" y="1116"/>
                      </a:moveTo>
                      <a:cubicBezTo>
                        <a:pt x="1703" y="1116"/>
                        <a:pt x="1694" y="1107"/>
                        <a:pt x="1694" y="1095"/>
                      </a:cubicBezTo>
                      <a:cubicBezTo>
                        <a:pt x="1694" y="976"/>
                        <a:pt x="1694" y="976"/>
                        <a:pt x="1694" y="976"/>
                      </a:cubicBezTo>
                      <a:cubicBezTo>
                        <a:pt x="1694" y="965"/>
                        <a:pt x="1703" y="955"/>
                        <a:pt x="1714" y="955"/>
                      </a:cubicBezTo>
                      <a:cubicBezTo>
                        <a:pt x="1725" y="955"/>
                        <a:pt x="1734" y="965"/>
                        <a:pt x="1734" y="976"/>
                      </a:cubicBezTo>
                      <a:cubicBezTo>
                        <a:pt x="1734" y="1095"/>
                        <a:pt x="1734" y="1095"/>
                        <a:pt x="1734" y="1095"/>
                      </a:cubicBezTo>
                      <a:cubicBezTo>
                        <a:pt x="1734" y="1107"/>
                        <a:pt x="1725" y="1116"/>
                        <a:pt x="1714" y="1116"/>
                      </a:cubicBezTo>
                      <a:close/>
                      <a:moveTo>
                        <a:pt x="1714" y="797"/>
                      </a:moveTo>
                      <a:cubicBezTo>
                        <a:pt x="1703" y="797"/>
                        <a:pt x="1694" y="788"/>
                        <a:pt x="1694" y="777"/>
                      </a:cubicBezTo>
                      <a:cubicBezTo>
                        <a:pt x="1694" y="657"/>
                        <a:pt x="1694" y="657"/>
                        <a:pt x="1694" y="657"/>
                      </a:cubicBezTo>
                      <a:cubicBezTo>
                        <a:pt x="1694" y="646"/>
                        <a:pt x="1703" y="637"/>
                        <a:pt x="1714" y="637"/>
                      </a:cubicBezTo>
                      <a:cubicBezTo>
                        <a:pt x="1725" y="637"/>
                        <a:pt x="1734" y="646"/>
                        <a:pt x="1734" y="657"/>
                      </a:cubicBezTo>
                      <a:cubicBezTo>
                        <a:pt x="1734" y="777"/>
                        <a:pt x="1734" y="777"/>
                        <a:pt x="1734" y="777"/>
                      </a:cubicBezTo>
                      <a:cubicBezTo>
                        <a:pt x="1734" y="788"/>
                        <a:pt x="1725" y="797"/>
                        <a:pt x="1714" y="797"/>
                      </a:cubicBezTo>
                      <a:close/>
                      <a:moveTo>
                        <a:pt x="1714" y="479"/>
                      </a:moveTo>
                      <a:cubicBezTo>
                        <a:pt x="1703" y="479"/>
                        <a:pt x="1694" y="469"/>
                        <a:pt x="1694" y="458"/>
                      </a:cubicBezTo>
                      <a:cubicBezTo>
                        <a:pt x="1694" y="339"/>
                        <a:pt x="1694" y="339"/>
                        <a:pt x="1694" y="339"/>
                      </a:cubicBezTo>
                      <a:cubicBezTo>
                        <a:pt x="1694" y="327"/>
                        <a:pt x="1703" y="318"/>
                        <a:pt x="1714" y="318"/>
                      </a:cubicBezTo>
                      <a:cubicBezTo>
                        <a:pt x="1725" y="318"/>
                        <a:pt x="1734" y="327"/>
                        <a:pt x="1734" y="339"/>
                      </a:cubicBezTo>
                      <a:cubicBezTo>
                        <a:pt x="1734" y="458"/>
                        <a:pt x="1734" y="458"/>
                        <a:pt x="1734" y="458"/>
                      </a:cubicBezTo>
                      <a:cubicBezTo>
                        <a:pt x="1734" y="469"/>
                        <a:pt x="1725" y="479"/>
                        <a:pt x="1714" y="479"/>
                      </a:cubicBezTo>
                      <a:close/>
                      <a:moveTo>
                        <a:pt x="1714" y="160"/>
                      </a:moveTo>
                      <a:cubicBezTo>
                        <a:pt x="1703" y="160"/>
                        <a:pt x="1694" y="151"/>
                        <a:pt x="1694" y="139"/>
                      </a:cubicBezTo>
                      <a:cubicBezTo>
                        <a:pt x="1694" y="20"/>
                        <a:pt x="1694" y="20"/>
                        <a:pt x="1694" y="20"/>
                      </a:cubicBezTo>
                      <a:cubicBezTo>
                        <a:pt x="1694" y="9"/>
                        <a:pt x="1703" y="0"/>
                        <a:pt x="1714" y="0"/>
                      </a:cubicBezTo>
                      <a:cubicBezTo>
                        <a:pt x="1725" y="0"/>
                        <a:pt x="1734" y="9"/>
                        <a:pt x="1734" y="20"/>
                      </a:cubicBezTo>
                      <a:cubicBezTo>
                        <a:pt x="1734" y="139"/>
                        <a:pt x="1734" y="139"/>
                        <a:pt x="1734" y="139"/>
                      </a:cubicBezTo>
                      <a:cubicBezTo>
                        <a:pt x="1734" y="151"/>
                        <a:pt x="1725" y="160"/>
                        <a:pt x="1714" y="16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34"/>
                <p:cNvSpPr/>
                <p:nvPr/>
              </p:nvSpPr>
              <p:spPr>
                <a:xfrm>
                  <a:off x="4647860" y="1992608"/>
                  <a:ext cx="10870" cy="29191"/>
                </a:xfrm>
                <a:custGeom>
                  <a:avLst/>
                  <a:gdLst/>
                  <a:ahLst/>
                  <a:cxnLst/>
                  <a:rect l="l" t="t" r="r" b="b"/>
                  <a:pathLst>
                    <a:path w="41" h="103" extrusionOk="0">
                      <a:moveTo>
                        <a:pt x="21" y="103"/>
                      </a:moveTo>
                      <a:cubicBezTo>
                        <a:pt x="9" y="103"/>
                        <a:pt x="0" y="93"/>
                        <a:pt x="0" y="82"/>
                      </a:cubicBezTo>
                      <a:cubicBezTo>
                        <a:pt x="0" y="21"/>
                        <a:pt x="0" y="21"/>
                        <a:pt x="0" y="21"/>
                      </a:cubicBezTo>
                      <a:cubicBezTo>
                        <a:pt x="0" y="10"/>
                        <a:pt x="9" y="0"/>
                        <a:pt x="21" y="0"/>
                      </a:cubicBezTo>
                      <a:cubicBezTo>
                        <a:pt x="32" y="0"/>
                        <a:pt x="41" y="10"/>
                        <a:pt x="41" y="21"/>
                      </a:cubicBezTo>
                      <a:cubicBezTo>
                        <a:pt x="41" y="82"/>
                        <a:pt x="41" y="82"/>
                        <a:pt x="41" y="82"/>
                      </a:cubicBezTo>
                      <a:cubicBezTo>
                        <a:pt x="41" y="93"/>
                        <a:pt x="32" y="103"/>
                        <a:pt x="21" y="10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34"/>
                <p:cNvSpPr/>
                <p:nvPr/>
              </p:nvSpPr>
              <p:spPr>
                <a:xfrm>
                  <a:off x="4647860" y="2065745"/>
                  <a:ext cx="590218" cy="521099"/>
                </a:xfrm>
                <a:custGeom>
                  <a:avLst/>
                  <a:gdLst/>
                  <a:ahLst/>
                  <a:cxnLst/>
                  <a:rect l="l" t="t" r="r" b="b"/>
                  <a:pathLst>
                    <a:path w="2152" h="1900" extrusionOk="0">
                      <a:moveTo>
                        <a:pt x="2132" y="1900"/>
                      </a:moveTo>
                      <a:cubicBezTo>
                        <a:pt x="2006" y="1900"/>
                        <a:pt x="2006" y="1900"/>
                        <a:pt x="2006" y="1900"/>
                      </a:cubicBezTo>
                      <a:cubicBezTo>
                        <a:pt x="1995" y="1900"/>
                        <a:pt x="1985" y="1891"/>
                        <a:pt x="1985" y="1879"/>
                      </a:cubicBezTo>
                      <a:cubicBezTo>
                        <a:pt x="1985" y="1868"/>
                        <a:pt x="1995" y="1859"/>
                        <a:pt x="2006" y="1859"/>
                      </a:cubicBezTo>
                      <a:cubicBezTo>
                        <a:pt x="2132" y="1859"/>
                        <a:pt x="2132" y="1859"/>
                        <a:pt x="2132" y="1859"/>
                      </a:cubicBezTo>
                      <a:cubicBezTo>
                        <a:pt x="2143" y="1859"/>
                        <a:pt x="2152" y="1868"/>
                        <a:pt x="2152" y="1879"/>
                      </a:cubicBezTo>
                      <a:cubicBezTo>
                        <a:pt x="2152" y="1891"/>
                        <a:pt x="2143" y="1900"/>
                        <a:pt x="2132" y="1900"/>
                      </a:cubicBezTo>
                      <a:close/>
                      <a:moveTo>
                        <a:pt x="1796" y="1900"/>
                      </a:moveTo>
                      <a:cubicBezTo>
                        <a:pt x="1669" y="1900"/>
                        <a:pt x="1669" y="1900"/>
                        <a:pt x="1669" y="1900"/>
                      </a:cubicBezTo>
                      <a:cubicBezTo>
                        <a:pt x="1658" y="1900"/>
                        <a:pt x="1649" y="1891"/>
                        <a:pt x="1649" y="1879"/>
                      </a:cubicBezTo>
                      <a:cubicBezTo>
                        <a:pt x="1649" y="1868"/>
                        <a:pt x="1658" y="1859"/>
                        <a:pt x="1669" y="1859"/>
                      </a:cubicBezTo>
                      <a:cubicBezTo>
                        <a:pt x="1796" y="1859"/>
                        <a:pt x="1796" y="1859"/>
                        <a:pt x="1796" y="1859"/>
                      </a:cubicBezTo>
                      <a:cubicBezTo>
                        <a:pt x="1807" y="1859"/>
                        <a:pt x="1816" y="1868"/>
                        <a:pt x="1816" y="1879"/>
                      </a:cubicBezTo>
                      <a:cubicBezTo>
                        <a:pt x="1816" y="1891"/>
                        <a:pt x="1807" y="1900"/>
                        <a:pt x="1796" y="1900"/>
                      </a:cubicBezTo>
                      <a:close/>
                      <a:moveTo>
                        <a:pt x="1459" y="1900"/>
                      </a:moveTo>
                      <a:cubicBezTo>
                        <a:pt x="1333" y="1900"/>
                        <a:pt x="1333" y="1900"/>
                        <a:pt x="1333" y="1900"/>
                      </a:cubicBezTo>
                      <a:cubicBezTo>
                        <a:pt x="1322" y="1900"/>
                        <a:pt x="1313" y="1891"/>
                        <a:pt x="1313" y="1879"/>
                      </a:cubicBezTo>
                      <a:cubicBezTo>
                        <a:pt x="1313" y="1868"/>
                        <a:pt x="1322" y="1859"/>
                        <a:pt x="1333" y="1859"/>
                      </a:cubicBezTo>
                      <a:cubicBezTo>
                        <a:pt x="1459" y="1859"/>
                        <a:pt x="1459" y="1859"/>
                        <a:pt x="1459" y="1859"/>
                      </a:cubicBezTo>
                      <a:cubicBezTo>
                        <a:pt x="1471" y="1859"/>
                        <a:pt x="1480" y="1868"/>
                        <a:pt x="1480" y="1879"/>
                      </a:cubicBezTo>
                      <a:cubicBezTo>
                        <a:pt x="1480" y="1891"/>
                        <a:pt x="1471" y="1900"/>
                        <a:pt x="1459" y="1900"/>
                      </a:cubicBezTo>
                      <a:close/>
                      <a:moveTo>
                        <a:pt x="1123" y="1900"/>
                      </a:moveTo>
                      <a:cubicBezTo>
                        <a:pt x="997" y="1900"/>
                        <a:pt x="997" y="1900"/>
                        <a:pt x="997" y="1900"/>
                      </a:cubicBezTo>
                      <a:cubicBezTo>
                        <a:pt x="985" y="1900"/>
                        <a:pt x="976" y="1891"/>
                        <a:pt x="976" y="1879"/>
                      </a:cubicBezTo>
                      <a:cubicBezTo>
                        <a:pt x="976" y="1868"/>
                        <a:pt x="985" y="1859"/>
                        <a:pt x="997" y="1859"/>
                      </a:cubicBezTo>
                      <a:cubicBezTo>
                        <a:pt x="1123" y="1859"/>
                        <a:pt x="1123" y="1859"/>
                        <a:pt x="1123" y="1859"/>
                      </a:cubicBezTo>
                      <a:cubicBezTo>
                        <a:pt x="1134" y="1859"/>
                        <a:pt x="1143" y="1868"/>
                        <a:pt x="1143" y="1879"/>
                      </a:cubicBezTo>
                      <a:cubicBezTo>
                        <a:pt x="1143" y="1891"/>
                        <a:pt x="1134" y="1900"/>
                        <a:pt x="1123" y="1900"/>
                      </a:cubicBezTo>
                      <a:close/>
                      <a:moveTo>
                        <a:pt x="786" y="1900"/>
                      </a:moveTo>
                      <a:cubicBezTo>
                        <a:pt x="660" y="1900"/>
                        <a:pt x="660" y="1900"/>
                        <a:pt x="660" y="1900"/>
                      </a:cubicBezTo>
                      <a:cubicBezTo>
                        <a:pt x="649" y="1900"/>
                        <a:pt x="640" y="1891"/>
                        <a:pt x="640" y="1879"/>
                      </a:cubicBezTo>
                      <a:cubicBezTo>
                        <a:pt x="640" y="1868"/>
                        <a:pt x="649" y="1859"/>
                        <a:pt x="660" y="1859"/>
                      </a:cubicBezTo>
                      <a:cubicBezTo>
                        <a:pt x="786" y="1859"/>
                        <a:pt x="786" y="1859"/>
                        <a:pt x="786" y="1859"/>
                      </a:cubicBezTo>
                      <a:cubicBezTo>
                        <a:pt x="798" y="1859"/>
                        <a:pt x="807" y="1868"/>
                        <a:pt x="807" y="1879"/>
                      </a:cubicBezTo>
                      <a:cubicBezTo>
                        <a:pt x="807" y="1891"/>
                        <a:pt x="798" y="1900"/>
                        <a:pt x="786" y="1900"/>
                      </a:cubicBezTo>
                      <a:close/>
                      <a:moveTo>
                        <a:pt x="450" y="1900"/>
                      </a:moveTo>
                      <a:cubicBezTo>
                        <a:pt x="357" y="1900"/>
                        <a:pt x="357" y="1900"/>
                        <a:pt x="357" y="1900"/>
                      </a:cubicBezTo>
                      <a:cubicBezTo>
                        <a:pt x="345" y="1900"/>
                        <a:pt x="333" y="1899"/>
                        <a:pt x="322" y="1898"/>
                      </a:cubicBezTo>
                      <a:cubicBezTo>
                        <a:pt x="311" y="1897"/>
                        <a:pt x="303" y="1887"/>
                        <a:pt x="304" y="1876"/>
                      </a:cubicBezTo>
                      <a:cubicBezTo>
                        <a:pt x="305" y="1864"/>
                        <a:pt x="315" y="1857"/>
                        <a:pt x="326" y="1857"/>
                      </a:cubicBezTo>
                      <a:cubicBezTo>
                        <a:pt x="336" y="1858"/>
                        <a:pt x="346" y="1859"/>
                        <a:pt x="357" y="1859"/>
                      </a:cubicBezTo>
                      <a:cubicBezTo>
                        <a:pt x="450" y="1859"/>
                        <a:pt x="450" y="1859"/>
                        <a:pt x="450" y="1859"/>
                      </a:cubicBezTo>
                      <a:cubicBezTo>
                        <a:pt x="461" y="1859"/>
                        <a:pt x="471" y="1868"/>
                        <a:pt x="471" y="1879"/>
                      </a:cubicBezTo>
                      <a:cubicBezTo>
                        <a:pt x="471" y="1891"/>
                        <a:pt x="461" y="1900"/>
                        <a:pt x="450" y="1900"/>
                      </a:cubicBezTo>
                      <a:close/>
                      <a:moveTo>
                        <a:pt x="134" y="1816"/>
                      </a:moveTo>
                      <a:cubicBezTo>
                        <a:pt x="130" y="1816"/>
                        <a:pt x="125" y="1814"/>
                        <a:pt x="121" y="1811"/>
                      </a:cubicBezTo>
                      <a:cubicBezTo>
                        <a:pt x="87" y="1781"/>
                        <a:pt x="60" y="1746"/>
                        <a:pt x="39" y="1706"/>
                      </a:cubicBezTo>
                      <a:cubicBezTo>
                        <a:pt x="34" y="1696"/>
                        <a:pt x="38" y="1683"/>
                        <a:pt x="48" y="1678"/>
                      </a:cubicBezTo>
                      <a:cubicBezTo>
                        <a:pt x="58" y="1673"/>
                        <a:pt x="70" y="1677"/>
                        <a:pt x="76" y="1687"/>
                      </a:cubicBezTo>
                      <a:cubicBezTo>
                        <a:pt x="94" y="1722"/>
                        <a:pt x="118" y="1754"/>
                        <a:pt x="148" y="1780"/>
                      </a:cubicBezTo>
                      <a:cubicBezTo>
                        <a:pt x="156" y="1787"/>
                        <a:pt x="157" y="1800"/>
                        <a:pt x="150" y="1809"/>
                      </a:cubicBezTo>
                      <a:cubicBezTo>
                        <a:pt x="146" y="1813"/>
                        <a:pt x="140" y="1816"/>
                        <a:pt x="134" y="1816"/>
                      </a:cubicBezTo>
                      <a:close/>
                      <a:moveTo>
                        <a:pt x="21" y="1512"/>
                      </a:moveTo>
                      <a:cubicBezTo>
                        <a:pt x="9" y="1512"/>
                        <a:pt x="0" y="1503"/>
                        <a:pt x="0" y="1492"/>
                      </a:cubicBezTo>
                      <a:cubicBezTo>
                        <a:pt x="0" y="1366"/>
                        <a:pt x="0" y="1366"/>
                        <a:pt x="0" y="1366"/>
                      </a:cubicBezTo>
                      <a:cubicBezTo>
                        <a:pt x="0" y="1355"/>
                        <a:pt x="9" y="1345"/>
                        <a:pt x="21" y="1345"/>
                      </a:cubicBezTo>
                      <a:cubicBezTo>
                        <a:pt x="32" y="1345"/>
                        <a:pt x="41" y="1355"/>
                        <a:pt x="41" y="1366"/>
                      </a:cubicBezTo>
                      <a:cubicBezTo>
                        <a:pt x="41" y="1492"/>
                        <a:pt x="41" y="1492"/>
                        <a:pt x="41" y="1492"/>
                      </a:cubicBezTo>
                      <a:cubicBezTo>
                        <a:pt x="41" y="1503"/>
                        <a:pt x="32" y="1512"/>
                        <a:pt x="21" y="1512"/>
                      </a:cubicBezTo>
                      <a:close/>
                      <a:moveTo>
                        <a:pt x="21" y="1176"/>
                      </a:moveTo>
                      <a:cubicBezTo>
                        <a:pt x="9" y="1176"/>
                        <a:pt x="0" y="1167"/>
                        <a:pt x="0" y="1156"/>
                      </a:cubicBezTo>
                      <a:cubicBezTo>
                        <a:pt x="0" y="1030"/>
                        <a:pt x="0" y="1030"/>
                        <a:pt x="0" y="1030"/>
                      </a:cubicBezTo>
                      <a:cubicBezTo>
                        <a:pt x="0" y="1018"/>
                        <a:pt x="9" y="1009"/>
                        <a:pt x="21" y="1009"/>
                      </a:cubicBezTo>
                      <a:cubicBezTo>
                        <a:pt x="32" y="1009"/>
                        <a:pt x="41" y="1018"/>
                        <a:pt x="41" y="1030"/>
                      </a:cubicBezTo>
                      <a:cubicBezTo>
                        <a:pt x="41" y="1156"/>
                        <a:pt x="41" y="1156"/>
                        <a:pt x="41" y="1156"/>
                      </a:cubicBezTo>
                      <a:cubicBezTo>
                        <a:pt x="41" y="1167"/>
                        <a:pt x="32" y="1176"/>
                        <a:pt x="21" y="1176"/>
                      </a:cubicBezTo>
                      <a:close/>
                      <a:moveTo>
                        <a:pt x="21" y="840"/>
                      </a:moveTo>
                      <a:cubicBezTo>
                        <a:pt x="9" y="840"/>
                        <a:pt x="0" y="831"/>
                        <a:pt x="0" y="819"/>
                      </a:cubicBezTo>
                      <a:cubicBezTo>
                        <a:pt x="0" y="693"/>
                        <a:pt x="0" y="693"/>
                        <a:pt x="0" y="693"/>
                      </a:cubicBezTo>
                      <a:cubicBezTo>
                        <a:pt x="0" y="682"/>
                        <a:pt x="9" y="673"/>
                        <a:pt x="21" y="673"/>
                      </a:cubicBezTo>
                      <a:cubicBezTo>
                        <a:pt x="32" y="673"/>
                        <a:pt x="41" y="682"/>
                        <a:pt x="41" y="693"/>
                      </a:cubicBezTo>
                      <a:cubicBezTo>
                        <a:pt x="41" y="819"/>
                        <a:pt x="41" y="819"/>
                        <a:pt x="41" y="819"/>
                      </a:cubicBezTo>
                      <a:cubicBezTo>
                        <a:pt x="41" y="831"/>
                        <a:pt x="32" y="840"/>
                        <a:pt x="21" y="840"/>
                      </a:cubicBezTo>
                      <a:close/>
                      <a:moveTo>
                        <a:pt x="21" y="503"/>
                      </a:moveTo>
                      <a:cubicBezTo>
                        <a:pt x="9" y="503"/>
                        <a:pt x="0" y="494"/>
                        <a:pt x="0" y="483"/>
                      </a:cubicBezTo>
                      <a:cubicBezTo>
                        <a:pt x="0" y="357"/>
                        <a:pt x="0" y="357"/>
                        <a:pt x="0" y="357"/>
                      </a:cubicBezTo>
                      <a:cubicBezTo>
                        <a:pt x="0" y="346"/>
                        <a:pt x="9" y="336"/>
                        <a:pt x="21" y="336"/>
                      </a:cubicBezTo>
                      <a:cubicBezTo>
                        <a:pt x="32" y="336"/>
                        <a:pt x="41" y="346"/>
                        <a:pt x="41" y="357"/>
                      </a:cubicBezTo>
                      <a:cubicBezTo>
                        <a:pt x="41" y="483"/>
                        <a:pt x="41" y="483"/>
                        <a:pt x="41" y="483"/>
                      </a:cubicBezTo>
                      <a:cubicBezTo>
                        <a:pt x="41" y="494"/>
                        <a:pt x="32" y="503"/>
                        <a:pt x="21" y="503"/>
                      </a:cubicBezTo>
                      <a:close/>
                      <a:moveTo>
                        <a:pt x="21" y="167"/>
                      </a:moveTo>
                      <a:cubicBezTo>
                        <a:pt x="9" y="167"/>
                        <a:pt x="0" y="158"/>
                        <a:pt x="0" y="147"/>
                      </a:cubicBezTo>
                      <a:cubicBezTo>
                        <a:pt x="0" y="20"/>
                        <a:pt x="0" y="20"/>
                        <a:pt x="0" y="20"/>
                      </a:cubicBezTo>
                      <a:cubicBezTo>
                        <a:pt x="0" y="9"/>
                        <a:pt x="9" y="0"/>
                        <a:pt x="21" y="0"/>
                      </a:cubicBezTo>
                      <a:cubicBezTo>
                        <a:pt x="32" y="0"/>
                        <a:pt x="41" y="9"/>
                        <a:pt x="41" y="20"/>
                      </a:cubicBezTo>
                      <a:cubicBezTo>
                        <a:pt x="41" y="147"/>
                        <a:pt x="41" y="147"/>
                        <a:pt x="41" y="147"/>
                      </a:cubicBezTo>
                      <a:cubicBezTo>
                        <a:pt x="41" y="158"/>
                        <a:pt x="32" y="167"/>
                        <a:pt x="21" y="1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34"/>
                <p:cNvSpPr/>
                <p:nvPr/>
              </p:nvSpPr>
              <p:spPr>
                <a:xfrm>
                  <a:off x="5997240" y="3469973"/>
                  <a:ext cx="460217" cy="40188"/>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34"/>
                <p:cNvSpPr/>
                <p:nvPr/>
              </p:nvSpPr>
              <p:spPr>
                <a:xfrm>
                  <a:off x="5997240" y="3385866"/>
                  <a:ext cx="460217" cy="40188"/>
                </a:xfrm>
                <a:custGeom>
                  <a:avLst/>
                  <a:gdLst/>
                  <a:ahLst/>
                  <a:cxnLst/>
                  <a:rect l="l" t="t" r="r" b="b"/>
                  <a:pathLst>
                    <a:path w="1678" h="157" extrusionOk="0">
                      <a:moveTo>
                        <a:pt x="1599" y="157"/>
                      </a:moveTo>
                      <a:cubicBezTo>
                        <a:pt x="79" y="157"/>
                        <a:pt x="79" y="157"/>
                        <a:pt x="79" y="157"/>
                      </a:cubicBezTo>
                      <a:cubicBezTo>
                        <a:pt x="36" y="157"/>
                        <a:pt x="0" y="121"/>
                        <a:pt x="0" y="78"/>
                      </a:cubicBezTo>
                      <a:cubicBezTo>
                        <a:pt x="0" y="78"/>
                        <a:pt x="0" y="78"/>
                        <a:pt x="0" y="78"/>
                      </a:cubicBezTo>
                      <a:cubicBezTo>
                        <a:pt x="0" y="35"/>
                        <a:pt x="36" y="0"/>
                        <a:pt x="79" y="0"/>
                      </a:cubicBezTo>
                      <a:cubicBezTo>
                        <a:pt x="1599" y="0"/>
                        <a:pt x="1599" y="0"/>
                        <a:pt x="1599" y="0"/>
                      </a:cubicBezTo>
                      <a:cubicBezTo>
                        <a:pt x="1643" y="0"/>
                        <a:pt x="1678" y="35"/>
                        <a:pt x="1678" y="78"/>
                      </a:cubicBezTo>
                      <a:cubicBezTo>
                        <a:pt x="1678" y="121"/>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34"/>
                <p:cNvSpPr/>
                <p:nvPr/>
              </p:nvSpPr>
              <p:spPr>
                <a:xfrm>
                  <a:off x="5997240" y="3298101"/>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5"/>
                        <a:pt x="36" y="0"/>
                        <a:pt x="79" y="0"/>
                      </a:cubicBezTo>
                      <a:cubicBezTo>
                        <a:pt x="1599" y="0"/>
                        <a:pt x="1599" y="0"/>
                        <a:pt x="1599" y="0"/>
                      </a:cubicBezTo>
                      <a:cubicBezTo>
                        <a:pt x="1643" y="0"/>
                        <a:pt x="1678" y="35"/>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34"/>
                <p:cNvSpPr/>
                <p:nvPr/>
              </p:nvSpPr>
              <p:spPr>
                <a:xfrm>
                  <a:off x="5997240" y="3213994"/>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34"/>
                <p:cNvSpPr/>
                <p:nvPr/>
              </p:nvSpPr>
              <p:spPr>
                <a:xfrm>
                  <a:off x="5997240" y="3554080"/>
                  <a:ext cx="244710" cy="40188"/>
                </a:xfrm>
                <a:custGeom>
                  <a:avLst/>
                  <a:gdLst/>
                  <a:ahLst/>
                  <a:cxnLst/>
                  <a:rect l="l" t="t" r="r" b="b"/>
                  <a:pathLst>
                    <a:path w="923" h="157" extrusionOk="0">
                      <a:moveTo>
                        <a:pt x="845" y="157"/>
                      </a:moveTo>
                      <a:cubicBezTo>
                        <a:pt x="79" y="157"/>
                        <a:pt x="79" y="157"/>
                        <a:pt x="79" y="157"/>
                      </a:cubicBezTo>
                      <a:cubicBezTo>
                        <a:pt x="36" y="157"/>
                        <a:pt x="0" y="122"/>
                        <a:pt x="0" y="79"/>
                      </a:cubicBezTo>
                      <a:cubicBezTo>
                        <a:pt x="0" y="79"/>
                        <a:pt x="0" y="79"/>
                        <a:pt x="0" y="79"/>
                      </a:cubicBezTo>
                      <a:cubicBezTo>
                        <a:pt x="0" y="35"/>
                        <a:pt x="36" y="0"/>
                        <a:pt x="79" y="0"/>
                      </a:cubicBezTo>
                      <a:cubicBezTo>
                        <a:pt x="845" y="0"/>
                        <a:pt x="845" y="0"/>
                        <a:pt x="845" y="0"/>
                      </a:cubicBezTo>
                      <a:cubicBezTo>
                        <a:pt x="888" y="0"/>
                        <a:pt x="923" y="35"/>
                        <a:pt x="923" y="79"/>
                      </a:cubicBezTo>
                      <a:cubicBezTo>
                        <a:pt x="923" y="122"/>
                        <a:pt x="888" y="157"/>
                        <a:pt x="845"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34"/>
                <p:cNvSpPr/>
                <p:nvPr/>
              </p:nvSpPr>
              <p:spPr>
                <a:xfrm>
                  <a:off x="5913132" y="2632556"/>
                  <a:ext cx="244710" cy="44495"/>
                </a:xfrm>
                <a:custGeom>
                  <a:avLst/>
                  <a:gdLst/>
                  <a:ahLst/>
                  <a:cxnLst/>
                  <a:rect l="l" t="t" r="r" b="b"/>
                  <a:pathLst>
                    <a:path w="923" h="157" extrusionOk="0">
                      <a:moveTo>
                        <a:pt x="844" y="157"/>
                      </a:moveTo>
                      <a:cubicBezTo>
                        <a:pt x="78" y="157"/>
                        <a:pt x="78" y="157"/>
                        <a:pt x="78" y="157"/>
                      </a:cubicBezTo>
                      <a:cubicBezTo>
                        <a:pt x="35" y="157"/>
                        <a:pt x="0" y="122"/>
                        <a:pt x="0" y="79"/>
                      </a:cubicBezTo>
                      <a:cubicBezTo>
                        <a:pt x="0" y="79"/>
                        <a:pt x="0" y="79"/>
                        <a:pt x="0" y="79"/>
                      </a:cubicBezTo>
                      <a:cubicBezTo>
                        <a:pt x="0" y="36"/>
                        <a:pt x="35" y="0"/>
                        <a:pt x="78" y="0"/>
                      </a:cubicBezTo>
                      <a:cubicBezTo>
                        <a:pt x="844" y="0"/>
                        <a:pt x="844" y="0"/>
                        <a:pt x="844" y="0"/>
                      </a:cubicBezTo>
                      <a:cubicBezTo>
                        <a:pt x="887" y="0"/>
                        <a:pt x="923" y="36"/>
                        <a:pt x="923" y="79"/>
                      </a:cubicBezTo>
                      <a:cubicBezTo>
                        <a:pt x="923" y="122"/>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4"/>
                <p:cNvSpPr/>
                <p:nvPr/>
              </p:nvSpPr>
              <p:spPr>
                <a:xfrm>
                  <a:off x="5913132" y="2548448"/>
                  <a:ext cx="244710" cy="44495"/>
                </a:xfrm>
                <a:custGeom>
                  <a:avLst/>
                  <a:gdLst/>
                  <a:ahLst/>
                  <a:cxnLst/>
                  <a:rect l="l" t="t" r="r" b="b"/>
                  <a:pathLst>
                    <a:path w="923" h="157" extrusionOk="0">
                      <a:moveTo>
                        <a:pt x="844" y="157"/>
                      </a:moveTo>
                      <a:cubicBezTo>
                        <a:pt x="78" y="157"/>
                        <a:pt x="78" y="157"/>
                        <a:pt x="78" y="157"/>
                      </a:cubicBezTo>
                      <a:cubicBezTo>
                        <a:pt x="35" y="157"/>
                        <a:pt x="0" y="121"/>
                        <a:pt x="0" y="78"/>
                      </a:cubicBezTo>
                      <a:cubicBezTo>
                        <a:pt x="0" y="78"/>
                        <a:pt x="0" y="78"/>
                        <a:pt x="0" y="78"/>
                      </a:cubicBezTo>
                      <a:cubicBezTo>
                        <a:pt x="0" y="35"/>
                        <a:pt x="35" y="0"/>
                        <a:pt x="78" y="0"/>
                      </a:cubicBezTo>
                      <a:cubicBezTo>
                        <a:pt x="844" y="0"/>
                        <a:pt x="844" y="0"/>
                        <a:pt x="844" y="0"/>
                      </a:cubicBezTo>
                      <a:cubicBezTo>
                        <a:pt x="887" y="0"/>
                        <a:pt x="923" y="35"/>
                        <a:pt x="923" y="78"/>
                      </a:cubicBezTo>
                      <a:cubicBezTo>
                        <a:pt x="923" y="121"/>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4"/>
                <p:cNvSpPr/>
                <p:nvPr/>
              </p:nvSpPr>
              <p:spPr>
                <a:xfrm>
                  <a:off x="5913132"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4"/>
                <p:cNvSpPr/>
                <p:nvPr/>
              </p:nvSpPr>
              <p:spPr>
                <a:xfrm>
                  <a:off x="5964328"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4"/>
                <p:cNvSpPr/>
                <p:nvPr/>
              </p:nvSpPr>
              <p:spPr>
                <a:xfrm>
                  <a:off x="6019181"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4"/>
                <p:cNvSpPr/>
                <p:nvPr/>
              </p:nvSpPr>
              <p:spPr>
                <a:xfrm>
                  <a:off x="6070377"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4"/>
                <p:cNvSpPr/>
                <p:nvPr/>
              </p:nvSpPr>
              <p:spPr>
                <a:xfrm>
                  <a:off x="6125230"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4"/>
                <p:cNvSpPr/>
                <p:nvPr/>
              </p:nvSpPr>
              <p:spPr>
                <a:xfrm>
                  <a:off x="5035486" y="2789800"/>
                  <a:ext cx="528234" cy="368060"/>
                </a:xfrm>
                <a:custGeom>
                  <a:avLst/>
                  <a:gdLst/>
                  <a:ahLst/>
                  <a:cxnLst/>
                  <a:rect l="l" t="t" r="r" b="b"/>
                  <a:pathLst>
                    <a:path w="1926" h="1342" extrusionOk="0">
                      <a:moveTo>
                        <a:pt x="1648" y="0"/>
                      </a:moveTo>
                      <a:cubicBezTo>
                        <a:pt x="278" y="0"/>
                        <a:pt x="278" y="0"/>
                        <a:pt x="278" y="0"/>
                      </a:cubicBezTo>
                      <a:cubicBezTo>
                        <a:pt x="124" y="0"/>
                        <a:pt x="0" y="164"/>
                        <a:pt x="0" y="366"/>
                      </a:cubicBezTo>
                      <a:cubicBezTo>
                        <a:pt x="0" y="976"/>
                        <a:pt x="0" y="976"/>
                        <a:pt x="0" y="976"/>
                      </a:cubicBezTo>
                      <a:cubicBezTo>
                        <a:pt x="0" y="1178"/>
                        <a:pt x="124" y="1342"/>
                        <a:pt x="278" y="1342"/>
                      </a:cubicBezTo>
                      <a:cubicBezTo>
                        <a:pt x="1648" y="1342"/>
                        <a:pt x="1648" y="1342"/>
                        <a:pt x="1648" y="1342"/>
                      </a:cubicBezTo>
                      <a:cubicBezTo>
                        <a:pt x="1802" y="1342"/>
                        <a:pt x="1926" y="1178"/>
                        <a:pt x="1926" y="976"/>
                      </a:cubicBezTo>
                      <a:cubicBezTo>
                        <a:pt x="1926" y="366"/>
                        <a:pt x="1926" y="366"/>
                        <a:pt x="1926" y="366"/>
                      </a:cubicBezTo>
                      <a:cubicBezTo>
                        <a:pt x="1926" y="164"/>
                        <a:pt x="1802" y="0"/>
                        <a:pt x="164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4"/>
                <p:cNvSpPr/>
                <p:nvPr/>
              </p:nvSpPr>
              <p:spPr>
                <a:xfrm>
                  <a:off x="5086683" y="2998240"/>
                  <a:ext cx="33141" cy="95975"/>
                </a:xfrm>
                <a:custGeom>
                  <a:avLst/>
                  <a:gdLst/>
                  <a:ahLst/>
                  <a:cxnLst/>
                  <a:rect l="l" t="t" r="r" b="b"/>
                  <a:pathLst>
                    <a:path w="125" h="362" extrusionOk="0">
                      <a:moveTo>
                        <a:pt x="125" y="84"/>
                      </a:moveTo>
                      <a:cubicBezTo>
                        <a:pt x="125" y="38"/>
                        <a:pt x="97" y="0"/>
                        <a:pt x="63" y="0"/>
                      </a:cubicBezTo>
                      <a:cubicBezTo>
                        <a:pt x="28" y="0"/>
                        <a:pt x="0" y="38"/>
                        <a:pt x="0" y="84"/>
                      </a:cubicBezTo>
                      <a:cubicBezTo>
                        <a:pt x="0" y="278"/>
                        <a:pt x="0" y="278"/>
                        <a:pt x="0" y="278"/>
                      </a:cubicBezTo>
                      <a:cubicBezTo>
                        <a:pt x="0" y="324"/>
                        <a:pt x="28" y="362"/>
                        <a:pt x="63" y="362"/>
                      </a:cubicBezTo>
                      <a:cubicBezTo>
                        <a:pt x="97" y="362"/>
                        <a:pt x="125" y="324"/>
                        <a:pt x="125" y="278"/>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4"/>
                <p:cNvSpPr/>
                <p:nvPr/>
              </p:nvSpPr>
              <p:spPr>
                <a:xfrm>
                  <a:off x="5148849" y="2961672"/>
                  <a:ext cx="33141" cy="132032"/>
                </a:xfrm>
                <a:custGeom>
                  <a:avLst/>
                  <a:gdLst/>
                  <a:ahLst/>
                  <a:cxnLst/>
                  <a:rect l="l" t="t" r="r" b="b"/>
                  <a:pathLst>
                    <a:path w="125" h="498" extrusionOk="0">
                      <a:moveTo>
                        <a:pt x="125" y="85"/>
                      </a:moveTo>
                      <a:cubicBezTo>
                        <a:pt x="125" y="38"/>
                        <a:pt x="97" y="0"/>
                        <a:pt x="62" y="0"/>
                      </a:cubicBezTo>
                      <a:cubicBezTo>
                        <a:pt x="28" y="0"/>
                        <a:pt x="0" y="38"/>
                        <a:pt x="0" y="85"/>
                      </a:cubicBezTo>
                      <a:cubicBezTo>
                        <a:pt x="0" y="414"/>
                        <a:pt x="0" y="414"/>
                        <a:pt x="0" y="414"/>
                      </a:cubicBezTo>
                      <a:cubicBezTo>
                        <a:pt x="0" y="460"/>
                        <a:pt x="28" y="498"/>
                        <a:pt x="62" y="498"/>
                      </a:cubicBezTo>
                      <a:cubicBezTo>
                        <a:pt x="97" y="498"/>
                        <a:pt x="125" y="460"/>
                        <a:pt x="125" y="414"/>
                      </a:cubicBezTo>
                      <a:lnTo>
                        <a:pt x="125"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4"/>
                <p:cNvSpPr/>
                <p:nvPr/>
              </p:nvSpPr>
              <p:spPr>
                <a:xfrm>
                  <a:off x="5211016" y="2921446"/>
                  <a:ext cx="32875" cy="169415"/>
                </a:xfrm>
                <a:custGeom>
                  <a:avLst/>
                  <a:gdLst/>
                  <a:ahLst/>
                  <a:cxnLst/>
                  <a:rect l="l" t="t" r="r" b="b"/>
                  <a:pathLst>
                    <a:path w="124" h="639" extrusionOk="0">
                      <a:moveTo>
                        <a:pt x="124" y="85"/>
                      </a:moveTo>
                      <a:cubicBezTo>
                        <a:pt x="124" y="38"/>
                        <a:pt x="96" y="0"/>
                        <a:pt x="62" y="0"/>
                      </a:cubicBezTo>
                      <a:cubicBezTo>
                        <a:pt x="28" y="0"/>
                        <a:pt x="0" y="38"/>
                        <a:pt x="0" y="85"/>
                      </a:cubicBezTo>
                      <a:cubicBezTo>
                        <a:pt x="0" y="555"/>
                        <a:pt x="0" y="555"/>
                        <a:pt x="0" y="555"/>
                      </a:cubicBezTo>
                      <a:cubicBezTo>
                        <a:pt x="0" y="601"/>
                        <a:pt x="28" y="639"/>
                        <a:pt x="62" y="639"/>
                      </a:cubicBezTo>
                      <a:cubicBezTo>
                        <a:pt x="96" y="639"/>
                        <a:pt x="124" y="601"/>
                        <a:pt x="124" y="555"/>
                      </a:cubicBezTo>
                      <a:lnTo>
                        <a:pt x="124"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4"/>
                <p:cNvSpPr/>
                <p:nvPr/>
              </p:nvSpPr>
              <p:spPr>
                <a:xfrm>
                  <a:off x="5273182" y="2950701"/>
                  <a:ext cx="33141" cy="144811"/>
                </a:xfrm>
                <a:custGeom>
                  <a:avLst/>
                  <a:gdLst/>
                  <a:ahLst/>
                  <a:cxnLst/>
                  <a:rect l="l" t="t" r="r" b="b"/>
                  <a:pathLst>
                    <a:path w="125" h="528" extrusionOk="0">
                      <a:moveTo>
                        <a:pt x="125" y="84"/>
                      </a:moveTo>
                      <a:cubicBezTo>
                        <a:pt x="125" y="38"/>
                        <a:pt x="97" y="0"/>
                        <a:pt x="63" y="0"/>
                      </a:cubicBezTo>
                      <a:cubicBezTo>
                        <a:pt x="28" y="0"/>
                        <a:pt x="0" y="38"/>
                        <a:pt x="0" y="84"/>
                      </a:cubicBezTo>
                      <a:cubicBezTo>
                        <a:pt x="0" y="444"/>
                        <a:pt x="0" y="444"/>
                        <a:pt x="0" y="444"/>
                      </a:cubicBezTo>
                      <a:cubicBezTo>
                        <a:pt x="0" y="490"/>
                        <a:pt x="28" y="528"/>
                        <a:pt x="63" y="528"/>
                      </a:cubicBezTo>
                      <a:cubicBezTo>
                        <a:pt x="97" y="528"/>
                        <a:pt x="125" y="490"/>
                        <a:pt x="125" y="44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4"/>
                <p:cNvSpPr/>
                <p:nvPr/>
              </p:nvSpPr>
              <p:spPr>
                <a:xfrm>
                  <a:off x="5335349" y="2884878"/>
                  <a:ext cx="33141" cy="206267"/>
                </a:xfrm>
                <a:custGeom>
                  <a:avLst/>
                  <a:gdLst/>
                  <a:ahLst/>
                  <a:cxnLst/>
                  <a:rect l="l" t="t" r="r" b="b"/>
                  <a:pathLst>
                    <a:path w="125" h="778" extrusionOk="0">
                      <a:moveTo>
                        <a:pt x="125" y="84"/>
                      </a:moveTo>
                      <a:cubicBezTo>
                        <a:pt x="125" y="38"/>
                        <a:pt x="97" y="0"/>
                        <a:pt x="62" y="0"/>
                      </a:cubicBezTo>
                      <a:cubicBezTo>
                        <a:pt x="28" y="0"/>
                        <a:pt x="0" y="38"/>
                        <a:pt x="0" y="84"/>
                      </a:cubicBezTo>
                      <a:cubicBezTo>
                        <a:pt x="0" y="694"/>
                        <a:pt x="0" y="694"/>
                        <a:pt x="0" y="694"/>
                      </a:cubicBezTo>
                      <a:cubicBezTo>
                        <a:pt x="0" y="740"/>
                        <a:pt x="28" y="778"/>
                        <a:pt x="62" y="778"/>
                      </a:cubicBezTo>
                      <a:cubicBezTo>
                        <a:pt x="97" y="778"/>
                        <a:pt x="125" y="740"/>
                        <a:pt x="125" y="69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4"/>
                <p:cNvSpPr/>
                <p:nvPr/>
              </p:nvSpPr>
              <p:spPr>
                <a:xfrm>
                  <a:off x="5397515" y="2914133"/>
                  <a:ext cx="32875" cy="181836"/>
                </a:xfrm>
                <a:custGeom>
                  <a:avLst/>
                  <a:gdLst/>
                  <a:ahLst/>
                  <a:cxnLst/>
                  <a:rect l="l" t="t" r="r" b="b"/>
                  <a:pathLst>
                    <a:path w="124" h="663" extrusionOk="0">
                      <a:moveTo>
                        <a:pt x="124" y="84"/>
                      </a:moveTo>
                      <a:cubicBezTo>
                        <a:pt x="124" y="38"/>
                        <a:pt x="96" y="0"/>
                        <a:pt x="62" y="0"/>
                      </a:cubicBezTo>
                      <a:cubicBezTo>
                        <a:pt x="28" y="0"/>
                        <a:pt x="0" y="38"/>
                        <a:pt x="0" y="84"/>
                      </a:cubicBezTo>
                      <a:cubicBezTo>
                        <a:pt x="0" y="579"/>
                        <a:pt x="0" y="579"/>
                        <a:pt x="0" y="579"/>
                      </a:cubicBezTo>
                      <a:cubicBezTo>
                        <a:pt x="0" y="625"/>
                        <a:pt x="28" y="663"/>
                        <a:pt x="62" y="663"/>
                      </a:cubicBezTo>
                      <a:cubicBezTo>
                        <a:pt x="96" y="663"/>
                        <a:pt x="124" y="625"/>
                        <a:pt x="124" y="579"/>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4"/>
                <p:cNvSpPr/>
                <p:nvPr/>
              </p:nvSpPr>
              <p:spPr>
                <a:xfrm>
                  <a:off x="5459682" y="2837339"/>
                  <a:ext cx="36276" cy="253460"/>
                </a:xfrm>
                <a:custGeom>
                  <a:avLst/>
                  <a:gdLst/>
                  <a:ahLst/>
                  <a:cxnLst/>
                  <a:rect l="l" t="t" r="r" b="b"/>
                  <a:pathLst>
                    <a:path w="124" h="956" extrusionOk="0">
                      <a:moveTo>
                        <a:pt x="124" y="84"/>
                      </a:moveTo>
                      <a:cubicBezTo>
                        <a:pt x="124" y="38"/>
                        <a:pt x="96" y="0"/>
                        <a:pt x="62" y="0"/>
                      </a:cubicBezTo>
                      <a:cubicBezTo>
                        <a:pt x="27" y="0"/>
                        <a:pt x="0" y="38"/>
                        <a:pt x="0" y="84"/>
                      </a:cubicBezTo>
                      <a:cubicBezTo>
                        <a:pt x="0" y="872"/>
                        <a:pt x="0" y="872"/>
                        <a:pt x="0" y="872"/>
                      </a:cubicBezTo>
                      <a:cubicBezTo>
                        <a:pt x="0" y="918"/>
                        <a:pt x="27" y="956"/>
                        <a:pt x="62" y="956"/>
                      </a:cubicBezTo>
                      <a:cubicBezTo>
                        <a:pt x="96" y="956"/>
                        <a:pt x="124" y="918"/>
                        <a:pt x="124" y="872"/>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4"/>
                <p:cNvSpPr/>
                <p:nvPr/>
              </p:nvSpPr>
              <p:spPr>
                <a:xfrm>
                  <a:off x="5913132" y="2830025"/>
                  <a:ext cx="394119" cy="167300"/>
                </a:xfrm>
                <a:custGeom>
                  <a:avLst/>
                  <a:gdLst/>
                  <a:ahLst/>
                  <a:cxnLst/>
                  <a:rect l="l" t="t" r="r" b="b"/>
                  <a:pathLst>
                    <a:path w="1437" h="610" extrusionOk="0">
                      <a:moveTo>
                        <a:pt x="1132" y="610"/>
                      </a:moveTo>
                      <a:cubicBezTo>
                        <a:pt x="305" y="610"/>
                        <a:pt x="305" y="610"/>
                        <a:pt x="305" y="610"/>
                      </a:cubicBezTo>
                      <a:cubicBezTo>
                        <a:pt x="136" y="610"/>
                        <a:pt x="0" y="474"/>
                        <a:pt x="0" y="305"/>
                      </a:cubicBezTo>
                      <a:cubicBezTo>
                        <a:pt x="0" y="305"/>
                        <a:pt x="0" y="305"/>
                        <a:pt x="0" y="305"/>
                      </a:cubicBezTo>
                      <a:cubicBezTo>
                        <a:pt x="0" y="137"/>
                        <a:pt x="136" y="0"/>
                        <a:pt x="305" y="0"/>
                      </a:cubicBezTo>
                      <a:cubicBezTo>
                        <a:pt x="1132" y="0"/>
                        <a:pt x="1132" y="0"/>
                        <a:pt x="1132" y="0"/>
                      </a:cubicBezTo>
                      <a:cubicBezTo>
                        <a:pt x="1300" y="0"/>
                        <a:pt x="1437" y="137"/>
                        <a:pt x="1437" y="305"/>
                      </a:cubicBezTo>
                      <a:cubicBezTo>
                        <a:pt x="1437" y="305"/>
                        <a:pt x="1437" y="305"/>
                        <a:pt x="1437" y="305"/>
                      </a:cubicBezTo>
                      <a:cubicBezTo>
                        <a:pt x="1437" y="474"/>
                        <a:pt x="1300" y="610"/>
                        <a:pt x="1132" y="61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4"/>
                <p:cNvSpPr/>
                <p:nvPr/>
              </p:nvSpPr>
              <p:spPr>
                <a:xfrm>
                  <a:off x="5931417" y="2848309"/>
                  <a:ext cx="128055" cy="132469"/>
                </a:xfrm>
                <a:custGeom>
                  <a:avLst/>
                  <a:gdLst/>
                  <a:ahLst/>
                  <a:cxnLst/>
                  <a:rect l="l" t="t" r="r" b="b"/>
                  <a:pathLst>
                    <a:path w="483" h="483" extrusionOk="0">
                      <a:moveTo>
                        <a:pt x="242" y="0"/>
                      </a:moveTo>
                      <a:cubicBezTo>
                        <a:pt x="108" y="0"/>
                        <a:pt x="0" y="108"/>
                        <a:pt x="0" y="241"/>
                      </a:cubicBezTo>
                      <a:cubicBezTo>
                        <a:pt x="0" y="241"/>
                        <a:pt x="0" y="241"/>
                        <a:pt x="0" y="241"/>
                      </a:cubicBezTo>
                      <a:cubicBezTo>
                        <a:pt x="0" y="374"/>
                        <a:pt x="108" y="483"/>
                        <a:pt x="242" y="483"/>
                      </a:cubicBezTo>
                      <a:cubicBezTo>
                        <a:pt x="375" y="483"/>
                        <a:pt x="483" y="374"/>
                        <a:pt x="483" y="241"/>
                      </a:cubicBezTo>
                      <a:cubicBezTo>
                        <a:pt x="483" y="241"/>
                        <a:pt x="483" y="241"/>
                        <a:pt x="483" y="241"/>
                      </a:cubicBezTo>
                      <a:cubicBezTo>
                        <a:pt x="483" y="108"/>
                        <a:pt x="375" y="0"/>
                        <a:pt x="242"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4"/>
                <p:cNvSpPr/>
                <p:nvPr/>
              </p:nvSpPr>
              <p:spPr>
                <a:xfrm>
                  <a:off x="5953358" y="2895848"/>
                  <a:ext cx="33460" cy="36322"/>
                </a:xfrm>
                <a:custGeom>
                  <a:avLst/>
                  <a:gdLst/>
                  <a:ahLst/>
                  <a:cxnLst/>
                  <a:rect l="l" t="t" r="r" b="b"/>
                  <a:pathLst>
                    <a:path w="122" h="137" extrusionOk="0">
                      <a:moveTo>
                        <a:pt x="122" y="67"/>
                      </a:moveTo>
                      <a:cubicBezTo>
                        <a:pt x="122" y="113"/>
                        <a:pt x="94" y="137"/>
                        <a:pt x="60" y="137"/>
                      </a:cubicBezTo>
                      <a:cubicBezTo>
                        <a:pt x="25" y="137"/>
                        <a:pt x="0" y="110"/>
                        <a:pt x="0" y="70"/>
                      </a:cubicBezTo>
                      <a:cubicBezTo>
                        <a:pt x="0" y="27"/>
                        <a:pt x="27" y="0"/>
                        <a:pt x="62" y="0"/>
                      </a:cubicBezTo>
                      <a:cubicBezTo>
                        <a:pt x="98" y="0"/>
                        <a:pt x="122" y="28"/>
                        <a:pt x="122" y="67"/>
                      </a:cubicBezTo>
                      <a:close/>
                      <a:moveTo>
                        <a:pt x="19" y="69"/>
                      </a:moveTo>
                      <a:cubicBezTo>
                        <a:pt x="19" y="98"/>
                        <a:pt x="34" y="123"/>
                        <a:pt x="61" y="123"/>
                      </a:cubicBezTo>
                      <a:cubicBezTo>
                        <a:pt x="88" y="123"/>
                        <a:pt x="104" y="98"/>
                        <a:pt x="104" y="68"/>
                      </a:cubicBezTo>
                      <a:cubicBezTo>
                        <a:pt x="104" y="41"/>
                        <a:pt x="90" y="14"/>
                        <a:pt x="61" y="14"/>
                      </a:cubicBezTo>
                      <a:cubicBezTo>
                        <a:pt x="33" y="14"/>
                        <a:pt x="19" y="40"/>
                        <a:pt x="19" y="6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4"/>
                <p:cNvSpPr/>
                <p:nvPr/>
              </p:nvSpPr>
              <p:spPr>
                <a:xfrm>
                  <a:off x="5989926" y="2895848"/>
                  <a:ext cx="29255" cy="36477"/>
                </a:xfrm>
                <a:custGeom>
                  <a:avLst/>
                  <a:gdLst/>
                  <a:ahLst/>
                  <a:cxnLst/>
                  <a:rect l="l" t="t" r="r" b="b"/>
                  <a:pathLst>
                    <a:path w="100" h="133" extrusionOk="0">
                      <a:moveTo>
                        <a:pt x="0" y="133"/>
                      </a:moveTo>
                      <a:cubicBezTo>
                        <a:pt x="0" y="0"/>
                        <a:pt x="0" y="0"/>
                        <a:pt x="0" y="0"/>
                      </a:cubicBezTo>
                      <a:cubicBezTo>
                        <a:pt x="19" y="0"/>
                        <a:pt x="19" y="0"/>
                        <a:pt x="19" y="0"/>
                      </a:cubicBezTo>
                      <a:cubicBezTo>
                        <a:pt x="61" y="67"/>
                        <a:pt x="61" y="67"/>
                        <a:pt x="61" y="67"/>
                      </a:cubicBezTo>
                      <a:cubicBezTo>
                        <a:pt x="71" y="83"/>
                        <a:pt x="79" y="97"/>
                        <a:pt x="85" y="110"/>
                      </a:cubicBezTo>
                      <a:cubicBezTo>
                        <a:pt x="86" y="110"/>
                        <a:pt x="86" y="110"/>
                        <a:pt x="86" y="110"/>
                      </a:cubicBezTo>
                      <a:cubicBezTo>
                        <a:pt x="84" y="92"/>
                        <a:pt x="84" y="76"/>
                        <a:pt x="84" y="56"/>
                      </a:cubicBezTo>
                      <a:cubicBezTo>
                        <a:pt x="84" y="0"/>
                        <a:pt x="84" y="0"/>
                        <a:pt x="84" y="0"/>
                      </a:cubicBezTo>
                      <a:cubicBezTo>
                        <a:pt x="100" y="0"/>
                        <a:pt x="100" y="0"/>
                        <a:pt x="100" y="0"/>
                      </a:cubicBezTo>
                      <a:cubicBezTo>
                        <a:pt x="100" y="133"/>
                        <a:pt x="100" y="133"/>
                        <a:pt x="100" y="133"/>
                      </a:cubicBezTo>
                      <a:cubicBezTo>
                        <a:pt x="82" y="133"/>
                        <a:pt x="82" y="133"/>
                        <a:pt x="82" y="133"/>
                      </a:cubicBezTo>
                      <a:cubicBezTo>
                        <a:pt x="40" y="65"/>
                        <a:pt x="40" y="65"/>
                        <a:pt x="40" y="65"/>
                      </a:cubicBezTo>
                      <a:cubicBezTo>
                        <a:pt x="31" y="51"/>
                        <a:pt x="22" y="35"/>
                        <a:pt x="15" y="21"/>
                      </a:cubicBezTo>
                      <a:cubicBezTo>
                        <a:pt x="15" y="21"/>
                        <a:pt x="15" y="21"/>
                        <a:pt x="15" y="21"/>
                      </a:cubicBezTo>
                      <a:cubicBezTo>
                        <a:pt x="16" y="38"/>
                        <a:pt x="16" y="54"/>
                        <a:pt x="16" y="76"/>
                      </a:cubicBezTo>
                      <a:cubicBezTo>
                        <a:pt x="16" y="133"/>
                        <a:pt x="16" y="133"/>
                        <a:pt x="16" y="133"/>
                      </a:cubicBezTo>
                      <a:lnTo>
                        <a:pt x="0" y="13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34"/>
                <p:cNvSpPr/>
                <p:nvPr/>
              </p:nvSpPr>
              <p:spPr>
                <a:xfrm>
                  <a:off x="6143515" y="2895848"/>
                  <a:ext cx="33186" cy="36322"/>
                </a:xfrm>
                <a:custGeom>
                  <a:avLst/>
                  <a:gdLst/>
                  <a:ahLst/>
                  <a:cxnLst/>
                  <a:rect l="l" t="t" r="r" b="b"/>
                  <a:pathLst>
                    <a:path w="121" h="137" extrusionOk="0">
                      <a:moveTo>
                        <a:pt x="121" y="67"/>
                      </a:moveTo>
                      <a:cubicBezTo>
                        <a:pt x="121" y="113"/>
                        <a:pt x="93" y="137"/>
                        <a:pt x="59" y="137"/>
                      </a:cubicBezTo>
                      <a:cubicBezTo>
                        <a:pt x="24" y="137"/>
                        <a:pt x="0" y="110"/>
                        <a:pt x="0" y="70"/>
                      </a:cubicBezTo>
                      <a:cubicBezTo>
                        <a:pt x="0" y="27"/>
                        <a:pt x="26" y="0"/>
                        <a:pt x="61" y="0"/>
                      </a:cubicBezTo>
                      <a:cubicBezTo>
                        <a:pt x="98" y="0"/>
                        <a:pt x="121" y="28"/>
                        <a:pt x="121" y="67"/>
                      </a:cubicBezTo>
                      <a:close/>
                      <a:moveTo>
                        <a:pt x="18" y="69"/>
                      </a:moveTo>
                      <a:cubicBezTo>
                        <a:pt x="18" y="98"/>
                        <a:pt x="33" y="123"/>
                        <a:pt x="60" y="123"/>
                      </a:cubicBezTo>
                      <a:cubicBezTo>
                        <a:pt x="88" y="123"/>
                        <a:pt x="103" y="98"/>
                        <a:pt x="103" y="68"/>
                      </a:cubicBezTo>
                      <a:cubicBezTo>
                        <a:pt x="103" y="41"/>
                        <a:pt x="89" y="14"/>
                        <a:pt x="61" y="14"/>
                      </a:cubicBezTo>
                      <a:cubicBezTo>
                        <a:pt x="32" y="14"/>
                        <a:pt x="18" y="40"/>
                        <a:pt x="18" y="6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34"/>
                <p:cNvSpPr/>
                <p:nvPr/>
              </p:nvSpPr>
              <p:spPr>
                <a:xfrm>
                  <a:off x="6180083" y="2895848"/>
                  <a:ext cx="21941" cy="36568"/>
                </a:xfrm>
                <a:custGeom>
                  <a:avLst/>
                  <a:gdLst/>
                  <a:ahLst/>
                  <a:cxnLst/>
                  <a:rect l="l" t="t" r="r" b="b"/>
                  <a:pathLst>
                    <a:path w="6" h="10" extrusionOk="0">
                      <a:moveTo>
                        <a:pt x="0" y="0"/>
                      </a:moveTo>
                      <a:lnTo>
                        <a:pt x="6" y="0"/>
                      </a:lnTo>
                      <a:lnTo>
                        <a:pt x="6" y="1"/>
                      </a:lnTo>
                      <a:lnTo>
                        <a:pt x="1" y="1"/>
                      </a:lnTo>
                      <a:lnTo>
                        <a:pt x="1" y="5"/>
                      </a:lnTo>
                      <a:lnTo>
                        <a:pt x="5" y="5"/>
                      </a:lnTo>
                      <a:lnTo>
                        <a:pt x="5" y="6"/>
                      </a:lnTo>
                      <a:lnTo>
                        <a:pt x="1" y="6"/>
                      </a:lnTo>
                      <a:lnTo>
                        <a:pt x="1"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4"/>
                <p:cNvSpPr/>
                <p:nvPr/>
              </p:nvSpPr>
              <p:spPr>
                <a:xfrm>
                  <a:off x="6205681" y="2895848"/>
                  <a:ext cx="21941" cy="36568"/>
                </a:xfrm>
                <a:custGeom>
                  <a:avLst/>
                  <a:gdLst/>
                  <a:ahLst/>
                  <a:cxnLst/>
                  <a:rect l="l" t="t" r="r" b="b"/>
                  <a:pathLst>
                    <a:path w="6" h="10" extrusionOk="0">
                      <a:moveTo>
                        <a:pt x="0" y="0"/>
                      </a:moveTo>
                      <a:lnTo>
                        <a:pt x="6" y="0"/>
                      </a:lnTo>
                      <a:lnTo>
                        <a:pt x="6" y="1"/>
                      </a:lnTo>
                      <a:lnTo>
                        <a:pt x="2" y="1"/>
                      </a:lnTo>
                      <a:lnTo>
                        <a:pt x="2" y="5"/>
                      </a:lnTo>
                      <a:lnTo>
                        <a:pt x="5" y="5"/>
                      </a:lnTo>
                      <a:lnTo>
                        <a:pt x="5" y="6"/>
                      </a:lnTo>
                      <a:lnTo>
                        <a:pt x="2" y="6"/>
                      </a:lnTo>
                      <a:lnTo>
                        <a:pt x="2"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34"/>
                <p:cNvSpPr/>
                <p:nvPr/>
              </p:nvSpPr>
              <p:spPr>
                <a:xfrm>
                  <a:off x="6783465" y="1275867"/>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4"/>
                <p:cNvSpPr/>
                <p:nvPr/>
              </p:nvSpPr>
              <p:spPr>
                <a:xfrm>
                  <a:off x="6963953" y="1415878"/>
                  <a:ext cx="197783" cy="211182"/>
                </a:xfrm>
                <a:custGeom>
                  <a:avLst/>
                  <a:gdLst/>
                  <a:ahLst/>
                  <a:cxnLst/>
                  <a:rect l="l" t="t" r="r" b="b"/>
                  <a:pathLst>
                    <a:path w="746" h="770" extrusionOk="0">
                      <a:moveTo>
                        <a:pt x="682" y="307"/>
                      </a:moveTo>
                      <a:cubicBezTo>
                        <a:pt x="126" y="29"/>
                        <a:pt x="126" y="29"/>
                        <a:pt x="126" y="29"/>
                      </a:cubicBezTo>
                      <a:cubicBezTo>
                        <a:pt x="68" y="0"/>
                        <a:pt x="0" y="42"/>
                        <a:pt x="0" y="107"/>
                      </a:cubicBezTo>
                      <a:cubicBezTo>
                        <a:pt x="0" y="663"/>
                        <a:pt x="0" y="663"/>
                        <a:pt x="0" y="663"/>
                      </a:cubicBezTo>
                      <a:cubicBezTo>
                        <a:pt x="0" y="728"/>
                        <a:pt x="68" y="770"/>
                        <a:pt x="126" y="741"/>
                      </a:cubicBezTo>
                      <a:cubicBezTo>
                        <a:pt x="682" y="463"/>
                        <a:pt x="682" y="463"/>
                        <a:pt x="682" y="463"/>
                      </a:cubicBezTo>
                      <a:cubicBezTo>
                        <a:pt x="746" y="431"/>
                        <a:pt x="746" y="339"/>
                        <a:pt x="682" y="30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4"/>
                <p:cNvSpPr/>
                <p:nvPr/>
              </p:nvSpPr>
              <p:spPr>
                <a:xfrm>
                  <a:off x="5430427" y="2164480"/>
                  <a:ext cx="146732" cy="146730"/>
                </a:xfrm>
                <a:custGeom>
                  <a:avLst/>
                  <a:gdLst/>
                  <a:ahLst/>
                  <a:cxnLst/>
                  <a:rect l="l" t="t" r="r" b="b"/>
                  <a:pathLst>
                    <a:path w="535" h="535" extrusionOk="0">
                      <a:moveTo>
                        <a:pt x="408" y="535"/>
                      </a:moveTo>
                      <a:cubicBezTo>
                        <a:pt x="134" y="535"/>
                        <a:pt x="134" y="535"/>
                        <a:pt x="134" y="535"/>
                      </a:cubicBezTo>
                      <a:cubicBezTo>
                        <a:pt x="60" y="535"/>
                        <a:pt x="0" y="475"/>
                        <a:pt x="0" y="401"/>
                      </a:cubicBezTo>
                      <a:cubicBezTo>
                        <a:pt x="0" y="153"/>
                        <a:pt x="0" y="153"/>
                        <a:pt x="0" y="153"/>
                      </a:cubicBezTo>
                      <a:cubicBezTo>
                        <a:pt x="0" y="69"/>
                        <a:pt x="69" y="0"/>
                        <a:pt x="153" y="0"/>
                      </a:cubicBezTo>
                      <a:cubicBezTo>
                        <a:pt x="382" y="0"/>
                        <a:pt x="382" y="0"/>
                        <a:pt x="382" y="0"/>
                      </a:cubicBezTo>
                      <a:cubicBezTo>
                        <a:pt x="467" y="0"/>
                        <a:pt x="535" y="69"/>
                        <a:pt x="535" y="153"/>
                      </a:cubicBezTo>
                      <a:cubicBezTo>
                        <a:pt x="535" y="407"/>
                        <a:pt x="535" y="407"/>
                        <a:pt x="535" y="407"/>
                      </a:cubicBezTo>
                      <a:cubicBezTo>
                        <a:pt x="535" y="478"/>
                        <a:pt x="478" y="535"/>
                        <a:pt x="408" y="5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34"/>
                <p:cNvSpPr/>
                <p:nvPr/>
              </p:nvSpPr>
              <p:spPr>
                <a:xfrm>
                  <a:off x="5547447" y="2095000"/>
                  <a:ext cx="172787" cy="216119"/>
                </a:xfrm>
                <a:custGeom>
                  <a:avLst/>
                  <a:gdLst/>
                  <a:ahLst/>
                  <a:cxnLst/>
                  <a:rect l="l" t="t" r="r" b="b"/>
                  <a:pathLst>
                    <a:path w="630" h="788" extrusionOk="0">
                      <a:moveTo>
                        <a:pt x="565" y="788"/>
                      </a:moveTo>
                      <a:cubicBezTo>
                        <a:pt x="59" y="788"/>
                        <a:pt x="59" y="788"/>
                        <a:pt x="59" y="788"/>
                      </a:cubicBezTo>
                      <a:cubicBezTo>
                        <a:pt x="26" y="788"/>
                        <a:pt x="0" y="762"/>
                        <a:pt x="0" y="729"/>
                      </a:cubicBezTo>
                      <a:cubicBezTo>
                        <a:pt x="0" y="89"/>
                        <a:pt x="0" y="89"/>
                        <a:pt x="0" y="89"/>
                      </a:cubicBezTo>
                      <a:cubicBezTo>
                        <a:pt x="0" y="40"/>
                        <a:pt x="39" y="0"/>
                        <a:pt x="88" y="0"/>
                      </a:cubicBezTo>
                      <a:cubicBezTo>
                        <a:pt x="542" y="0"/>
                        <a:pt x="542" y="0"/>
                        <a:pt x="542" y="0"/>
                      </a:cubicBezTo>
                      <a:cubicBezTo>
                        <a:pt x="591" y="0"/>
                        <a:pt x="630" y="40"/>
                        <a:pt x="630" y="89"/>
                      </a:cubicBezTo>
                      <a:cubicBezTo>
                        <a:pt x="630" y="723"/>
                        <a:pt x="630" y="723"/>
                        <a:pt x="630" y="723"/>
                      </a:cubicBezTo>
                      <a:cubicBezTo>
                        <a:pt x="630" y="759"/>
                        <a:pt x="601" y="788"/>
                        <a:pt x="565" y="78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34"/>
                <p:cNvSpPr/>
                <p:nvPr/>
              </p:nvSpPr>
              <p:spPr>
                <a:xfrm>
                  <a:off x="5485280" y="2080372"/>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4"/>
                <p:cNvSpPr/>
                <p:nvPr/>
              </p:nvSpPr>
              <p:spPr>
                <a:xfrm>
                  <a:off x="6216652"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4"/>
                <p:cNvSpPr/>
                <p:nvPr/>
              </p:nvSpPr>
              <p:spPr>
                <a:xfrm>
                  <a:off x="6033809"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4"/>
                <p:cNvSpPr/>
                <p:nvPr/>
              </p:nvSpPr>
              <p:spPr>
                <a:xfrm>
                  <a:off x="4925781" y="3341983"/>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4"/>
                <p:cNvSpPr/>
                <p:nvPr/>
              </p:nvSpPr>
              <p:spPr>
                <a:xfrm>
                  <a:off x="5059696" y="3505618"/>
                  <a:ext cx="126200" cy="126200"/>
                </a:xfrm>
                <a:custGeom>
                  <a:avLst/>
                  <a:gdLst/>
                  <a:ahLst/>
                  <a:cxnLst/>
                  <a:rect l="l" t="t" r="r" b="b"/>
                  <a:pathLst>
                    <a:path w="476" h="476" extrusionOk="0">
                      <a:moveTo>
                        <a:pt x="29" y="202"/>
                      </a:moveTo>
                      <a:cubicBezTo>
                        <a:pt x="59" y="287"/>
                        <a:pt x="128" y="348"/>
                        <a:pt x="128" y="348"/>
                      </a:cubicBezTo>
                      <a:cubicBezTo>
                        <a:pt x="128" y="348"/>
                        <a:pt x="189" y="417"/>
                        <a:pt x="274" y="447"/>
                      </a:cubicBezTo>
                      <a:cubicBezTo>
                        <a:pt x="360" y="476"/>
                        <a:pt x="438" y="445"/>
                        <a:pt x="476" y="375"/>
                      </a:cubicBezTo>
                      <a:cubicBezTo>
                        <a:pt x="476" y="375"/>
                        <a:pt x="441" y="291"/>
                        <a:pt x="350" y="301"/>
                      </a:cubicBezTo>
                      <a:cubicBezTo>
                        <a:pt x="350" y="301"/>
                        <a:pt x="282" y="392"/>
                        <a:pt x="183" y="293"/>
                      </a:cubicBezTo>
                      <a:cubicBezTo>
                        <a:pt x="84" y="195"/>
                        <a:pt x="176" y="127"/>
                        <a:pt x="176" y="127"/>
                      </a:cubicBezTo>
                      <a:cubicBezTo>
                        <a:pt x="176" y="127"/>
                        <a:pt x="192" y="56"/>
                        <a:pt x="102" y="0"/>
                      </a:cubicBezTo>
                      <a:cubicBezTo>
                        <a:pt x="31" y="38"/>
                        <a:pt x="0" y="116"/>
                        <a:pt x="29" y="20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4"/>
                <p:cNvSpPr/>
                <p:nvPr/>
              </p:nvSpPr>
              <p:spPr>
                <a:xfrm>
                  <a:off x="6183740" y="2519194"/>
                  <a:ext cx="998873" cy="263841"/>
                </a:xfrm>
                <a:custGeom>
                  <a:avLst/>
                  <a:gdLst/>
                  <a:ahLst/>
                  <a:cxnLst/>
                  <a:rect l="l" t="t" r="r" b="b"/>
                  <a:pathLst>
                    <a:path w="3642" h="962" extrusionOk="0">
                      <a:moveTo>
                        <a:pt x="3160" y="0"/>
                      </a:moveTo>
                      <a:cubicBezTo>
                        <a:pt x="482" y="0"/>
                        <a:pt x="482" y="0"/>
                        <a:pt x="482" y="0"/>
                      </a:cubicBezTo>
                      <a:cubicBezTo>
                        <a:pt x="216" y="0"/>
                        <a:pt x="0" y="215"/>
                        <a:pt x="0" y="481"/>
                      </a:cubicBezTo>
                      <a:cubicBezTo>
                        <a:pt x="0" y="481"/>
                        <a:pt x="0" y="481"/>
                        <a:pt x="0" y="481"/>
                      </a:cubicBezTo>
                      <a:cubicBezTo>
                        <a:pt x="0" y="746"/>
                        <a:pt x="216" y="962"/>
                        <a:pt x="482" y="962"/>
                      </a:cubicBezTo>
                      <a:cubicBezTo>
                        <a:pt x="3160" y="962"/>
                        <a:pt x="3160" y="962"/>
                        <a:pt x="3160" y="962"/>
                      </a:cubicBezTo>
                      <a:cubicBezTo>
                        <a:pt x="3426" y="962"/>
                        <a:pt x="3642" y="746"/>
                        <a:pt x="3642" y="481"/>
                      </a:cubicBezTo>
                      <a:cubicBezTo>
                        <a:pt x="3642" y="481"/>
                        <a:pt x="3642" y="481"/>
                        <a:pt x="3642" y="481"/>
                      </a:cubicBezTo>
                      <a:cubicBezTo>
                        <a:pt x="3642" y="215"/>
                        <a:pt x="3426" y="0"/>
                        <a:pt x="316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4"/>
                <p:cNvSpPr/>
                <p:nvPr/>
              </p:nvSpPr>
              <p:spPr>
                <a:xfrm>
                  <a:off x="6216652" y="2552105"/>
                  <a:ext cx="198568" cy="191685"/>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4"/>
                <p:cNvSpPr/>
                <p:nvPr/>
              </p:nvSpPr>
              <p:spPr>
                <a:xfrm>
                  <a:off x="6278818" y="2581360"/>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4"/>
                <p:cNvSpPr/>
                <p:nvPr/>
              </p:nvSpPr>
              <p:spPr>
                <a:xfrm>
                  <a:off x="6249563" y="2661810"/>
                  <a:ext cx="133293" cy="73705"/>
                </a:xfrm>
                <a:custGeom>
                  <a:avLst/>
                  <a:gdLst/>
                  <a:ahLst/>
                  <a:cxnLst/>
                  <a:rect l="l" t="t" r="r" b="b"/>
                  <a:pathLst>
                    <a:path w="486" h="278" extrusionOk="0">
                      <a:moveTo>
                        <a:pt x="486" y="171"/>
                      </a:moveTo>
                      <a:cubicBezTo>
                        <a:pt x="425" y="237"/>
                        <a:pt x="339" y="278"/>
                        <a:pt x="243" y="278"/>
                      </a:cubicBezTo>
                      <a:cubicBezTo>
                        <a:pt x="147" y="278"/>
                        <a:pt x="61" y="237"/>
                        <a:pt x="0" y="171"/>
                      </a:cubicBezTo>
                      <a:cubicBezTo>
                        <a:pt x="36" y="71"/>
                        <a:pt x="131" y="0"/>
                        <a:pt x="243" y="0"/>
                      </a:cubicBezTo>
                      <a:cubicBezTo>
                        <a:pt x="355" y="0"/>
                        <a:pt x="451" y="71"/>
                        <a:pt x="486" y="17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4"/>
                <p:cNvSpPr/>
                <p:nvPr/>
              </p:nvSpPr>
              <p:spPr>
                <a:xfrm>
                  <a:off x="6483602" y="2581360"/>
                  <a:ext cx="548804" cy="29620"/>
                </a:xfrm>
                <a:custGeom>
                  <a:avLst/>
                  <a:gdLst/>
                  <a:ahLst/>
                  <a:cxnLst/>
                  <a:rect l="l" t="t" r="r" b="b"/>
                  <a:pathLst>
                    <a:path w="2001" h="108" extrusionOk="0">
                      <a:moveTo>
                        <a:pt x="1947" y="108"/>
                      </a:moveTo>
                      <a:cubicBezTo>
                        <a:pt x="54" y="108"/>
                        <a:pt x="54" y="108"/>
                        <a:pt x="54" y="108"/>
                      </a:cubicBezTo>
                      <a:cubicBezTo>
                        <a:pt x="24" y="108"/>
                        <a:pt x="0" y="84"/>
                        <a:pt x="0" y="54"/>
                      </a:cubicBezTo>
                      <a:cubicBezTo>
                        <a:pt x="0" y="24"/>
                        <a:pt x="24" y="0"/>
                        <a:pt x="54" y="0"/>
                      </a:cubicBezTo>
                      <a:cubicBezTo>
                        <a:pt x="1947" y="0"/>
                        <a:pt x="1947" y="0"/>
                        <a:pt x="1947" y="0"/>
                      </a:cubicBezTo>
                      <a:cubicBezTo>
                        <a:pt x="1976" y="0"/>
                        <a:pt x="2001" y="24"/>
                        <a:pt x="2001" y="54"/>
                      </a:cubicBezTo>
                      <a:cubicBezTo>
                        <a:pt x="2001" y="84"/>
                        <a:pt x="1976" y="108"/>
                        <a:pt x="1947" y="10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4"/>
                <p:cNvSpPr/>
                <p:nvPr/>
              </p:nvSpPr>
              <p:spPr>
                <a:xfrm>
                  <a:off x="6483602" y="2654497"/>
                  <a:ext cx="307015" cy="28899"/>
                </a:xfrm>
                <a:custGeom>
                  <a:avLst/>
                  <a:gdLst/>
                  <a:ahLst/>
                  <a:cxnLst/>
                  <a:rect l="l" t="t" r="r" b="b"/>
                  <a:pathLst>
                    <a:path w="1158" h="109" extrusionOk="0">
                      <a:moveTo>
                        <a:pt x="1153" y="109"/>
                      </a:moveTo>
                      <a:cubicBezTo>
                        <a:pt x="5" y="109"/>
                        <a:pt x="5" y="109"/>
                        <a:pt x="5" y="109"/>
                      </a:cubicBezTo>
                      <a:cubicBezTo>
                        <a:pt x="2" y="109"/>
                        <a:pt x="0" y="107"/>
                        <a:pt x="0" y="104"/>
                      </a:cubicBezTo>
                      <a:cubicBezTo>
                        <a:pt x="0" y="5"/>
                        <a:pt x="0" y="5"/>
                        <a:pt x="0" y="5"/>
                      </a:cubicBezTo>
                      <a:cubicBezTo>
                        <a:pt x="0" y="3"/>
                        <a:pt x="2" y="0"/>
                        <a:pt x="5" y="0"/>
                      </a:cubicBezTo>
                      <a:cubicBezTo>
                        <a:pt x="1153" y="0"/>
                        <a:pt x="1153" y="0"/>
                        <a:pt x="1153" y="0"/>
                      </a:cubicBezTo>
                      <a:cubicBezTo>
                        <a:pt x="1156" y="0"/>
                        <a:pt x="1158" y="3"/>
                        <a:pt x="1158" y="5"/>
                      </a:cubicBezTo>
                      <a:cubicBezTo>
                        <a:pt x="1158" y="104"/>
                        <a:pt x="1158" y="104"/>
                        <a:pt x="1158" y="104"/>
                      </a:cubicBezTo>
                      <a:cubicBezTo>
                        <a:pt x="1158" y="107"/>
                        <a:pt x="1156" y="109"/>
                        <a:pt x="1153" y="10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5" name="Google Shape;825;p34"/>
              <p:cNvSpPr/>
              <p:nvPr/>
            </p:nvSpPr>
            <p:spPr>
              <a:xfrm>
                <a:off x="7328624" y="2731448"/>
                <a:ext cx="46050" cy="44450"/>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4"/>
              <p:cNvSpPr/>
              <p:nvPr/>
            </p:nvSpPr>
            <p:spPr>
              <a:xfrm>
                <a:off x="707775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4"/>
              <p:cNvSpPr/>
              <p:nvPr/>
            </p:nvSpPr>
            <p:spPr>
              <a:xfrm>
                <a:off x="724880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28" name="Google Shape;828;p34"/>
              <p:cNvGrpSpPr/>
              <p:nvPr/>
            </p:nvGrpSpPr>
            <p:grpSpPr>
              <a:xfrm>
                <a:off x="7094609" y="2491456"/>
                <a:ext cx="256255" cy="62066"/>
                <a:chOff x="6074034" y="2365606"/>
                <a:chExt cx="256255" cy="62066"/>
              </a:xfrm>
            </p:grpSpPr>
            <p:sp>
              <p:nvSpPr>
                <p:cNvPr id="829" name="Google Shape;829;p34"/>
                <p:cNvSpPr/>
                <p:nvPr/>
              </p:nvSpPr>
              <p:spPr>
                <a:xfrm>
                  <a:off x="6242250" y="2365606"/>
                  <a:ext cx="88039" cy="62066"/>
                </a:xfrm>
                <a:custGeom>
                  <a:avLst/>
                  <a:gdLst/>
                  <a:ahLst/>
                  <a:cxnLst/>
                  <a:rect l="l" t="t" r="r" b="b"/>
                  <a:pathLst>
                    <a:path w="321" h="219" extrusionOk="0">
                      <a:moveTo>
                        <a:pt x="113" y="219"/>
                      </a:moveTo>
                      <a:cubicBezTo>
                        <a:pt x="108" y="219"/>
                        <a:pt x="103" y="217"/>
                        <a:pt x="99" y="213"/>
                      </a:cubicBezTo>
                      <a:cubicBezTo>
                        <a:pt x="8" y="126"/>
                        <a:pt x="8" y="126"/>
                        <a:pt x="8" y="126"/>
                      </a:cubicBezTo>
                      <a:cubicBezTo>
                        <a:pt x="0" y="118"/>
                        <a:pt x="0" y="104"/>
                        <a:pt x="8" y="96"/>
                      </a:cubicBezTo>
                      <a:cubicBezTo>
                        <a:pt x="16" y="88"/>
                        <a:pt x="29" y="87"/>
                        <a:pt x="38" y="96"/>
                      </a:cubicBezTo>
                      <a:cubicBezTo>
                        <a:pt x="113" y="169"/>
                        <a:pt x="113" y="169"/>
                        <a:pt x="113" y="169"/>
                      </a:cubicBezTo>
                      <a:cubicBezTo>
                        <a:pt x="283" y="8"/>
                        <a:pt x="283" y="8"/>
                        <a:pt x="283" y="8"/>
                      </a:cubicBezTo>
                      <a:cubicBezTo>
                        <a:pt x="292" y="0"/>
                        <a:pt x="305" y="0"/>
                        <a:pt x="313" y="9"/>
                      </a:cubicBezTo>
                      <a:cubicBezTo>
                        <a:pt x="321" y="17"/>
                        <a:pt x="321" y="31"/>
                        <a:pt x="312" y="39"/>
                      </a:cubicBezTo>
                      <a:cubicBezTo>
                        <a:pt x="128" y="213"/>
                        <a:pt x="128" y="213"/>
                        <a:pt x="128" y="213"/>
                      </a:cubicBezTo>
                      <a:cubicBezTo>
                        <a:pt x="124" y="217"/>
                        <a:pt x="119" y="219"/>
                        <a:pt x="11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4"/>
                <p:cNvSpPr/>
                <p:nvPr/>
              </p:nvSpPr>
              <p:spPr>
                <a:xfrm>
                  <a:off x="6074034" y="2365606"/>
                  <a:ext cx="61244" cy="62066"/>
                </a:xfrm>
                <a:custGeom>
                  <a:avLst/>
                  <a:gdLst/>
                  <a:ahLst/>
                  <a:cxnLst/>
                  <a:rect l="l" t="t" r="r" b="b"/>
                  <a:pathLst>
                    <a:path w="231" h="219" extrusionOk="0">
                      <a:moveTo>
                        <a:pt x="23" y="219"/>
                      </a:moveTo>
                      <a:cubicBezTo>
                        <a:pt x="18" y="219"/>
                        <a:pt x="12" y="217"/>
                        <a:pt x="8" y="212"/>
                      </a:cubicBezTo>
                      <a:cubicBezTo>
                        <a:pt x="0" y="204"/>
                        <a:pt x="0" y="191"/>
                        <a:pt x="9" y="183"/>
                      </a:cubicBezTo>
                      <a:cubicBezTo>
                        <a:pt x="193" y="8"/>
                        <a:pt x="193" y="8"/>
                        <a:pt x="193" y="8"/>
                      </a:cubicBezTo>
                      <a:cubicBezTo>
                        <a:pt x="202" y="0"/>
                        <a:pt x="215" y="0"/>
                        <a:pt x="223" y="9"/>
                      </a:cubicBezTo>
                      <a:cubicBezTo>
                        <a:pt x="231" y="17"/>
                        <a:pt x="230" y="31"/>
                        <a:pt x="222" y="39"/>
                      </a:cubicBezTo>
                      <a:cubicBezTo>
                        <a:pt x="38" y="213"/>
                        <a:pt x="38" y="213"/>
                        <a:pt x="38" y="213"/>
                      </a:cubicBezTo>
                      <a:cubicBezTo>
                        <a:pt x="34" y="217"/>
                        <a:pt x="29" y="219"/>
                        <a:pt x="2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4"/>
                <p:cNvSpPr/>
                <p:nvPr/>
              </p:nvSpPr>
              <p:spPr>
                <a:xfrm>
                  <a:off x="6074034" y="2365606"/>
                  <a:ext cx="61244" cy="62066"/>
                </a:xfrm>
                <a:custGeom>
                  <a:avLst/>
                  <a:gdLst/>
                  <a:ahLst/>
                  <a:cxnLst/>
                  <a:rect l="l" t="t" r="r" b="b"/>
                  <a:pathLst>
                    <a:path w="231" h="219" extrusionOk="0">
                      <a:moveTo>
                        <a:pt x="208" y="219"/>
                      </a:moveTo>
                      <a:cubicBezTo>
                        <a:pt x="202" y="219"/>
                        <a:pt x="197" y="217"/>
                        <a:pt x="193" y="213"/>
                      </a:cubicBezTo>
                      <a:cubicBezTo>
                        <a:pt x="9" y="39"/>
                        <a:pt x="9" y="39"/>
                        <a:pt x="9" y="39"/>
                      </a:cubicBezTo>
                      <a:cubicBezTo>
                        <a:pt x="0" y="31"/>
                        <a:pt x="0" y="17"/>
                        <a:pt x="8" y="9"/>
                      </a:cubicBezTo>
                      <a:cubicBezTo>
                        <a:pt x="16" y="0"/>
                        <a:pt x="29" y="0"/>
                        <a:pt x="38" y="8"/>
                      </a:cubicBezTo>
                      <a:cubicBezTo>
                        <a:pt x="222" y="183"/>
                        <a:pt x="222" y="183"/>
                        <a:pt x="222" y="183"/>
                      </a:cubicBezTo>
                      <a:cubicBezTo>
                        <a:pt x="230" y="191"/>
                        <a:pt x="231" y="204"/>
                        <a:pt x="223" y="212"/>
                      </a:cubicBezTo>
                      <a:cubicBezTo>
                        <a:pt x="219" y="217"/>
                        <a:pt x="213" y="219"/>
                        <a:pt x="208"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2" name="Google Shape;572;p30">
            <a:extLst>
              <a:ext uri="{FF2B5EF4-FFF2-40B4-BE49-F238E27FC236}">
                <a16:creationId xmlns:a16="http://schemas.microsoft.com/office/drawing/2014/main" id="{EECA19E6-1B2E-59EB-FE66-EC449A4B1201}"/>
              </a:ext>
            </a:extLst>
          </p:cNvPr>
          <p:cNvSpPr txBox="1">
            <a:spLocks/>
          </p:cNvSpPr>
          <p:nvPr/>
        </p:nvSpPr>
        <p:spPr>
          <a:xfrm>
            <a:off x="713224" y="3856480"/>
            <a:ext cx="2594999" cy="625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err="1">
                <a:solidFill>
                  <a:srgbClr val="333956"/>
                </a:solidFill>
                <a:latin typeface="Urbanist" panose="020B0604020202020204" charset="0"/>
                <a:ea typeface="Urbanist" panose="020B0604020202020204" charset="0"/>
                <a:cs typeface="Urbanist" panose="020B0604020202020204" charset="0"/>
              </a:rPr>
              <a:t>Chạy</a:t>
            </a:r>
            <a:r>
              <a:rPr lang="en-US" sz="1600" b="1" dirty="0">
                <a:solidFill>
                  <a:srgbClr val="333956"/>
                </a:solidFill>
                <a:latin typeface="Urbanist" panose="020B0604020202020204" charset="0"/>
                <a:ea typeface="Urbanist" panose="020B0604020202020204" charset="0"/>
                <a:cs typeface="Urbanist" panose="020B0604020202020204" charset="0"/>
              </a:rPr>
              <a:t> demo </a:t>
            </a:r>
            <a:r>
              <a:rPr lang="en-US" sz="1600" b="1" dirty="0" err="1">
                <a:solidFill>
                  <a:srgbClr val="333956"/>
                </a:solidFill>
                <a:latin typeface="Urbanist" panose="020B0604020202020204" charset="0"/>
                <a:ea typeface="Urbanist" panose="020B0604020202020204" charset="0"/>
                <a:cs typeface="Urbanist" panose="020B0604020202020204" charset="0"/>
              </a:rPr>
              <a:t>chương</a:t>
            </a:r>
            <a:r>
              <a:rPr lang="en-US" sz="1600" b="1" dirty="0">
                <a:solidFill>
                  <a:srgbClr val="333956"/>
                </a:solidFill>
                <a:latin typeface="Urbanist" panose="020B0604020202020204" charset="0"/>
                <a:ea typeface="Urbanist" panose="020B0604020202020204" charset="0"/>
                <a:cs typeface="Urbanist" panose="020B0604020202020204" charset="0"/>
              </a:rPr>
              <a:t> </a:t>
            </a:r>
            <a:r>
              <a:rPr lang="en-US" sz="1600" b="1" dirty="0" err="1">
                <a:solidFill>
                  <a:srgbClr val="333956"/>
                </a:solidFill>
                <a:latin typeface="Urbanist" panose="020B0604020202020204" charset="0"/>
                <a:ea typeface="Urbanist" panose="020B0604020202020204" charset="0"/>
                <a:cs typeface="Urbanist" panose="020B0604020202020204" charset="0"/>
              </a:rPr>
              <a:t>trình</a:t>
            </a:r>
            <a:r>
              <a:rPr lang="en-US" sz="1600" b="1" dirty="0">
                <a:solidFill>
                  <a:srgbClr val="333956"/>
                </a:solidFill>
                <a:latin typeface="Urbanist" panose="020B0604020202020204" charset="0"/>
                <a:ea typeface="Urbanist" panose="020B0604020202020204" charset="0"/>
                <a:cs typeface="Urbanist" panose="020B0604020202020204" charset="0"/>
              </a:rPr>
              <a:t> </a:t>
            </a:r>
          </a:p>
        </p:txBody>
      </p:sp>
    </p:spTree>
    <p:extLst>
      <p:ext uri="{BB962C8B-B14F-4D97-AF65-F5344CB8AC3E}">
        <p14:creationId xmlns:p14="http://schemas.microsoft.com/office/powerpoint/2010/main" val="2555755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34"/>
          <p:cNvSpPr txBox="1">
            <a:spLocks noGrp="1"/>
          </p:cNvSpPr>
          <p:nvPr>
            <p:ph type="title"/>
          </p:nvPr>
        </p:nvSpPr>
        <p:spPr>
          <a:xfrm>
            <a:off x="713225" y="2371763"/>
            <a:ext cx="4383600" cy="12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KẾT LUẬN</a:t>
            </a:r>
          </a:p>
        </p:txBody>
      </p:sp>
      <p:sp>
        <p:nvSpPr>
          <p:cNvPr id="736" name="Google Shape;736;p34"/>
          <p:cNvSpPr txBox="1">
            <a:spLocks noGrp="1"/>
          </p:cNvSpPr>
          <p:nvPr>
            <p:ph type="title" idx="2"/>
          </p:nvPr>
        </p:nvSpPr>
        <p:spPr>
          <a:xfrm>
            <a:off x="713225" y="1569038"/>
            <a:ext cx="175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04</a:t>
            </a:r>
            <a:endParaRPr dirty="0"/>
          </a:p>
        </p:txBody>
      </p:sp>
      <p:grpSp>
        <p:nvGrpSpPr>
          <p:cNvPr id="737" name="Google Shape;737;p34"/>
          <p:cNvGrpSpPr/>
          <p:nvPr/>
        </p:nvGrpSpPr>
        <p:grpSpPr>
          <a:xfrm>
            <a:off x="5056248" y="538400"/>
            <a:ext cx="3374452" cy="4065600"/>
            <a:chOff x="5056248" y="538400"/>
            <a:chExt cx="3374452" cy="4065600"/>
          </a:xfrm>
        </p:grpSpPr>
        <p:sp>
          <p:nvSpPr>
            <p:cNvPr id="738" name="Google Shape;738;p34"/>
            <p:cNvSpPr/>
            <p:nvPr/>
          </p:nvSpPr>
          <p:spPr>
            <a:xfrm>
              <a:off x="5835700" y="538400"/>
              <a:ext cx="2595000" cy="4065600"/>
            </a:xfrm>
            <a:prstGeom prst="roundRect">
              <a:avLst>
                <a:gd name="adj" fmla="val 1250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9" name="Google Shape;739;p34"/>
            <p:cNvGrpSpPr/>
            <p:nvPr/>
          </p:nvGrpSpPr>
          <p:grpSpPr>
            <a:xfrm>
              <a:off x="5056248" y="649401"/>
              <a:ext cx="3190937" cy="3643706"/>
              <a:chOff x="5459150" y="845001"/>
              <a:chExt cx="2859775" cy="3265555"/>
            </a:xfrm>
          </p:grpSpPr>
          <p:sp>
            <p:nvSpPr>
              <p:cNvPr id="740" name="Google Shape;740;p34"/>
              <p:cNvSpPr/>
              <p:nvPr/>
            </p:nvSpPr>
            <p:spPr>
              <a:xfrm>
                <a:off x="7847625" y="14107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41" name="Google Shape;741;p34"/>
              <p:cNvSpPr/>
              <p:nvPr/>
            </p:nvSpPr>
            <p:spPr>
              <a:xfrm>
                <a:off x="5459150" y="16320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742" name="Google Shape;742;p34"/>
              <p:cNvGrpSpPr/>
              <p:nvPr/>
            </p:nvGrpSpPr>
            <p:grpSpPr>
              <a:xfrm>
                <a:off x="5550581" y="845001"/>
                <a:ext cx="2753250" cy="3265555"/>
                <a:chOff x="4512556" y="720026"/>
                <a:chExt cx="2753250" cy="3265555"/>
              </a:xfrm>
            </p:grpSpPr>
            <p:sp>
              <p:nvSpPr>
                <p:cNvPr id="743" name="Google Shape;743;p34"/>
                <p:cNvSpPr/>
                <p:nvPr/>
              </p:nvSpPr>
              <p:spPr>
                <a:xfrm>
                  <a:off x="4688085" y="720026"/>
                  <a:ext cx="0" cy="0"/>
                </a:xfrm>
                <a:prstGeom prst="ellipse">
                  <a:avLst/>
                </a:prstGeom>
                <a:solidFill>
                  <a:srgbClr val="FFE6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4"/>
                <p:cNvSpPr/>
                <p:nvPr/>
              </p:nvSpPr>
              <p:spPr>
                <a:xfrm>
                  <a:off x="5558417" y="1550130"/>
                  <a:ext cx="318415" cy="119837"/>
                </a:xfrm>
                <a:custGeom>
                  <a:avLst/>
                  <a:gdLst/>
                  <a:ahLst/>
                  <a:cxnLst/>
                  <a:rect l="l" t="t" r="r" b="b"/>
                  <a:pathLst>
                    <a:path w="1201" h="452" extrusionOk="0">
                      <a:moveTo>
                        <a:pt x="1004" y="0"/>
                      </a:moveTo>
                      <a:cubicBezTo>
                        <a:pt x="197" y="0"/>
                        <a:pt x="197" y="0"/>
                        <a:pt x="197" y="0"/>
                      </a:cubicBezTo>
                      <a:cubicBezTo>
                        <a:pt x="88" y="0"/>
                        <a:pt x="0" y="88"/>
                        <a:pt x="0" y="197"/>
                      </a:cubicBezTo>
                      <a:cubicBezTo>
                        <a:pt x="0" y="452"/>
                        <a:pt x="0" y="452"/>
                        <a:pt x="0" y="452"/>
                      </a:cubicBezTo>
                      <a:cubicBezTo>
                        <a:pt x="1201" y="452"/>
                        <a:pt x="1201" y="452"/>
                        <a:pt x="1201" y="452"/>
                      </a:cubicBezTo>
                      <a:cubicBezTo>
                        <a:pt x="1201" y="197"/>
                        <a:pt x="1201" y="197"/>
                        <a:pt x="1201" y="197"/>
                      </a:cubicBezTo>
                      <a:cubicBezTo>
                        <a:pt x="1201" y="88"/>
                        <a:pt x="1113" y="0"/>
                        <a:pt x="1004"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4"/>
                <p:cNvSpPr/>
                <p:nvPr/>
              </p:nvSpPr>
              <p:spPr>
                <a:xfrm>
                  <a:off x="6545769" y="1915814"/>
                  <a:ext cx="302240" cy="535635"/>
                </a:xfrm>
                <a:custGeom>
                  <a:avLst/>
                  <a:gdLst/>
                  <a:ahLst/>
                  <a:cxnLst/>
                  <a:rect l="l" t="t" r="r" b="b"/>
                  <a:pathLst>
                    <a:path w="1102" h="1953" extrusionOk="0">
                      <a:moveTo>
                        <a:pt x="126" y="0"/>
                      </a:moveTo>
                      <a:cubicBezTo>
                        <a:pt x="83" y="0"/>
                        <a:pt x="41" y="3"/>
                        <a:pt x="0" y="9"/>
                      </a:cubicBezTo>
                      <a:cubicBezTo>
                        <a:pt x="0" y="1945"/>
                        <a:pt x="0" y="1945"/>
                        <a:pt x="0" y="1945"/>
                      </a:cubicBezTo>
                      <a:cubicBezTo>
                        <a:pt x="41" y="1950"/>
                        <a:pt x="83" y="1953"/>
                        <a:pt x="126" y="1953"/>
                      </a:cubicBezTo>
                      <a:cubicBezTo>
                        <a:pt x="665" y="1953"/>
                        <a:pt x="1102" y="1516"/>
                        <a:pt x="1102" y="977"/>
                      </a:cubicBezTo>
                      <a:cubicBezTo>
                        <a:pt x="1102" y="438"/>
                        <a:pt x="665" y="0"/>
                        <a:pt x="12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4"/>
                <p:cNvSpPr/>
                <p:nvPr/>
              </p:nvSpPr>
              <p:spPr>
                <a:xfrm>
                  <a:off x="5006232" y="3473630"/>
                  <a:ext cx="233125" cy="218587"/>
                </a:xfrm>
                <a:custGeom>
                  <a:avLst/>
                  <a:gdLst/>
                  <a:ahLst/>
                  <a:cxnLst/>
                  <a:rect l="l" t="t" r="r" b="b"/>
                  <a:pathLst>
                    <a:path w="850" h="797" extrusionOk="0">
                      <a:moveTo>
                        <a:pt x="216" y="0"/>
                      </a:moveTo>
                      <a:cubicBezTo>
                        <a:pt x="87" y="73"/>
                        <a:pt x="0" y="212"/>
                        <a:pt x="0" y="371"/>
                      </a:cubicBezTo>
                      <a:cubicBezTo>
                        <a:pt x="0" y="606"/>
                        <a:pt x="191" y="797"/>
                        <a:pt x="426" y="797"/>
                      </a:cubicBezTo>
                      <a:cubicBezTo>
                        <a:pt x="649" y="797"/>
                        <a:pt x="831" y="626"/>
                        <a:pt x="850" y="408"/>
                      </a:cubicBezTo>
                      <a:cubicBezTo>
                        <a:pt x="629" y="287"/>
                        <a:pt x="416" y="151"/>
                        <a:pt x="216"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4"/>
                <p:cNvSpPr/>
                <p:nvPr/>
              </p:nvSpPr>
              <p:spPr>
                <a:xfrm>
                  <a:off x="5064741" y="3459002"/>
                  <a:ext cx="174433" cy="123018"/>
                </a:xfrm>
                <a:custGeom>
                  <a:avLst/>
                  <a:gdLst/>
                  <a:ahLst/>
                  <a:cxnLst/>
                  <a:rect l="l" t="t" r="r" b="b"/>
                  <a:pathLst>
                    <a:path w="636" h="464" extrusionOk="0">
                      <a:moveTo>
                        <a:pt x="210" y="0"/>
                      </a:moveTo>
                      <a:cubicBezTo>
                        <a:pt x="133" y="0"/>
                        <a:pt x="62" y="21"/>
                        <a:pt x="0" y="56"/>
                      </a:cubicBezTo>
                      <a:cubicBezTo>
                        <a:pt x="200" y="207"/>
                        <a:pt x="413" y="343"/>
                        <a:pt x="634" y="464"/>
                      </a:cubicBezTo>
                      <a:cubicBezTo>
                        <a:pt x="635" y="452"/>
                        <a:pt x="636" y="439"/>
                        <a:pt x="636" y="427"/>
                      </a:cubicBezTo>
                      <a:cubicBezTo>
                        <a:pt x="636" y="191"/>
                        <a:pt x="445" y="0"/>
                        <a:pt x="210"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4"/>
                <p:cNvSpPr/>
                <p:nvPr/>
              </p:nvSpPr>
              <p:spPr>
                <a:xfrm>
                  <a:off x="4920935" y="1849991"/>
                  <a:ext cx="432242" cy="869961"/>
                </a:xfrm>
                <a:custGeom>
                  <a:avLst/>
                  <a:gdLst/>
                  <a:ahLst/>
                  <a:cxnLst/>
                  <a:rect l="l" t="t" r="r" b="b"/>
                  <a:pathLst>
                    <a:path w="1576" h="3172" extrusionOk="0">
                      <a:moveTo>
                        <a:pt x="1336" y="0"/>
                      </a:moveTo>
                      <a:cubicBezTo>
                        <a:pt x="1170" y="29"/>
                        <a:pt x="1010" y="84"/>
                        <a:pt x="861" y="163"/>
                      </a:cubicBezTo>
                      <a:cubicBezTo>
                        <a:pt x="988" y="402"/>
                        <a:pt x="988" y="402"/>
                        <a:pt x="988" y="402"/>
                      </a:cubicBezTo>
                      <a:cubicBezTo>
                        <a:pt x="866" y="467"/>
                        <a:pt x="752" y="551"/>
                        <a:pt x="654" y="652"/>
                      </a:cubicBezTo>
                      <a:cubicBezTo>
                        <a:pt x="460" y="465"/>
                        <a:pt x="460" y="465"/>
                        <a:pt x="460" y="465"/>
                      </a:cubicBezTo>
                      <a:cubicBezTo>
                        <a:pt x="344" y="585"/>
                        <a:pt x="247" y="722"/>
                        <a:pt x="173" y="874"/>
                      </a:cubicBezTo>
                      <a:cubicBezTo>
                        <a:pt x="172" y="876"/>
                        <a:pt x="172" y="876"/>
                        <a:pt x="172" y="876"/>
                      </a:cubicBezTo>
                      <a:cubicBezTo>
                        <a:pt x="414" y="993"/>
                        <a:pt x="414" y="993"/>
                        <a:pt x="414" y="993"/>
                      </a:cubicBezTo>
                      <a:cubicBezTo>
                        <a:pt x="351" y="1123"/>
                        <a:pt x="311" y="1258"/>
                        <a:pt x="291" y="1394"/>
                      </a:cubicBezTo>
                      <a:cubicBezTo>
                        <a:pt x="24" y="1356"/>
                        <a:pt x="24" y="1356"/>
                        <a:pt x="24" y="1356"/>
                      </a:cubicBezTo>
                      <a:cubicBezTo>
                        <a:pt x="0" y="1523"/>
                        <a:pt x="3" y="1692"/>
                        <a:pt x="32" y="1858"/>
                      </a:cubicBezTo>
                      <a:cubicBezTo>
                        <a:pt x="299" y="1812"/>
                        <a:pt x="299" y="1812"/>
                        <a:pt x="299" y="1812"/>
                      </a:cubicBezTo>
                      <a:cubicBezTo>
                        <a:pt x="323" y="1950"/>
                        <a:pt x="369" y="2083"/>
                        <a:pt x="434" y="2207"/>
                      </a:cubicBezTo>
                      <a:cubicBezTo>
                        <a:pt x="195" y="2333"/>
                        <a:pt x="195" y="2333"/>
                        <a:pt x="195" y="2333"/>
                      </a:cubicBezTo>
                      <a:cubicBezTo>
                        <a:pt x="274" y="2483"/>
                        <a:pt x="376" y="2618"/>
                        <a:pt x="497" y="2735"/>
                      </a:cubicBezTo>
                      <a:cubicBezTo>
                        <a:pt x="685" y="2541"/>
                        <a:pt x="685" y="2541"/>
                        <a:pt x="685" y="2541"/>
                      </a:cubicBezTo>
                      <a:cubicBezTo>
                        <a:pt x="783" y="2636"/>
                        <a:pt x="897" y="2718"/>
                        <a:pt x="1026" y="2781"/>
                      </a:cubicBezTo>
                      <a:cubicBezTo>
                        <a:pt x="1026" y="2782"/>
                        <a:pt x="1026" y="2782"/>
                        <a:pt x="1026" y="2782"/>
                      </a:cubicBezTo>
                      <a:cubicBezTo>
                        <a:pt x="908" y="3024"/>
                        <a:pt x="908" y="3024"/>
                        <a:pt x="908" y="3024"/>
                      </a:cubicBezTo>
                      <a:cubicBezTo>
                        <a:pt x="1060" y="3098"/>
                        <a:pt x="1221" y="3148"/>
                        <a:pt x="1388" y="3172"/>
                      </a:cubicBezTo>
                      <a:cubicBezTo>
                        <a:pt x="1426" y="2904"/>
                        <a:pt x="1426" y="2904"/>
                        <a:pt x="1426" y="2904"/>
                      </a:cubicBezTo>
                      <a:cubicBezTo>
                        <a:pt x="1476" y="2911"/>
                        <a:pt x="1526" y="2916"/>
                        <a:pt x="1576" y="2917"/>
                      </a:cubicBezTo>
                      <a:cubicBezTo>
                        <a:pt x="1576" y="2286"/>
                        <a:pt x="1576" y="2286"/>
                        <a:pt x="1576" y="2286"/>
                      </a:cubicBezTo>
                      <a:cubicBezTo>
                        <a:pt x="1484" y="2281"/>
                        <a:pt x="1391" y="2258"/>
                        <a:pt x="1303" y="2215"/>
                      </a:cubicBezTo>
                      <a:cubicBezTo>
                        <a:pt x="954" y="2044"/>
                        <a:pt x="809" y="1620"/>
                        <a:pt x="981" y="1270"/>
                      </a:cubicBezTo>
                      <a:cubicBezTo>
                        <a:pt x="1097" y="1034"/>
                        <a:pt x="1329" y="891"/>
                        <a:pt x="1576" y="877"/>
                      </a:cubicBezTo>
                      <a:cubicBezTo>
                        <a:pt x="1576" y="246"/>
                        <a:pt x="1576" y="246"/>
                        <a:pt x="1576" y="246"/>
                      </a:cubicBezTo>
                      <a:cubicBezTo>
                        <a:pt x="1511" y="248"/>
                        <a:pt x="1447" y="255"/>
                        <a:pt x="1383" y="266"/>
                      </a:cubicBezTo>
                      <a:cubicBezTo>
                        <a:pt x="1336" y="0"/>
                        <a:pt x="1336" y="0"/>
                        <a:pt x="133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4"/>
                <p:cNvSpPr/>
                <p:nvPr/>
              </p:nvSpPr>
              <p:spPr>
                <a:xfrm>
                  <a:off x="5953358" y="1147877"/>
                  <a:ext cx="422642" cy="416605"/>
                </a:xfrm>
                <a:custGeom>
                  <a:avLst/>
                  <a:gdLst/>
                  <a:ahLst/>
                  <a:cxnLst/>
                  <a:rect l="l" t="t" r="r" b="b"/>
                  <a:pathLst>
                    <a:path w="1541" h="1519" extrusionOk="0">
                      <a:moveTo>
                        <a:pt x="770" y="1097"/>
                      </a:moveTo>
                      <a:cubicBezTo>
                        <a:pt x="720" y="1097"/>
                        <a:pt x="669" y="1086"/>
                        <a:pt x="622" y="1062"/>
                      </a:cubicBezTo>
                      <a:cubicBezTo>
                        <a:pt x="455" y="980"/>
                        <a:pt x="386" y="778"/>
                        <a:pt x="468" y="611"/>
                      </a:cubicBezTo>
                      <a:cubicBezTo>
                        <a:pt x="526" y="492"/>
                        <a:pt x="646" y="423"/>
                        <a:pt x="771" y="423"/>
                      </a:cubicBezTo>
                      <a:cubicBezTo>
                        <a:pt x="821" y="423"/>
                        <a:pt x="871" y="434"/>
                        <a:pt x="919" y="457"/>
                      </a:cubicBezTo>
                      <a:cubicBezTo>
                        <a:pt x="1085" y="539"/>
                        <a:pt x="1155" y="741"/>
                        <a:pt x="1073" y="908"/>
                      </a:cubicBezTo>
                      <a:cubicBezTo>
                        <a:pt x="1014" y="1027"/>
                        <a:pt x="894" y="1097"/>
                        <a:pt x="770" y="1097"/>
                      </a:cubicBezTo>
                      <a:moveTo>
                        <a:pt x="877" y="0"/>
                      </a:moveTo>
                      <a:cubicBezTo>
                        <a:pt x="859" y="128"/>
                        <a:pt x="859" y="128"/>
                        <a:pt x="859" y="128"/>
                      </a:cubicBezTo>
                      <a:cubicBezTo>
                        <a:pt x="830" y="124"/>
                        <a:pt x="800" y="122"/>
                        <a:pt x="771" y="122"/>
                      </a:cubicBezTo>
                      <a:cubicBezTo>
                        <a:pt x="734" y="122"/>
                        <a:pt x="696" y="125"/>
                        <a:pt x="660" y="132"/>
                      </a:cubicBezTo>
                      <a:cubicBezTo>
                        <a:pt x="637" y="4"/>
                        <a:pt x="637" y="4"/>
                        <a:pt x="637" y="4"/>
                      </a:cubicBezTo>
                      <a:cubicBezTo>
                        <a:pt x="558" y="18"/>
                        <a:pt x="482" y="45"/>
                        <a:pt x="411" y="82"/>
                      </a:cubicBezTo>
                      <a:cubicBezTo>
                        <a:pt x="471" y="196"/>
                        <a:pt x="471" y="196"/>
                        <a:pt x="471" y="196"/>
                      </a:cubicBezTo>
                      <a:cubicBezTo>
                        <a:pt x="413" y="227"/>
                        <a:pt x="359" y="268"/>
                        <a:pt x="312" y="316"/>
                      </a:cubicBezTo>
                      <a:cubicBezTo>
                        <a:pt x="219" y="226"/>
                        <a:pt x="219" y="226"/>
                        <a:pt x="219" y="226"/>
                      </a:cubicBezTo>
                      <a:cubicBezTo>
                        <a:pt x="163" y="284"/>
                        <a:pt x="117" y="350"/>
                        <a:pt x="82" y="422"/>
                      </a:cubicBezTo>
                      <a:cubicBezTo>
                        <a:pt x="81" y="423"/>
                        <a:pt x="81" y="423"/>
                        <a:pt x="81" y="423"/>
                      </a:cubicBezTo>
                      <a:cubicBezTo>
                        <a:pt x="197" y="479"/>
                        <a:pt x="197" y="479"/>
                        <a:pt x="197" y="479"/>
                      </a:cubicBezTo>
                      <a:cubicBezTo>
                        <a:pt x="167" y="541"/>
                        <a:pt x="148" y="605"/>
                        <a:pt x="139" y="670"/>
                      </a:cubicBezTo>
                      <a:cubicBezTo>
                        <a:pt x="11" y="652"/>
                        <a:pt x="11" y="652"/>
                        <a:pt x="11" y="652"/>
                      </a:cubicBezTo>
                      <a:cubicBezTo>
                        <a:pt x="0" y="732"/>
                        <a:pt x="1" y="812"/>
                        <a:pt x="15" y="892"/>
                      </a:cubicBezTo>
                      <a:cubicBezTo>
                        <a:pt x="142" y="870"/>
                        <a:pt x="142" y="870"/>
                        <a:pt x="142" y="870"/>
                      </a:cubicBezTo>
                      <a:cubicBezTo>
                        <a:pt x="154" y="935"/>
                        <a:pt x="176" y="999"/>
                        <a:pt x="207" y="1058"/>
                      </a:cubicBezTo>
                      <a:cubicBezTo>
                        <a:pt x="93" y="1119"/>
                        <a:pt x="93" y="1119"/>
                        <a:pt x="93" y="1119"/>
                      </a:cubicBezTo>
                      <a:cubicBezTo>
                        <a:pt x="130" y="1190"/>
                        <a:pt x="179" y="1255"/>
                        <a:pt x="237" y="1310"/>
                      </a:cubicBezTo>
                      <a:cubicBezTo>
                        <a:pt x="326" y="1218"/>
                        <a:pt x="326" y="1218"/>
                        <a:pt x="326" y="1218"/>
                      </a:cubicBezTo>
                      <a:cubicBezTo>
                        <a:pt x="373" y="1263"/>
                        <a:pt x="427" y="1302"/>
                        <a:pt x="489" y="1332"/>
                      </a:cubicBezTo>
                      <a:cubicBezTo>
                        <a:pt x="490" y="1333"/>
                        <a:pt x="490" y="1333"/>
                        <a:pt x="490" y="1333"/>
                      </a:cubicBezTo>
                      <a:cubicBezTo>
                        <a:pt x="433" y="1448"/>
                        <a:pt x="433" y="1448"/>
                        <a:pt x="433" y="1448"/>
                      </a:cubicBezTo>
                      <a:cubicBezTo>
                        <a:pt x="505" y="1484"/>
                        <a:pt x="583" y="1507"/>
                        <a:pt x="662" y="1519"/>
                      </a:cubicBezTo>
                      <a:cubicBezTo>
                        <a:pt x="680" y="1391"/>
                        <a:pt x="680" y="1391"/>
                        <a:pt x="680" y="1391"/>
                      </a:cubicBezTo>
                      <a:cubicBezTo>
                        <a:pt x="710" y="1395"/>
                        <a:pt x="740" y="1397"/>
                        <a:pt x="769" y="1397"/>
                      </a:cubicBezTo>
                      <a:cubicBezTo>
                        <a:pt x="806" y="1397"/>
                        <a:pt x="843" y="1394"/>
                        <a:pt x="880" y="1388"/>
                      </a:cubicBezTo>
                      <a:cubicBezTo>
                        <a:pt x="902" y="1515"/>
                        <a:pt x="902" y="1515"/>
                        <a:pt x="902" y="1515"/>
                      </a:cubicBezTo>
                      <a:cubicBezTo>
                        <a:pt x="981" y="1501"/>
                        <a:pt x="1057" y="1475"/>
                        <a:pt x="1129" y="1437"/>
                      </a:cubicBezTo>
                      <a:cubicBezTo>
                        <a:pt x="1068" y="1323"/>
                        <a:pt x="1068" y="1323"/>
                        <a:pt x="1068" y="1323"/>
                      </a:cubicBezTo>
                      <a:cubicBezTo>
                        <a:pt x="1127" y="1292"/>
                        <a:pt x="1181" y="1252"/>
                        <a:pt x="1228" y="1204"/>
                      </a:cubicBezTo>
                      <a:cubicBezTo>
                        <a:pt x="1321" y="1294"/>
                        <a:pt x="1321" y="1294"/>
                        <a:pt x="1321" y="1294"/>
                      </a:cubicBezTo>
                      <a:cubicBezTo>
                        <a:pt x="1376" y="1236"/>
                        <a:pt x="1423" y="1170"/>
                        <a:pt x="1458" y="1097"/>
                      </a:cubicBezTo>
                      <a:cubicBezTo>
                        <a:pt x="1459" y="1096"/>
                        <a:pt x="1459" y="1096"/>
                        <a:pt x="1459" y="1096"/>
                      </a:cubicBezTo>
                      <a:cubicBezTo>
                        <a:pt x="1344" y="1039"/>
                        <a:pt x="1344" y="1039"/>
                        <a:pt x="1344" y="1039"/>
                      </a:cubicBezTo>
                      <a:cubicBezTo>
                        <a:pt x="1374" y="977"/>
                        <a:pt x="1393" y="913"/>
                        <a:pt x="1402" y="848"/>
                      </a:cubicBezTo>
                      <a:cubicBezTo>
                        <a:pt x="1530" y="866"/>
                        <a:pt x="1530" y="866"/>
                        <a:pt x="1530" y="866"/>
                      </a:cubicBezTo>
                      <a:cubicBezTo>
                        <a:pt x="1541" y="786"/>
                        <a:pt x="1539" y="706"/>
                        <a:pt x="1525" y="626"/>
                      </a:cubicBezTo>
                      <a:cubicBezTo>
                        <a:pt x="1398" y="649"/>
                        <a:pt x="1398" y="649"/>
                        <a:pt x="1398" y="649"/>
                      </a:cubicBezTo>
                      <a:cubicBezTo>
                        <a:pt x="1386" y="583"/>
                        <a:pt x="1364" y="519"/>
                        <a:pt x="1333" y="460"/>
                      </a:cubicBezTo>
                      <a:cubicBezTo>
                        <a:pt x="1447" y="400"/>
                        <a:pt x="1447" y="400"/>
                        <a:pt x="1447" y="400"/>
                      </a:cubicBezTo>
                      <a:cubicBezTo>
                        <a:pt x="1409" y="328"/>
                        <a:pt x="1361" y="264"/>
                        <a:pt x="1303" y="208"/>
                      </a:cubicBezTo>
                      <a:cubicBezTo>
                        <a:pt x="1213" y="301"/>
                        <a:pt x="1213" y="301"/>
                        <a:pt x="1213" y="301"/>
                      </a:cubicBezTo>
                      <a:cubicBezTo>
                        <a:pt x="1167" y="256"/>
                        <a:pt x="1113" y="217"/>
                        <a:pt x="1051" y="187"/>
                      </a:cubicBezTo>
                      <a:cubicBezTo>
                        <a:pt x="1051" y="187"/>
                        <a:pt x="1050" y="186"/>
                        <a:pt x="1050" y="186"/>
                      </a:cubicBezTo>
                      <a:cubicBezTo>
                        <a:pt x="1106" y="71"/>
                        <a:pt x="1106" y="71"/>
                        <a:pt x="1106" y="71"/>
                      </a:cubicBezTo>
                      <a:cubicBezTo>
                        <a:pt x="1034" y="35"/>
                        <a:pt x="957" y="11"/>
                        <a:pt x="877"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34"/>
                <p:cNvSpPr/>
                <p:nvPr/>
              </p:nvSpPr>
              <p:spPr>
                <a:xfrm>
                  <a:off x="5280496" y="1670806"/>
                  <a:ext cx="1285206" cy="2314776"/>
                </a:xfrm>
                <a:custGeom>
                  <a:avLst/>
                  <a:gdLst/>
                  <a:ahLst/>
                  <a:cxnLst/>
                  <a:rect l="l" t="t" r="r" b="b"/>
                  <a:pathLst>
                    <a:path w="4686" h="8440" extrusionOk="0">
                      <a:moveTo>
                        <a:pt x="4183" y="0"/>
                      </a:moveTo>
                      <a:cubicBezTo>
                        <a:pt x="503" y="0"/>
                        <a:pt x="503" y="0"/>
                        <a:pt x="503" y="0"/>
                      </a:cubicBezTo>
                      <a:cubicBezTo>
                        <a:pt x="225" y="0"/>
                        <a:pt x="0" y="241"/>
                        <a:pt x="0" y="538"/>
                      </a:cubicBezTo>
                      <a:cubicBezTo>
                        <a:pt x="0" y="841"/>
                        <a:pt x="0" y="841"/>
                        <a:pt x="0" y="841"/>
                      </a:cubicBezTo>
                      <a:cubicBezTo>
                        <a:pt x="0" y="7479"/>
                        <a:pt x="0" y="7479"/>
                        <a:pt x="0" y="7479"/>
                      </a:cubicBezTo>
                      <a:cubicBezTo>
                        <a:pt x="0" y="7902"/>
                        <a:pt x="0" y="7902"/>
                        <a:pt x="0" y="7902"/>
                      </a:cubicBezTo>
                      <a:cubicBezTo>
                        <a:pt x="0" y="8199"/>
                        <a:pt x="225" y="8440"/>
                        <a:pt x="503" y="8440"/>
                      </a:cubicBezTo>
                      <a:cubicBezTo>
                        <a:pt x="4183" y="8440"/>
                        <a:pt x="4183" y="8440"/>
                        <a:pt x="4183" y="8440"/>
                      </a:cubicBezTo>
                      <a:cubicBezTo>
                        <a:pt x="4460" y="8440"/>
                        <a:pt x="4686" y="8199"/>
                        <a:pt x="4686" y="7902"/>
                      </a:cubicBezTo>
                      <a:cubicBezTo>
                        <a:pt x="4686" y="7479"/>
                        <a:pt x="4686" y="7479"/>
                        <a:pt x="4686" y="7479"/>
                      </a:cubicBezTo>
                      <a:cubicBezTo>
                        <a:pt x="4686" y="841"/>
                        <a:pt x="4686" y="841"/>
                        <a:pt x="4686" y="841"/>
                      </a:cubicBezTo>
                      <a:cubicBezTo>
                        <a:pt x="4686" y="538"/>
                        <a:pt x="4686" y="538"/>
                        <a:pt x="4686" y="538"/>
                      </a:cubicBezTo>
                      <a:cubicBezTo>
                        <a:pt x="4686" y="241"/>
                        <a:pt x="4460" y="0"/>
                        <a:pt x="4183"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4"/>
                <p:cNvSpPr/>
                <p:nvPr/>
              </p:nvSpPr>
              <p:spPr>
                <a:xfrm>
                  <a:off x="5309751" y="1725658"/>
                  <a:ext cx="1222399" cy="2201779"/>
                </a:xfrm>
                <a:custGeom>
                  <a:avLst/>
                  <a:gdLst/>
                  <a:ahLst/>
                  <a:cxnLst/>
                  <a:rect l="l" t="t" r="r" b="b"/>
                  <a:pathLst>
                    <a:path w="4457" h="8028" extrusionOk="0">
                      <a:moveTo>
                        <a:pt x="4457" y="512"/>
                      </a:moveTo>
                      <a:cubicBezTo>
                        <a:pt x="4457" y="7516"/>
                        <a:pt x="4457" y="7516"/>
                        <a:pt x="4457" y="7516"/>
                      </a:cubicBezTo>
                      <a:cubicBezTo>
                        <a:pt x="4457" y="7799"/>
                        <a:pt x="4243" y="8028"/>
                        <a:pt x="3979" y="8028"/>
                      </a:cubicBezTo>
                      <a:cubicBezTo>
                        <a:pt x="479" y="8028"/>
                        <a:pt x="479" y="8028"/>
                        <a:pt x="479" y="8028"/>
                      </a:cubicBezTo>
                      <a:cubicBezTo>
                        <a:pt x="215" y="8028"/>
                        <a:pt x="0" y="7799"/>
                        <a:pt x="0" y="7516"/>
                      </a:cubicBezTo>
                      <a:cubicBezTo>
                        <a:pt x="0" y="512"/>
                        <a:pt x="0" y="512"/>
                        <a:pt x="0" y="512"/>
                      </a:cubicBezTo>
                      <a:cubicBezTo>
                        <a:pt x="0" y="230"/>
                        <a:pt x="215" y="0"/>
                        <a:pt x="479" y="0"/>
                      </a:cubicBezTo>
                      <a:cubicBezTo>
                        <a:pt x="3979" y="0"/>
                        <a:pt x="3979" y="0"/>
                        <a:pt x="3979" y="0"/>
                      </a:cubicBezTo>
                      <a:cubicBezTo>
                        <a:pt x="4243" y="0"/>
                        <a:pt x="4457" y="230"/>
                        <a:pt x="4457" y="512"/>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34"/>
                <p:cNvSpPr/>
                <p:nvPr/>
              </p:nvSpPr>
              <p:spPr>
                <a:xfrm>
                  <a:off x="5309163" y="3063243"/>
                  <a:ext cx="1222399" cy="859539"/>
                </a:xfrm>
                <a:custGeom>
                  <a:avLst/>
                  <a:gdLst/>
                  <a:ahLst/>
                  <a:cxnLst/>
                  <a:rect l="l" t="t" r="r" b="b"/>
                  <a:pathLst>
                    <a:path w="4457" h="3134" extrusionOk="0">
                      <a:moveTo>
                        <a:pt x="4457" y="512"/>
                      </a:moveTo>
                      <a:cubicBezTo>
                        <a:pt x="4457" y="2622"/>
                        <a:pt x="4457" y="2622"/>
                        <a:pt x="4457" y="2622"/>
                      </a:cubicBezTo>
                      <a:cubicBezTo>
                        <a:pt x="4457" y="2905"/>
                        <a:pt x="4243" y="3134"/>
                        <a:pt x="3979" y="3134"/>
                      </a:cubicBezTo>
                      <a:cubicBezTo>
                        <a:pt x="479" y="3134"/>
                        <a:pt x="479" y="3134"/>
                        <a:pt x="479" y="3134"/>
                      </a:cubicBezTo>
                      <a:cubicBezTo>
                        <a:pt x="215" y="3134"/>
                        <a:pt x="0" y="2905"/>
                        <a:pt x="0" y="2622"/>
                      </a:cubicBezTo>
                      <a:cubicBezTo>
                        <a:pt x="0" y="512"/>
                        <a:pt x="0" y="512"/>
                        <a:pt x="0" y="512"/>
                      </a:cubicBezTo>
                      <a:cubicBezTo>
                        <a:pt x="0" y="229"/>
                        <a:pt x="215" y="0"/>
                        <a:pt x="479" y="0"/>
                      </a:cubicBezTo>
                      <a:cubicBezTo>
                        <a:pt x="3979" y="0"/>
                        <a:pt x="3979" y="0"/>
                        <a:pt x="3979" y="0"/>
                      </a:cubicBezTo>
                      <a:cubicBezTo>
                        <a:pt x="4243" y="0"/>
                        <a:pt x="4457" y="229"/>
                        <a:pt x="4457" y="512"/>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34"/>
                <p:cNvSpPr/>
                <p:nvPr/>
              </p:nvSpPr>
              <p:spPr>
                <a:xfrm>
                  <a:off x="5616927" y="1674463"/>
                  <a:ext cx="591041" cy="142372"/>
                </a:xfrm>
                <a:custGeom>
                  <a:avLst/>
                  <a:gdLst/>
                  <a:ahLst/>
                  <a:cxnLst/>
                  <a:rect l="l" t="t" r="r" b="b"/>
                  <a:pathLst>
                    <a:path w="2155" h="537" extrusionOk="0">
                      <a:moveTo>
                        <a:pt x="1945" y="537"/>
                      </a:moveTo>
                      <a:cubicBezTo>
                        <a:pt x="210" y="537"/>
                        <a:pt x="210" y="537"/>
                        <a:pt x="210" y="537"/>
                      </a:cubicBezTo>
                      <a:cubicBezTo>
                        <a:pt x="143" y="537"/>
                        <a:pt x="83" y="480"/>
                        <a:pt x="64" y="397"/>
                      </a:cubicBezTo>
                      <a:cubicBezTo>
                        <a:pt x="30" y="255"/>
                        <a:pt x="30" y="255"/>
                        <a:pt x="30" y="255"/>
                      </a:cubicBezTo>
                      <a:cubicBezTo>
                        <a:pt x="0" y="128"/>
                        <a:pt x="74" y="0"/>
                        <a:pt x="177" y="0"/>
                      </a:cubicBezTo>
                      <a:cubicBezTo>
                        <a:pt x="1978" y="0"/>
                        <a:pt x="1978" y="0"/>
                        <a:pt x="1978" y="0"/>
                      </a:cubicBezTo>
                      <a:cubicBezTo>
                        <a:pt x="2081" y="0"/>
                        <a:pt x="2155" y="128"/>
                        <a:pt x="2125" y="255"/>
                      </a:cubicBezTo>
                      <a:cubicBezTo>
                        <a:pt x="2091" y="397"/>
                        <a:pt x="2091" y="397"/>
                        <a:pt x="2091" y="397"/>
                      </a:cubicBezTo>
                      <a:cubicBezTo>
                        <a:pt x="2072" y="480"/>
                        <a:pt x="2012" y="537"/>
                        <a:pt x="1945" y="53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34"/>
                <p:cNvSpPr/>
                <p:nvPr/>
              </p:nvSpPr>
              <p:spPr>
                <a:xfrm>
                  <a:off x="5360947" y="1769541"/>
                  <a:ext cx="0" cy="0"/>
                </a:xfrm>
                <a:prstGeom prst="ellipse">
                  <a:avLst/>
                </a:prstGeom>
                <a:solidFill>
                  <a:srgbClr val="304C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34"/>
                <p:cNvSpPr/>
                <p:nvPr/>
              </p:nvSpPr>
              <p:spPr>
                <a:xfrm>
                  <a:off x="5357290" y="1974324"/>
                  <a:ext cx="1126132" cy="425655"/>
                </a:xfrm>
                <a:custGeom>
                  <a:avLst/>
                  <a:gdLst/>
                  <a:ahLst/>
                  <a:cxnLst/>
                  <a:rect l="l" t="t" r="r" b="b"/>
                  <a:pathLst>
                    <a:path w="4106" h="1552" extrusionOk="0">
                      <a:moveTo>
                        <a:pt x="4077" y="1552"/>
                      </a:moveTo>
                      <a:cubicBezTo>
                        <a:pt x="29" y="1552"/>
                        <a:pt x="29" y="1552"/>
                        <a:pt x="29" y="1552"/>
                      </a:cubicBezTo>
                      <a:cubicBezTo>
                        <a:pt x="13" y="1552"/>
                        <a:pt x="0" y="1539"/>
                        <a:pt x="0" y="1523"/>
                      </a:cubicBezTo>
                      <a:cubicBezTo>
                        <a:pt x="0" y="29"/>
                        <a:pt x="0" y="29"/>
                        <a:pt x="0" y="29"/>
                      </a:cubicBezTo>
                      <a:cubicBezTo>
                        <a:pt x="0" y="13"/>
                        <a:pt x="13" y="0"/>
                        <a:pt x="29" y="0"/>
                      </a:cubicBezTo>
                      <a:cubicBezTo>
                        <a:pt x="4077" y="0"/>
                        <a:pt x="4077" y="0"/>
                        <a:pt x="4077" y="0"/>
                      </a:cubicBezTo>
                      <a:cubicBezTo>
                        <a:pt x="4093" y="0"/>
                        <a:pt x="4106" y="13"/>
                        <a:pt x="4106" y="29"/>
                      </a:cubicBezTo>
                      <a:cubicBezTo>
                        <a:pt x="4106" y="1523"/>
                        <a:pt x="4106" y="1523"/>
                        <a:pt x="4106" y="1523"/>
                      </a:cubicBezTo>
                      <a:cubicBezTo>
                        <a:pt x="4106" y="1539"/>
                        <a:pt x="4093" y="1552"/>
                        <a:pt x="4077" y="155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34"/>
                <p:cNvSpPr/>
                <p:nvPr/>
              </p:nvSpPr>
              <p:spPr>
                <a:xfrm>
                  <a:off x="5393859" y="2007235"/>
                  <a:ext cx="364498" cy="352351"/>
                </a:xfrm>
                <a:custGeom>
                  <a:avLst/>
                  <a:gdLst/>
                  <a:ahLst/>
                  <a:cxnLst/>
                  <a:rect l="l" t="t" r="r" b="b"/>
                  <a:pathLst>
                    <a:path w="1329" h="1329" extrusionOk="0">
                      <a:moveTo>
                        <a:pt x="1046" y="1329"/>
                      </a:moveTo>
                      <a:cubicBezTo>
                        <a:pt x="283" y="1329"/>
                        <a:pt x="283" y="1329"/>
                        <a:pt x="283" y="1329"/>
                      </a:cubicBezTo>
                      <a:cubicBezTo>
                        <a:pt x="127" y="1329"/>
                        <a:pt x="0" y="1202"/>
                        <a:pt x="0" y="1046"/>
                      </a:cubicBezTo>
                      <a:cubicBezTo>
                        <a:pt x="0" y="283"/>
                        <a:pt x="0" y="283"/>
                        <a:pt x="0" y="283"/>
                      </a:cubicBezTo>
                      <a:cubicBezTo>
                        <a:pt x="0" y="127"/>
                        <a:pt x="127" y="0"/>
                        <a:pt x="283" y="0"/>
                      </a:cubicBezTo>
                      <a:cubicBezTo>
                        <a:pt x="1046" y="0"/>
                        <a:pt x="1046" y="0"/>
                        <a:pt x="1046" y="0"/>
                      </a:cubicBezTo>
                      <a:cubicBezTo>
                        <a:pt x="1202" y="0"/>
                        <a:pt x="1329" y="127"/>
                        <a:pt x="1329" y="283"/>
                      </a:cubicBezTo>
                      <a:cubicBezTo>
                        <a:pt x="1329" y="1046"/>
                        <a:pt x="1329" y="1046"/>
                        <a:pt x="1329" y="1046"/>
                      </a:cubicBezTo>
                      <a:cubicBezTo>
                        <a:pt x="1329" y="1202"/>
                        <a:pt x="1202" y="1329"/>
                        <a:pt x="1046" y="132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34"/>
                <p:cNvSpPr/>
                <p:nvPr/>
              </p:nvSpPr>
              <p:spPr>
                <a:xfrm>
                  <a:off x="5836338" y="2036490"/>
                  <a:ext cx="460217" cy="44495"/>
                </a:xfrm>
                <a:custGeom>
                  <a:avLst/>
                  <a:gdLst/>
                  <a:ahLst/>
                  <a:cxnLst/>
                  <a:rect l="l" t="t" r="r" b="b"/>
                  <a:pathLst>
                    <a:path w="1678" h="157" extrusionOk="0">
                      <a:moveTo>
                        <a:pt x="1599" y="157"/>
                      </a:moveTo>
                      <a:cubicBezTo>
                        <a:pt x="79" y="157"/>
                        <a:pt x="79" y="157"/>
                        <a:pt x="79" y="157"/>
                      </a:cubicBezTo>
                      <a:cubicBezTo>
                        <a:pt x="35" y="157"/>
                        <a:pt x="0" y="122"/>
                        <a:pt x="0" y="79"/>
                      </a:cubicBezTo>
                      <a:cubicBezTo>
                        <a:pt x="0" y="79"/>
                        <a:pt x="0" y="79"/>
                        <a:pt x="0" y="79"/>
                      </a:cubicBezTo>
                      <a:cubicBezTo>
                        <a:pt x="0" y="36"/>
                        <a:pt x="35" y="0"/>
                        <a:pt x="79" y="0"/>
                      </a:cubicBezTo>
                      <a:cubicBezTo>
                        <a:pt x="1599" y="0"/>
                        <a:pt x="1599" y="0"/>
                        <a:pt x="1599" y="0"/>
                      </a:cubicBezTo>
                      <a:cubicBezTo>
                        <a:pt x="1642" y="0"/>
                        <a:pt x="1678" y="36"/>
                        <a:pt x="1678" y="79"/>
                      </a:cubicBezTo>
                      <a:cubicBezTo>
                        <a:pt x="1678" y="122"/>
                        <a:pt x="1642" y="157"/>
                        <a:pt x="1599"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34"/>
                <p:cNvSpPr/>
                <p:nvPr/>
              </p:nvSpPr>
              <p:spPr>
                <a:xfrm>
                  <a:off x="5836338" y="2120598"/>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5"/>
                        <a:pt x="35" y="0"/>
                        <a:pt x="79" y="0"/>
                      </a:cubicBezTo>
                      <a:cubicBezTo>
                        <a:pt x="844" y="0"/>
                        <a:pt x="844" y="0"/>
                        <a:pt x="844" y="0"/>
                      </a:cubicBezTo>
                      <a:cubicBezTo>
                        <a:pt x="888" y="0"/>
                        <a:pt x="923" y="35"/>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4"/>
                <p:cNvSpPr/>
                <p:nvPr/>
              </p:nvSpPr>
              <p:spPr>
                <a:xfrm>
                  <a:off x="5836338" y="2244930"/>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6"/>
                        <a:pt x="35" y="0"/>
                        <a:pt x="79" y="0"/>
                      </a:cubicBezTo>
                      <a:cubicBezTo>
                        <a:pt x="844" y="0"/>
                        <a:pt x="844" y="0"/>
                        <a:pt x="844" y="0"/>
                      </a:cubicBezTo>
                      <a:cubicBezTo>
                        <a:pt x="888" y="0"/>
                        <a:pt x="923" y="36"/>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4"/>
                <p:cNvSpPr/>
                <p:nvPr/>
              </p:nvSpPr>
              <p:spPr>
                <a:xfrm>
                  <a:off x="5357290" y="2493596"/>
                  <a:ext cx="492602" cy="509580"/>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4"/>
                <p:cNvSpPr/>
                <p:nvPr/>
              </p:nvSpPr>
              <p:spPr>
                <a:xfrm>
                  <a:off x="5543790" y="2800770"/>
                  <a:ext cx="91056" cy="115860"/>
                </a:xfrm>
                <a:custGeom>
                  <a:avLst/>
                  <a:gdLst/>
                  <a:ahLst/>
                  <a:cxnLst/>
                  <a:rect l="l" t="t" r="r" b="b"/>
                  <a:pathLst>
                    <a:path w="332" h="437" extrusionOk="0">
                      <a:moveTo>
                        <a:pt x="55" y="201"/>
                      </a:moveTo>
                      <a:cubicBezTo>
                        <a:pt x="127" y="282"/>
                        <a:pt x="332" y="437"/>
                        <a:pt x="332" y="437"/>
                      </a:cubicBezTo>
                      <a:cubicBezTo>
                        <a:pt x="332" y="437"/>
                        <a:pt x="250" y="316"/>
                        <a:pt x="270" y="262"/>
                      </a:cubicBezTo>
                      <a:cubicBezTo>
                        <a:pt x="280" y="233"/>
                        <a:pt x="296" y="214"/>
                        <a:pt x="310" y="201"/>
                      </a:cubicBezTo>
                      <a:cubicBezTo>
                        <a:pt x="240" y="160"/>
                        <a:pt x="134" y="91"/>
                        <a:pt x="29" y="0"/>
                      </a:cubicBezTo>
                      <a:cubicBezTo>
                        <a:pt x="17" y="44"/>
                        <a:pt x="0" y="140"/>
                        <a:pt x="55" y="20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4"/>
                <p:cNvSpPr/>
                <p:nvPr/>
              </p:nvSpPr>
              <p:spPr>
                <a:xfrm>
                  <a:off x="5660809" y="2683751"/>
                  <a:ext cx="115860" cy="88022"/>
                </a:xfrm>
                <a:custGeom>
                  <a:avLst/>
                  <a:gdLst/>
                  <a:ahLst/>
                  <a:cxnLst/>
                  <a:rect l="l" t="t" r="r" b="b"/>
                  <a:pathLst>
                    <a:path w="437" h="332" extrusionOk="0">
                      <a:moveTo>
                        <a:pt x="202" y="55"/>
                      </a:moveTo>
                      <a:cubicBezTo>
                        <a:pt x="140" y="0"/>
                        <a:pt x="44" y="17"/>
                        <a:pt x="0" y="28"/>
                      </a:cubicBezTo>
                      <a:cubicBezTo>
                        <a:pt x="56" y="92"/>
                        <a:pt x="103" y="157"/>
                        <a:pt x="141" y="213"/>
                      </a:cubicBezTo>
                      <a:cubicBezTo>
                        <a:pt x="164" y="248"/>
                        <a:pt x="184" y="280"/>
                        <a:pt x="200" y="307"/>
                      </a:cubicBezTo>
                      <a:cubicBezTo>
                        <a:pt x="200" y="308"/>
                        <a:pt x="201" y="309"/>
                        <a:pt x="201" y="310"/>
                      </a:cubicBezTo>
                      <a:cubicBezTo>
                        <a:pt x="214" y="296"/>
                        <a:pt x="234" y="280"/>
                        <a:pt x="262" y="269"/>
                      </a:cubicBezTo>
                      <a:cubicBezTo>
                        <a:pt x="316" y="250"/>
                        <a:pt x="437" y="332"/>
                        <a:pt x="437" y="332"/>
                      </a:cubicBezTo>
                      <a:cubicBezTo>
                        <a:pt x="437" y="332"/>
                        <a:pt x="283" y="127"/>
                        <a:pt x="202"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4"/>
                <p:cNvSpPr/>
                <p:nvPr/>
              </p:nvSpPr>
              <p:spPr>
                <a:xfrm>
                  <a:off x="5481623" y="2621585"/>
                  <a:ext cx="237788" cy="237786"/>
                </a:xfrm>
                <a:custGeom>
                  <a:avLst/>
                  <a:gdLst/>
                  <a:ahLst/>
                  <a:cxnLst/>
                  <a:rect l="l" t="t" r="r" b="b"/>
                  <a:pathLst>
                    <a:path w="867" h="867" extrusionOk="0">
                      <a:moveTo>
                        <a:pt x="259" y="1"/>
                      </a:moveTo>
                      <a:cubicBezTo>
                        <a:pt x="258" y="0"/>
                        <a:pt x="258" y="0"/>
                        <a:pt x="259" y="1"/>
                      </a:cubicBezTo>
                      <a:cubicBezTo>
                        <a:pt x="82" y="82"/>
                        <a:pt x="0" y="259"/>
                        <a:pt x="0" y="259"/>
                      </a:cubicBezTo>
                      <a:cubicBezTo>
                        <a:pt x="0" y="258"/>
                        <a:pt x="0" y="258"/>
                        <a:pt x="0" y="259"/>
                      </a:cubicBezTo>
                      <a:cubicBezTo>
                        <a:pt x="10" y="281"/>
                        <a:pt x="21" y="303"/>
                        <a:pt x="33" y="324"/>
                      </a:cubicBezTo>
                      <a:cubicBezTo>
                        <a:pt x="34" y="324"/>
                        <a:pt x="34" y="324"/>
                        <a:pt x="34" y="324"/>
                      </a:cubicBezTo>
                      <a:cubicBezTo>
                        <a:pt x="69" y="387"/>
                        <a:pt x="113" y="446"/>
                        <a:pt x="161" y="499"/>
                      </a:cubicBezTo>
                      <a:cubicBezTo>
                        <a:pt x="201" y="544"/>
                        <a:pt x="244" y="585"/>
                        <a:pt x="287" y="622"/>
                      </a:cubicBezTo>
                      <a:cubicBezTo>
                        <a:pt x="392" y="713"/>
                        <a:pt x="498" y="782"/>
                        <a:pt x="568" y="823"/>
                      </a:cubicBezTo>
                      <a:cubicBezTo>
                        <a:pt x="581" y="831"/>
                        <a:pt x="593" y="838"/>
                        <a:pt x="604" y="844"/>
                      </a:cubicBezTo>
                      <a:cubicBezTo>
                        <a:pt x="631" y="859"/>
                        <a:pt x="647" y="867"/>
                        <a:pt x="647" y="867"/>
                      </a:cubicBezTo>
                      <a:cubicBezTo>
                        <a:pt x="867" y="647"/>
                        <a:pt x="867" y="647"/>
                        <a:pt x="867" y="647"/>
                      </a:cubicBezTo>
                      <a:cubicBezTo>
                        <a:pt x="867" y="647"/>
                        <a:pt x="859" y="632"/>
                        <a:pt x="844" y="604"/>
                      </a:cubicBezTo>
                      <a:cubicBezTo>
                        <a:pt x="838" y="594"/>
                        <a:pt x="831" y="582"/>
                        <a:pt x="823" y="568"/>
                      </a:cubicBezTo>
                      <a:cubicBezTo>
                        <a:pt x="823" y="567"/>
                        <a:pt x="822" y="566"/>
                        <a:pt x="821" y="565"/>
                      </a:cubicBezTo>
                      <a:cubicBezTo>
                        <a:pt x="806" y="538"/>
                        <a:pt x="786" y="506"/>
                        <a:pt x="762" y="471"/>
                      </a:cubicBezTo>
                      <a:cubicBezTo>
                        <a:pt x="725" y="415"/>
                        <a:pt x="678" y="351"/>
                        <a:pt x="622" y="287"/>
                      </a:cubicBezTo>
                      <a:cubicBezTo>
                        <a:pt x="525" y="175"/>
                        <a:pt x="402" y="64"/>
                        <a:pt x="259" y="1"/>
                      </a:cubicBezTo>
                      <a:close/>
                      <a:moveTo>
                        <a:pt x="422" y="422"/>
                      </a:moveTo>
                      <a:cubicBezTo>
                        <a:pt x="357" y="486"/>
                        <a:pt x="250" y="483"/>
                        <a:pt x="182" y="416"/>
                      </a:cubicBezTo>
                      <a:cubicBezTo>
                        <a:pt x="114" y="348"/>
                        <a:pt x="112" y="241"/>
                        <a:pt x="176" y="176"/>
                      </a:cubicBezTo>
                      <a:cubicBezTo>
                        <a:pt x="240" y="112"/>
                        <a:pt x="348" y="114"/>
                        <a:pt x="416" y="182"/>
                      </a:cubicBezTo>
                      <a:cubicBezTo>
                        <a:pt x="483" y="250"/>
                        <a:pt x="486" y="357"/>
                        <a:pt x="422" y="4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4"/>
                <p:cNvSpPr/>
                <p:nvPr/>
              </p:nvSpPr>
              <p:spPr>
                <a:xfrm>
                  <a:off x="5679094" y="2815398"/>
                  <a:ext cx="43746" cy="48270"/>
                </a:xfrm>
                <a:custGeom>
                  <a:avLst/>
                  <a:gdLst/>
                  <a:ahLst/>
                  <a:cxnLst/>
                  <a:rect l="l" t="t" r="r" b="b"/>
                  <a:pathLst>
                    <a:path w="165" h="165" extrusionOk="0">
                      <a:moveTo>
                        <a:pt x="0" y="135"/>
                      </a:moveTo>
                      <a:cubicBezTo>
                        <a:pt x="135" y="0"/>
                        <a:pt x="135" y="0"/>
                        <a:pt x="135" y="0"/>
                      </a:cubicBezTo>
                      <a:cubicBezTo>
                        <a:pt x="137" y="4"/>
                        <a:pt x="139" y="8"/>
                        <a:pt x="141" y="11"/>
                      </a:cubicBezTo>
                      <a:cubicBezTo>
                        <a:pt x="142" y="12"/>
                        <a:pt x="142" y="12"/>
                        <a:pt x="142" y="13"/>
                      </a:cubicBezTo>
                      <a:cubicBezTo>
                        <a:pt x="146" y="20"/>
                        <a:pt x="150" y="26"/>
                        <a:pt x="153" y="31"/>
                      </a:cubicBezTo>
                      <a:cubicBezTo>
                        <a:pt x="161" y="45"/>
                        <a:pt x="165" y="53"/>
                        <a:pt x="165" y="53"/>
                      </a:cubicBezTo>
                      <a:cubicBezTo>
                        <a:pt x="53" y="165"/>
                        <a:pt x="53" y="165"/>
                        <a:pt x="53" y="165"/>
                      </a:cubicBezTo>
                      <a:cubicBezTo>
                        <a:pt x="53" y="165"/>
                        <a:pt x="45" y="161"/>
                        <a:pt x="31" y="153"/>
                      </a:cubicBezTo>
                      <a:cubicBezTo>
                        <a:pt x="26" y="150"/>
                        <a:pt x="20" y="146"/>
                        <a:pt x="13" y="142"/>
                      </a:cubicBezTo>
                      <a:cubicBezTo>
                        <a:pt x="9" y="140"/>
                        <a:pt x="5" y="137"/>
                        <a:pt x="0" y="13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4"/>
                <p:cNvSpPr/>
                <p:nvPr/>
              </p:nvSpPr>
              <p:spPr>
                <a:xfrm>
                  <a:off x="5459682" y="2595987"/>
                  <a:ext cx="83249" cy="88990"/>
                </a:xfrm>
                <a:custGeom>
                  <a:avLst/>
                  <a:gdLst/>
                  <a:ahLst/>
                  <a:cxnLst/>
                  <a:rect l="l" t="t" r="r" b="b"/>
                  <a:pathLst>
                    <a:path w="314" h="314" extrusionOk="0">
                      <a:moveTo>
                        <a:pt x="314" y="55"/>
                      </a:moveTo>
                      <a:cubicBezTo>
                        <a:pt x="313" y="55"/>
                        <a:pt x="311" y="54"/>
                        <a:pt x="310" y="54"/>
                      </a:cubicBezTo>
                      <a:cubicBezTo>
                        <a:pt x="304" y="51"/>
                        <a:pt x="297" y="48"/>
                        <a:pt x="290" y="45"/>
                      </a:cubicBezTo>
                      <a:cubicBezTo>
                        <a:pt x="288" y="44"/>
                        <a:pt x="285" y="43"/>
                        <a:pt x="283" y="42"/>
                      </a:cubicBezTo>
                      <a:cubicBezTo>
                        <a:pt x="275" y="39"/>
                        <a:pt x="267" y="36"/>
                        <a:pt x="259" y="33"/>
                      </a:cubicBezTo>
                      <a:cubicBezTo>
                        <a:pt x="254" y="32"/>
                        <a:pt x="248" y="30"/>
                        <a:pt x="242" y="28"/>
                      </a:cubicBezTo>
                      <a:cubicBezTo>
                        <a:pt x="240" y="27"/>
                        <a:pt x="238" y="27"/>
                        <a:pt x="236" y="26"/>
                      </a:cubicBezTo>
                      <a:cubicBezTo>
                        <a:pt x="233" y="25"/>
                        <a:pt x="229" y="24"/>
                        <a:pt x="225" y="23"/>
                      </a:cubicBezTo>
                      <a:cubicBezTo>
                        <a:pt x="223" y="22"/>
                        <a:pt x="221" y="21"/>
                        <a:pt x="218" y="21"/>
                      </a:cubicBezTo>
                      <a:cubicBezTo>
                        <a:pt x="215" y="20"/>
                        <a:pt x="211" y="19"/>
                        <a:pt x="207" y="18"/>
                      </a:cubicBezTo>
                      <a:cubicBezTo>
                        <a:pt x="205" y="17"/>
                        <a:pt x="203" y="17"/>
                        <a:pt x="201" y="16"/>
                      </a:cubicBezTo>
                      <a:cubicBezTo>
                        <a:pt x="196" y="15"/>
                        <a:pt x="192" y="14"/>
                        <a:pt x="188" y="13"/>
                      </a:cubicBezTo>
                      <a:cubicBezTo>
                        <a:pt x="186" y="13"/>
                        <a:pt x="185" y="13"/>
                        <a:pt x="183" y="12"/>
                      </a:cubicBezTo>
                      <a:cubicBezTo>
                        <a:pt x="177" y="11"/>
                        <a:pt x="172" y="10"/>
                        <a:pt x="166" y="9"/>
                      </a:cubicBezTo>
                      <a:cubicBezTo>
                        <a:pt x="164" y="8"/>
                        <a:pt x="162" y="8"/>
                        <a:pt x="160" y="8"/>
                      </a:cubicBezTo>
                      <a:cubicBezTo>
                        <a:pt x="156" y="7"/>
                        <a:pt x="152" y="7"/>
                        <a:pt x="148" y="6"/>
                      </a:cubicBezTo>
                      <a:cubicBezTo>
                        <a:pt x="145" y="6"/>
                        <a:pt x="143" y="5"/>
                        <a:pt x="141" y="5"/>
                      </a:cubicBezTo>
                      <a:cubicBezTo>
                        <a:pt x="137" y="4"/>
                        <a:pt x="133" y="4"/>
                        <a:pt x="130" y="4"/>
                      </a:cubicBezTo>
                      <a:cubicBezTo>
                        <a:pt x="127" y="3"/>
                        <a:pt x="125" y="3"/>
                        <a:pt x="122" y="3"/>
                      </a:cubicBezTo>
                      <a:cubicBezTo>
                        <a:pt x="118" y="2"/>
                        <a:pt x="115" y="2"/>
                        <a:pt x="111" y="2"/>
                      </a:cubicBezTo>
                      <a:cubicBezTo>
                        <a:pt x="108" y="2"/>
                        <a:pt x="106" y="1"/>
                        <a:pt x="104" y="1"/>
                      </a:cubicBezTo>
                      <a:cubicBezTo>
                        <a:pt x="98" y="1"/>
                        <a:pt x="92" y="0"/>
                        <a:pt x="86" y="0"/>
                      </a:cubicBezTo>
                      <a:cubicBezTo>
                        <a:pt x="84" y="0"/>
                        <a:pt x="82" y="0"/>
                        <a:pt x="80" y="0"/>
                      </a:cubicBezTo>
                      <a:cubicBezTo>
                        <a:pt x="76" y="0"/>
                        <a:pt x="72" y="0"/>
                        <a:pt x="68" y="0"/>
                      </a:cubicBezTo>
                      <a:cubicBezTo>
                        <a:pt x="65" y="0"/>
                        <a:pt x="62" y="0"/>
                        <a:pt x="60" y="0"/>
                      </a:cubicBezTo>
                      <a:cubicBezTo>
                        <a:pt x="56" y="0"/>
                        <a:pt x="53" y="0"/>
                        <a:pt x="49" y="0"/>
                      </a:cubicBezTo>
                      <a:cubicBezTo>
                        <a:pt x="46" y="0"/>
                        <a:pt x="44" y="0"/>
                        <a:pt x="41" y="0"/>
                      </a:cubicBezTo>
                      <a:cubicBezTo>
                        <a:pt x="37" y="1"/>
                        <a:pt x="33" y="1"/>
                        <a:pt x="30" y="1"/>
                      </a:cubicBezTo>
                      <a:cubicBezTo>
                        <a:pt x="27" y="1"/>
                        <a:pt x="24" y="1"/>
                        <a:pt x="22" y="2"/>
                      </a:cubicBezTo>
                      <a:cubicBezTo>
                        <a:pt x="17" y="2"/>
                        <a:pt x="12" y="2"/>
                        <a:pt x="8" y="3"/>
                      </a:cubicBezTo>
                      <a:cubicBezTo>
                        <a:pt x="6" y="3"/>
                        <a:pt x="5" y="3"/>
                        <a:pt x="3" y="3"/>
                      </a:cubicBezTo>
                      <a:cubicBezTo>
                        <a:pt x="3" y="4"/>
                        <a:pt x="3" y="5"/>
                        <a:pt x="3" y="6"/>
                      </a:cubicBezTo>
                      <a:cubicBezTo>
                        <a:pt x="2" y="14"/>
                        <a:pt x="1" y="23"/>
                        <a:pt x="1" y="31"/>
                      </a:cubicBezTo>
                      <a:cubicBezTo>
                        <a:pt x="1" y="33"/>
                        <a:pt x="1" y="35"/>
                        <a:pt x="1" y="38"/>
                      </a:cubicBezTo>
                      <a:cubicBezTo>
                        <a:pt x="0" y="47"/>
                        <a:pt x="0" y="56"/>
                        <a:pt x="0" y="65"/>
                      </a:cubicBezTo>
                      <a:cubicBezTo>
                        <a:pt x="0" y="66"/>
                        <a:pt x="0" y="68"/>
                        <a:pt x="0" y="69"/>
                      </a:cubicBezTo>
                      <a:cubicBezTo>
                        <a:pt x="0" y="72"/>
                        <a:pt x="0" y="76"/>
                        <a:pt x="0" y="79"/>
                      </a:cubicBezTo>
                      <a:cubicBezTo>
                        <a:pt x="0" y="84"/>
                        <a:pt x="0" y="88"/>
                        <a:pt x="1" y="93"/>
                      </a:cubicBezTo>
                      <a:cubicBezTo>
                        <a:pt x="1" y="94"/>
                        <a:pt x="1" y="96"/>
                        <a:pt x="1" y="98"/>
                      </a:cubicBezTo>
                      <a:cubicBezTo>
                        <a:pt x="1" y="103"/>
                        <a:pt x="1" y="107"/>
                        <a:pt x="2" y="112"/>
                      </a:cubicBezTo>
                      <a:cubicBezTo>
                        <a:pt x="2" y="114"/>
                        <a:pt x="2" y="116"/>
                        <a:pt x="2" y="118"/>
                      </a:cubicBezTo>
                      <a:cubicBezTo>
                        <a:pt x="3" y="125"/>
                        <a:pt x="4" y="132"/>
                        <a:pt x="5" y="139"/>
                      </a:cubicBezTo>
                      <a:cubicBezTo>
                        <a:pt x="5" y="140"/>
                        <a:pt x="5" y="141"/>
                        <a:pt x="5" y="142"/>
                      </a:cubicBezTo>
                      <a:cubicBezTo>
                        <a:pt x="6" y="150"/>
                        <a:pt x="7" y="158"/>
                        <a:pt x="9" y="166"/>
                      </a:cubicBezTo>
                      <a:cubicBezTo>
                        <a:pt x="9" y="167"/>
                        <a:pt x="9" y="168"/>
                        <a:pt x="9" y="168"/>
                      </a:cubicBezTo>
                      <a:cubicBezTo>
                        <a:pt x="11" y="175"/>
                        <a:pt x="12" y="183"/>
                        <a:pt x="14" y="190"/>
                      </a:cubicBezTo>
                      <a:cubicBezTo>
                        <a:pt x="14" y="192"/>
                        <a:pt x="15" y="193"/>
                        <a:pt x="15" y="195"/>
                      </a:cubicBezTo>
                      <a:cubicBezTo>
                        <a:pt x="16" y="201"/>
                        <a:pt x="18" y="207"/>
                        <a:pt x="19" y="213"/>
                      </a:cubicBezTo>
                      <a:cubicBezTo>
                        <a:pt x="20" y="215"/>
                        <a:pt x="20" y="217"/>
                        <a:pt x="21" y="219"/>
                      </a:cubicBezTo>
                      <a:cubicBezTo>
                        <a:pt x="23" y="226"/>
                        <a:pt x="25" y="234"/>
                        <a:pt x="28" y="241"/>
                      </a:cubicBezTo>
                      <a:cubicBezTo>
                        <a:pt x="28" y="242"/>
                        <a:pt x="28" y="244"/>
                        <a:pt x="29" y="245"/>
                      </a:cubicBezTo>
                      <a:cubicBezTo>
                        <a:pt x="31" y="251"/>
                        <a:pt x="33" y="257"/>
                        <a:pt x="35" y="263"/>
                      </a:cubicBezTo>
                      <a:cubicBezTo>
                        <a:pt x="36" y="266"/>
                        <a:pt x="37" y="268"/>
                        <a:pt x="38" y="271"/>
                      </a:cubicBezTo>
                      <a:cubicBezTo>
                        <a:pt x="39" y="276"/>
                        <a:pt x="41" y="280"/>
                        <a:pt x="43" y="285"/>
                      </a:cubicBezTo>
                      <a:cubicBezTo>
                        <a:pt x="44" y="288"/>
                        <a:pt x="45" y="290"/>
                        <a:pt x="46" y="293"/>
                      </a:cubicBezTo>
                      <a:cubicBezTo>
                        <a:pt x="49" y="298"/>
                        <a:pt x="51" y="304"/>
                        <a:pt x="53" y="309"/>
                      </a:cubicBezTo>
                      <a:cubicBezTo>
                        <a:pt x="54" y="311"/>
                        <a:pt x="54" y="312"/>
                        <a:pt x="55" y="314"/>
                      </a:cubicBezTo>
                      <a:cubicBezTo>
                        <a:pt x="55" y="314"/>
                        <a:pt x="137" y="136"/>
                        <a:pt x="314"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34"/>
                <p:cNvSpPr/>
                <p:nvPr/>
              </p:nvSpPr>
              <p:spPr>
                <a:xfrm>
                  <a:off x="4625918" y="1751256"/>
                  <a:ext cx="36569" cy="36568"/>
                </a:xfrm>
                <a:custGeom>
                  <a:avLst/>
                  <a:gdLst/>
                  <a:ahLst/>
                  <a:cxnLst/>
                  <a:rect l="l" t="t" r="r" b="b"/>
                  <a:pathLst>
                    <a:path w="10" h="10" extrusionOk="0">
                      <a:moveTo>
                        <a:pt x="10" y="0"/>
                      </a:moveTo>
                      <a:lnTo>
                        <a:pt x="0" y="10"/>
                      </a:lnTo>
                      <a:lnTo>
                        <a:pt x="1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767" name="Google Shape;767;p34"/>
                <p:cNvCxnSpPr/>
                <p:nvPr/>
              </p:nvCxnSpPr>
              <p:spPr>
                <a:xfrm>
                  <a:off x="4662487" y="1751256"/>
                  <a:ext cx="0" cy="0"/>
                </a:xfrm>
                <a:prstGeom prst="straightConnector1">
                  <a:avLst/>
                </a:prstGeom>
                <a:noFill/>
                <a:ln>
                  <a:noFill/>
                </a:ln>
              </p:spPr>
            </p:cxnSp>
            <p:sp>
              <p:nvSpPr>
                <p:cNvPr id="768" name="Google Shape;768;p34"/>
                <p:cNvSpPr/>
                <p:nvPr/>
              </p:nvSpPr>
              <p:spPr>
                <a:xfrm>
                  <a:off x="4618605" y="1743943"/>
                  <a:ext cx="51196" cy="51196"/>
                </a:xfrm>
                <a:custGeom>
                  <a:avLst/>
                  <a:gdLst/>
                  <a:ahLst/>
                  <a:cxnLst/>
                  <a:rect l="l" t="t" r="r" b="b"/>
                  <a:pathLst>
                    <a:path w="14" h="14" extrusionOk="0">
                      <a:moveTo>
                        <a:pt x="4" y="14"/>
                      </a:moveTo>
                      <a:lnTo>
                        <a:pt x="0" y="10"/>
                      </a:lnTo>
                      <a:lnTo>
                        <a:pt x="10" y="0"/>
                      </a:lnTo>
                      <a:lnTo>
                        <a:pt x="14" y="3"/>
                      </a:lnTo>
                      <a:lnTo>
                        <a:pt x="4" y="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34"/>
                <p:cNvSpPr/>
                <p:nvPr/>
              </p:nvSpPr>
              <p:spPr>
                <a:xfrm>
                  <a:off x="4512556" y="1762227"/>
                  <a:ext cx="140698" cy="145359"/>
                </a:xfrm>
                <a:custGeom>
                  <a:avLst/>
                  <a:gdLst/>
                  <a:ahLst/>
                  <a:cxnLst/>
                  <a:rect l="l" t="t" r="r" b="b"/>
                  <a:pathLst>
                    <a:path w="513" h="530" extrusionOk="0">
                      <a:moveTo>
                        <a:pt x="493" y="145"/>
                      </a:moveTo>
                      <a:cubicBezTo>
                        <a:pt x="148" y="507"/>
                        <a:pt x="148" y="507"/>
                        <a:pt x="148" y="507"/>
                      </a:cubicBezTo>
                      <a:cubicBezTo>
                        <a:pt x="128" y="528"/>
                        <a:pt x="95" y="530"/>
                        <a:pt x="75" y="510"/>
                      </a:cubicBezTo>
                      <a:cubicBezTo>
                        <a:pt x="56" y="492"/>
                        <a:pt x="56" y="492"/>
                        <a:pt x="56" y="492"/>
                      </a:cubicBezTo>
                      <a:cubicBezTo>
                        <a:pt x="20" y="459"/>
                        <a:pt x="20" y="459"/>
                        <a:pt x="20" y="459"/>
                      </a:cubicBezTo>
                      <a:cubicBezTo>
                        <a:pt x="0" y="439"/>
                        <a:pt x="0" y="406"/>
                        <a:pt x="20" y="385"/>
                      </a:cubicBezTo>
                      <a:cubicBezTo>
                        <a:pt x="365" y="23"/>
                        <a:pt x="365" y="23"/>
                        <a:pt x="365" y="23"/>
                      </a:cubicBezTo>
                      <a:cubicBezTo>
                        <a:pt x="386" y="2"/>
                        <a:pt x="418" y="0"/>
                        <a:pt x="439" y="20"/>
                      </a:cubicBezTo>
                      <a:cubicBezTo>
                        <a:pt x="475" y="55"/>
                        <a:pt x="475" y="55"/>
                        <a:pt x="475" y="55"/>
                      </a:cubicBezTo>
                      <a:cubicBezTo>
                        <a:pt x="475" y="55"/>
                        <a:pt x="475" y="55"/>
                        <a:pt x="475" y="55"/>
                      </a:cubicBezTo>
                      <a:cubicBezTo>
                        <a:pt x="493" y="71"/>
                        <a:pt x="493" y="71"/>
                        <a:pt x="493" y="71"/>
                      </a:cubicBezTo>
                      <a:cubicBezTo>
                        <a:pt x="513" y="91"/>
                        <a:pt x="513" y="124"/>
                        <a:pt x="493" y="14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34"/>
                <p:cNvSpPr/>
                <p:nvPr/>
              </p:nvSpPr>
              <p:spPr>
                <a:xfrm>
                  <a:off x="4607634" y="1564757"/>
                  <a:ext cx="241627" cy="241351"/>
                </a:xfrm>
                <a:custGeom>
                  <a:avLst/>
                  <a:gdLst/>
                  <a:ahLst/>
                  <a:cxnLst/>
                  <a:rect l="l" t="t" r="r" b="b"/>
                  <a:pathLst>
                    <a:path w="881" h="880" extrusionOk="0">
                      <a:moveTo>
                        <a:pt x="796" y="286"/>
                      </a:moveTo>
                      <a:cubicBezTo>
                        <a:pt x="712" y="90"/>
                        <a:pt x="483" y="0"/>
                        <a:pt x="287" y="84"/>
                      </a:cubicBezTo>
                      <a:cubicBezTo>
                        <a:pt x="91" y="169"/>
                        <a:pt x="0" y="397"/>
                        <a:pt x="85" y="594"/>
                      </a:cubicBezTo>
                      <a:cubicBezTo>
                        <a:pt x="170" y="790"/>
                        <a:pt x="398" y="880"/>
                        <a:pt x="595" y="796"/>
                      </a:cubicBezTo>
                      <a:cubicBezTo>
                        <a:pt x="791" y="711"/>
                        <a:pt x="881" y="483"/>
                        <a:pt x="796" y="286"/>
                      </a:cubicBezTo>
                      <a:close/>
                      <a:moveTo>
                        <a:pt x="316" y="150"/>
                      </a:moveTo>
                      <a:cubicBezTo>
                        <a:pt x="475" y="81"/>
                        <a:pt x="661" y="155"/>
                        <a:pt x="730" y="315"/>
                      </a:cubicBezTo>
                      <a:cubicBezTo>
                        <a:pt x="800" y="474"/>
                        <a:pt x="726" y="660"/>
                        <a:pt x="566" y="730"/>
                      </a:cubicBezTo>
                      <a:cubicBezTo>
                        <a:pt x="407" y="799"/>
                        <a:pt x="221" y="725"/>
                        <a:pt x="151" y="565"/>
                      </a:cubicBezTo>
                      <a:cubicBezTo>
                        <a:pt x="82" y="406"/>
                        <a:pt x="156" y="220"/>
                        <a:pt x="316" y="15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34"/>
                <p:cNvSpPr/>
                <p:nvPr/>
              </p:nvSpPr>
              <p:spPr>
                <a:xfrm>
                  <a:off x="6681073" y="3075034"/>
                  <a:ext cx="584733" cy="584728"/>
                </a:xfrm>
                <a:custGeom>
                  <a:avLst/>
                  <a:gdLst/>
                  <a:ahLst/>
                  <a:cxnLst/>
                  <a:rect l="l" t="t" r="r" b="b"/>
                  <a:pathLst>
                    <a:path w="2132" h="2132" extrusionOk="0">
                      <a:moveTo>
                        <a:pt x="1642" y="0"/>
                      </a:moveTo>
                      <a:cubicBezTo>
                        <a:pt x="490" y="0"/>
                        <a:pt x="490" y="0"/>
                        <a:pt x="490" y="0"/>
                      </a:cubicBezTo>
                      <a:cubicBezTo>
                        <a:pt x="219" y="0"/>
                        <a:pt x="0" y="219"/>
                        <a:pt x="0" y="490"/>
                      </a:cubicBezTo>
                      <a:cubicBezTo>
                        <a:pt x="0" y="1643"/>
                        <a:pt x="0" y="1643"/>
                        <a:pt x="0" y="1643"/>
                      </a:cubicBezTo>
                      <a:cubicBezTo>
                        <a:pt x="0" y="1913"/>
                        <a:pt x="219" y="2132"/>
                        <a:pt x="490" y="2132"/>
                      </a:cubicBezTo>
                      <a:cubicBezTo>
                        <a:pt x="1642" y="2132"/>
                        <a:pt x="1642" y="2132"/>
                        <a:pt x="1642" y="2132"/>
                      </a:cubicBezTo>
                      <a:cubicBezTo>
                        <a:pt x="1913" y="2132"/>
                        <a:pt x="2132" y="1913"/>
                        <a:pt x="2132" y="1643"/>
                      </a:cubicBezTo>
                      <a:cubicBezTo>
                        <a:pt x="2132" y="490"/>
                        <a:pt x="2132" y="490"/>
                        <a:pt x="2132" y="490"/>
                      </a:cubicBezTo>
                      <a:cubicBezTo>
                        <a:pt x="2132" y="219"/>
                        <a:pt x="1913" y="0"/>
                        <a:pt x="1642"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34"/>
                <p:cNvSpPr/>
                <p:nvPr/>
              </p:nvSpPr>
              <p:spPr>
                <a:xfrm>
                  <a:off x="6798092" y="3195710"/>
                  <a:ext cx="350511" cy="345571"/>
                </a:xfrm>
                <a:custGeom>
                  <a:avLst/>
                  <a:gdLst/>
                  <a:ahLst/>
                  <a:cxnLst/>
                  <a:rect l="l" t="t" r="r" b="b"/>
                  <a:pathLst>
                    <a:path w="1278" h="1260" extrusionOk="0">
                      <a:moveTo>
                        <a:pt x="1096" y="1073"/>
                      </a:moveTo>
                      <a:cubicBezTo>
                        <a:pt x="1142" y="1025"/>
                        <a:pt x="1180" y="971"/>
                        <a:pt x="1210" y="910"/>
                      </a:cubicBezTo>
                      <a:cubicBezTo>
                        <a:pt x="1211" y="909"/>
                        <a:pt x="1211" y="909"/>
                        <a:pt x="1211" y="909"/>
                      </a:cubicBezTo>
                      <a:cubicBezTo>
                        <a:pt x="1115" y="862"/>
                        <a:pt x="1115" y="862"/>
                        <a:pt x="1115" y="862"/>
                      </a:cubicBezTo>
                      <a:cubicBezTo>
                        <a:pt x="1140" y="811"/>
                        <a:pt x="1156" y="757"/>
                        <a:pt x="1163" y="704"/>
                      </a:cubicBezTo>
                      <a:cubicBezTo>
                        <a:pt x="1269" y="718"/>
                        <a:pt x="1269" y="718"/>
                        <a:pt x="1269" y="718"/>
                      </a:cubicBezTo>
                      <a:cubicBezTo>
                        <a:pt x="1278" y="652"/>
                        <a:pt x="1277" y="586"/>
                        <a:pt x="1265" y="520"/>
                      </a:cubicBezTo>
                      <a:cubicBezTo>
                        <a:pt x="1160" y="538"/>
                        <a:pt x="1160" y="538"/>
                        <a:pt x="1160" y="538"/>
                      </a:cubicBezTo>
                      <a:cubicBezTo>
                        <a:pt x="1150" y="484"/>
                        <a:pt x="1132" y="431"/>
                        <a:pt x="1106" y="382"/>
                      </a:cubicBezTo>
                      <a:cubicBezTo>
                        <a:pt x="1200" y="332"/>
                        <a:pt x="1200" y="332"/>
                        <a:pt x="1200" y="332"/>
                      </a:cubicBezTo>
                      <a:cubicBezTo>
                        <a:pt x="1169" y="273"/>
                        <a:pt x="1129" y="219"/>
                        <a:pt x="1081" y="173"/>
                      </a:cubicBezTo>
                      <a:cubicBezTo>
                        <a:pt x="1007" y="250"/>
                        <a:pt x="1007" y="250"/>
                        <a:pt x="1007" y="250"/>
                      </a:cubicBezTo>
                      <a:cubicBezTo>
                        <a:pt x="968" y="212"/>
                        <a:pt x="923" y="180"/>
                        <a:pt x="872" y="155"/>
                      </a:cubicBezTo>
                      <a:cubicBezTo>
                        <a:pt x="872" y="155"/>
                        <a:pt x="871" y="155"/>
                        <a:pt x="871" y="155"/>
                      </a:cubicBezTo>
                      <a:cubicBezTo>
                        <a:pt x="918" y="59"/>
                        <a:pt x="918" y="59"/>
                        <a:pt x="918" y="59"/>
                      </a:cubicBezTo>
                      <a:cubicBezTo>
                        <a:pt x="858" y="29"/>
                        <a:pt x="794" y="10"/>
                        <a:pt x="728" y="0"/>
                      </a:cubicBezTo>
                      <a:cubicBezTo>
                        <a:pt x="713" y="106"/>
                        <a:pt x="713" y="106"/>
                        <a:pt x="713" y="106"/>
                      </a:cubicBezTo>
                      <a:cubicBezTo>
                        <a:pt x="657" y="99"/>
                        <a:pt x="602" y="100"/>
                        <a:pt x="547" y="109"/>
                      </a:cubicBezTo>
                      <a:cubicBezTo>
                        <a:pt x="529" y="4"/>
                        <a:pt x="529" y="4"/>
                        <a:pt x="529" y="4"/>
                      </a:cubicBezTo>
                      <a:cubicBezTo>
                        <a:pt x="463" y="16"/>
                        <a:pt x="400" y="37"/>
                        <a:pt x="341" y="69"/>
                      </a:cubicBezTo>
                      <a:cubicBezTo>
                        <a:pt x="391" y="163"/>
                        <a:pt x="391" y="163"/>
                        <a:pt x="391" y="163"/>
                      </a:cubicBezTo>
                      <a:cubicBezTo>
                        <a:pt x="342" y="189"/>
                        <a:pt x="298" y="222"/>
                        <a:pt x="259" y="262"/>
                      </a:cubicBezTo>
                      <a:cubicBezTo>
                        <a:pt x="182" y="188"/>
                        <a:pt x="182" y="188"/>
                        <a:pt x="182" y="188"/>
                      </a:cubicBezTo>
                      <a:cubicBezTo>
                        <a:pt x="136" y="236"/>
                        <a:pt x="98" y="290"/>
                        <a:pt x="68" y="350"/>
                      </a:cubicBezTo>
                      <a:cubicBezTo>
                        <a:pt x="68" y="351"/>
                        <a:pt x="68" y="351"/>
                        <a:pt x="68" y="351"/>
                      </a:cubicBezTo>
                      <a:cubicBezTo>
                        <a:pt x="164" y="397"/>
                        <a:pt x="164" y="397"/>
                        <a:pt x="164" y="397"/>
                      </a:cubicBezTo>
                      <a:cubicBezTo>
                        <a:pt x="139" y="449"/>
                        <a:pt x="123" y="502"/>
                        <a:pt x="115" y="556"/>
                      </a:cubicBezTo>
                      <a:cubicBezTo>
                        <a:pt x="9" y="541"/>
                        <a:pt x="9" y="541"/>
                        <a:pt x="9" y="541"/>
                      </a:cubicBezTo>
                      <a:cubicBezTo>
                        <a:pt x="0" y="607"/>
                        <a:pt x="1" y="674"/>
                        <a:pt x="13" y="740"/>
                      </a:cubicBezTo>
                      <a:cubicBezTo>
                        <a:pt x="118" y="721"/>
                        <a:pt x="118" y="721"/>
                        <a:pt x="118" y="721"/>
                      </a:cubicBezTo>
                      <a:cubicBezTo>
                        <a:pt x="128" y="776"/>
                        <a:pt x="146" y="829"/>
                        <a:pt x="172" y="878"/>
                      </a:cubicBezTo>
                      <a:cubicBezTo>
                        <a:pt x="77" y="928"/>
                        <a:pt x="77" y="928"/>
                        <a:pt x="77" y="928"/>
                      </a:cubicBezTo>
                      <a:cubicBezTo>
                        <a:pt x="108" y="987"/>
                        <a:pt x="149" y="1041"/>
                        <a:pt x="196" y="1087"/>
                      </a:cubicBezTo>
                      <a:cubicBezTo>
                        <a:pt x="271" y="1010"/>
                        <a:pt x="271" y="1010"/>
                        <a:pt x="271" y="1010"/>
                      </a:cubicBezTo>
                      <a:cubicBezTo>
                        <a:pt x="310" y="1048"/>
                        <a:pt x="355" y="1080"/>
                        <a:pt x="406" y="1105"/>
                      </a:cubicBezTo>
                      <a:cubicBezTo>
                        <a:pt x="406" y="1105"/>
                        <a:pt x="406" y="1105"/>
                        <a:pt x="406" y="1105"/>
                      </a:cubicBezTo>
                      <a:cubicBezTo>
                        <a:pt x="359" y="1201"/>
                        <a:pt x="359" y="1201"/>
                        <a:pt x="359" y="1201"/>
                      </a:cubicBezTo>
                      <a:cubicBezTo>
                        <a:pt x="419" y="1231"/>
                        <a:pt x="483" y="1251"/>
                        <a:pt x="549" y="1260"/>
                      </a:cubicBezTo>
                      <a:cubicBezTo>
                        <a:pt x="564" y="1154"/>
                        <a:pt x="564" y="1154"/>
                        <a:pt x="564" y="1154"/>
                      </a:cubicBezTo>
                      <a:cubicBezTo>
                        <a:pt x="620" y="1162"/>
                        <a:pt x="676" y="1161"/>
                        <a:pt x="730" y="1151"/>
                      </a:cubicBezTo>
                      <a:cubicBezTo>
                        <a:pt x="748" y="1257"/>
                        <a:pt x="748" y="1257"/>
                        <a:pt x="748" y="1257"/>
                      </a:cubicBezTo>
                      <a:cubicBezTo>
                        <a:pt x="814" y="1245"/>
                        <a:pt x="877" y="1224"/>
                        <a:pt x="936" y="1192"/>
                      </a:cubicBezTo>
                      <a:cubicBezTo>
                        <a:pt x="886" y="1098"/>
                        <a:pt x="886" y="1098"/>
                        <a:pt x="886" y="1098"/>
                      </a:cubicBezTo>
                      <a:cubicBezTo>
                        <a:pt x="935" y="1072"/>
                        <a:pt x="980" y="1039"/>
                        <a:pt x="1019" y="999"/>
                      </a:cubicBezTo>
                      <a:lnTo>
                        <a:pt x="1096" y="1073"/>
                      </a:lnTo>
                      <a:close/>
                      <a:moveTo>
                        <a:pt x="516" y="881"/>
                      </a:moveTo>
                      <a:cubicBezTo>
                        <a:pt x="378" y="813"/>
                        <a:pt x="320" y="645"/>
                        <a:pt x="388" y="507"/>
                      </a:cubicBezTo>
                      <a:cubicBezTo>
                        <a:pt x="456" y="369"/>
                        <a:pt x="624" y="312"/>
                        <a:pt x="762" y="379"/>
                      </a:cubicBezTo>
                      <a:cubicBezTo>
                        <a:pt x="900" y="447"/>
                        <a:pt x="958" y="615"/>
                        <a:pt x="890" y="753"/>
                      </a:cubicBezTo>
                      <a:cubicBezTo>
                        <a:pt x="822" y="892"/>
                        <a:pt x="654" y="949"/>
                        <a:pt x="516" y="88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34"/>
                <p:cNvSpPr/>
                <p:nvPr/>
              </p:nvSpPr>
              <p:spPr>
                <a:xfrm>
                  <a:off x="5423113" y="3184739"/>
                  <a:ext cx="510681" cy="510677"/>
                </a:xfrm>
                <a:custGeom>
                  <a:avLst/>
                  <a:gdLst/>
                  <a:ahLst/>
                  <a:cxnLst/>
                  <a:rect l="l" t="t" r="r" b="b"/>
                  <a:pathLst>
                    <a:path w="1862" h="1862" extrusionOk="0">
                      <a:moveTo>
                        <a:pt x="931" y="931"/>
                      </a:moveTo>
                      <a:cubicBezTo>
                        <a:pt x="589" y="65"/>
                        <a:pt x="589" y="65"/>
                        <a:pt x="589" y="65"/>
                      </a:cubicBezTo>
                      <a:cubicBezTo>
                        <a:pt x="695" y="23"/>
                        <a:pt x="810" y="0"/>
                        <a:pt x="931" y="0"/>
                      </a:cubicBezTo>
                      <a:cubicBezTo>
                        <a:pt x="1445" y="0"/>
                        <a:pt x="1862" y="417"/>
                        <a:pt x="1862" y="931"/>
                      </a:cubicBezTo>
                      <a:cubicBezTo>
                        <a:pt x="1862" y="1445"/>
                        <a:pt x="1445" y="1862"/>
                        <a:pt x="931" y="1862"/>
                      </a:cubicBezTo>
                      <a:cubicBezTo>
                        <a:pt x="417" y="1862"/>
                        <a:pt x="0" y="1445"/>
                        <a:pt x="0" y="931"/>
                      </a:cubicBezTo>
                      <a:cubicBezTo>
                        <a:pt x="0" y="878"/>
                        <a:pt x="4" y="827"/>
                        <a:pt x="13" y="777"/>
                      </a:cubicBezTo>
                      <a:lnTo>
                        <a:pt x="931" y="93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34"/>
                <p:cNvSpPr/>
                <p:nvPr/>
              </p:nvSpPr>
              <p:spPr>
                <a:xfrm>
                  <a:off x="5382888" y="3170112"/>
                  <a:ext cx="251775" cy="237511"/>
                </a:xfrm>
                <a:custGeom>
                  <a:avLst/>
                  <a:gdLst/>
                  <a:ahLst/>
                  <a:cxnLst/>
                  <a:rect l="l" t="t" r="r" b="b"/>
                  <a:pathLst>
                    <a:path w="918" h="866" extrusionOk="0">
                      <a:moveTo>
                        <a:pt x="0" y="712"/>
                      </a:moveTo>
                      <a:cubicBezTo>
                        <a:pt x="54" y="386"/>
                        <a:pt x="277" y="118"/>
                        <a:pt x="576" y="0"/>
                      </a:cubicBezTo>
                      <a:cubicBezTo>
                        <a:pt x="918" y="866"/>
                        <a:pt x="918" y="866"/>
                        <a:pt x="918" y="866"/>
                      </a:cubicBezTo>
                      <a:lnTo>
                        <a:pt x="0" y="712"/>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34"/>
                <p:cNvSpPr/>
                <p:nvPr/>
              </p:nvSpPr>
              <p:spPr>
                <a:xfrm>
                  <a:off x="5390202" y="3758864"/>
                  <a:ext cx="36852" cy="36852"/>
                </a:xfrm>
                <a:custGeom>
                  <a:avLst/>
                  <a:gdLst/>
                  <a:ahLst/>
                  <a:cxnLst/>
                  <a:rect l="l" t="t" r="r" b="b"/>
                  <a:pathLst>
                    <a:path w="139" h="139" extrusionOk="0">
                      <a:moveTo>
                        <a:pt x="135" y="139"/>
                      </a:moveTo>
                      <a:cubicBezTo>
                        <a:pt x="3" y="139"/>
                        <a:pt x="3" y="139"/>
                        <a:pt x="3" y="139"/>
                      </a:cubicBezTo>
                      <a:cubicBezTo>
                        <a:pt x="1" y="139"/>
                        <a:pt x="0" y="138"/>
                        <a:pt x="0" y="135"/>
                      </a:cubicBezTo>
                      <a:cubicBezTo>
                        <a:pt x="0" y="4"/>
                        <a:pt x="0" y="4"/>
                        <a:pt x="0" y="4"/>
                      </a:cubicBezTo>
                      <a:cubicBezTo>
                        <a:pt x="0" y="2"/>
                        <a:pt x="1" y="0"/>
                        <a:pt x="3" y="0"/>
                      </a:cubicBezTo>
                      <a:cubicBezTo>
                        <a:pt x="135" y="0"/>
                        <a:pt x="135" y="0"/>
                        <a:pt x="135" y="0"/>
                      </a:cubicBezTo>
                      <a:cubicBezTo>
                        <a:pt x="137" y="0"/>
                        <a:pt x="139" y="2"/>
                        <a:pt x="139" y="4"/>
                      </a:cubicBezTo>
                      <a:cubicBezTo>
                        <a:pt x="139" y="135"/>
                        <a:pt x="139" y="135"/>
                        <a:pt x="139" y="135"/>
                      </a:cubicBezTo>
                      <a:cubicBezTo>
                        <a:pt x="139" y="138"/>
                        <a:pt x="137" y="139"/>
                        <a:pt x="135" y="13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34"/>
                <p:cNvSpPr/>
                <p:nvPr/>
              </p:nvSpPr>
              <p:spPr>
                <a:xfrm>
                  <a:off x="5452368" y="3773491"/>
                  <a:ext cx="160401"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34"/>
                <p:cNvSpPr/>
                <p:nvPr/>
              </p:nvSpPr>
              <p:spPr>
                <a:xfrm>
                  <a:off x="5697378" y="3758864"/>
                  <a:ext cx="37118" cy="40664"/>
                </a:xfrm>
                <a:custGeom>
                  <a:avLst/>
                  <a:gdLst/>
                  <a:ahLst/>
                  <a:cxnLst/>
                  <a:rect l="l" t="t" r="r" b="b"/>
                  <a:pathLst>
                    <a:path w="140" h="139" extrusionOk="0">
                      <a:moveTo>
                        <a:pt x="136" y="0"/>
                      </a:moveTo>
                      <a:cubicBezTo>
                        <a:pt x="4" y="0"/>
                        <a:pt x="4" y="0"/>
                        <a:pt x="4" y="0"/>
                      </a:cubicBezTo>
                      <a:cubicBezTo>
                        <a:pt x="2" y="0"/>
                        <a:pt x="0" y="2"/>
                        <a:pt x="0" y="4"/>
                      </a:cubicBezTo>
                      <a:cubicBezTo>
                        <a:pt x="0" y="136"/>
                        <a:pt x="0" y="136"/>
                        <a:pt x="0" y="136"/>
                      </a:cubicBezTo>
                      <a:cubicBezTo>
                        <a:pt x="0" y="138"/>
                        <a:pt x="2" y="139"/>
                        <a:pt x="4" y="139"/>
                      </a:cubicBezTo>
                      <a:cubicBezTo>
                        <a:pt x="136" y="139"/>
                        <a:pt x="136" y="139"/>
                        <a:pt x="136" y="139"/>
                      </a:cubicBezTo>
                      <a:cubicBezTo>
                        <a:pt x="138" y="139"/>
                        <a:pt x="140" y="138"/>
                        <a:pt x="140" y="136"/>
                      </a:cubicBezTo>
                      <a:cubicBezTo>
                        <a:pt x="140" y="4"/>
                        <a:pt x="140" y="4"/>
                        <a:pt x="140" y="4"/>
                      </a:cubicBezTo>
                      <a:cubicBezTo>
                        <a:pt x="140" y="2"/>
                        <a:pt x="138" y="0"/>
                        <a:pt x="136"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34"/>
                <p:cNvSpPr/>
                <p:nvPr/>
              </p:nvSpPr>
              <p:spPr>
                <a:xfrm>
                  <a:off x="5759544" y="3773491"/>
                  <a:ext cx="165930"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34"/>
                <p:cNvSpPr/>
                <p:nvPr/>
              </p:nvSpPr>
              <p:spPr>
                <a:xfrm>
                  <a:off x="7046759" y="1762227"/>
                  <a:ext cx="10971" cy="28908"/>
                </a:xfrm>
                <a:custGeom>
                  <a:avLst/>
                  <a:gdLst/>
                  <a:ahLst/>
                  <a:cxnLst/>
                  <a:rect l="l" t="t" r="r" b="b"/>
                  <a:pathLst>
                    <a:path w="40" h="102" extrusionOk="0">
                      <a:moveTo>
                        <a:pt x="20" y="102"/>
                      </a:moveTo>
                      <a:cubicBezTo>
                        <a:pt x="9" y="102"/>
                        <a:pt x="0" y="93"/>
                        <a:pt x="0" y="82"/>
                      </a:cubicBezTo>
                      <a:cubicBezTo>
                        <a:pt x="0" y="21"/>
                        <a:pt x="0" y="21"/>
                        <a:pt x="0" y="21"/>
                      </a:cubicBezTo>
                      <a:cubicBezTo>
                        <a:pt x="0" y="9"/>
                        <a:pt x="9" y="0"/>
                        <a:pt x="20" y="0"/>
                      </a:cubicBezTo>
                      <a:cubicBezTo>
                        <a:pt x="31" y="0"/>
                        <a:pt x="40" y="9"/>
                        <a:pt x="40" y="21"/>
                      </a:cubicBezTo>
                      <a:cubicBezTo>
                        <a:pt x="40" y="82"/>
                        <a:pt x="40" y="82"/>
                        <a:pt x="40" y="82"/>
                      </a:cubicBezTo>
                      <a:cubicBezTo>
                        <a:pt x="40" y="93"/>
                        <a:pt x="31" y="102"/>
                        <a:pt x="20" y="10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34"/>
                <p:cNvSpPr/>
                <p:nvPr/>
              </p:nvSpPr>
              <p:spPr>
                <a:xfrm>
                  <a:off x="6589651" y="1831707"/>
                  <a:ext cx="475576" cy="1104729"/>
                </a:xfrm>
                <a:custGeom>
                  <a:avLst/>
                  <a:gdLst/>
                  <a:ahLst/>
                  <a:cxnLst/>
                  <a:rect l="l" t="t" r="r" b="b"/>
                  <a:pathLst>
                    <a:path w="1734" h="4028" extrusionOk="0">
                      <a:moveTo>
                        <a:pt x="1378" y="4028"/>
                      </a:moveTo>
                      <a:cubicBezTo>
                        <a:pt x="1296" y="4028"/>
                        <a:pt x="1296" y="4028"/>
                        <a:pt x="1296" y="4028"/>
                      </a:cubicBezTo>
                      <a:cubicBezTo>
                        <a:pt x="1284" y="4028"/>
                        <a:pt x="1275" y="4019"/>
                        <a:pt x="1275" y="4008"/>
                      </a:cubicBezTo>
                      <a:cubicBezTo>
                        <a:pt x="1275" y="3996"/>
                        <a:pt x="1284" y="3987"/>
                        <a:pt x="1296" y="3987"/>
                      </a:cubicBezTo>
                      <a:cubicBezTo>
                        <a:pt x="1378" y="3987"/>
                        <a:pt x="1378" y="3987"/>
                        <a:pt x="1378" y="3987"/>
                      </a:cubicBezTo>
                      <a:cubicBezTo>
                        <a:pt x="1390" y="3987"/>
                        <a:pt x="1401" y="3987"/>
                        <a:pt x="1413" y="3985"/>
                      </a:cubicBezTo>
                      <a:cubicBezTo>
                        <a:pt x="1424" y="3984"/>
                        <a:pt x="1434" y="3992"/>
                        <a:pt x="1435" y="4003"/>
                      </a:cubicBezTo>
                      <a:cubicBezTo>
                        <a:pt x="1436" y="4015"/>
                        <a:pt x="1428" y="4025"/>
                        <a:pt x="1417" y="4026"/>
                      </a:cubicBezTo>
                      <a:cubicBezTo>
                        <a:pt x="1404" y="4027"/>
                        <a:pt x="1391" y="4028"/>
                        <a:pt x="1378" y="4028"/>
                      </a:cubicBezTo>
                      <a:close/>
                      <a:moveTo>
                        <a:pt x="1096" y="4028"/>
                      </a:moveTo>
                      <a:cubicBezTo>
                        <a:pt x="977" y="4028"/>
                        <a:pt x="977" y="4028"/>
                        <a:pt x="977" y="4028"/>
                      </a:cubicBezTo>
                      <a:cubicBezTo>
                        <a:pt x="966" y="4028"/>
                        <a:pt x="956" y="4019"/>
                        <a:pt x="956" y="4008"/>
                      </a:cubicBezTo>
                      <a:cubicBezTo>
                        <a:pt x="956" y="3996"/>
                        <a:pt x="966" y="3987"/>
                        <a:pt x="977" y="3987"/>
                      </a:cubicBezTo>
                      <a:cubicBezTo>
                        <a:pt x="1096" y="3987"/>
                        <a:pt x="1096" y="3987"/>
                        <a:pt x="1096" y="3987"/>
                      </a:cubicBezTo>
                      <a:cubicBezTo>
                        <a:pt x="1108" y="3987"/>
                        <a:pt x="1117" y="3996"/>
                        <a:pt x="1117" y="4008"/>
                      </a:cubicBezTo>
                      <a:cubicBezTo>
                        <a:pt x="1117" y="4019"/>
                        <a:pt x="1108" y="4028"/>
                        <a:pt x="1096" y="4028"/>
                      </a:cubicBezTo>
                      <a:close/>
                      <a:moveTo>
                        <a:pt x="778" y="4028"/>
                      </a:moveTo>
                      <a:cubicBezTo>
                        <a:pt x="658" y="4028"/>
                        <a:pt x="658" y="4028"/>
                        <a:pt x="658" y="4028"/>
                      </a:cubicBezTo>
                      <a:cubicBezTo>
                        <a:pt x="647" y="4028"/>
                        <a:pt x="638" y="4019"/>
                        <a:pt x="638" y="4008"/>
                      </a:cubicBezTo>
                      <a:cubicBezTo>
                        <a:pt x="638" y="3996"/>
                        <a:pt x="647" y="3987"/>
                        <a:pt x="658" y="3987"/>
                      </a:cubicBezTo>
                      <a:cubicBezTo>
                        <a:pt x="778" y="3987"/>
                        <a:pt x="778" y="3987"/>
                        <a:pt x="778" y="3987"/>
                      </a:cubicBezTo>
                      <a:cubicBezTo>
                        <a:pt x="789" y="3987"/>
                        <a:pt x="798" y="3996"/>
                        <a:pt x="798" y="4008"/>
                      </a:cubicBezTo>
                      <a:cubicBezTo>
                        <a:pt x="798" y="4019"/>
                        <a:pt x="789" y="4028"/>
                        <a:pt x="778" y="4028"/>
                      </a:cubicBezTo>
                      <a:close/>
                      <a:moveTo>
                        <a:pt x="459" y="4028"/>
                      </a:moveTo>
                      <a:cubicBezTo>
                        <a:pt x="340" y="4028"/>
                        <a:pt x="340" y="4028"/>
                        <a:pt x="340" y="4028"/>
                      </a:cubicBezTo>
                      <a:cubicBezTo>
                        <a:pt x="328" y="4028"/>
                        <a:pt x="319" y="4019"/>
                        <a:pt x="319" y="4008"/>
                      </a:cubicBezTo>
                      <a:cubicBezTo>
                        <a:pt x="319" y="3996"/>
                        <a:pt x="328" y="3987"/>
                        <a:pt x="340" y="3987"/>
                      </a:cubicBezTo>
                      <a:cubicBezTo>
                        <a:pt x="459" y="3987"/>
                        <a:pt x="459" y="3987"/>
                        <a:pt x="459" y="3987"/>
                      </a:cubicBezTo>
                      <a:cubicBezTo>
                        <a:pt x="470" y="3987"/>
                        <a:pt x="479" y="3996"/>
                        <a:pt x="479" y="4008"/>
                      </a:cubicBezTo>
                      <a:cubicBezTo>
                        <a:pt x="479" y="4019"/>
                        <a:pt x="470" y="4028"/>
                        <a:pt x="459" y="4028"/>
                      </a:cubicBezTo>
                      <a:close/>
                      <a:moveTo>
                        <a:pt x="140" y="4028"/>
                      </a:moveTo>
                      <a:cubicBezTo>
                        <a:pt x="21" y="4028"/>
                        <a:pt x="21" y="4028"/>
                        <a:pt x="21" y="4028"/>
                      </a:cubicBezTo>
                      <a:cubicBezTo>
                        <a:pt x="10" y="4028"/>
                        <a:pt x="0" y="4019"/>
                        <a:pt x="0" y="4008"/>
                      </a:cubicBezTo>
                      <a:cubicBezTo>
                        <a:pt x="0" y="3996"/>
                        <a:pt x="10" y="3987"/>
                        <a:pt x="21" y="3987"/>
                      </a:cubicBezTo>
                      <a:cubicBezTo>
                        <a:pt x="140" y="3987"/>
                        <a:pt x="140" y="3987"/>
                        <a:pt x="140" y="3987"/>
                      </a:cubicBezTo>
                      <a:cubicBezTo>
                        <a:pt x="152" y="3987"/>
                        <a:pt x="161" y="3996"/>
                        <a:pt x="161" y="4008"/>
                      </a:cubicBezTo>
                      <a:cubicBezTo>
                        <a:pt x="161" y="4019"/>
                        <a:pt x="152" y="4028"/>
                        <a:pt x="140" y="4028"/>
                      </a:cubicBezTo>
                      <a:close/>
                      <a:moveTo>
                        <a:pt x="1595" y="3948"/>
                      </a:moveTo>
                      <a:cubicBezTo>
                        <a:pt x="1589" y="3948"/>
                        <a:pt x="1584" y="3946"/>
                        <a:pt x="1580" y="3941"/>
                      </a:cubicBezTo>
                      <a:cubicBezTo>
                        <a:pt x="1572" y="3933"/>
                        <a:pt x="1573" y="3920"/>
                        <a:pt x="1582" y="3912"/>
                      </a:cubicBezTo>
                      <a:cubicBezTo>
                        <a:pt x="1611" y="3888"/>
                        <a:pt x="1635" y="3859"/>
                        <a:pt x="1653" y="3826"/>
                      </a:cubicBezTo>
                      <a:cubicBezTo>
                        <a:pt x="1659" y="3817"/>
                        <a:pt x="1671" y="3813"/>
                        <a:pt x="1681" y="3819"/>
                      </a:cubicBezTo>
                      <a:cubicBezTo>
                        <a:pt x="1691" y="3824"/>
                        <a:pt x="1694" y="3837"/>
                        <a:pt x="1689" y="3847"/>
                      </a:cubicBezTo>
                      <a:cubicBezTo>
                        <a:pt x="1668" y="3883"/>
                        <a:pt x="1641" y="3916"/>
                        <a:pt x="1608" y="3944"/>
                      </a:cubicBezTo>
                      <a:cubicBezTo>
                        <a:pt x="1604" y="3947"/>
                        <a:pt x="1600" y="3948"/>
                        <a:pt x="1595" y="3948"/>
                      </a:cubicBezTo>
                      <a:close/>
                      <a:moveTo>
                        <a:pt x="1714" y="3665"/>
                      </a:moveTo>
                      <a:cubicBezTo>
                        <a:pt x="1703" y="3665"/>
                        <a:pt x="1694" y="3656"/>
                        <a:pt x="1694" y="3645"/>
                      </a:cubicBezTo>
                      <a:cubicBezTo>
                        <a:pt x="1694" y="3525"/>
                        <a:pt x="1694" y="3525"/>
                        <a:pt x="1694" y="3525"/>
                      </a:cubicBezTo>
                      <a:cubicBezTo>
                        <a:pt x="1694" y="3514"/>
                        <a:pt x="1703" y="3505"/>
                        <a:pt x="1714" y="3505"/>
                      </a:cubicBezTo>
                      <a:cubicBezTo>
                        <a:pt x="1725" y="3505"/>
                        <a:pt x="1734" y="3514"/>
                        <a:pt x="1734" y="3525"/>
                      </a:cubicBezTo>
                      <a:cubicBezTo>
                        <a:pt x="1734" y="3645"/>
                        <a:pt x="1734" y="3645"/>
                        <a:pt x="1734" y="3645"/>
                      </a:cubicBezTo>
                      <a:cubicBezTo>
                        <a:pt x="1734" y="3656"/>
                        <a:pt x="1725" y="3665"/>
                        <a:pt x="1714" y="3665"/>
                      </a:cubicBezTo>
                      <a:close/>
                      <a:moveTo>
                        <a:pt x="1714" y="3347"/>
                      </a:moveTo>
                      <a:cubicBezTo>
                        <a:pt x="1703" y="3347"/>
                        <a:pt x="1694" y="3337"/>
                        <a:pt x="1694" y="3326"/>
                      </a:cubicBezTo>
                      <a:cubicBezTo>
                        <a:pt x="1694" y="3207"/>
                        <a:pt x="1694" y="3207"/>
                        <a:pt x="1694" y="3207"/>
                      </a:cubicBezTo>
                      <a:cubicBezTo>
                        <a:pt x="1694" y="3195"/>
                        <a:pt x="1703" y="3186"/>
                        <a:pt x="1714" y="3186"/>
                      </a:cubicBezTo>
                      <a:cubicBezTo>
                        <a:pt x="1725" y="3186"/>
                        <a:pt x="1734" y="3195"/>
                        <a:pt x="1734" y="3207"/>
                      </a:cubicBezTo>
                      <a:cubicBezTo>
                        <a:pt x="1734" y="3326"/>
                        <a:pt x="1734" y="3326"/>
                        <a:pt x="1734" y="3326"/>
                      </a:cubicBezTo>
                      <a:cubicBezTo>
                        <a:pt x="1734" y="3337"/>
                        <a:pt x="1725" y="3347"/>
                        <a:pt x="1714" y="3347"/>
                      </a:cubicBezTo>
                      <a:close/>
                      <a:moveTo>
                        <a:pt x="1714" y="3028"/>
                      </a:moveTo>
                      <a:cubicBezTo>
                        <a:pt x="1703" y="3028"/>
                        <a:pt x="1694" y="3019"/>
                        <a:pt x="1694" y="3007"/>
                      </a:cubicBezTo>
                      <a:cubicBezTo>
                        <a:pt x="1694" y="2888"/>
                        <a:pt x="1694" y="2888"/>
                        <a:pt x="1694" y="2888"/>
                      </a:cubicBezTo>
                      <a:cubicBezTo>
                        <a:pt x="1694" y="2877"/>
                        <a:pt x="1703" y="2867"/>
                        <a:pt x="1714" y="2867"/>
                      </a:cubicBezTo>
                      <a:cubicBezTo>
                        <a:pt x="1725" y="2867"/>
                        <a:pt x="1734" y="2877"/>
                        <a:pt x="1734" y="2888"/>
                      </a:cubicBezTo>
                      <a:cubicBezTo>
                        <a:pt x="1734" y="3007"/>
                        <a:pt x="1734" y="3007"/>
                        <a:pt x="1734" y="3007"/>
                      </a:cubicBezTo>
                      <a:cubicBezTo>
                        <a:pt x="1734" y="3019"/>
                        <a:pt x="1725" y="3028"/>
                        <a:pt x="1714" y="3028"/>
                      </a:cubicBezTo>
                      <a:close/>
                      <a:moveTo>
                        <a:pt x="1714" y="2709"/>
                      </a:moveTo>
                      <a:cubicBezTo>
                        <a:pt x="1703" y="2709"/>
                        <a:pt x="1694" y="2700"/>
                        <a:pt x="1694" y="2689"/>
                      </a:cubicBezTo>
                      <a:cubicBezTo>
                        <a:pt x="1694" y="2569"/>
                        <a:pt x="1694" y="2569"/>
                        <a:pt x="1694" y="2569"/>
                      </a:cubicBezTo>
                      <a:cubicBezTo>
                        <a:pt x="1694" y="2558"/>
                        <a:pt x="1703" y="2549"/>
                        <a:pt x="1714" y="2549"/>
                      </a:cubicBezTo>
                      <a:cubicBezTo>
                        <a:pt x="1725" y="2549"/>
                        <a:pt x="1734" y="2558"/>
                        <a:pt x="1734" y="2569"/>
                      </a:cubicBezTo>
                      <a:cubicBezTo>
                        <a:pt x="1734" y="2689"/>
                        <a:pt x="1734" y="2689"/>
                        <a:pt x="1734" y="2689"/>
                      </a:cubicBezTo>
                      <a:cubicBezTo>
                        <a:pt x="1734" y="2700"/>
                        <a:pt x="1725" y="2709"/>
                        <a:pt x="1714" y="2709"/>
                      </a:cubicBezTo>
                      <a:close/>
                      <a:moveTo>
                        <a:pt x="1714" y="2391"/>
                      </a:moveTo>
                      <a:cubicBezTo>
                        <a:pt x="1703" y="2391"/>
                        <a:pt x="1694" y="2381"/>
                        <a:pt x="1694" y="2370"/>
                      </a:cubicBezTo>
                      <a:cubicBezTo>
                        <a:pt x="1694" y="2251"/>
                        <a:pt x="1694" y="2251"/>
                        <a:pt x="1694" y="2251"/>
                      </a:cubicBezTo>
                      <a:cubicBezTo>
                        <a:pt x="1694" y="2239"/>
                        <a:pt x="1703" y="2230"/>
                        <a:pt x="1714" y="2230"/>
                      </a:cubicBezTo>
                      <a:cubicBezTo>
                        <a:pt x="1725" y="2230"/>
                        <a:pt x="1734" y="2239"/>
                        <a:pt x="1734" y="2251"/>
                      </a:cubicBezTo>
                      <a:cubicBezTo>
                        <a:pt x="1734" y="2370"/>
                        <a:pt x="1734" y="2370"/>
                        <a:pt x="1734" y="2370"/>
                      </a:cubicBezTo>
                      <a:cubicBezTo>
                        <a:pt x="1734" y="2381"/>
                        <a:pt x="1725" y="2391"/>
                        <a:pt x="1714" y="2391"/>
                      </a:cubicBezTo>
                      <a:close/>
                      <a:moveTo>
                        <a:pt x="1714" y="2072"/>
                      </a:moveTo>
                      <a:cubicBezTo>
                        <a:pt x="1703" y="2072"/>
                        <a:pt x="1694" y="2063"/>
                        <a:pt x="1694" y="2051"/>
                      </a:cubicBezTo>
                      <a:cubicBezTo>
                        <a:pt x="1694" y="1932"/>
                        <a:pt x="1694" y="1932"/>
                        <a:pt x="1694" y="1932"/>
                      </a:cubicBezTo>
                      <a:cubicBezTo>
                        <a:pt x="1694" y="1921"/>
                        <a:pt x="1703" y="1912"/>
                        <a:pt x="1714" y="1912"/>
                      </a:cubicBezTo>
                      <a:cubicBezTo>
                        <a:pt x="1725" y="1912"/>
                        <a:pt x="1734" y="1921"/>
                        <a:pt x="1734" y="1932"/>
                      </a:cubicBezTo>
                      <a:cubicBezTo>
                        <a:pt x="1734" y="2051"/>
                        <a:pt x="1734" y="2051"/>
                        <a:pt x="1734" y="2051"/>
                      </a:cubicBezTo>
                      <a:cubicBezTo>
                        <a:pt x="1734" y="2063"/>
                        <a:pt x="1725" y="2072"/>
                        <a:pt x="1714" y="2072"/>
                      </a:cubicBezTo>
                      <a:close/>
                      <a:moveTo>
                        <a:pt x="1714" y="1753"/>
                      </a:moveTo>
                      <a:cubicBezTo>
                        <a:pt x="1703" y="1753"/>
                        <a:pt x="1694" y="1744"/>
                        <a:pt x="1694" y="1733"/>
                      </a:cubicBezTo>
                      <a:cubicBezTo>
                        <a:pt x="1694" y="1613"/>
                        <a:pt x="1694" y="1613"/>
                        <a:pt x="1694" y="1613"/>
                      </a:cubicBezTo>
                      <a:cubicBezTo>
                        <a:pt x="1694" y="1602"/>
                        <a:pt x="1703" y="1593"/>
                        <a:pt x="1714" y="1593"/>
                      </a:cubicBezTo>
                      <a:cubicBezTo>
                        <a:pt x="1725" y="1593"/>
                        <a:pt x="1734" y="1602"/>
                        <a:pt x="1734" y="1613"/>
                      </a:cubicBezTo>
                      <a:cubicBezTo>
                        <a:pt x="1734" y="1733"/>
                        <a:pt x="1734" y="1733"/>
                        <a:pt x="1734" y="1733"/>
                      </a:cubicBezTo>
                      <a:cubicBezTo>
                        <a:pt x="1734" y="1744"/>
                        <a:pt x="1725" y="1753"/>
                        <a:pt x="1714" y="1753"/>
                      </a:cubicBezTo>
                      <a:close/>
                      <a:moveTo>
                        <a:pt x="1714" y="1435"/>
                      </a:moveTo>
                      <a:cubicBezTo>
                        <a:pt x="1703" y="1435"/>
                        <a:pt x="1694" y="1425"/>
                        <a:pt x="1694" y="1414"/>
                      </a:cubicBezTo>
                      <a:cubicBezTo>
                        <a:pt x="1694" y="1295"/>
                        <a:pt x="1694" y="1295"/>
                        <a:pt x="1694" y="1295"/>
                      </a:cubicBezTo>
                      <a:cubicBezTo>
                        <a:pt x="1694" y="1283"/>
                        <a:pt x="1703" y="1274"/>
                        <a:pt x="1714" y="1274"/>
                      </a:cubicBezTo>
                      <a:cubicBezTo>
                        <a:pt x="1725" y="1274"/>
                        <a:pt x="1734" y="1283"/>
                        <a:pt x="1734" y="1295"/>
                      </a:cubicBezTo>
                      <a:cubicBezTo>
                        <a:pt x="1734" y="1414"/>
                        <a:pt x="1734" y="1414"/>
                        <a:pt x="1734" y="1414"/>
                      </a:cubicBezTo>
                      <a:cubicBezTo>
                        <a:pt x="1734" y="1425"/>
                        <a:pt x="1725" y="1435"/>
                        <a:pt x="1714" y="1435"/>
                      </a:cubicBezTo>
                      <a:close/>
                      <a:moveTo>
                        <a:pt x="1714" y="1116"/>
                      </a:moveTo>
                      <a:cubicBezTo>
                        <a:pt x="1703" y="1116"/>
                        <a:pt x="1694" y="1107"/>
                        <a:pt x="1694" y="1095"/>
                      </a:cubicBezTo>
                      <a:cubicBezTo>
                        <a:pt x="1694" y="976"/>
                        <a:pt x="1694" y="976"/>
                        <a:pt x="1694" y="976"/>
                      </a:cubicBezTo>
                      <a:cubicBezTo>
                        <a:pt x="1694" y="965"/>
                        <a:pt x="1703" y="955"/>
                        <a:pt x="1714" y="955"/>
                      </a:cubicBezTo>
                      <a:cubicBezTo>
                        <a:pt x="1725" y="955"/>
                        <a:pt x="1734" y="965"/>
                        <a:pt x="1734" y="976"/>
                      </a:cubicBezTo>
                      <a:cubicBezTo>
                        <a:pt x="1734" y="1095"/>
                        <a:pt x="1734" y="1095"/>
                        <a:pt x="1734" y="1095"/>
                      </a:cubicBezTo>
                      <a:cubicBezTo>
                        <a:pt x="1734" y="1107"/>
                        <a:pt x="1725" y="1116"/>
                        <a:pt x="1714" y="1116"/>
                      </a:cubicBezTo>
                      <a:close/>
                      <a:moveTo>
                        <a:pt x="1714" y="797"/>
                      </a:moveTo>
                      <a:cubicBezTo>
                        <a:pt x="1703" y="797"/>
                        <a:pt x="1694" y="788"/>
                        <a:pt x="1694" y="777"/>
                      </a:cubicBezTo>
                      <a:cubicBezTo>
                        <a:pt x="1694" y="657"/>
                        <a:pt x="1694" y="657"/>
                        <a:pt x="1694" y="657"/>
                      </a:cubicBezTo>
                      <a:cubicBezTo>
                        <a:pt x="1694" y="646"/>
                        <a:pt x="1703" y="637"/>
                        <a:pt x="1714" y="637"/>
                      </a:cubicBezTo>
                      <a:cubicBezTo>
                        <a:pt x="1725" y="637"/>
                        <a:pt x="1734" y="646"/>
                        <a:pt x="1734" y="657"/>
                      </a:cubicBezTo>
                      <a:cubicBezTo>
                        <a:pt x="1734" y="777"/>
                        <a:pt x="1734" y="777"/>
                        <a:pt x="1734" y="777"/>
                      </a:cubicBezTo>
                      <a:cubicBezTo>
                        <a:pt x="1734" y="788"/>
                        <a:pt x="1725" y="797"/>
                        <a:pt x="1714" y="797"/>
                      </a:cubicBezTo>
                      <a:close/>
                      <a:moveTo>
                        <a:pt x="1714" y="479"/>
                      </a:moveTo>
                      <a:cubicBezTo>
                        <a:pt x="1703" y="479"/>
                        <a:pt x="1694" y="469"/>
                        <a:pt x="1694" y="458"/>
                      </a:cubicBezTo>
                      <a:cubicBezTo>
                        <a:pt x="1694" y="339"/>
                        <a:pt x="1694" y="339"/>
                        <a:pt x="1694" y="339"/>
                      </a:cubicBezTo>
                      <a:cubicBezTo>
                        <a:pt x="1694" y="327"/>
                        <a:pt x="1703" y="318"/>
                        <a:pt x="1714" y="318"/>
                      </a:cubicBezTo>
                      <a:cubicBezTo>
                        <a:pt x="1725" y="318"/>
                        <a:pt x="1734" y="327"/>
                        <a:pt x="1734" y="339"/>
                      </a:cubicBezTo>
                      <a:cubicBezTo>
                        <a:pt x="1734" y="458"/>
                        <a:pt x="1734" y="458"/>
                        <a:pt x="1734" y="458"/>
                      </a:cubicBezTo>
                      <a:cubicBezTo>
                        <a:pt x="1734" y="469"/>
                        <a:pt x="1725" y="479"/>
                        <a:pt x="1714" y="479"/>
                      </a:cubicBezTo>
                      <a:close/>
                      <a:moveTo>
                        <a:pt x="1714" y="160"/>
                      </a:moveTo>
                      <a:cubicBezTo>
                        <a:pt x="1703" y="160"/>
                        <a:pt x="1694" y="151"/>
                        <a:pt x="1694" y="139"/>
                      </a:cubicBezTo>
                      <a:cubicBezTo>
                        <a:pt x="1694" y="20"/>
                        <a:pt x="1694" y="20"/>
                        <a:pt x="1694" y="20"/>
                      </a:cubicBezTo>
                      <a:cubicBezTo>
                        <a:pt x="1694" y="9"/>
                        <a:pt x="1703" y="0"/>
                        <a:pt x="1714" y="0"/>
                      </a:cubicBezTo>
                      <a:cubicBezTo>
                        <a:pt x="1725" y="0"/>
                        <a:pt x="1734" y="9"/>
                        <a:pt x="1734" y="20"/>
                      </a:cubicBezTo>
                      <a:cubicBezTo>
                        <a:pt x="1734" y="139"/>
                        <a:pt x="1734" y="139"/>
                        <a:pt x="1734" y="139"/>
                      </a:cubicBezTo>
                      <a:cubicBezTo>
                        <a:pt x="1734" y="151"/>
                        <a:pt x="1725" y="160"/>
                        <a:pt x="1714" y="16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34"/>
                <p:cNvSpPr/>
                <p:nvPr/>
              </p:nvSpPr>
              <p:spPr>
                <a:xfrm>
                  <a:off x="4647860" y="1992608"/>
                  <a:ext cx="10870" cy="29191"/>
                </a:xfrm>
                <a:custGeom>
                  <a:avLst/>
                  <a:gdLst/>
                  <a:ahLst/>
                  <a:cxnLst/>
                  <a:rect l="l" t="t" r="r" b="b"/>
                  <a:pathLst>
                    <a:path w="41" h="103" extrusionOk="0">
                      <a:moveTo>
                        <a:pt x="21" y="103"/>
                      </a:moveTo>
                      <a:cubicBezTo>
                        <a:pt x="9" y="103"/>
                        <a:pt x="0" y="93"/>
                        <a:pt x="0" y="82"/>
                      </a:cubicBezTo>
                      <a:cubicBezTo>
                        <a:pt x="0" y="21"/>
                        <a:pt x="0" y="21"/>
                        <a:pt x="0" y="21"/>
                      </a:cubicBezTo>
                      <a:cubicBezTo>
                        <a:pt x="0" y="10"/>
                        <a:pt x="9" y="0"/>
                        <a:pt x="21" y="0"/>
                      </a:cubicBezTo>
                      <a:cubicBezTo>
                        <a:pt x="32" y="0"/>
                        <a:pt x="41" y="10"/>
                        <a:pt x="41" y="21"/>
                      </a:cubicBezTo>
                      <a:cubicBezTo>
                        <a:pt x="41" y="82"/>
                        <a:pt x="41" y="82"/>
                        <a:pt x="41" y="82"/>
                      </a:cubicBezTo>
                      <a:cubicBezTo>
                        <a:pt x="41" y="93"/>
                        <a:pt x="32" y="103"/>
                        <a:pt x="21" y="10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34"/>
                <p:cNvSpPr/>
                <p:nvPr/>
              </p:nvSpPr>
              <p:spPr>
                <a:xfrm>
                  <a:off x="4647860" y="2065745"/>
                  <a:ext cx="590218" cy="521099"/>
                </a:xfrm>
                <a:custGeom>
                  <a:avLst/>
                  <a:gdLst/>
                  <a:ahLst/>
                  <a:cxnLst/>
                  <a:rect l="l" t="t" r="r" b="b"/>
                  <a:pathLst>
                    <a:path w="2152" h="1900" extrusionOk="0">
                      <a:moveTo>
                        <a:pt x="2132" y="1900"/>
                      </a:moveTo>
                      <a:cubicBezTo>
                        <a:pt x="2006" y="1900"/>
                        <a:pt x="2006" y="1900"/>
                        <a:pt x="2006" y="1900"/>
                      </a:cubicBezTo>
                      <a:cubicBezTo>
                        <a:pt x="1995" y="1900"/>
                        <a:pt x="1985" y="1891"/>
                        <a:pt x="1985" y="1879"/>
                      </a:cubicBezTo>
                      <a:cubicBezTo>
                        <a:pt x="1985" y="1868"/>
                        <a:pt x="1995" y="1859"/>
                        <a:pt x="2006" y="1859"/>
                      </a:cubicBezTo>
                      <a:cubicBezTo>
                        <a:pt x="2132" y="1859"/>
                        <a:pt x="2132" y="1859"/>
                        <a:pt x="2132" y="1859"/>
                      </a:cubicBezTo>
                      <a:cubicBezTo>
                        <a:pt x="2143" y="1859"/>
                        <a:pt x="2152" y="1868"/>
                        <a:pt x="2152" y="1879"/>
                      </a:cubicBezTo>
                      <a:cubicBezTo>
                        <a:pt x="2152" y="1891"/>
                        <a:pt x="2143" y="1900"/>
                        <a:pt x="2132" y="1900"/>
                      </a:cubicBezTo>
                      <a:close/>
                      <a:moveTo>
                        <a:pt x="1796" y="1900"/>
                      </a:moveTo>
                      <a:cubicBezTo>
                        <a:pt x="1669" y="1900"/>
                        <a:pt x="1669" y="1900"/>
                        <a:pt x="1669" y="1900"/>
                      </a:cubicBezTo>
                      <a:cubicBezTo>
                        <a:pt x="1658" y="1900"/>
                        <a:pt x="1649" y="1891"/>
                        <a:pt x="1649" y="1879"/>
                      </a:cubicBezTo>
                      <a:cubicBezTo>
                        <a:pt x="1649" y="1868"/>
                        <a:pt x="1658" y="1859"/>
                        <a:pt x="1669" y="1859"/>
                      </a:cubicBezTo>
                      <a:cubicBezTo>
                        <a:pt x="1796" y="1859"/>
                        <a:pt x="1796" y="1859"/>
                        <a:pt x="1796" y="1859"/>
                      </a:cubicBezTo>
                      <a:cubicBezTo>
                        <a:pt x="1807" y="1859"/>
                        <a:pt x="1816" y="1868"/>
                        <a:pt x="1816" y="1879"/>
                      </a:cubicBezTo>
                      <a:cubicBezTo>
                        <a:pt x="1816" y="1891"/>
                        <a:pt x="1807" y="1900"/>
                        <a:pt x="1796" y="1900"/>
                      </a:cubicBezTo>
                      <a:close/>
                      <a:moveTo>
                        <a:pt x="1459" y="1900"/>
                      </a:moveTo>
                      <a:cubicBezTo>
                        <a:pt x="1333" y="1900"/>
                        <a:pt x="1333" y="1900"/>
                        <a:pt x="1333" y="1900"/>
                      </a:cubicBezTo>
                      <a:cubicBezTo>
                        <a:pt x="1322" y="1900"/>
                        <a:pt x="1313" y="1891"/>
                        <a:pt x="1313" y="1879"/>
                      </a:cubicBezTo>
                      <a:cubicBezTo>
                        <a:pt x="1313" y="1868"/>
                        <a:pt x="1322" y="1859"/>
                        <a:pt x="1333" y="1859"/>
                      </a:cubicBezTo>
                      <a:cubicBezTo>
                        <a:pt x="1459" y="1859"/>
                        <a:pt x="1459" y="1859"/>
                        <a:pt x="1459" y="1859"/>
                      </a:cubicBezTo>
                      <a:cubicBezTo>
                        <a:pt x="1471" y="1859"/>
                        <a:pt x="1480" y="1868"/>
                        <a:pt x="1480" y="1879"/>
                      </a:cubicBezTo>
                      <a:cubicBezTo>
                        <a:pt x="1480" y="1891"/>
                        <a:pt x="1471" y="1900"/>
                        <a:pt x="1459" y="1900"/>
                      </a:cubicBezTo>
                      <a:close/>
                      <a:moveTo>
                        <a:pt x="1123" y="1900"/>
                      </a:moveTo>
                      <a:cubicBezTo>
                        <a:pt x="997" y="1900"/>
                        <a:pt x="997" y="1900"/>
                        <a:pt x="997" y="1900"/>
                      </a:cubicBezTo>
                      <a:cubicBezTo>
                        <a:pt x="985" y="1900"/>
                        <a:pt x="976" y="1891"/>
                        <a:pt x="976" y="1879"/>
                      </a:cubicBezTo>
                      <a:cubicBezTo>
                        <a:pt x="976" y="1868"/>
                        <a:pt x="985" y="1859"/>
                        <a:pt x="997" y="1859"/>
                      </a:cubicBezTo>
                      <a:cubicBezTo>
                        <a:pt x="1123" y="1859"/>
                        <a:pt x="1123" y="1859"/>
                        <a:pt x="1123" y="1859"/>
                      </a:cubicBezTo>
                      <a:cubicBezTo>
                        <a:pt x="1134" y="1859"/>
                        <a:pt x="1143" y="1868"/>
                        <a:pt x="1143" y="1879"/>
                      </a:cubicBezTo>
                      <a:cubicBezTo>
                        <a:pt x="1143" y="1891"/>
                        <a:pt x="1134" y="1900"/>
                        <a:pt x="1123" y="1900"/>
                      </a:cubicBezTo>
                      <a:close/>
                      <a:moveTo>
                        <a:pt x="786" y="1900"/>
                      </a:moveTo>
                      <a:cubicBezTo>
                        <a:pt x="660" y="1900"/>
                        <a:pt x="660" y="1900"/>
                        <a:pt x="660" y="1900"/>
                      </a:cubicBezTo>
                      <a:cubicBezTo>
                        <a:pt x="649" y="1900"/>
                        <a:pt x="640" y="1891"/>
                        <a:pt x="640" y="1879"/>
                      </a:cubicBezTo>
                      <a:cubicBezTo>
                        <a:pt x="640" y="1868"/>
                        <a:pt x="649" y="1859"/>
                        <a:pt x="660" y="1859"/>
                      </a:cubicBezTo>
                      <a:cubicBezTo>
                        <a:pt x="786" y="1859"/>
                        <a:pt x="786" y="1859"/>
                        <a:pt x="786" y="1859"/>
                      </a:cubicBezTo>
                      <a:cubicBezTo>
                        <a:pt x="798" y="1859"/>
                        <a:pt x="807" y="1868"/>
                        <a:pt x="807" y="1879"/>
                      </a:cubicBezTo>
                      <a:cubicBezTo>
                        <a:pt x="807" y="1891"/>
                        <a:pt x="798" y="1900"/>
                        <a:pt x="786" y="1900"/>
                      </a:cubicBezTo>
                      <a:close/>
                      <a:moveTo>
                        <a:pt x="450" y="1900"/>
                      </a:moveTo>
                      <a:cubicBezTo>
                        <a:pt x="357" y="1900"/>
                        <a:pt x="357" y="1900"/>
                        <a:pt x="357" y="1900"/>
                      </a:cubicBezTo>
                      <a:cubicBezTo>
                        <a:pt x="345" y="1900"/>
                        <a:pt x="333" y="1899"/>
                        <a:pt x="322" y="1898"/>
                      </a:cubicBezTo>
                      <a:cubicBezTo>
                        <a:pt x="311" y="1897"/>
                        <a:pt x="303" y="1887"/>
                        <a:pt x="304" y="1876"/>
                      </a:cubicBezTo>
                      <a:cubicBezTo>
                        <a:pt x="305" y="1864"/>
                        <a:pt x="315" y="1857"/>
                        <a:pt x="326" y="1857"/>
                      </a:cubicBezTo>
                      <a:cubicBezTo>
                        <a:pt x="336" y="1858"/>
                        <a:pt x="346" y="1859"/>
                        <a:pt x="357" y="1859"/>
                      </a:cubicBezTo>
                      <a:cubicBezTo>
                        <a:pt x="450" y="1859"/>
                        <a:pt x="450" y="1859"/>
                        <a:pt x="450" y="1859"/>
                      </a:cubicBezTo>
                      <a:cubicBezTo>
                        <a:pt x="461" y="1859"/>
                        <a:pt x="471" y="1868"/>
                        <a:pt x="471" y="1879"/>
                      </a:cubicBezTo>
                      <a:cubicBezTo>
                        <a:pt x="471" y="1891"/>
                        <a:pt x="461" y="1900"/>
                        <a:pt x="450" y="1900"/>
                      </a:cubicBezTo>
                      <a:close/>
                      <a:moveTo>
                        <a:pt x="134" y="1816"/>
                      </a:moveTo>
                      <a:cubicBezTo>
                        <a:pt x="130" y="1816"/>
                        <a:pt x="125" y="1814"/>
                        <a:pt x="121" y="1811"/>
                      </a:cubicBezTo>
                      <a:cubicBezTo>
                        <a:pt x="87" y="1781"/>
                        <a:pt x="60" y="1746"/>
                        <a:pt x="39" y="1706"/>
                      </a:cubicBezTo>
                      <a:cubicBezTo>
                        <a:pt x="34" y="1696"/>
                        <a:pt x="38" y="1683"/>
                        <a:pt x="48" y="1678"/>
                      </a:cubicBezTo>
                      <a:cubicBezTo>
                        <a:pt x="58" y="1673"/>
                        <a:pt x="70" y="1677"/>
                        <a:pt x="76" y="1687"/>
                      </a:cubicBezTo>
                      <a:cubicBezTo>
                        <a:pt x="94" y="1722"/>
                        <a:pt x="118" y="1754"/>
                        <a:pt x="148" y="1780"/>
                      </a:cubicBezTo>
                      <a:cubicBezTo>
                        <a:pt x="156" y="1787"/>
                        <a:pt x="157" y="1800"/>
                        <a:pt x="150" y="1809"/>
                      </a:cubicBezTo>
                      <a:cubicBezTo>
                        <a:pt x="146" y="1813"/>
                        <a:pt x="140" y="1816"/>
                        <a:pt x="134" y="1816"/>
                      </a:cubicBezTo>
                      <a:close/>
                      <a:moveTo>
                        <a:pt x="21" y="1512"/>
                      </a:moveTo>
                      <a:cubicBezTo>
                        <a:pt x="9" y="1512"/>
                        <a:pt x="0" y="1503"/>
                        <a:pt x="0" y="1492"/>
                      </a:cubicBezTo>
                      <a:cubicBezTo>
                        <a:pt x="0" y="1366"/>
                        <a:pt x="0" y="1366"/>
                        <a:pt x="0" y="1366"/>
                      </a:cubicBezTo>
                      <a:cubicBezTo>
                        <a:pt x="0" y="1355"/>
                        <a:pt x="9" y="1345"/>
                        <a:pt x="21" y="1345"/>
                      </a:cubicBezTo>
                      <a:cubicBezTo>
                        <a:pt x="32" y="1345"/>
                        <a:pt x="41" y="1355"/>
                        <a:pt x="41" y="1366"/>
                      </a:cubicBezTo>
                      <a:cubicBezTo>
                        <a:pt x="41" y="1492"/>
                        <a:pt x="41" y="1492"/>
                        <a:pt x="41" y="1492"/>
                      </a:cubicBezTo>
                      <a:cubicBezTo>
                        <a:pt x="41" y="1503"/>
                        <a:pt x="32" y="1512"/>
                        <a:pt x="21" y="1512"/>
                      </a:cubicBezTo>
                      <a:close/>
                      <a:moveTo>
                        <a:pt x="21" y="1176"/>
                      </a:moveTo>
                      <a:cubicBezTo>
                        <a:pt x="9" y="1176"/>
                        <a:pt x="0" y="1167"/>
                        <a:pt x="0" y="1156"/>
                      </a:cubicBezTo>
                      <a:cubicBezTo>
                        <a:pt x="0" y="1030"/>
                        <a:pt x="0" y="1030"/>
                        <a:pt x="0" y="1030"/>
                      </a:cubicBezTo>
                      <a:cubicBezTo>
                        <a:pt x="0" y="1018"/>
                        <a:pt x="9" y="1009"/>
                        <a:pt x="21" y="1009"/>
                      </a:cubicBezTo>
                      <a:cubicBezTo>
                        <a:pt x="32" y="1009"/>
                        <a:pt x="41" y="1018"/>
                        <a:pt x="41" y="1030"/>
                      </a:cubicBezTo>
                      <a:cubicBezTo>
                        <a:pt x="41" y="1156"/>
                        <a:pt x="41" y="1156"/>
                        <a:pt x="41" y="1156"/>
                      </a:cubicBezTo>
                      <a:cubicBezTo>
                        <a:pt x="41" y="1167"/>
                        <a:pt x="32" y="1176"/>
                        <a:pt x="21" y="1176"/>
                      </a:cubicBezTo>
                      <a:close/>
                      <a:moveTo>
                        <a:pt x="21" y="840"/>
                      </a:moveTo>
                      <a:cubicBezTo>
                        <a:pt x="9" y="840"/>
                        <a:pt x="0" y="831"/>
                        <a:pt x="0" y="819"/>
                      </a:cubicBezTo>
                      <a:cubicBezTo>
                        <a:pt x="0" y="693"/>
                        <a:pt x="0" y="693"/>
                        <a:pt x="0" y="693"/>
                      </a:cubicBezTo>
                      <a:cubicBezTo>
                        <a:pt x="0" y="682"/>
                        <a:pt x="9" y="673"/>
                        <a:pt x="21" y="673"/>
                      </a:cubicBezTo>
                      <a:cubicBezTo>
                        <a:pt x="32" y="673"/>
                        <a:pt x="41" y="682"/>
                        <a:pt x="41" y="693"/>
                      </a:cubicBezTo>
                      <a:cubicBezTo>
                        <a:pt x="41" y="819"/>
                        <a:pt x="41" y="819"/>
                        <a:pt x="41" y="819"/>
                      </a:cubicBezTo>
                      <a:cubicBezTo>
                        <a:pt x="41" y="831"/>
                        <a:pt x="32" y="840"/>
                        <a:pt x="21" y="840"/>
                      </a:cubicBezTo>
                      <a:close/>
                      <a:moveTo>
                        <a:pt x="21" y="503"/>
                      </a:moveTo>
                      <a:cubicBezTo>
                        <a:pt x="9" y="503"/>
                        <a:pt x="0" y="494"/>
                        <a:pt x="0" y="483"/>
                      </a:cubicBezTo>
                      <a:cubicBezTo>
                        <a:pt x="0" y="357"/>
                        <a:pt x="0" y="357"/>
                        <a:pt x="0" y="357"/>
                      </a:cubicBezTo>
                      <a:cubicBezTo>
                        <a:pt x="0" y="346"/>
                        <a:pt x="9" y="336"/>
                        <a:pt x="21" y="336"/>
                      </a:cubicBezTo>
                      <a:cubicBezTo>
                        <a:pt x="32" y="336"/>
                        <a:pt x="41" y="346"/>
                        <a:pt x="41" y="357"/>
                      </a:cubicBezTo>
                      <a:cubicBezTo>
                        <a:pt x="41" y="483"/>
                        <a:pt x="41" y="483"/>
                        <a:pt x="41" y="483"/>
                      </a:cubicBezTo>
                      <a:cubicBezTo>
                        <a:pt x="41" y="494"/>
                        <a:pt x="32" y="503"/>
                        <a:pt x="21" y="503"/>
                      </a:cubicBezTo>
                      <a:close/>
                      <a:moveTo>
                        <a:pt x="21" y="167"/>
                      </a:moveTo>
                      <a:cubicBezTo>
                        <a:pt x="9" y="167"/>
                        <a:pt x="0" y="158"/>
                        <a:pt x="0" y="147"/>
                      </a:cubicBezTo>
                      <a:cubicBezTo>
                        <a:pt x="0" y="20"/>
                        <a:pt x="0" y="20"/>
                        <a:pt x="0" y="20"/>
                      </a:cubicBezTo>
                      <a:cubicBezTo>
                        <a:pt x="0" y="9"/>
                        <a:pt x="9" y="0"/>
                        <a:pt x="21" y="0"/>
                      </a:cubicBezTo>
                      <a:cubicBezTo>
                        <a:pt x="32" y="0"/>
                        <a:pt x="41" y="9"/>
                        <a:pt x="41" y="20"/>
                      </a:cubicBezTo>
                      <a:cubicBezTo>
                        <a:pt x="41" y="147"/>
                        <a:pt x="41" y="147"/>
                        <a:pt x="41" y="147"/>
                      </a:cubicBezTo>
                      <a:cubicBezTo>
                        <a:pt x="41" y="158"/>
                        <a:pt x="32" y="167"/>
                        <a:pt x="21" y="1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34"/>
                <p:cNvSpPr/>
                <p:nvPr/>
              </p:nvSpPr>
              <p:spPr>
                <a:xfrm>
                  <a:off x="5997240" y="3469973"/>
                  <a:ext cx="460217" cy="40188"/>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34"/>
                <p:cNvSpPr/>
                <p:nvPr/>
              </p:nvSpPr>
              <p:spPr>
                <a:xfrm>
                  <a:off x="5997240" y="3385866"/>
                  <a:ext cx="460217" cy="40188"/>
                </a:xfrm>
                <a:custGeom>
                  <a:avLst/>
                  <a:gdLst/>
                  <a:ahLst/>
                  <a:cxnLst/>
                  <a:rect l="l" t="t" r="r" b="b"/>
                  <a:pathLst>
                    <a:path w="1678" h="157" extrusionOk="0">
                      <a:moveTo>
                        <a:pt x="1599" y="157"/>
                      </a:moveTo>
                      <a:cubicBezTo>
                        <a:pt x="79" y="157"/>
                        <a:pt x="79" y="157"/>
                        <a:pt x="79" y="157"/>
                      </a:cubicBezTo>
                      <a:cubicBezTo>
                        <a:pt x="36" y="157"/>
                        <a:pt x="0" y="121"/>
                        <a:pt x="0" y="78"/>
                      </a:cubicBezTo>
                      <a:cubicBezTo>
                        <a:pt x="0" y="78"/>
                        <a:pt x="0" y="78"/>
                        <a:pt x="0" y="78"/>
                      </a:cubicBezTo>
                      <a:cubicBezTo>
                        <a:pt x="0" y="35"/>
                        <a:pt x="36" y="0"/>
                        <a:pt x="79" y="0"/>
                      </a:cubicBezTo>
                      <a:cubicBezTo>
                        <a:pt x="1599" y="0"/>
                        <a:pt x="1599" y="0"/>
                        <a:pt x="1599" y="0"/>
                      </a:cubicBezTo>
                      <a:cubicBezTo>
                        <a:pt x="1643" y="0"/>
                        <a:pt x="1678" y="35"/>
                        <a:pt x="1678" y="78"/>
                      </a:cubicBezTo>
                      <a:cubicBezTo>
                        <a:pt x="1678" y="121"/>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34"/>
                <p:cNvSpPr/>
                <p:nvPr/>
              </p:nvSpPr>
              <p:spPr>
                <a:xfrm>
                  <a:off x="5997240" y="3298101"/>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5"/>
                        <a:pt x="36" y="0"/>
                        <a:pt x="79" y="0"/>
                      </a:cubicBezTo>
                      <a:cubicBezTo>
                        <a:pt x="1599" y="0"/>
                        <a:pt x="1599" y="0"/>
                        <a:pt x="1599" y="0"/>
                      </a:cubicBezTo>
                      <a:cubicBezTo>
                        <a:pt x="1643" y="0"/>
                        <a:pt x="1678" y="35"/>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34"/>
                <p:cNvSpPr/>
                <p:nvPr/>
              </p:nvSpPr>
              <p:spPr>
                <a:xfrm>
                  <a:off x="5997240" y="3213994"/>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34"/>
                <p:cNvSpPr/>
                <p:nvPr/>
              </p:nvSpPr>
              <p:spPr>
                <a:xfrm>
                  <a:off x="5997240" y="3554080"/>
                  <a:ext cx="244710" cy="40188"/>
                </a:xfrm>
                <a:custGeom>
                  <a:avLst/>
                  <a:gdLst/>
                  <a:ahLst/>
                  <a:cxnLst/>
                  <a:rect l="l" t="t" r="r" b="b"/>
                  <a:pathLst>
                    <a:path w="923" h="157" extrusionOk="0">
                      <a:moveTo>
                        <a:pt x="845" y="157"/>
                      </a:moveTo>
                      <a:cubicBezTo>
                        <a:pt x="79" y="157"/>
                        <a:pt x="79" y="157"/>
                        <a:pt x="79" y="157"/>
                      </a:cubicBezTo>
                      <a:cubicBezTo>
                        <a:pt x="36" y="157"/>
                        <a:pt x="0" y="122"/>
                        <a:pt x="0" y="79"/>
                      </a:cubicBezTo>
                      <a:cubicBezTo>
                        <a:pt x="0" y="79"/>
                        <a:pt x="0" y="79"/>
                        <a:pt x="0" y="79"/>
                      </a:cubicBezTo>
                      <a:cubicBezTo>
                        <a:pt x="0" y="35"/>
                        <a:pt x="36" y="0"/>
                        <a:pt x="79" y="0"/>
                      </a:cubicBezTo>
                      <a:cubicBezTo>
                        <a:pt x="845" y="0"/>
                        <a:pt x="845" y="0"/>
                        <a:pt x="845" y="0"/>
                      </a:cubicBezTo>
                      <a:cubicBezTo>
                        <a:pt x="888" y="0"/>
                        <a:pt x="923" y="35"/>
                        <a:pt x="923" y="79"/>
                      </a:cubicBezTo>
                      <a:cubicBezTo>
                        <a:pt x="923" y="122"/>
                        <a:pt x="888" y="157"/>
                        <a:pt x="845"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34"/>
                <p:cNvSpPr/>
                <p:nvPr/>
              </p:nvSpPr>
              <p:spPr>
                <a:xfrm>
                  <a:off x="5913132" y="2632556"/>
                  <a:ext cx="244710" cy="44495"/>
                </a:xfrm>
                <a:custGeom>
                  <a:avLst/>
                  <a:gdLst/>
                  <a:ahLst/>
                  <a:cxnLst/>
                  <a:rect l="l" t="t" r="r" b="b"/>
                  <a:pathLst>
                    <a:path w="923" h="157" extrusionOk="0">
                      <a:moveTo>
                        <a:pt x="844" y="157"/>
                      </a:moveTo>
                      <a:cubicBezTo>
                        <a:pt x="78" y="157"/>
                        <a:pt x="78" y="157"/>
                        <a:pt x="78" y="157"/>
                      </a:cubicBezTo>
                      <a:cubicBezTo>
                        <a:pt x="35" y="157"/>
                        <a:pt x="0" y="122"/>
                        <a:pt x="0" y="79"/>
                      </a:cubicBezTo>
                      <a:cubicBezTo>
                        <a:pt x="0" y="79"/>
                        <a:pt x="0" y="79"/>
                        <a:pt x="0" y="79"/>
                      </a:cubicBezTo>
                      <a:cubicBezTo>
                        <a:pt x="0" y="36"/>
                        <a:pt x="35" y="0"/>
                        <a:pt x="78" y="0"/>
                      </a:cubicBezTo>
                      <a:cubicBezTo>
                        <a:pt x="844" y="0"/>
                        <a:pt x="844" y="0"/>
                        <a:pt x="844" y="0"/>
                      </a:cubicBezTo>
                      <a:cubicBezTo>
                        <a:pt x="887" y="0"/>
                        <a:pt x="923" y="36"/>
                        <a:pt x="923" y="79"/>
                      </a:cubicBezTo>
                      <a:cubicBezTo>
                        <a:pt x="923" y="122"/>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4"/>
                <p:cNvSpPr/>
                <p:nvPr/>
              </p:nvSpPr>
              <p:spPr>
                <a:xfrm>
                  <a:off x="5913132" y="2548448"/>
                  <a:ext cx="244710" cy="44495"/>
                </a:xfrm>
                <a:custGeom>
                  <a:avLst/>
                  <a:gdLst/>
                  <a:ahLst/>
                  <a:cxnLst/>
                  <a:rect l="l" t="t" r="r" b="b"/>
                  <a:pathLst>
                    <a:path w="923" h="157" extrusionOk="0">
                      <a:moveTo>
                        <a:pt x="844" y="157"/>
                      </a:moveTo>
                      <a:cubicBezTo>
                        <a:pt x="78" y="157"/>
                        <a:pt x="78" y="157"/>
                        <a:pt x="78" y="157"/>
                      </a:cubicBezTo>
                      <a:cubicBezTo>
                        <a:pt x="35" y="157"/>
                        <a:pt x="0" y="121"/>
                        <a:pt x="0" y="78"/>
                      </a:cubicBezTo>
                      <a:cubicBezTo>
                        <a:pt x="0" y="78"/>
                        <a:pt x="0" y="78"/>
                        <a:pt x="0" y="78"/>
                      </a:cubicBezTo>
                      <a:cubicBezTo>
                        <a:pt x="0" y="35"/>
                        <a:pt x="35" y="0"/>
                        <a:pt x="78" y="0"/>
                      </a:cubicBezTo>
                      <a:cubicBezTo>
                        <a:pt x="844" y="0"/>
                        <a:pt x="844" y="0"/>
                        <a:pt x="844" y="0"/>
                      </a:cubicBezTo>
                      <a:cubicBezTo>
                        <a:pt x="887" y="0"/>
                        <a:pt x="923" y="35"/>
                        <a:pt x="923" y="78"/>
                      </a:cubicBezTo>
                      <a:cubicBezTo>
                        <a:pt x="923" y="121"/>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4"/>
                <p:cNvSpPr/>
                <p:nvPr/>
              </p:nvSpPr>
              <p:spPr>
                <a:xfrm>
                  <a:off x="5913132"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4"/>
                <p:cNvSpPr/>
                <p:nvPr/>
              </p:nvSpPr>
              <p:spPr>
                <a:xfrm>
                  <a:off x="5964328"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4"/>
                <p:cNvSpPr/>
                <p:nvPr/>
              </p:nvSpPr>
              <p:spPr>
                <a:xfrm>
                  <a:off x="6019181"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4"/>
                <p:cNvSpPr/>
                <p:nvPr/>
              </p:nvSpPr>
              <p:spPr>
                <a:xfrm>
                  <a:off x="6070377"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4"/>
                <p:cNvSpPr/>
                <p:nvPr/>
              </p:nvSpPr>
              <p:spPr>
                <a:xfrm>
                  <a:off x="6125230"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4"/>
                <p:cNvSpPr/>
                <p:nvPr/>
              </p:nvSpPr>
              <p:spPr>
                <a:xfrm>
                  <a:off x="5035486" y="2789800"/>
                  <a:ext cx="528234" cy="368060"/>
                </a:xfrm>
                <a:custGeom>
                  <a:avLst/>
                  <a:gdLst/>
                  <a:ahLst/>
                  <a:cxnLst/>
                  <a:rect l="l" t="t" r="r" b="b"/>
                  <a:pathLst>
                    <a:path w="1926" h="1342" extrusionOk="0">
                      <a:moveTo>
                        <a:pt x="1648" y="0"/>
                      </a:moveTo>
                      <a:cubicBezTo>
                        <a:pt x="278" y="0"/>
                        <a:pt x="278" y="0"/>
                        <a:pt x="278" y="0"/>
                      </a:cubicBezTo>
                      <a:cubicBezTo>
                        <a:pt x="124" y="0"/>
                        <a:pt x="0" y="164"/>
                        <a:pt x="0" y="366"/>
                      </a:cubicBezTo>
                      <a:cubicBezTo>
                        <a:pt x="0" y="976"/>
                        <a:pt x="0" y="976"/>
                        <a:pt x="0" y="976"/>
                      </a:cubicBezTo>
                      <a:cubicBezTo>
                        <a:pt x="0" y="1178"/>
                        <a:pt x="124" y="1342"/>
                        <a:pt x="278" y="1342"/>
                      </a:cubicBezTo>
                      <a:cubicBezTo>
                        <a:pt x="1648" y="1342"/>
                        <a:pt x="1648" y="1342"/>
                        <a:pt x="1648" y="1342"/>
                      </a:cubicBezTo>
                      <a:cubicBezTo>
                        <a:pt x="1802" y="1342"/>
                        <a:pt x="1926" y="1178"/>
                        <a:pt x="1926" y="976"/>
                      </a:cubicBezTo>
                      <a:cubicBezTo>
                        <a:pt x="1926" y="366"/>
                        <a:pt x="1926" y="366"/>
                        <a:pt x="1926" y="366"/>
                      </a:cubicBezTo>
                      <a:cubicBezTo>
                        <a:pt x="1926" y="164"/>
                        <a:pt x="1802" y="0"/>
                        <a:pt x="164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4"/>
                <p:cNvSpPr/>
                <p:nvPr/>
              </p:nvSpPr>
              <p:spPr>
                <a:xfrm>
                  <a:off x="5086683" y="2998240"/>
                  <a:ext cx="33141" cy="95975"/>
                </a:xfrm>
                <a:custGeom>
                  <a:avLst/>
                  <a:gdLst/>
                  <a:ahLst/>
                  <a:cxnLst/>
                  <a:rect l="l" t="t" r="r" b="b"/>
                  <a:pathLst>
                    <a:path w="125" h="362" extrusionOk="0">
                      <a:moveTo>
                        <a:pt x="125" y="84"/>
                      </a:moveTo>
                      <a:cubicBezTo>
                        <a:pt x="125" y="38"/>
                        <a:pt x="97" y="0"/>
                        <a:pt x="63" y="0"/>
                      </a:cubicBezTo>
                      <a:cubicBezTo>
                        <a:pt x="28" y="0"/>
                        <a:pt x="0" y="38"/>
                        <a:pt x="0" y="84"/>
                      </a:cubicBezTo>
                      <a:cubicBezTo>
                        <a:pt x="0" y="278"/>
                        <a:pt x="0" y="278"/>
                        <a:pt x="0" y="278"/>
                      </a:cubicBezTo>
                      <a:cubicBezTo>
                        <a:pt x="0" y="324"/>
                        <a:pt x="28" y="362"/>
                        <a:pt x="63" y="362"/>
                      </a:cubicBezTo>
                      <a:cubicBezTo>
                        <a:pt x="97" y="362"/>
                        <a:pt x="125" y="324"/>
                        <a:pt x="125" y="278"/>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4"/>
                <p:cNvSpPr/>
                <p:nvPr/>
              </p:nvSpPr>
              <p:spPr>
                <a:xfrm>
                  <a:off x="5148849" y="2961672"/>
                  <a:ext cx="33141" cy="132032"/>
                </a:xfrm>
                <a:custGeom>
                  <a:avLst/>
                  <a:gdLst/>
                  <a:ahLst/>
                  <a:cxnLst/>
                  <a:rect l="l" t="t" r="r" b="b"/>
                  <a:pathLst>
                    <a:path w="125" h="498" extrusionOk="0">
                      <a:moveTo>
                        <a:pt x="125" y="85"/>
                      </a:moveTo>
                      <a:cubicBezTo>
                        <a:pt x="125" y="38"/>
                        <a:pt x="97" y="0"/>
                        <a:pt x="62" y="0"/>
                      </a:cubicBezTo>
                      <a:cubicBezTo>
                        <a:pt x="28" y="0"/>
                        <a:pt x="0" y="38"/>
                        <a:pt x="0" y="85"/>
                      </a:cubicBezTo>
                      <a:cubicBezTo>
                        <a:pt x="0" y="414"/>
                        <a:pt x="0" y="414"/>
                        <a:pt x="0" y="414"/>
                      </a:cubicBezTo>
                      <a:cubicBezTo>
                        <a:pt x="0" y="460"/>
                        <a:pt x="28" y="498"/>
                        <a:pt x="62" y="498"/>
                      </a:cubicBezTo>
                      <a:cubicBezTo>
                        <a:pt x="97" y="498"/>
                        <a:pt x="125" y="460"/>
                        <a:pt x="125" y="414"/>
                      </a:cubicBezTo>
                      <a:lnTo>
                        <a:pt x="125"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4"/>
                <p:cNvSpPr/>
                <p:nvPr/>
              </p:nvSpPr>
              <p:spPr>
                <a:xfrm>
                  <a:off x="5211016" y="2921446"/>
                  <a:ext cx="32875" cy="169415"/>
                </a:xfrm>
                <a:custGeom>
                  <a:avLst/>
                  <a:gdLst/>
                  <a:ahLst/>
                  <a:cxnLst/>
                  <a:rect l="l" t="t" r="r" b="b"/>
                  <a:pathLst>
                    <a:path w="124" h="639" extrusionOk="0">
                      <a:moveTo>
                        <a:pt x="124" y="85"/>
                      </a:moveTo>
                      <a:cubicBezTo>
                        <a:pt x="124" y="38"/>
                        <a:pt x="96" y="0"/>
                        <a:pt x="62" y="0"/>
                      </a:cubicBezTo>
                      <a:cubicBezTo>
                        <a:pt x="28" y="0"/>
                        <a:pt x="0" y="38"/>
                        <a:pt x="0" y="85"/>
                      </a:cubicBezTo>
                      <a:cubicBezTo>
                        <a:pt x="0" y="555"/>
                        <a:pt x="0" y="555"/>
                        <a:pt x="0" y="555"/>
                      </a:cubicBezTo>
                      <a:cubicBezTo>
                        <a:pt x="0" y="601"/>
                        <a:pt x="28" y="639"/>
                        <a:pt x="62" y="639"/>
                      </a:cubicBezTo>
                      <a:cubicBezTo>
                        <a:pt x="96" y="639"/>
                        <a:pt x="124" y="601"/>
                        <a:pt x="124" y="555"/>
                      </a:cubicBezTo>
                      <a:lnTo>
                        <a:pt x="124"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4"/>
                <p:cNvSpPr/>
                <p:nvPr/>
              </p:nvSpPr>
              <p:spPr>
                <a:xfrm>
                  <a:off x="5273182" y="2950701"/>
                  <a:ext cx="33141" cy="144811"/>
                </a:xfrm>
                <a:custGeom>
                  <a:avLst/>
                  <a:gdLst/>
                  <a:ahLst/>
                  <a:cxnLst/>
                  <a:rect l="l" t="t" r="r" b="b"/>
                  <a:pathLst>
                    <a:path w="125" h="528" extrusionOk="0">
                      <a:moveTo>
                        <a:pt x="125" y="84"/>
                      </a:moveTo>
                      <a:cubicBezTo>
                        <a:pt x="125" y="38"/>
                        <a:pt x="97" y="0"/>
                        <a:pt x="63" y="0"/>
                      </a:cubicBezTo>
                      <a:cubicBezTo>
                        <a:pt x="28" y="0"/>
                        <a:pt x="0" y="38"/>
                        <a:pt x="0" y="84"/>
                      </a:cubicBezTo>
                      <a:cubicBezTo>
                        <a:pt x="0" y="444"/>
                        <a:pt x="0" y="444"/>
                        <a:pt x="0" y="444"/>
                      </a:cubicBezTo>
                      <a:cubicBezTo>
                        <a:pt x="0" y="490"/>
                        <a:pt x="28" y="528"/>
                        <a:pt x="63" y="528"/>
                      </a:cubicBezTo>
                      <a:cubicBezTo>
                        <a:pt x="97" y="528"/>
                        <a:pt x="125" y="490"/>
                        <a:pt x="125" y="44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4"/>
                <p:cNvSpPr/>
                <p:nvPr/>
              </p:nvSpPr>
              <p:spPr>
                <a:xfrm>
                  <a:off x="5335349" y="2884878"/>
                  <a:ext cx="33141" cy="206267"/>
                </a:xfrm>
                <a:custGeom>
                  <a:avLst/>
                  <a:gdLst/>
                  <a:ahLst/>
                  <a:cxnLst/>
                  <a:rect l="l" t="t" r="r" b="b"/>
                  <a:pathLst>
                    <a:path w="125" h="778" extrusionOk="0">
                      <a:moveTo>
                        <a:pt x="125" y="84"/>
                      </a:moveTo>
                      <a:cubicBezTo>
                        <a:pt x="125" y="38"/>
                        <a:pt x="97" y="0"/>
                        <a:pt x="62" y="0"/>
                      </a:cubicBezTo>
                      <a:cubicBezTo>
                        <a:pt x="28" y="0"/>
                        <a:pt x="0" y="38"/>
                        <a:pt x="0" y="84"/>
                      </a:cubicBezTo>
                      <a:cubicBezTo>
                        <a:pt x="0" y="694"/>
                        <a:pt x="0" y="694"/>
                        <a:pt x="0" y="694"/>
                      </a:cubicBezTo>
                      <a:cubicBezTo>
                        <a:pt x="0" y="740"/>
                        <a:pt x="28" y="778"/>
                        <a:pt x="62" y="778"/>
                      </a:cubicBezTo>
                      <a:cubicBezTo>
                        <a:pt x="97" y="778"/>
                        <a:pt x="125" y="740"/>
                        <a:pt x="125" y="69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4"/>
                <p:cNvSpPr/>
                <p:nvPr/>
              </p:nvSpPr>
              <p:spPr>
                <a:xfrm>
                  <a:off x="5397515" y="2914133"/>
                  <a:ext cx="32875" cy="181836"/>
                </a:xfrm>
                <a:custGeom>
                  <a:avLst/>
                  <a:gdLst/>
                  <a:ahLst/>
                  <a:cxnLst/>
                  <a:rect l="l" t="t" r="r" b="b"/>
                  <a:pathLst>
                    <a:path w="124" h="663" extrusionOk="0">
                      <a:moveTo>
                        <a:pt x="124" y="84"/>
                      </a:moveTo>
                      <a:cubicBezTo>
                        <a:pt x="124" y="38"/>
                        <a:pt x="96" y="0"/>
                        <a:pt x="62" y="0"/>
                      </a:cubicBezTo>
                      <a:cubicBezTo>
                        <a:pt x="28" y="0"/>
                        <a:pt x="0" y="38"/>
                        <a:pt x="0" y="84"/>
                      </a:cubicBezTo>
                      <a:cubicBezTo>
                        <a:pt x="0" y="579"/>
                        <a:pt x="0" y="579"/>
                        <a:pt x="0" y="579"/>
                      </a:cubicBezTo>
                      <a:cubicBezTo>
                        <a:pt x="0" y="625"/>
                        <a:pt x="28" y="663"/>
                        <a:pt x="62" y="663"/>
                      </a:cubicBezTo>
                      <a:cubicBezTo>
                        <a:pt x="96" y="663"/>
                        <a:pt x="124" y="625"/>
                        <a:pt x="124" y="579"/>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4"/>
                <p:cNvSpPr/>
                <p:nvPr/>
              </p:nvSpPr>
              <p:spPr>
                <a:xfrm>
                  <a:off x="5459682" y="2837339"/>
                  <a:ext cx="36276" cy="253460"/>
                </a:xfrm>
                <a:custGeom>
                  <a:avLst/>
                  <a:gdLst/>
                  <a:ahLst/>
                  <a:cxnLst/>
                  <a:rect l="l" t="t" r="r" b="b"/>
                  <a:pathLst>
                    <a:path w="124" h="956" extrusionOk="0">
                      <a:moveTo>
                        <a:pt x="124" y="84"/>
                      </a:moveTo>
                      <a:cubicBezTo>
                        <a:pt x="124" y="38"/>
                        <a:pt x="96" y="0"/>
                        <a:pt x="62" y="0"/>
                      </a:cubicBezTo>
                      <a:cubicBezTo>
                        <a:pt x="27" y="0"/>
                        <a:pt x="0" y="38"/>
                        <a:pt x="0" y="84"/>
                      </a:cubicBezTo>
                      <a:cubicBezTo>
                        <a:pt x="0" y="872"/>
                        <a:pt x="0" y="872"/>
                        <a:pt x="0" y="872"/>
                      </a:cubicBezTo>
                      <a:cubicBezTo>
                        <a:pt x="0" y="918"/>
                        <a:pt x="27" y="956"/>
                        <a:pt x="62" y="956"/>
                      </a:cubicBezTo>
                      <a:cubicBezTo>
                        <a:pt x="96" y="956"/>
                        <a:pt x="124" y="918"/>
                        <a:pt x="124" y="872"/>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4"/>
                <p:cNvSpPr/>
                <p:nvPr/>
              </p:nvSpPr>
              <p:spPr>
                <a:xfrm>
                  <a:off x="5913132" y="2830025"/>
                  <a:ext cx="394119" cy="167300"/>
                </a:xfrm>
                <a:custGeom>
                  <a:avLst/>
                  <a:gdLst/>
                  <a:ahLst/>
                  <a:cxnLst/>
                  <a:rect l="l" t="t" r="r" b="b"/>
                  <a:pathLst>
                    <a:path w="1437" h="610" extrusionOk="0">
                      <a:moveTo>
                        <a:pt x="1132" y="610"/>
                      </a:moveTo>
                      <a:cubicBezTo>
                        <a:pt x="305" y="610"/>
                        <a:pt x="305" y="610"/>
                        <a:pt x="305" y="610"/>
                      </a:cubicBezTo>
                      <a:cubicBezTo>
                        <a:pt x="136" y="610"/>
                        <a:pt x="0" y="474"/>
                        <a:pt x="0" y="305"/>
                      </a:cubicBezTo>
                      <a:cubicBezTo>
                        <a:pt x="0" y="305"/>
                        <a:pt x="0" y="305"/>
                        <a:pt x="0" y="305"/>
                      </a:cubicBezTo>
                      <a:cubicBezTo>
                        <a:pt x="0" y="137"/>
                        <a:pt x="136" y="0"/>
                        <a:pt x="305" y="0"/>
                      </a:cubicBezTo>
                      <a:cubicBezTo>
                        <a:pt x="1132" y="0"/>
                        <a:pt x="1132" y="0"/>
                        <a:pt x="1132" y="0"/>
                      </a:cubicBezTo>
                      <a:cubicBezTo>
                        <a:pt x="1300" y="0"/>
                        <a:pt x="1437" y="137"/>
                        <a:pt x="1437" y="305"/>
                      </a:cubicBezTo>
                      <a:cubicBezTo>
                        <a:pt x="1437" y="305"/>
                        <a:pt x="1437" y="305"/>
                        <a:pt x="1437" y="305"/>
                      </a:cubicBezTo>
                      <a:cubicBezTo>
                        <a:pt x="1437" y="474"/>
                        <a:pt x="1300" y="610"/>
                        <a:pt x="1132" y="61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4"/>
                <p:cNvSpPr/>
                <p:nvPr/>
              </p:nvSpPr>
              <p:spPr>
                <a:xfrm>
                  <a:off x="5931417" y="2848309"/>
                  <a:ext cx="128055" cy="132469"/>
                </a:xfrm>
                <a:custGeom>
                  <a:avLst/>
                  <a:gdLst/>
                  <a:ahLst/>
                  <a:cxnLst/>
                  <a:rect l="l" t="t" r="r" b="b"/>
                  <a:pathLst>
                    <a:path w="483" h="483" extrusionOk="0">
                      <a:moveTo>
                        <a:pt x="242" y="0"/>
                      </a:moveTo>
                      <a:cubicBezTo>
                        <a:pt x="108" y="0"/>
                        <a:pt x="0" y="108"/>
                        <a:pt x="0" y="241"/>
                      </a:cubicBezTo>
                      <a:cubicBezTo>
                        <a:pt x="0" y="241"/>
                        <a:pt x="0" y="241"/>
                        <a:pt x="0" y="241"/>
                      </a:cubicBezTo>
                      <a:cubicBezTo>
                        <a:pt x="0" y="374"/>
                        <a:pt x="108" y="483"/>
                        <a:pt x="242" y="483"/>
                      </a:cubicBezTo>
                      <a:cubicBezTo>
                        <a:pt x="375" y="483"/>
                        <a:pt x="483" y="374"/>
                        <a:pt x="483" y="241"/>
                      </a:cubicBezTo>
                      <a:cubicBezTo>
                        <a:pt x="483" y="241"/>
                        <a:pt x="483" y="241"/>
                        <a:pt x="483" y="241"/>
                      </a:cubicBezTo>
                      <a:cubicBezTo>
                        <a:pt x="483" y="108"/>
                        <a:pt x="375" y="0"/>
                        <a:pt x="242"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4"/>
                <p:cNvSpPr/>
                <p:nvPr/>
              </p:nvSpPr>
              <p:spPr>
                <a:xfrm>
                  <a:off x="5953358" y="2895848"/>
                  <a:ext cx="33460" cy="36322"/>
                </a:xfrm>
                <a:custGeom>
                  <a:avLst/>
                  <a:gdLst/>
                  <a:ahLst/>
                  <a:cxnLst/>
                  <a:rect l="l" t="t" r="r" b="b"/>
                  <a:pathLst>
                    <a:path w="122" h="137" extrusionOk="0">
                      <a:moveTo>
                        <a:pt x="122" y="67"/>
                      </a:moveTo>
                      <a:cubicBezTo>
                        <a:pt x="122" y="113"/>
                        <a:pt x="94" y="137"/>
                        <a:pt x="60" y="137"/>
                      </a:cubicBezTo>
                      <a:cubicBezTo>
                        <a:pt x="25" y="137"/>
                        <a:pt x="0" y="110"/>
                        <a:pt x="0" y="70"/>
                      </a:cubicBezTo>
                      <a:cubicBezTo>
                        <a:pt x="0" y="27"/>
                        <a:pt x="27" y="0"/>
                        <a:pt x="62" y="0"/>
                      </a:cubicBezTo>
                      <a:cubicBezTo>
                        <a:pt x="98" y="0"/>
                        <a:pt x="122" y="28"/>
                        <a:pt x="122" y="67"/>
                      </a:cubicBezTo>
                      <a:close/>
                      <a:moveTo>
                        <a:pt x="19" y="69"/>
                      </a:moveTo>
                      <a:cubicBezTo>
                        <a:pt x="19" y="98"/>
                        <a:pt x="34" y="123"/>
                        <a:pt x="61" y="123"/>
                      </a:cubicBezTo>
                      <a:cubicBezTo>
                        <a:pt x="88" y="123"/>
                        <a:pt x="104" y="98"/>
                        <a:pt x="104" y="68"/>
                      </a:cubicBezTo>
                      <a:cubicBezTo>
                        <a:pt x="104" y="41"/>
                        <a:pt x="90" y="14"/>
                        <a:pt x="61" y="14"/>
                      </a:cubicBezTo>
                      <a:cubicBezTo>
                        <a:pt x="33" y="14"/>
                        <a:pt x="19" y="40"/>
                        <a:pt x="19" y="6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4"/>
                <p:cNvSpPr/>
                <p:nvPr/>
              </p:nvSpPr>
              <p:spPr>
                <a:xfrm>
                  <a:off x="5989926" y="2895848"/>
                  <a:ext cx="29255" cy="36477"/>
                </a:xfrm>
                <a:custGeom>
                  <a:avLst/>
                  <a:gdLst/>
                  <a:ahLst/>
                  <a:cxnLst/>
                  <a:rect l="l" t="t" r="r" b="b"/>
                  <a:pathLst>
                    <a:path w="100" h="133" extrusionOk="0">
                      <a:moveTo>
                        <a:pt x="0" y="133"/>
                      </a:moveTo>
                      <a:cubicBezTo>
                        <a:pt x="0" y="0"/>
                        <a:pt x="0" y="0"/>
                        <a:pt x="0" y="0"/>
                      </a:cubicBezTo>
                      <a:cubicBezTo>
                        <a:pt x="19" y="0"/>
                        <a:pt x="19" y="0"/>
                        <a:pt x="19" y="0"/>
                      </a:cubicBezTo>
                      <a:cubicBezTo>
                        <a:pt x="61" y="67"/>
                        <a:pt x="61" y="67"/>
                        <a:pt x="61" y="67"/>
                      </a:cubicBezTo>
                      <a:cubicBezTo>
                        <a:pt x="71" y="83"/>
                        <a:pt x="79" y="97"/>
                        <a:pt x="85" y="110"/>
                      </a:cubicBezTo>
                      <a:cubicBezTo>
                        <a:pt x="86" y="110"/>
                        <a:pt x="86" y="110"/>
                        <a:pt x="86" y="110"/>
                      </a:cubicBezTo>
                      <a:cubicBezTo>
                        <a:pt x="84" y="92"/>
                        <a:pt x="84" y="76"/>
                        <a:pt x="84" y="56"/>
                      </a:cubicBezTo>
                      <a:cubicBezTo>
                        <a:pt x="84" y="0"/>
                        <a:pt x="84" y="0"/>
                        <a:pt x="84" y="0"/>
                      </a:cubicBezTo>
                      <a:cubicBezTo>
                        <a:pt x="100" y="0"/>
                        <a:pt x="100" y="0"/>
                        <a:pt x="100" y="0"/>
                      </a:cubicBezTo>
                      <a:cubicBezTo>
                        <a:pt x="100" y="133"/>
                        <a:pt x="100" y="133"/>
                        <a:pt x="100" y="133"/>
                      </a:cubicBezTo>
                      <a:cubicBezTo>
                        <a:pt x="82" y="133"/>
                        <a:pt x="82" y="133"/>
                        <a:pt x="82" y="133"/>
                      </a:cubicBezTo>
                      <a:cubicBezTo>
                        <a:pt x="40" y="65"/>
                        <a:pt x="40" y="65"/>
                        <a:pt x="40" y="65"/>
                      </a:cubicBezTo>
                      <a:cubicBezTo>
                        <a:pt x="31" y="51"/>
                        <a:pt x="22" y="35"/>
                        <a:pt x="15" y="21"/>
                      </a:cubicBezTo>
                      <a:cubicBezTo>
                        <a:pt x="15" y="21"/>
                        <a:pt x="15" y="21"/>
                        <a:pt x="15" y="21"/>
                      </a:cubicBezTo>
                      <a:cubicBezTo>
                        <a:pt x="16" y="38"/>
                        <a:pt x="16" y="54"/>
                        <a:pt x="16" y="76"/>
                      </a:cubicBezTo>
                      <a:cubicBezTo>
                        <a:pt x="16" y="133"/>
                        <a:pt x="16" y="133"/>
                        <a:pt x="16" y="133"/>
                      </a:cubicBezTo>
                      <a:lnTo>
                        <a:pt x="0" y="13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34"/>
                <p:cNvSpPr/>
                <p:nvPr/>
              </p:nvSpPr>
              <p:spPr>
                <a:xfrm>
                  <a:off x="6143515" y="2895848"/>
                  <a:ext cx="33186" cy="36322"/>
                </a:xfrm>
                <a:custGeom>
                  <a:avLst/>
                  <a:gdLst/>
                  <a:ahLst/>
                  <a:cxnLst/>
                  <a:rect l="l" t="t" r="r" b="b"/>
                  <a:pathLst>
                    <a:path w="121" h="137" extrusionOk="0">
                      <a:moveTo>
                        <a:pt x="121" y="67"/>
                      </a:moveTo>
                      <a:cubicBezTo>
                        <a:pt x="121" y="113"/>
                        <a:pt x="93" y="137"/>
                        <a:pt x="59" y="137"/>
                      </a:cubicBezTo>
                      <a:cubicBezTo>
                        <a:pt x="24" y="137"/>
                        <a:pt x="0" y="110"/>
                        <a:pt x="0" y="70"/>
                      </a:cubicBezTo>
                      <a:cubicBezTo>
                        <a:pt x="0" y="27"/>
                        <a:pt x="26" y="0"/>
                        <a:pt x="61" y="0"/>
                      </a:cubicBezTo>
                      <a:cubicBezTo>
                        <a:pt x="98" y="0"/>
                        <a:pt x="121" y="28"/>
                        <a:pt x="121" y="67"/>
                      </a:cubicBezTo>
                      <a:close/>
                      <a:moveTo>
                        <a:pt x="18" y="69"/>
                      </a:moveTo>
                      <a:cubicBezTo>
                        <a:pt x="18" y="98"/>
                        <a:pt x="33" y="123"/>
                        <a:pt x="60" y="123"/>
                      </a:cubicBezTo>
                      <a:cubicBezTo>
                        <a:pt x="88" y="123"/>
                        <a:pt x="103" y="98"/>
                        <a:pt x="103" y="68"/>
                      </a:cubicBezTo>
                      <a:cubicBezTo>
                        <a:pt x="103" y="41"/>
                        <a:pt x="89" y="14"/>
                        <a:pt x="61" y="14"/>
                      </a:cubicBezTo>
                      <a:cubicBezTo>
                        <a:pt x="32" y="14"/>
                        <a:pt x="18" y="40"/>
                        <a:pt x="18" y="6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34"/>
                <p:cNvSpPr/>
                <p:nvPr/>
              </p:nvSpPr>
              <p:spPr>
                <a:xfrm>
                  <a:off x="6180083" y="2895848"/>
                  <a:ext cx="21941" cy="36568"/>
                </a:xfrm>
                <a:custGeom>
                  <a:avLst/>
                  <a:gdLst/>
                  <a:ahLst/>
                  <a:cxnLst/>
                  <a:rect l="l" t="t" r="r" b="b"/>
                  <a:pathLst>
                    <a:path w="6" h="10" extrusionOk="0">
                      <a:moveTo>
                        <a:pt x="0" y="0"/>
                      </a:moveTo>
                      <a:lnTo>
                        <a:pt x="6" y="0"/>
                      </a:lnTo>
                      <a:lnTo>
                        <a:pt x="6" y="1"/>
                      </a:lnTo>
                      <a:lnTo>
                        <a:pt x="1" y="1"/>
                      </a:lnTo>
                      <a:lnTo>
                        <a:pt x="1" y="5"/>
                      </a:lnTo>
                      <a:lnTo>
                        <a:pt x="5" y="5"/>
                      </a:lnTo>
                      <a:lnTo>
                        <a:pt x="5" y="6"/>
                      </a:lnTo>
                      <a:lnTo>
                        <a:pt x="1" y="6"/>
                      </a:lnTo>
                      <a:lnTo>
                        <a:pt x="1"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4"/>
                <p:cNvSpPr/>
                <p:nvPr/>
              </p:nvSpPr>
              <p:spPr>
                <a:xfrm>
                  <a:off x="6205681" y="2895848"/>
                  <a:ext cx="21941" cy="36568"/>
                </a:xfrm>
                <a:custGeom>
                  <a:avLst/>
                  <a:gdLst/>
                  <a:ahLst/>
                  <a:cxnLst/>
                  <a:rect l="l" t="t" r="r" b="b"/>
                  <a:pathLst>
                    <a:path w="6" h="10" extrusionOk="0">
                      <a:moveTo>
                        <a:pt x="0" y="0"/>
                      </a:moveTo>
                      <a:lnTo>
                        <a:pt x="6" y="0"/>
                      </a:lnTo>
                      <a:lnTo>
                        <a:pt x="6" y="1"/>
                      </a:lnTo>
                      <a:lnTo>
                        <a:pt x="2" y="1"/>
                      </a:lnTo>
                      <a:lnTo>
                        <a:pt x="2" y="5"/>
                      </a:lnTo>
                      <a:lnTo>
                        <a:pt x="5" y="5"/>
                      </a:lnTo>
                      <a:lnTo>
                        <a:pt x="5" y="6"/>
                      </a:lnTo>
                      <a:lnTo>
                        <a:pt x="2" y="6"/>
                      </a:lnTo>
                      <a:lnTo>
                        <a:pt x="2"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34"/>
                <p:cNvSpPr/>
                <p:nvPr/>
              </p:nvSpPr>
              <p:spPr>
                <a:xfrm>
                  <a:off x="6783465" y="1275867"/>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4"/>
                <p:cNvSpPr/>
                <p:nvPr/>
              </p:nvSpPr>
              <p:spPr>
                <a:xfrm>
                  <a:off x="6963953" y="1415878"/>
                  <a:ext cx="197783" cy="211182"/>
                </a:xfrm>
                <a:custGeom>
                  <a:avLst/>
                  <a:gdLst/>
                  <a:ahLst/>
                  <a:cxnLst/>
                  <a:rect l="l" t="t" r="r" b="b"/>
                  <a:pathLst>
                    <a:path w="746" h="770" extrusionOk="0">
                      <a:moveTo>
                        <a:pt x="682" y="307"/>
                      </a:moveTo>
                      <a:cubicBezTo>
                        <a:pt x="126" y="29"/>
                        <a:pt x="126" y="29"/>
                        <a:pt x="126" y="29"/>
                      </a:cubicBezTo>
                      <a:cubicBezTo>
                        <a:pt x="68" y="0"/>
                        <a:pt x="0" y="42"/>
                        <a:pt x="0" y="107"/>
                      </a:cubicBezTo>
                      <a:cubicBezTo>
                        <a:pt x="0" y="663"/>
                        <a:pt x="0" y="663"/>
                        <a:pt x="0" y="663"/>
                      </a:cubicBezTo>
                      <a:cubicBezTo>
                        <a:pt x="0" y="728"/>
                        <a:pt x="68" y="770"/>
                        <a:pt x="126" y="741"/>
                      </a:cubicBezTo>
                      <a:cubicBezTo>
                        <a:pt x="682" y="463"/>
                        <a:pt x="682" y="463"/>
                        <a:pt x="682" y="463"/>
                      </a:cubicBezTo>
                      <a:cubicBezTo>
                        <a:pt x="746" y="431"/>
                        <a:pt x="746" y="339"/>
                        <a:pt x="682" y="30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4"/>
                <p:cNvSpPr/>
                <p:nvPr/>
              </p:nvSpPr>
              <p:spPr>
                <a:xfrm>
                  <a:off x="5430427" y="2164480"/>
                  <a:ext cx="146732" cy="146730"/>
                </a:xfrm>
                <a:custGeom>
                  <a:avLst/>
                  <a:gdLst/>
                  <a:ahLst/>
                  <a:cxnLst/>
                  <a:rect l="l" t="t" r="r" b="b"/>
                  <a:pathLst>
                    <a:path w="535" h="535" extrusionOk="0">
                      <a:moveTo>
                        <a:pt x="408" y="535"/>
                      </a:moveTo>
                      <a:cubicBezTo>
                        <a:pt x="134" y="535"/>
                        <a:pt x="134" y="535"/>
                        <a:pt x="134" y="535"/>
                      </a:cubicBezTo>
                      <a:cubicBezTo>
                        <a:pt x="60" y="535"/>
                        <a:pt x="0" y="475"/>
                        <a:pt x="0" y="401"/>
                      </a:cubicBezTo>
                      <a:cubicBezTo>
                        <a:pt x="0" y="153"/>
                        <a:pt x="0" y="153"/>
                        <a:pt x="0" y="153"/>
                      </a:cubicBezTo>
                      <a:cubicBezTo>
                        <a:pt x="0" y="69"/>
                        <a:pt x="69" y="0"/>
                        <a:pt x="153" y="0"/>
                      </a:cubicBezTo>
                      <a:cubicBezTo>
                        <a:pt x="382" y="0"/>
                        <a:pt x="382" y="0"/>
                        <a:pt x="382" y="0"/>
                      </a:cubicBezTo>
                      <a:cubicBezTo>
                        <a:pt x="467" y="0"/>
                        <a:pt x="535" y="69"/>
                        <a:pt x="535" y="153"/>
                      </a:cubicBezTo>
                      <a:cubicBezTo>
                        <a:pt x="535" y="407"/>
                        <a:pt x="535" y="407"/>
                        <a:pt x="535" y="407"/>
                      </a:cubicBezTo>
                      <a:cubicBezTo>
                        <a:pt x="535" y="478"/>
                        <a:pt x="478" y="535"/>
                        <a:pt x="408" y="5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34"/>
                <p:cNvSpPr/>
                <p:nvPr/>
              </p:nvSpPr>
              <p:spPr>
                <a:xfrm>
                  <a:off x="5547447" y="2095000"/>
                  <a:ext cx="172787" cy="216119"/>
                </a:xfrm>
                <a:custGeom>
                  <a:avLst/>
                  <a:gdLst/>
                  <a:ahLst/>
                  <a:cxnLst/>
                  <a:rect l="l" t="t" r="r" b="b"/>
                  <a:pathLst>
                    <a:path w="630" h="788" extrusionOk="0">
                      <a:moveTo>
                        <a:pt x="565" y="788"/>
                      </a:moveTo>
                      <a:cubicBezTo>
                        <a:pt x="59" y="788"/>
                        <a:pt x="59" y="788"/>
                        <a:pt x="59" y="788"/>
                      </a:cubicBezTo>
                      <a:cubicBezTo>
                        <a:pt x="26" y="788"/>
                        <a:pt x="0" y="762"/>
                        <a:pt x="0" y="729"/>
                      </a:cubicBezTo>
                      <a:cubicBezTo>
                        <a:pt x="0" y="89"/>
                        <a:pt x="0" y="89"/>
                        <a:pt x="0" y="89"/>
                      </a:cubicBezTo>
                      <a:cubicBezTo>
                        <a:pt x="0" y="40"/>
                        <a:pt x="39" y="0"/>
                        <a:pt x="88" y="0"/>
                      </a:cubicBezTo>
                      <a:cubicBezTo>
                        <a:pt x="542" y="0"/>
                        <a:pt x="542" y="0"/>
                        <a:pt x="542" y="0"/>
                      </a:cubicBezTo>
                      <a:cubicBezTo>
                        <a:pt x="591" y="0"/>
                        <a:pt x="630" y="40"/>
                        <a:pt x="630" y="89"/>
                      </a:cubicBezTo>
                      <a:cubicBezTo>
                        <a:pt x="630" y="723"/>
                        <a:pt x="630" y="723"/>
                        <a:pt x="630" y="723"/>
                      </a:cubicBezTo>
                      <a:cubicBezTo>
                        <a:pt x="630" y="759"/>
                        <a:pt x="601" y="788"/>
                        <a:pt x="565" y="78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34"/>
                <p:cNvSpPr/>
                <p:nvPr/>
              </p:nvSpPr>
              <p:spPr>
                <a:xfrm>
                  <a:off x="5485280" y="2080372"/>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4"/>
                <p:cNvSpPr/>
                <p:nvPr/>
              </p:nvSpPr>
              <p:spPr>
                <a:xfrm>
                  <a:off x="6216652"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4"/>
                <p:cNvSpPr/>
                <p:nvPr/>
              </p:nvSpPr>
              <p:spPr>
                <a:xfrm>
                  <a:off x="6033809"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4"/>
                <p:cNvSpPr/>
                <p:nvPr/>
              </p:nvSpPr>
              <p:spPr>
                <a:xfrm>
                  <a:off x="4925781" y="3341983"/>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4"/>
                <p:cNvSpPr/>
                <p:nvPr/>
              </p:nvSpPr>
              <p:spPr>
                <a:xfrm>
                  <a:off x="5059696" y="3505618"/>
                  <a:ext cx="126200" cy="126200"/>
                </a:xfrm>
                <a:custGeom>
                  <a:avLst/>
                  <a:gdLst/>
                  <a:ahLst/>
                  <a:cxnLst/>
                  <a:rect l="l" t="t" r="r" b="b"/>
                  <a:pathLst>
                    <a:path w="476" h="476" extrusionOk="0">
                      <a:moveTo>
                        <a:pt x="29" y="202"/>
                      </a:moveTo>
                      <a:cubicBezTo>
                        <a:pt x="59" y="287"/>
                        <a:pt x="128" y="348"/>
                        <a:pt x="128" y="348"/>
                      </a:cubicBezTo>
                      <a:cubicBezTo>
                        <a:pt x="128" y="348"/>
                        <a:pt x="189" y="417"/>
                        <a:pt x="274" y="447"/>
                      </a:cubicBezTo>
                      <a:cubicBezTo>
                        <a:pt x="360" y="476"/>
                        <a:pt x="438" y="445"/>
                        <a:pt x="476" y="375"/>
                      </a:cubicBezTo>
                      <a:cubicBezTo>
                        <a:pt x="476" y="375"/>
                        <a:pt x="441" y="291"/>
                        <a:pt x="350" y="301"/>
                      </a:cubicBezTo>
                      <a:cubicBezTo>
                        <a:pt x="350" y="301"/>
                        <a:pt x="282" y="392"/>
                        <a:pt x="183" y="293"/>
                      </a:cubicBezTo>
                      <a:cubicBezTo>
                        <a:pt x="84" y="195"/>
                        <a:pt x="176" y="127"/>
                        <a:pt x="176" y="127"/>
                      </a:cubicBezTo>
                      <a:cubicBezTo>
                        <a:pt x="176" y="127"/>
                        <a:pt x="192" y="56"/>
                        <a:pt x="102" y="0"/>
                      </a:cubicBezTo>
                      <a:cubicBezTo>
                        <a:pt x="31" y="38"/>
                        <a:pt x="0" y="116"/>
                        <a:pt x="29" y="20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4"/>
                <p:cNvSpPr/>
                <p:nvPr/>
              </p:nvSpPr>
              <p:spPr>
                <a:xfrm>
                  <a:off x="6183740" y="2519194"/>
                  <a:ext cx="998873" cy="263841"/>
                </a:xfrm>
                <a:custGeom>
                  <a:avLst/>
                  <a:gdLst/>
                  <a:ahLst/>
                  <a:cxnLst/>
                  <a:rect l="l" t="t" r="r" b="b"/>
                  <a:pathLst>
                    <a:path w="3642" h="962" extrusionOk="0">
                      <a:moveTo>
                        <a:pt x="3160" y="0"/>
                      </a:moveTo>
                      <a:cubicBezTo>
                        <a:pt x="482" y="0"/>
                        <a:pt x="482" y="0"/>
                        <a:pt x="482" y="0"/>
                      </a:cubicBezTo>
                      <a:cubicBezTo>
                        <a:pt x="216" y="0"/>
                        <a:pt x="0" y="215"/>
                        <a:pt x="0" y="481"/>
                      </a:cubicBezTo>
                      <a:cubicBezTo>
                        <a:pt x="0" y="481"/>
                        <a:pt x="0" y="481"/>
                        <a:pt x="0" y="481"/>
                      </a:cubicBezTo>
                      <a:cubicBezTo>
                        <a:pt x="0" y="746"/>
                        <a:pt x="216" y="962"/>
                        <a:pt x="482" y="962"/>
                      </a:cubicBezTo>
                      <a:cubicBezTo>
                        <a:pt x="3160" y="962"/>
                        <a:pt x="3160" y="962"/>
                        <a:pt x="3160" y="962"/>
                      </a:cubicBezTo>
                      <a:cubicBezTo>
                        <a:pt x="3426" y="962"/>
                        <a:pt x="3642" y="746"/>
                        <a:pt x="3642" y="481"/>
                      </a:cubicBezTo>
                      <a:cubicBezTo>
                        <a:pt x="3642" y="481"/>
                        <a:pt x="3642" y="481"/>
                        <a:pt x="3642" y="481"/>
                      </a:cubicBezTo>
                      <a:cubicBezTo>
                        <a:pt x="3642" y="215"/>
                        <a:pt x="3426" y="0"/>
                        <a:pt x="316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4"/>
                <p:cNvSpPr/>
                <p:nvPr/>
              </p:nvSpPr>
              <p:spPr>
                <a:xfrm>
                  <a:off x="6216652" y="2552105"/>
                  <a:ext cx="198568" cy="191685"/>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4"/>
                <p:cNvSpPr/>
                <p:nvPr/>
              </p:nvSpPr>
              <p:spPr>
                <a:xfrm>
                  <a:off x="6278818" y="2581360"/>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4"/>
                <p:cNvSpPr/>
                <p:nvPr/>
              </p:nvSpPr>
              <p:spPr>
                <a:xfrm>
                  <a:off x="6249563" y="2661810"/>
                  <a:ext cx="133293" cy="73705"/>
                </a:xfrm>
                <a:custGeom>
                  <a:avLst/>
                  <a:gdLst/>
                  <a:ahLst/>
                  <a:cxnLst/>
                  <a:rect l="l" t="t" r="r" b="b"/>
                  <a:pathLst>
                    <a:path w="486" h="278" extrusionOk="0">
                      <a:moveTo>
                        <a:pt x="486" y="171"/>
                      </a:moveTo>
                      <a:cubicBezTo>
                        <a:pt x="425" y="237"/>
                        <a:pt x="339" y="278"/>
                        <a:pt x="243" y="278"/>
                      </a:cubicBezTo>
                      <a:cubicBezTo>
                        <a:pt x="147" y="278"/>
                        <a:pt x="61" y="237"/>
                        <a:pt x="0" y="171"/>
                      </a:cubicBezTo>
                      <a:cubicBezTo>
                        <a:pt x="36" y="71"/>
                        <a:pt x="131" y="0"/>
                        <a:pt x="243" y="0"/>
                      </a:cubicBezTo>
                      <a:cubicBezTo>
                        <a:pt x="355" y="0"/>
                        <a:pt x="451" y="71"/>
                        <a:pt x="486" y="17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4"/>
                <p:cNvSpPr/>
                <p:nvPr/>
              </p:nvSpPr>
              <p:spPr>
                <a:xfrm>
                  <a:off x="6483602" y="2581360"/>
                  <a:ext cx="548804" cy="29620"/>
                </a:xfrm>
                <a:custGeom>
                  <a:avLst/>
                  <a:gdLst/>
                  <a:ahLst/>
                  <a:cxnLst/>
                  <a:rect l="l" t="t" r="r" b="b"/>
                  <a:pathLst>
                    <a:path w="2001" h="108" extrusionOk="0">
                      <a:moveTo>
                        <a:pt x="1947" y="108"/>
                      </a:moveTo>
                      <a:cubicBezTo>
                        <a:pt x="54" y="108"/>
                        <a:pt x="54" y="108"/>
                        <a:pt x="54" y="108"/>
                      </a:cubicBezTo>
                      <a:cubicBezTo>
                        <a:pt x="24" y="108"/>
                        <a:pt x="0" y="84"/>
                        <a:pt x="0" y="54"/>
                      </a:cubicBezTo>
                      <a:cubicBezTo>
                        <a:pt x="0" y="24"/>
                        <a:pt x="24" y="0"/>
                        <a:pt x="54" y="0"/>
                      </a:cubicBezTo>
                      <a:cubicBezTo>
                        <a:pt x="1947" y="0"/>
                        <a:pt x="1947" y="0"/>
                        <a:pt x="1947" y="0"/>
                      </a:cubicBezTo>
                      <a:cubicBezTo>
                        <a:pt x="1976" y="0"/>
                        <a:pt x="2001" y="24"/>
                        <a:pt x="2001" y="54"/>
                      </a:cubicBezTo>
                      <a:cubicBezTo>
                        <a:pt x="2001" y="84"/>
                        <a:pt x="1976" y="108"/>
                        <a:pt x="1947" y="10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4"/>
                <p:cNvSpPr/>
                <p:nvPr/>
              </p:nvSpPr>
              <p:spPr>
                <a:xfrm>
                  <a:off x="6483602" y="2654497"/>
                  <a:ext cx="307015" cy="28899"/>
                </a:xfrm>
                <a:custGeom>
                  <a:avLst/>
                  <a:gdLst/>
                  <a:ahLst/>
                  <a:cxnLst/>
                  <a:rect l="l" t="t" r="r" b="b"/>
                  <a:pathLst>
                    <a:path w="1158" h="109" extrusionOk="0">
                      <a:moveTo>
                        <a:pt x="1153" y="109"/>
                      </a:moveTo>
                      <a:cubicBezTo>
                        <a:pt x="5" y="109"/>
                        <a:pt x="5" y="109"/>
                        <a:pt x="5" y="109"/>
                      </a:cubicBezTo>
                      <a:cubicBezTo>
                        <a:pt x="2" y="109"/>
                        <a:pt x="0" y="107"/>
                        <a:pt x="0" y="104"/>
                      </a:cubicBezTo>
                      <a:cubicBezTo>
                        <a:pt x="0" y="5"/>
                        <a:pt x="0" y="5"/>
                        <a:pt x="0" y="5"/>
                      </a:cubicBezTo>
                      <a:cubicBezTo>
                        <a:pt x="0" y="3"/>
                        <a:pt x="2" y="0"/>
                        <a:pt x="5" y="0"/>
                      </a:cubicBezTo>
                      <a:cubicBezTo>
                        <a:pt x="1153" y="0"/>
                        <a:pt x="1153" y="0"/>
                        <a:pt x="1153" y="0"/>
                      </a:cubicBezTo>
                      <a:cubicBezTo>
                        <a:pt x="1156" y="0"/>
                        <a:pt x="1158" y="3"/>
                        <a:pt x="1158" y="5"/>
                      </a:cubicBezTo>
                      <a:cubicBezTo>
                        <a:pt x="1158" y="104"/>
                        <a:pt x="1158" y="104"/>
                        <a:pt x="1158" y="104"/>
                      </a:cubicBezTo>
                      <a:cubicBezTo>
                        <a:pt x="1158" y="107"/>
                        <a:pt x="1156" y="109"/>
                        <a:pt x="1153" y="10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5" name="Google Shape;825;p34"/>
              <p:cNvSpPr/>
              <p:nvPr/>
            </p:nvSpPr>
            <p:spPr>
              <a:xfrm>
                <a:off x="7328624" y="2731448"/>
                <a:ext cx="46050" cy="44450"/>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4"/>
              <p:cNvSpPr/>
              <p:nvPr/>
            </p:nvSpPr>
            <p:spPr>
              <a:xfrm>
                <a:off x="707775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4"/>
              <p:cNvSpPr/>
              <p:nvPr/>
            </p:nvSpPr>
            <p:spPr>
              <a:xfrm>
                <a:off x="724880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28" name="Google Shape;828;p34"/>
              <p:cNvGrpSpPr/>
              <p:nvPr/>
            </p:nvGrpSpPr>
            <p:grpSpPr>
              <a:xfrm>
                <a:off x="7094609" y="2491456"/>
                <a:ext cx="256255" cy="62066"/>
                <a:chOff x="6074034" y="2365606"/>
                <a:chExt cx="256255" cy="62066"/>
              </a:xfrm>
            </p:grpSpPr>
            <p:sp>
              <p:nvSpPr>
                <p:cNvPr id="829" name="Google Shape;829;p34"/>
                <p:cNvSpPr/>
                <p:nvPr/>
              </p:nvSpPr>
              <p:spPr>
                <a:xfrm>
                  <a:off x="6242250" y="2365606"/>
                  <a:ext cx="88039" cy="62066"/>
                </a:xfrm>
                <a:custGeom>
                  <a:avLst/>
                  <a:gdLst/>
                  <a:ahLst/>
                  <a:cxnLst/>
                  <a:rect l="l" t="t" r="r" b="b"/>
                  <a:pathLst>
                    <a:path w="321" h="219" extrusionOk="0">
                      <a:moveTo>
                        <a:pt x="113" y="219"/>
                      </a:moveTo>
                      <a:cubicBezTo>
                        <a:pt x="108" y="219"/>
                        <a:pt x="103" y="217"/>
                        <a:pt x="99" y="213"/>
                      </a:cubicBezTo>
                      <a:cubicBezTo>
                        <a:pt x="8" y="126"/>
                        <a:pt x="8" y="126"/>
                        <a:pt x="8" y="126"/>
                      </a:cubicBezTo>
                      <a:cubicBezTo>
                        <a:pt x="0" y="118"/>
                        <a:pt x="0" y="104"/>
                        <a:pt x="8" y="96"/>
                      </a:cubicBezTo>
                      <a:cubicBezTo>
                        <a:pt x="16" y="88"/>
                        <a:pt x="29" y="87"/>
                        <a:pt x="38" y="96"/>
                      </a:cubicBezTo>
                      <a:cubicBezTo>
                        <a:pt x="113" y="169"/>
                        <a:pt x="113" y="169"/>
                        <a:pt x="113" y="169"/>
                      </a:cubicBezTo>
                      <a:cubicBezTo>
                        <a:pt x="283" y="8"/>
                        <a:pt x="283" y="8"/>
                        <a:pt x="283" y="8"/>
                      </a:cubicBezTo>
                      <a:cubicBezTo>
                        <a:pt x="292" y="0"/>
                        <a:pt x="305" y="0"/>
                        <a:pt x="313" y="9"/>
                      </a:cubicBezTo>
                      <a:cubicBezTo>
                        <a:pt x="321" y="17"/>
                        <a:pt x="321" y="31"/>
                        <a:pt x="312" y="39"/>
                      </a:cubicBezTo>
                      <a:cubicBezTo>
                        <a:pt x="128" y="213"/>
                        <a:pt x="128" y="213"/>
                        <a:pt x="128" y="213"/>
                      </a:cubicBezTo>
                      <a:cubicBezTo>
                        <a:pt x="124" y="217"/>
                        <a:pt x="119" y="219"/>
                        <a:pt x="11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4"/>
                <p:cNvSpPr/>
                <p:nvPr/>
              </p:nvSpPr>
              <p:spPr>
                <a:xfrm>
                  <a:off x="6074034" y="2365606"/>
                  <a:ext cx="61244" cy="62066"/>
                </a:xfrm>
                <a:custGeom>
                  <a:avLst/>
                  <a:gdLst/>
                  <a:ahLst/>
                  <a:cxnLst/>
                  <a:rect l="l" t="t" r="r" b="b"/>
                  <a:pathLst>
                    <a:path w="231" h="219" extrusionOk="0">
                      <a:moveTo>
                        <a:pt x="23" y="219"/>
                      </a:moveTo>
                      <a:cubicBezTo>
                        <a:pt x="18" y="219"/>
                        <a:pt x="12" y="217"/>
                        <a:pt x="8" y="212"/>
                      </a:cubicBezTo>
                      <a:cubicBezTo>
                        <a:pt x="0" y="204"/>
                        <a:pt x="0" y="191"/>
                        <a:pt x="9" y="183"/>
                      </a:cubicBezTo>
                      <a:cubicBezTo>
                        <a:pt x="193" y="8"/>
                        <a:pt x="193" y="8"/>
                        <a:pt x="193" y="8"/>
                      </a:cubicBezTo>
                      <a:cubicBezTo>
                        <a:pt x="202" y="0"/>
                        <a:pt x="215" y="0"/>
                        <a:pt x="223" y="9"/>
                      </a:cubicBezTo>
                      <a:cubicBezTo>
                        <a:pt x="231" y="17"/>
                        <a:pt x="230" y="31"/>
                        <a:pt x="222" y="39"/>
                      </a:cubicBezTo>
                      <a:cubicBezTo>
                        <a:pt x="38" y="213"/>
                        <a:pt x="38" y="213"/>
                        <a:pt x="38" y="213"/>
                      </a:cubicBezTo>
                      <a:cubicBezTo>
                        <a:pt x="34" y="217"/>
                        <a:pt x="29" y="219"/>
                        <a:pt x="2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4"/>
                <p:cNvSpPr/>
                <p:nvPr/>
              </p:nvSpPr>
              <p:spPr>
                <a:xfrm>
                  <a:off x="6074034" y="2365606"/>
                  <a:ext cx="61244" cy="62066"/>
                </a:xfrm>
                <a:custGeom>
                  <a:avLst/>
                  <a:gdLst/>
                  <a:ahLst/>
                  <a:cxnLst/>
                  <a:rect l="l" t="t" r="r" b="b"/>
                  <a:pathLst>
                    <a:path w="231" h="219" extrusionOk="0">
                      <a:moveTo>
                        <a:pt x="208" y="219"/>
                      </a:moveTo>
                      <a:cubicBezTo>
                        <a:pt x="202" y="219"/>
                        <a:pt x="197" y="217"/>
                        <a:pt x="193" y="213"/>
                      </a:cubicBezTo>
                      <a:cubicBezTo>
                        <a:pt x="9" y="39"/>
                        <a:pt x="9" y="39"/>
                        <a:pt x="9" y="39"/>
                      </a:cubicBezTo>
                      <a:cubicBezTo>
                        <a:pt x="0" y="31"/>
                        <a:pt x="0" y="17"/>
                        <a:pt x="8" y="9"/>
                      </a:cubicBezTo>
                      <a:cubicBezTo>
                        <a:pt x="16" y="0"/>
                        <a:pt x="29" y="0"/>
                        <a:pt x="38" y="8"/>
                      </a:cubicBezTo>
                      <a:cubicBezTo>
                        <a:pt x="222" y="183"/>
                        <a:pt x="222" y="183"/>
                        <a:pt x="222" y="183"/>
                      </a:cubicBezTo>
                      <a:cubicBezTo>
                        <a:pt x="230" y="191"/>
                        <a:pt x="231" y="204"/>
                        <a:pt x="223" y="212"/>
                      </a:cubicBezTo>
                      <a:cubicBezTo>
                        <a:pt x="219" y="217"/>
                        <a:pt x="213" y="219"/>
                        <a:pt x="208"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extLst>
      <p:ext uri="{BB962C8B-B14F-4D97-AF65-F5344CB8AC3E}">
        <p14:creationId xmlns:p14="http://schemas.microsoft.com/office/powerpoint/2010/main" val="4220497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fr" dirty="0"/>
              <a:t>04. </a:t>
            </a:r>
            <a:r>
              <a:rPr lang="en-US" dirty="0"/>
              <a:t>KẾT LUẬN</a:t>
            </a:r>
            <a:endParaRPr dirty="0"/>
          </a:p>
        </p:txBody>
      </p:sp>
      <p:sp>
        <p:nvSpPr>
          <p:cNvPr id="929" name="Google Shape;929;p38"/>
          <p:cNvSpPr txBox="1">
            <a:spLocks noGrp="1"/>
          </p:cNvSpPr>
          <p:nvPr>
            <p:ph type="subTitle" idx="1"/>
          </p:nvPr>
        </p:nvSpPr>
        <p:spPr>
          <a:xfrm>
            <a:off x="912668" y="1265670"/>
            <a:ext cx="2280600" cy="163593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1" dirty="0"/>
              <a:t>Website </a:t>
            </a:r>
            <a:r>
              <a:rPr lang="en-US" b="1" dirty="0" err="1"/>
              <a:t>có</a:t>
            </a:r>
            <a:r>
              <a:rPr lang="en-US" b="1" dirty="0"/>
              <a:t> g</a:t>
            </a:r>
            <a:r>
              <a:rPr lang="vi-VN" b="1" dirty="0"/>
              <a:t>iao diện người dùng thân thiện, tính năng đặt tour trực tuyến, quản lý thông tin khách hàng, và thống kê hiệu suất đã đóng vai trò quan trọng trong việc tạo ra một trải nghiệm người dùng tích cực.</a:t>
            </a:r>
            <a:endParaRPr lang="fr-FR" b="1" dirty="0"/>
          </a:p>
        </p:txBody>
      </p:sp>
      <p:sp>
        <p:nvSpPr>
          <p:cNvPr id="930" name="Google Shape;930;p38"/>
          <p:cNvSpPr txBox="1">
            <a:spLocks noGrp="1"/>
          </p:cNvSpPr>
          <p:nvPr>
            <p:ph type="subTitle" idx="2"/>
          </p:nvPr>
        </p:nvSpPr>
        <p:spPr>
          <a:xfrm>
            <a:off x="3566831" y="1258470"/>
            <a:ext cx="2278800" cy="164313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b="1" dirty="0"/>
              <a:t>Tuy nhiên, em nhận thấy rằng vẫn còn một số khía cạnh cần được cải thiện và hoàn thiện</a:t>
            </a:r>
            <a:r>
              <a:rPr lang="en-US" b="1" dirty="0"/>
              <a:t>,</a:t>
            </a:r>
            <a:r>
              <a:rPr lang="vi-VN" b="1" dirty="0"/>
              <a:t> </a:t>
            </a:r>
            <a:r>
              <a:rPr lang="en-US" b="1" dirty="0"/>
              <a:t>đ</a:t>
            </a:r>
            <a:r>
              <a:rPr lang="vi-VN" b="1" dirty="0"/>
              <a:t>ặc biệt, việc tích hợp tính năng thanh toán qua ngân hàng thực tế sẽ là một ưu tiên hàng đầu trong các bước phát triển tiếp theo của dự án.</a:t>
            </a:r>
            <a:endParaRPr lang="fr-FR" b="1" dirty="0"/>
          </a:p>
        </p:txBody>
      </p:sp>
      <p:sp>
        <p:nvSpPr>
          <p:cNvPr id="936" name="Google Shape;936;p38"/>
          <p:cNvSpPr txBox="1">
            <a:spLocks noGrp="1"/>
          </p:cNvSpPr>
          <p:nvPr>
            <p:ph type="subTitle" idx="5"/>
          </p:nvPr>
        </p:nvSpPr>
        <p:spPr>
          <a:xfrm>
            <a:off x="6219194" y="1258470"/>
            <a:ext cx="2278800" cy="219753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b="1" dirty="0"/>
              <a:t>Em cam kết tiếp tục nghiên cứu, phát triển, và cập nhật hệ thống để đảm bảo rằng luôn đáp ứng được sự đa dạng và đổi mới trong ngành du lịch.</a:t>
            </a:r>
            <a:endParaRPr lang="fr-FR" b="1" dirty="0"/>
          </a:p>
        </p:txBody>
      </p:sp>
      <p:grpSp>
        <p:nvGrpSpPr>
          <p:cNvPr id="950" name="Google Shape;950;p38"/>
          <p:cNvGrpSpPr/>
          <p:nvPr/>
        </p:nvGrpSpPr>
        <p:grpSpPr>
          <a:xfrm>
            <a:off x="735381" y="1365227"/>
            <a:ext cx="138146" cy="138146"/>
            <a:chOff x="4315031" y="1267400"/>
            <a:chExt cx="298500" cy="298500"/>
          </a:xfrm>
        </p:grpSpPr>
        <p:sp>
          <p:nvSpPr>
            <p:cNvPr id="951" name="Google Shape;951;p38"/>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38"/>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3" name="Google Shape;953;p38"/>
          <p:cNvGrpSpPr/>
          <p:nvPr/>
        </p:nvGrpSpPr>
        <p:grpSpPr>
          <a:xfrm>
            <a:off x="3391599" y="1359484"/>
            <a:ext cx="138146" cy="138146"/>
            <a:chOff x="4315031" y="1267400"/>
            <a:chExt cx="298500" cy="298500"/>
          </a:xfrm>
        </p:grpSpPr>
        <p:sp>
          <p:nvSpPr>
            <p:cNvPr id="954" name="Google Shape;954;p38"/>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38"/>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6" name="Google Shape;956;p38"/>
          <p:cNvGrpSpPr/>
          <p:nvPr/>
        </p:nvGrpSpPr>
        <p:grpSpPr>
          <a:xfrm>
            <a:off x="6013829" y="1359268"/>
            <a:ext cx="138146" cy="138146"/>
            <a:chOff x="4315031" y="1267400"/>
            <a:chExt cx="298500" cy="298500"/>
          </a:xfrm>
        </p:grpSpPr>
        <p:sp>
          <p:nvSpPr>
            <p:cNvPr id="957" name="Google Shape;957;p38"/>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38"/>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 name="Google Shape;950;p38">
            <a:extLst>
              <a:ext uri="{FF2B5EF4-FFF2-40B4-BE49-F238E27FC236}">
                <a16:creationId xmlns:a16="http://schemas.microsoft.com/office/drawing/2014/main" id="{42CF1533-E029-24BC-FE41-D5CA30822799}"/>
              </a:ext>
            </a:extLst>
          </p:cNvPr>
          <p:cNvGrpSpPr/>
          <p:nvPr/>
        </p:nvGrpSpPr>
        <p:grpSpPr>
          <a:xfrm>
            <a:off x="736790" y="3159227"/>
            <a:ext cx="138146" cy="138146"/>
            <a:chOff x="4315031" y="1267400"/>
            <a:chExt cx="298500" cy="298500"/>
          </a:xfrm>
        </p:grpSpPr>
        <p:sp>
          <p:nvSpPr>
            <p:cNvPr id="21" name="Google Shape;951;p38">
              <a:extLst>
                <a:ext uri="{FF2B5EF4-FFF2-40B4-BE49-F238E27FC236}">
                  <a16:creationId xmlns:a16="http://schemas.microsoft.com/office/drawing/2014/main" id="{91EDC400-5A09-5F6C-6150-A2AA700ECBEC}"/>
                </a:ext>
              </a:extLst>
            </p:cNvPr>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952;p38">
              <a:extLst>
                <a:ext uri="{FF2B5EF4-FFF2-40B4-BE49-F238E27FC236}">
                  <a16:creationId xmlns:a16="http://schemas.microsoft.com/office/drawing/2014/main" id="{73B62B42-4C29-5C28-B054-EEA812F38C50}"/>
                </a:ext>
              </a:extLst>
            </p:cNvPr>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 name="Google Shape;929;p38">
            <a:extLst>
              <a:ext uri="{FF2B5EF4-FFF2-40B4-BE49-F238E27FC236}">
                <a16:creationId xmlns:a16="http://schemas.microsoft.com/office/drawing/2014/main" id="{E1B886C0-DA27-E3EA-16DD-D3ACC9F67D83}"/>
              </a:ext>
            </a:extLst>
          </p:cNvPr>
          <p:cNvSpPr txBox="1">
            <a:spLocks/>
          </p:cNvSpPr>
          <p:nvPr/>
        </p:nvSpPr>
        <p:spPr>
          <a:xfrm>
            <a:off x="912668" y="3031065"/>
            <a:ext cx="7511332" cy="16359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1pPr>
            <a:lvl2pPr marL="914400" marR="0" lvl="1" indent="-304800" algn="ctr"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2pPr>
            <a:lvl3pPr marL="1371600" marR="0" lvl="2"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3pPr>
            <a:lvl4pPr marL="1828800" marR="0" lvl="3"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4pPr>
            <a:lvl5pPr marL="2286000" marR="0" lvl="4"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5pPr>
            <a:lvl6pPr marL="2743200" marR="0" lvl="5"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6pPr>
            <a:lvl7pPr marL="3200400" marR="0" lvl="6"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7pPr>
            <a:lvl8pPr marL="3657600" marR="0" lvl="7"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8pPr>
            <a:lvl9pPr marL="4114800" marR="0" lvl="8" indent="-304800" algn="ctr" rtl="0">
              <a:lnSpc>
                <a:spcPct val="100000"/>
              </a:lnSpc>
              <a:spcBef>
                <a:spcPts val="1600"/>
              </a:spcBef>
              <a:spcAft>
                <a:spcPts val="160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9pPr>
          </a:lstStyle>
          <a:p>
            <a:pPr marL="0" indent="0" algn="just"/>
            <a:r>
              <a:rPr lang="vi-VN" b="1" dirty="0"/>
              <a:t>Cuối cùng, đề tài này không chỉ là kết quả của sự nỗ lực cá nhân mà còn là kết quả của sự hợp tác chặt chẽ và đóng góp tích cực từ cô Th.S Phạm Thị Trà My. Em tin rằng, với sự cam kết và nỗ lực tiếp tục, hệ thống website quản lý tour du lịch này sẽ ngày càng hoàn thiện và mang lại giá trị lớn cho cả doanh nghiệp và khách hàng. Và do thời gian hoàn thành đề tài có hạn, kinh nghiệm chưa sâu nên đề tài còn nhiều thiếu sót. Em mong nhận được những ý kiến, góp ý của thầy cô và các bạn để có thể phát triển hoàn thiện website trong tương lai.</a:t>
            </a:r>
            <a:endParaRPr lang="fr-FR"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30"/>
          <p:cNvSpPr txBox="1">
            <a:spLocks noGrp="1"/>
          </p:cNvSpPr>
          <p:nvPr>
            <p:ph type="ctrTitle"/>
          </p:nvPr>
        </p:nvSpPr>
        <p:spPr>
          <a:xfrm>
            <a:off x="713225" y="1194500"/>
            <a:ext cx="4017000" cy="212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THANKS FOR ALL !!</a:t>
            </a:r>
          </a:p>
        </p:txBody>
      </p:sp>
      <p:grpSp>
        <p:nvGrpSpPr>
          <p:cNvPr id="573" name="Google Shape;573;p30"/>
          <p:cNvGrpSpPr/>
          <p:nvPr/>
        </p:nvGrpSpPr>
        <p:grpSpPr>
          <a:xfrm>
            <a:off x="4490527" y="538400"/>
            <a:ext cx="3940298" cy="4065600"/>
            <a:chOff x="4490527" y="538400"/>
            <a:chExt cx="3940298" cy="4065600"/>
          </a:xfrm>
        </p:grpSpPr>
        <p:sp>
          <p:nvSpPr>
            <p:cNvPr id="574" name="Google Shape;574;p30"/>
            <p:cNvSpPr/>
            <p:nvPr/>
          </p:nvSpPr>
          <p:spPr>
            <a:xfrm>
              <a:off x="5508825" y="538400"/>
              <a:ext cx="2922000" cy="4065600"/>
            </a:xfrm>
            <a:prstGeom prst="roundRect">
              <a:avLst>
                <a:gd name="adj" fmla="val 1250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5" name="Google Shape;575;p30"/>
            <p:cNvGrpSpPr/>
            <p:nvPr/>
          </p:nvGrpSpPr>
          <p:grpSpPr>
            <a:xfrm>
              <a:off x="4991885" y="1407067"/>
              <a:ext cx="3243115" cy="2456269"/>
              <a:chOff x="4326898" y="1407067"/>
              <a:chExt cx="3243115" cy="2456269"/>
            </a:xfrm>
          </p:grpSpPr>
          <p:sp>
            <p:nvSpPr>
              <p:cNvPr id="576" name="Google Shape;576;p30"/>
              <p:cNvSpPr/>
              <p:nvPr/>
            </p:nvSpPr>
            <p:spPr>
              <a:xfrm>
                <a:off x="5539118" y="3469538"/>
                <a:ext cx="574534" cy="393553"/>
              </a:xfrm>
              <a:custGeom>
                <a:avLst/>
                <a:gdLst/>
                <a:ahLst/>
                <a:cxnLst/>
                <a:rect l="l" t="t" r="r" b="b"/>
                <a:pathLst>
                  <a:path w="3689" h="2528" extrusionOk="0">
                    <a:moveTo>
                      <a:pt x="3689" y="2359"/>
                    </a:moveTo>
                    <a:cubicBezTo>
                      <a:pt x="3689" y="2528"/>
                      <a:pt x="3689" y="2528"/>
                      <a:pt x="3689" y="2528"/>
                    </a:cubicBezTo>
                    <a:cubicBezTo>
                      <a:pt x="868" y="2528"/>
                      <a:pt x="868" y="2528"/>
                      <a:pt x="868" y="2528"/>
                    </a:cubicBezTo>
                    <a:cubicBezTo>
                      <a:pt x="0" y="2528"/>
                      <a:pt x="127" y="1732"/>
                      <a:pt x="127" y="1732"/>
                    </a:cubicBezTo>
                    <a:cubicBezTo>
                      <a:pt x="265" y="169"/>
                      <a:pt x="265" y="169"/>
                      <a:pt x="265" y="169"/>
                    </a:cubicBezTo>
                    <a:cubicBezTo>
                      <a:pt x="494" y="0"/>
                      <a:pt x="494" y="0"/>
                      <a:pt x="494" y="0"/>
                    </a:cubicBezTo>
                    <a:cubicBezTo>
                      <a:pt x="2856" y="169"/>
                      <a:pt x="2856" y="169"/>
                      <a:pt x="2856" y="169"/>
                    </a:cubicBezTo>
                    <a:cubicBezTo>
                      <a:pt x="2457" y="2331"/>
                      <a:pt x="2457" y="2331"/>
                      <a:pt x="2457" y="2331"/>
                    </a:cubicBezTo>
                    <a:lnTo>
                      <a:pt x="3689" y="235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30"/>
              <p:cNvSpPr/>
              <p:nvPr/>
            </p:nvSpPr>
            <p:spPr>
              <a:xfrm>
                <a:off x="5566477" y="3469538"/>
                <a:ext cx="547175" cy="368299"/>
              </a:xfrm>
              <a:custGeom>
                <a:avLst/>
                <a:gdLst/>
                <a:ahLst/>
                <a:cxnLst/>
                <a:rect l="l" t="t" r="r" b="b"/>
                <a:pathLst>
                  <a:path w="3520" h="2359" extrusionOk="0">
                    <a:moveTo>
                      <a:pt x="745" y="2359"/>
                    </a:moveTo>
                    <a:cubicBezTo>
                      <a:pt x="0" y="2359"/>
                      <a:pt x="188" y="1562"/>
                      <a:pt x="188" y="1562"/>
                    </a:cubicBezTo>
                    <a:cubicBezTo>
                      <a:pt x="325" y="0"/>
                      <a:pt x="325" y="0"/>
                      <a:pt x="325" y="0"/>
                    </a:cubicBezTo>
                    <a:cubicBezTo>
                      <a:pt x="2916" y="0"/>
                      <a:pt x="2916" y="0"/>
                      <a:pt x="2916" y="0"/>
                    </a:cubicBezTo>
                    <a:cubicBezTo>
                      <a:pt x="2778" y="1562"/>
                      <a:pt x="2778" y="1562"/>
                      <a:pt x="2778" y="1562"/>
                    </a:cubicBezTo>
                    <a:cubicBezTo>
                      <a:pt x="2778" y="1562"/>
                      <a:pt x="2651" y="2359"/>
                      <a:pt x="3520" y="2359"/>
                    </a:cubicBezTo>
                    <a:lnTo>
                      <a:pt x="745" y="235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30"/>
              <p:cNvSpPr/>
              <p:nvPr/>
            </p:nvSpPr>
            <p:spPr>
              <a:xfrm>
                <a:off x="5816919" y="3837836"/>
                <a:ext cx="433500" cy="255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0"/>
              <p:cNvSpPr/>
              <p:nvPr/>
            </p:nvSpPr>
            <p:spPr>
              <a:xfrm>
                <a:off x="4676253" y="1560700"/>
                <a:ext cx="2161380" cy="1938309"/>
              </a:xfrm>
              <a:custGeom>
                <a:avLst/>
                <a:gdLst/>
                <a:ahLst/>
                <a:cxnLst/>
                <a:rect l="l" t="t" r="r" b="b"/>
                <a:pathLst>
                  <a:path w="13869" h="12450" extrusionOk="0">
                    <a:moveTo>
                      <a:pt x="12412" y="12429"/>
                    </a:moveTo>
                    <a:cubicBezTo>
                      <a:pt x="720" y="12429"/>
                      <a:pt x="720" y="12429"/>
                      <a:pt x="720" y="12429"/>
                    </a:cubicBezTo>
                    <a:cubicBezTo>
                      <a:pt x="148" y="12434"/>
                      <a:pt x="0" y="12314"/>
                      <a:pt x="1" y="11912"/>
                    </a:cubicBezTo>
                    <a:cubicBezTo>
                      <a:pt x="30" y="554"/>
                      <a:pt x="30" y="554"/>
                      <a:pt x="30" y="554"/>
                    </a:cubicBezTo>
                    <a:cubicBezTo>
                      <a:pt x="27" y="305"/>
                      <a:pt x="300" y="0"/>
                      <a:pt x="888" y="0"/>
                    </a:cubicBezTo>
                    <a:cubicBezTo>
                      <a:pt x="893" y="0"/>
                      <a:pt x="1067" y="2"/>
                      <a:pt x="1072" y="2"/>
                    </a:cubicBezTo>
                    <a:cubicBezTo>
                      <a:pt x="13302" y="334"/>
                      <a:pt x="13302" y="334"/>
                      <a:pt x="13302" y="334"/>
                    </a:cubicBezTo>
                    <a:cubicBezTo>
                      <a:pt x="13359" y="336"/>
                      <a:pt x="13401" y="377"/>
                      <a:pt x="13404" y="433"/>
                    </a:cubicBezTo>
                    <a:cubicBezTo>
                      <a:pt x="13868" y="11515"/>
                      <a:pt x="13868" y="11515"/>
                      <a:pt x="13868" y="11515"/>
                    </a:cubicBezTo>
                    <a:cubicBezTo>
                      <a:pt x="13869" y="11525"/>
                      <a:pt x="13868" y="11537"/>
                      <a:pt x="13865" y="11548"/>
                    </a:cubicBezTo>
                    <a:cubicBezTo>
                      <a:pt x="13669" y="12450"/>
                      <a:pt x="13074" y="12450"/>
                      <a:pt x="12412" y="12429"/>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30"/>
              <p:cNvSpPr/>
              <p:nvPr/>
            </p:nvSpPr>
            <p:spPr>
              <a:xfrm>
                <a:off x="4754121" y="1560700"/>
                <a:ext cx="2085639" cy="1881485"/>
              </a:xfrm>
              <a:custGeom>
                <a:avLst/>
                <a:gdLst/>
                <a:ahLst/>
                <a:cxnLst/>
                <a:rect l="l" t="t" r="r" b="b"/>
                <a:pathLst>
                  <a:path w="13386" h="12092" extrusionOk="0">
                    <a:moveTo>
                      <a:pt x="12962" y="12092"/>
                    </a:moveTo>
                    <a:cubicBezTo>
                      <a:pt x="283" y="12092"/>
                      <a:pt x="283" y="12092"/>
                      <a:pt x="283" y="12092"/>
                    </a:cubicBezTo>
                    <a:cubicBezTo>
                      <a:pt x="119" y="12092"/>
                      <a:pt x="0" y="11975"/>
                      <a:pt x="0" y="11814"/>
                    </a:cubicBezTo>
                    <a:cubicBezTo>
                      <a:pt x="16" y="401"/>
                      <a:pt x="16" y="401"/>
                      <a:pt x="16" y="401"/>
                    </a:cubicBezTo>
                    <a:cubicBezTo>
                      <a:pt x="16" y="192"/>
                      <a:pt x="212" y="0"/>
                      <a:pt x="425" y="0"/>
                    </a:cubicBezTo>
                    <a:cubicBezTo>
                      <a:pt x="13103" y="0"/>
                      <a:pt x="13103" y="0"/>
                      <a:pt x="13103" y="0"/>
                    </a:cubicBezTo>
                    <a:cubicBezTo>
                      <a:pt x="13267" y="0"/>
                      <a:pt x="13386" y="117"/>
                      <a:pt x="13386" y="278"/>
                    </a:cubicBezTo>
                    <a:cubicBezTo>
                      <a:pt x="13371" y="11691"/>
                      <a:pt x="13371" y="11691"/>
                      <a:pt x="13371" y="11691"/>
                    </a:cubicBezTo>
                    <a:cubicBezTo>
                      <a:pt x="13370" y="11900"/>
                      <a:pt x="13174" y="12092"/>
                      <a:pt x="12962" y="12092"/>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30"/>
              <p:cNvSpPr/>
              <p:nvPr/>
            </p:nvSpPr>
            <p:spPr>
              <a:xfrm>
                <a:off x="4796212" y="1621733"/>
                <a:ext cx="1999339" cy="1426904"/>
              </a:xfrm>
              <a:custGeom>
                <a:avLst/>
                <a:gdLst/>
                <a:ahLst/>
                <a:cxnLst/>
                <a:rect l="l" t="t" r="r" b="b"/>
                <a:pathLst>
                  <a:path w="12842" h="9164" extrusionOk="0">
                    <a:moveTo>
                      <a:pt x="12561" y="9164"/>
                    </a:moveTo>
                    <a:cubicBezTo>
                      <a:pt x="223" y="9164"/>
                      <a:pt x="223" y="9164"/>
                      <a:pt x="223" y="9164"/>
                    </a:cubicBezTo>
                    <a:cubicBezTo>
                      <a:pt x="110" y="9164"/>
                      <a:pt x="29" y="9084"/>
                      <a:pt x="28" y="8974"/>
                    </a:cubicBezTo>
                    <a:cubicBezTo>
                      <a:pt x="0" y="277"/>
                      <a:pt x="0" y="277"/>
                      <a:pt x="0" y="277"/>
                    </a:cubicBezTo>
                    <a:cubicBezTo>
                      <a:pt x="0" y="133"/>
                      <a:pt x="134" y="0"/>
                      <a:pt x="281" y="0"/>
                    </a:cubicBezTo>
                    <a:cubicBezTo>
                      <a:pt x="12619" y="0"/>
                      <a:pt x="12619" y="0"/>
                      <a:pt x="12619" y="0"/>
                    </a:cubicBezTo>
                    <a:cubicBezTo>
                      <a:pt x="12731" y="0"/>
                      <a:pt x="12813" y="80"/>
                      <a:pt x="12814" y="191"/>
                    </a:cubicBezTo>
                    <a:cubicBezTo>
                      <a:pt x="12842" y="8887"/>
                      <a:pt x="12842" y="8887"/>
                      <a:pt x="12842" y="8887"/>
                    </a:cubicBezTo>
                    <a:cubicBezTo>
                      <a:pt x="12842" y="9031"/>
                      <a:pt x="12707" y="9164"/>
                      <a:pt x="12561" y="916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30"/>
              <p:cNvSpPr/>
              <p:nvPr/>
            </p:nvSpPr>
            <p:spPr>
              <a:xfrm>
                <a:off x="4836199" y="1649092"/>
                <a:ext cx="1921455" cy="1370075"/>
              </a:xfrm>
              <a:custGeom>
                <a:avLst/>
                <a:gdLst/>
                <a:ahLst/>
                <a:cxnLst/>
                <a:rect l="l" t="t" r="r" b="b"/>
                <a:pathLst>
                  <a:path w="12336" h="8802" extrusionOk="0">
                    <a:moveTo>
                      <a:pt x="12170" y="8802"/>
                    </a:moveTo>
                    <a:cubicBezTo>
                      <a:pt x="143" y="8802"/>
                      <a:pt x="143" y="8802"/>
                      <a:pt x="143" y="8802"/>
                    </a:cubicBezTo>
                    <a:cubicBezTo>
                      <a:pt x="76" y="8802"/>
                      <a:pt x="28" y="8755"/>
                      <a:pt x="28" y="8690"/>
                    </a:cubicBezTo>
                    <a:cubicBezTo>
                      <a:pt x="9" y="2971"/>
                      <a:pt x="9" y="2971"/>
                      <a:pt x="9" y="2971"/>
                    </a:cubicBezTo>
                    <a:cubicBezTo>
                      <a:pt x="0" y="164"/>
                      <a:pt x="0" y="164"/>
                      <a:pt x="0" y="164"/>
                    </a:cubicBezTo>
                    <a:cubicBezTo>
                      <a:pt x="0" y="79"/>
                      <a:pt x="80" y="0"/>
                      <a:pt x="166" y="0"/>
                    </a:cubicBezTo>
                    <a:cubicBezTo>
                      <a:pt x="12193" y="0"/>
                      <a:pt x="12193" y="0"/>
                      <a:pt x="12193" y="0"/>
                    </a:cubicBezTo>
                    <a:cubicBezTo>
                      <a:pt x="12260" y="0"/>
                      <a:pt x="12307" y="48"/>
                      <a:pt x="12308" y="113"/>
                    </a:cubicBezTo>
                    <a:cubicBezTo>
                      <a:pt x="12317" y="2971"/>
                      <a:pt x="12317" y="2971"/>
                      <a:pt x="12317" y="2971"/>
                    </a:cubicBezTo>
                    <a:cubicBezTo>
                      <a:pt x="12336" y="8639"/>
                      <a:pt x="12336" y="8639"/>
                      <a:pt x="12336" y="8639"/>
                    </a:cubicBezTo>
                    <a:cubicBezTo>
                      <a:pt x="12336" y="8724"/>
                      <a:pt x="12256" y="8802"/>
                      <a:pt x="12170" y="8802"/>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0"/>
              <p:cNvSpPr/>
              <p:nvPr/>
            </p:nvSpPr>
            <p:spPr>
              <a:xfrm>
                <a:off x="4911962" y="2421466"/>
                <a:ext cx="860755" cy="31568"/>
              </a:xfrm>
              <a:custGeom>
                <a:avLst/>
                <a:gdLst/>
                <a:ahLst/>
                <a:cxnLst/>
                <a:rect l="l" t="t" r="r" b="b"/>
                <a:pathLst>
                  <a:path w="5529" h="199" extrusionOk="0">
                    <a:moveTo>
                      <a:pt x="5401" y="199"/>
                    </a:moveTo>
                    <a:cubicBezTo>
                      <a:pt x="91" y="199"/>
                      <a:pt x="91" y="199"/>
                      <a:pt x="91" y="199"/>
                    </a:cubicBezTo>
                    <a:cubicBezTo>
                      <a:pt x="36" y="199"/>
                      <a:pt x="0" y="155"/>
                      <a:pt x="10" y="100"/>
                    </a:cubicBezTo>
                    <a:cubicBezTo>
                      <a:pt x="20" y="45"/>
                      <a:pt x="73" y="0"/>
                      <a:pt x="128" y="0"/>
                    </a:cubicBezTo>
                    <a:cubicBezTo>
                      <a:pt x="5438" y="0"/>
                      <a:pt x="5438" y="0"/>
                      <a:pt x="5438" y="0"/>
                    </a:cubicBezTo>
                    <a:cubicBezTo>
                      <a:pt x="5493" y="0"/>
                      <a:pt x="5529" y="45"/>
                      <a:pt x="5519" y="100"/>
                    </a:cubicBezTo>
                    <a:cubicBezTo>
                      <a:pt x="5509" y="155"/>
                      <a:pt x="5456" y="199"/>
                      <a:pt x="5401" y="1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30"/>
              <p:cNvSpPr/>
              <p:nvPr/>
            </p:nvSpPr>
            <p:spPr>
              <a:xfrm>
                <a:off x="4911962" y="2520380"/>
                <a:ext cx="1765709" cy="29463"/>
              </a:xfrm>
              <a:custGeom>
                <a:avLst/>
                <a:gdLst/>
                <a:ahLst/>
                <a:cxnLst/>
                <a:rect l="l" t="t" r="r" b="b"/>
                <a:pathLst>
                  <a:path w="11337" h="199" extrusionOk="0">
                    <a:moveTo>
                      <a:pt x="11209" y="199"/>
                    </a:moveTo>
                    <a:cubicBezTo>
                      <a:pt x="91" y="199"/>
                      <a:pt x="91" y="199"/>
                      <a:pt x="91" y="199"/>
                    </a:cubicBezTo>
                    <a:cubicBezTo>
                      <a:pt x="36" y="199"/>
                      <a:pt x="0" y="154"/>
                      <a:pt x="10" y="100"/>
                    </a:cubicBezTo>
                    <a:cubicBezTo>
                      <a:pt x="20" y="45"/>
                      <a:pt x="73" y="0"/>
                      <a:pt x="128" y="0"/>
                    </a:cubicBezTo>
                    <a:cubicBezTo>
                      <a:pt x="11246" y="0"/>
                      <a:pt x="11246" y="0"/>
                      <a:pt x="11246" y="0"/>
                    </a:cubicBezTo>
                    <a:cubicBezTo>
                      <a:pt x="11301" y="0"/>
                      <a:pt x="11337" y="45"/>
                      <a:pt x="11327" y="100"/>
                    </a:cubicBezTo>
                    <a:cubicBezTo>
                      <a:pt x="11317" y="154"/>
                      <a:pt x="11264" y="199"/>
                      <a:pt x="11209" y="1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0"/>
              <p:cNvSpPr/>
              <p:nvPr/>
            </p:nvSpPr>
            <p:spPr>
              <a:xfrm>
                <a:off x="4914067" y="2621399"/>
                <a:ext cx="1765709" cy="31568"/>
              </a:xfrm>
              <a:custGeom>
                <a:avLst/>
                <a:gdLst/>
                <a:ahLst/>
                <a:cxnLst/>
                <a:rect l="l" t="t" r="r" b="b"/>
                <a:pathLst>
                  <a:path w="11337" h="199" extrusionOk="0">
                    <a:moveTo>
                      <a:pt x="11209" y="199"/>
                    </a:moveTo>
                    <a:cubicBezTo>
                      <a:pt x="91" y="199"/>
                      <a:pt x="91" y="199"/>
                      <a:pt x="91" y="199"/>
                    </a:cubicBezTo>
                    <a:cubicBezTo>
                      <a:pt x="36" y="199"/>
                      <a:pt x="0" y="154"/>
                      <a:pt x="10" y="99"/>
                    </a:cubicBezTo>
                    <a:cubicBezTo>
                      <a:pt x="20" y="44"/>
                      <a:pt x="73" y="0"/>
                      <a:pt x="128" y="0"/>
                    </a:cubicBezTo>
                    <a:cubicBezTo>
                      <a:pt x="11246" y="0"/>
                      <a:pt x="11246" y="0"/>
                      <a:pt x="11246" y="0"/>
                    </a:cubicBezTo>
                    <a:cubicBezTo>
                      <a:pt x="11301" y="0"/>
                      <a:pt x="11337" y="44"/>
                      <a:pt x="11327" y="99"/>
                    </a:cubicBezTo>
                    <a:cubicBezTo>
                      <a:pt x="11317" y="154"/>
                      <a:pt x="11264" y="199"/>
                      <a:pt x="11209" y="19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30"/>
              <p:cNvSpPr/>
              <p:nvPr/>
            </p:nvSpPr>
            <p:spPr>
              <a:xfrm>
                <a:off x="4911962" y="2722418"/>
                <a:ext cx="1765709" cy="31568"/>
              </a:xfrm>
              <a:custGeom>
                <a:avLst/>
                <a:gdLst/>
                <a:ahLst/>
                <a:cxnLst/>
                <a:rect l="l" t="t" r="r" b="b"/>
                <a:pathLst>
                  <a:path w="11337" h="199" extrusionOk="0">
                    <a:moveTo>
                      <a:pt x="11209" y="199"/>
                    </a:moveTo>
                    <a:cubicBezTo>
                      <a:pt x="91" y="199"/>
                      <a:pt x="91" y="199"/>
                      <a:pt x="91" y="199"/>
                    </a:cubicBezTo>
                    <a:cubicBezTo>
                      <a:pt x="36" y="199"/>
                      <a:pt x="0" y="154"/>
                      <a:pt x="10" y="99"/>
                    </a:cubicBezTo>
                    <a:cubicBezTo>
                      <a:pt x="20" y="44"/>
                      <a:pt x="73" y="0"/>
                      <a:pt x="128" y="0"/>
                    </a:cubicBezTo>
                    <a:cubicBezTo>
                      <a:pt x="11246" y="0"/>
                      <a:pt x="11246" y="0"/>
                      <a:pt x="11246" y="0"/>
                    </a:cubicBezTo>
                    <a:cubicBezTo>
                      <a:pt x="11301" y="0"/>
                      <a:pt x="11337" y="44"/>
                      <a:pt x="11327" y="99"/>
                    </a:cubicBezTo>
                    <a:cubicBezTo>
                      <a:pt x="11317" y="154"/>
                      <a:pt x="11264" y="199"/>
                      <a:pt x="11209" y="19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30"/>
              <p:cNvSpPr/>
              <p:nvPr/>
            </p:nvSpPr>
            <p:spPr>
              <a:xfrm>
                <a:off x="4836199" y="1649092"/>
                <a:ext cx="1917266" cy="500878"/>
              </a:xfrm>
              <a:custGeom>
                <a:avLst/>
                <a:gdLst/>
                <a:ahLst/>
                <a:cxnLst/>
                <a:rect l="l" t="t" r="r" b="b"/>
                <a:pathLst>
                  <a:path w="12318" h="3214" extrusionOk="0">
                    <a:moveTo>
                      <a:pt x="12318" y="3214"/>
                    </a:moveTo>
                    <a:cubicBezTo>
                      <a:pt x="10" y="3198"/>
                      <a:pt x="10" y="3198"/>
                      <a:pt x="10" y="3198"/>
                    </a:cubicBezTo>
                    <a:cubicBezTo>
                      <a:pt x="0" y="164"/>
                      <a:pt x="0" y="164"/>
                      <a:pt x="0" y="164"/>
                    </a:cubicBezTo>
                    <a:cubicBezTo>
                      <a:pt x="0" y="79"/>
                      <a:pt x="80" y="0"/>
                      <a:pt x="166" y="0"/>
                    </a:cubicBezTo>
                    <a:cubicBezTo>
                      <a:pt x="12193" y="0"/>
                      <a:pt x="12193" y="0"/>
                      <a:pt x="12193" y="0"/>
                    </a:cubicBezTo>
                    <a:cubicBezTo>
                      <a:pt x="12260" y="0"/>
                      <a:pt x="12307" y="48"/>
                      <a:pt x="12308" y="113"/>
                    </a:cubicBezTo>
                    <a:cubicBezTo>
                      <a:pt x="12318" y="3214"/>
                      <a:pt x="12318" y="3214"/>
                      <a:pt x="12318" y="3214"/>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30"/>
              <p:cNvSpPr/>
              <p:nvPr/>
            </p:nvSpPr>
            <p:spPr>
              <a:xfrm>
                <a:off x="5635927" y="2070004"/>
                <a:ext cx="1075436" cy="31568"/>
              </a:xfrm>
              <a:custGeom>
                <a:avLst/>
                <a:gdLst/>
                <a:ahLst/>
                <a:cxnLst/>
                <a:rect l="l" t="t" r="r" b="b"/>
                <a:pathLst>
                  <a:path w="6905" h="199" extrusionOk="0">
                    <a:moveTo>
                      <a:pt x="6814" y="0"/>
                    </a:moveTo>
                    <a:cubicBezTo>
                      <a:pt x="128" y="0"/>
                      <a:pt x="128" y="0"/>
                      <a:pt x="128" y="0"/>
                    </a:cubicBezTo>
                    <a:cubicBezTo>
                      <a:pt x="73" y="0"/>
                      <a:pt x="21" y="45"/>
                      <a:pt x="10" y="99"/>
                    </a:cubicBezTo>
                    <a:cubicBezTo>
                      <a:pt x="0" y="154"/>
                      <a:pt x="36" y="199"/>
                      <a:pt x="91" y="199"/>
                    </a:cubicBezTo>
                    <a:cubicBezTo>
                      <a:pt x="6777" y="199"/>
                      <a:pt x="6777" y="199"/>
                      <a:pt x="6777" y="199"/>
                    </a:cubicBezTo>
                    <a:cubicBezTo>
                      <a:pt x="6832" y="199"/>
                      <a:pt x="6885" y="154"/>
                      <a:pt x="6895" y="99"/>
                    </a:cubicBezTo>
                    <a:cubicBezTo>
                      <a:pt x="6905" y="45"/>
                      <a:pt x="6869" y="0"/>
                      <a:pt x="6814" y="0"/>
                    </a:cubicBezTo>
                  </a:path>
                </a:pathLst>
              </a:custGeom>
              <a:solidFill>
                <a:srgbClr val="FCFCFC">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30"/>
              <p:cNvSpPr/>
              <p:nvPr/>
            </p:nvSpPr>
            <p:spPr>
              <a:xfrm>
                <a:off x="5606464" y="1859548"/>
                <a:ext cx="692398" cy="31568"/>
              </a:xfrm>
              <a:custGeom>
                <a:avLst/>
                <a:gdLst/>
                <a:ahLst/>
                <a:cxnLst/>
                <a:rect l="l" t="t" r="r" b="b"/>
                <a:pathLst>
                  <a:path w="4447" h="199" extrusionOk="0">
                    <a:moveTo>
                      <a:pt x="4355" y="0"/>
                    </a:moveTo>
                    <a:cubicBezTo>
                      <a:pt x="128" y="0"/>
                      <a:pt x="128" y="0"/>
                      <a:pt x="128" y="0"/>
                    </a:cubicBezTo>
                    <a:cubicBezTo>
                      <a:pt x="73" y="0"/>
                      <a:pt x="21" y="44"/>
                      <a:pt x="10" y="99"/>
                    </a:cubicBezTo>
                    <a:cubicBezTo>
                      <a:pt x="0" y="154"/>
                      <a:pt x="37" y="199"/>
                      <a:pt x="92" y="199"/>
                    </a:cubicBezTo>
                    <a:cubicBezTo>
                      <a:pt x="4319" y="199"/>
                      <a:pt x="4319" y="199"/>
                      <a:pt x="4319" y="199"/>
                    </a:cubicBezTo>
                    <a:cubicBezTo>
                      <a:pt x="4373" y="199"/>
                      <a:pt x="4426" y="154"/>
                      <a:pt x="4436" y="99"/>
                    </a:cubicBezTo>
                    <a:cubicBezTo>
                      <a:pt x="4447" y="44"/>
                      <a:pt x="4410" y="0"/>
                      <a:pt x="4355" y="0"/>
                    </a:cubicBezTo>
                  </a:path>
                </a:pathLst>
              </a:custGeom>
              <a:solidFill>
                <a:srgbClr val="FCFCFC">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30"/>
              <p:cNvSpPr/>
              <p:nvPr/>
            </p:nvSpPr>
            <p:spPr>
              <a:xfrm>
                <a:off x="5598045" y="1724856"/>
                <a:ext cx="589274" cy="92601"/>
              </a:xfrm>
              <a:custGeom>
                <a:avLst/>
                <a:gdLst/>
                <a:ahLst/>
                <a:cxnLst/>
                <a:rect l="l" t="t" r="r" b="b"/>
                <a:pathLst>
                  <a:path w="3778" h="595" extrusionOk="0">
                    <a:moveTo>
                      <a:pt x="3505" y="0"/>
                    </a:moveTo>
                    <a:cubicBezTo>
                      <a:pt x="383" y="0"/>
                      <a:pt x="383" y="0"/>
                      <a:pt x="383" y="0"/>
                    </a:cubicBezTo>
                    <a:cubicBezTo>
                      <a:pt x="219" y="0"/>
                      <a:pt x="61" y="133"/>
                      <a:pt x="31" y="297"/>
                    </a:cubicBezTo>
                    <a:cubicBezTo>
                      <a:pt x="0" y="462"/>
                      <a:pt x="109" y="595"/>
                      <a:pt x="273" y="595"/>
                    </a:cubicBezTo>
                    <a:cubicBezTo>
                      <a:pt x="3395" y="595"/>
                      <a:pt x="3395" y="595"/>
                      <a:pt x="3395" y="595"/>
                    </a:cubicBezTo>
                    <a:cubicBezTo>
                      <a:pt x="3559" y="595"/>
                      <a:pt x="3717" y="462"/>
                      <a:pt x="3747" y="297"/>
                    </a:cubicBezTo>
                    <a:cubicBezTo>
                      <a:pt x="3778" y="133"/>
                      <a:pt x="3669" y="0"/>
                      <a:pt x="3505" y="0"/>
                    </a:cubicBezTo>
                  </a:path>
                </a:pathLst>
              </a:custGeom>
              <a:solidFill>
                <a:srgbClr val="FCFCFC">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30"/>
              <p:cNvSpPr/>
              <p:nvPr/>
            </p:nvSpPr>
            <p:spPr>
              <a:xfrm>
                <a:off x="4941426" y="1693288"/>
                <a:ext cx="536653" cy="408290"/>
              </a:xfrm>
              <a:custGeom>
                <a:avLst/>
                <a:gdLst/>
                <a:ahLst/>
                <a:cxnLst/>
                <a:rect l="l" t="t" r="r" b="b"/>
                <a:pathLst>
                  <a:path w="3437" h="2626" extrusionOk="0">
                    <a:moveTo>
                      <a:pt x="3148" y="0"/>
                    </a:moveTo>
                    <a:cubicBezTo>
                      <a:pt x="265" y="0"/>
                      <a:pt x="265" y="0"/>
                      <a:pt x="265" y="0"/>
                    </a:cubicBezTo>
                    <a:cubicBezTo>
                      <a:pt x="118" y="0"/>
                      <a:pt x="0" y="119"/>
                      <a:pt x="1" y="266"/>
                    </a:cubicBezTo>
                    <a:cubicBezTo>
                      <a:pt x="21" y="2360"/>
                      <a:pt x="21" y="2360"/>
                      <a:pt x="21" y="2360"/>
                    </a:cubicBezTo>
                    <a:cubicBezTo>
                      <a:pt x="22" y="2507"/>
                      <a:pt x="142" y="2626"/>
                      <a:pt x="289" y="2626"/>
                    </a:cubicBezTo>
                    <a:cubicBezTo>
                      <a:pt x="3172" y="2626"/>
                      <a:pt x="3172" y="2626"/>
                      <a:pt x="3172" y="2626"/>
                    </a:cubicBezTo>
                    <a:cubicBezTo>
                      <a:pt x="3319" y="2626"/>
                      <a:pt x="3437" y="2507"/>
                      <a:pt x="3436" y="2360"/>
                    </a:cubicBezTo>
                    <a:cubicBezTo>
                      <a:pt x="3416" y="266"/>
                      <a:pt x="3416" y="266"/>
                      <a:pt x="3416" y="266"/>
                    </a:cubicBezTo>
                    <a:cubicBezTo>
                      <a:pt x="3415" y="119"/>
                      <a:pt x="3295" y="0"/>
                      <a:pt x="3148" y="0"/>
                    </a:cubicBezTo>
                  </a:path>
                </a:pathLst>
              </a:custGeom>
              <a:solidFill>
                <a:srgbClr val="FCFCFC">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30"/>
              <p:cNvSpPr/>
              <p:nvPr/>
            </p:nvSpPr>
            <p:spPr>
              <a:xfrm>
                <a:off x="6585079" y="1447054"/>
                <a:ext cx="984934" cy="542981"/>
              </a:xfrm>
              <a:custGeom>
                <a:avLst/>
                <a:gdLst/>
                <a:ahLst/>
                <a:cxnLst/>
                <a:rect l="l" t="t" r="r" b="b"/>
                <a:pathLst>
                  <a:path w="6323" h="3484" extrusionOk="0">
                    <a:moveTo>
                      <a:pt x="5933" y="3484"/>
                    </a:moveTo>
                    <a:cubicBezTo>
                      <a:pt x="391" y="3484"/>
                      <a:pt x="391" y="3484"/>
                      <a:pt x="391" y="3484"/>
                    </a:cubicBezTo>
                    <a:cubicBezTo>
                      <a:pt x="176" y="3484"/>
                      <a:pt x="2" y="3310"/>
                      <a:pt x="1" y="3094"/>
                    </a:cubicBezTo>
                    <a:cubicBezTo>
                      <a:pt x="0" y="389"/>
                      <a:pt x="0" y="389"/>
                      <a:pt x="0" y="389"/>
                    </a:cubicBezTo>
                    <a:cubicBezTo>
                      <a:pt x="0" y="174"/>
                      <a:pt x="174" y="0"/>
                      <a:pt x="389" y="0"/>
                    </a:cubicBezTo>
                    <a:cubicBezTo>
                      <a:pt x="5931" y="0"/>
                      <a:pt x="5931" y="0"/>
                      <a:pt x="5931" y="0"/>
                    </a:cubicBezTo>
                    <a:cubicBezTo>
                      <a:pt x="6147" y="0"/>
                      <a:pt x="6321" y="174"/>
                      <a:pt x="6321" y="389"/>
                    </a:cubicBezTo>
                    <a:cubicBezTo>
                      <a:pt x="6323" y="3094"/>
                      <a:pt x="6323" y="3094"/>
                      <a:pt x="6323" y="3094"/>
                    </a:cubicBezTo>
                    <a:cubicBezTo>
                      <a:pt x="6323" y="3310"/>
                      <a:pt x="6149" y="3484"/>
                      <a:pt x="5933" y="348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30"/>
              <p:cNvSpPr/>
              <p:nvPr/>
            </p:nvSpPr>
            <p:spPr>
              <a:xfrm>
                <a:off x="6656634" y="1594373"/>
                <a:ext cx="841818" cy="25255"/>
              </a:xfrm>
              <a:custGeom>
                <a:avLst/>
                <a:gdLst/>
                <a:ahLst/>
                <a:cxnLst/>
                <a:rect l="l" t="t" r="r" b="b"/>
                <a:pathLst>
                  <a:path w="5398" h="156" extrusionOk="0">
                    <a:moveTo>
                      <a:pt x="5397" y="93"/>
                    </a:moveTo>
                    <a:cubicBezTo>
                      <a:pt x="5390" y="129"/>
                      <a:pt x="5358" y="156"/>
                      <a:pt x="5320" y="156"/>
                    </a:cubicBezTo>
                    <a:cubicBezTo>
                      <a:pt x="78" y="156"/>
                      <a:pt x="78" y="156"/>
                      <a:pt x="78" y="156"/>
                    </a:cubicBezTo>
                    <a:cubicBezTo>
                      <a:pt x="35" y="156"/>
                      <a:pt x="0" y="121"/>
                      <a:pt x="0" y="78"/>
                    </a:cubicBezTo>
                    <a:cubicBezTo>
                      <a:pt x="0" y="73"/>
                      <a:pt x="1" y="68"/>
                      <a:pt x="2" y="63"/>
                    </a:cubicBezTo>
                    <a:cubicBezTo>
                      <a:pt x="9" y="27"/>
                      <a:pt x="40" y="0"/>
                      <a:pt x="78" y="0"/>
                    </a:cubicBezTo>
                    <a:cubicBezTo>
                      <a:pt x="5320" y="0"/>
                      <a:pt x="5320" y="0"/>
                      <a:pt x="5320" y="0"/>
                    </a:cubicBezTo>
                    <a:cubicBezTo>
                      <a:pt x="5363" y="0"/>
                      <a:pt x="5398" y="35"/>
                      <a:pt x="5398" y="78"/>
                    </a:cubicBezTo>
                    <a:cubicBezTo>
                      <a:pt x="5398" y="83"/>
                      <a:pt x="5398" y="88"/>
                      <a:pt x="5397" y="93"/>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30"/>
              <p:cNvSpPr/>
              <p:nvPr/>
            </p:nvSpPr>
            <p:spPr>
              <a:xfrm>
                <a:off x="6656634" y="1594373"/>
                <a:ext cx="498771" cy="25255"/>
              </a:xfrm>
              <a:custGeom>
                <a:avLst/>
                <a:gdLst/>
                <a:ahLst/>
                <a:cxnLst/>
                <a:rect l="l" t="t" r="r" b="b"/>
                <a:pathLst>
                  <a:path w="3195" h="156" extrusionOk="0">
                    <a:moveTo>
                      <a:pt x="3195" y="0"/>
                    </a:moveTo>
                    <a:cubicBezTo>
                      <a:pt x="3165" y="156"/>
                      <a:pt x="3165" y="156"/>
                      <a:pt x="3165" y="156"/>
                    </a:cubicBezTo>
                    <a:cubicBezTo>
                      <a:pt x="78" y="156"/>
                      <a:pt x="78" y="156"/>
                      <a:pt x="78" y="156"/>
                    </a:cubicBezTo>
                    <a:cubicBezTo>
                      <a:pt x="35" y="156"/>
                      <a:pt x="0" y="121"/>
                      <a:pt x="0" y="78"/>
                    </a:cubicBezTo>
                    <a:cubicBezTo>
                      <a:pt x="0" y="73"/>
                      <a:pt x="1" y="68"/>
                      <a:pt x="2" y="63"/>
                    </a:cubicBezTo>
                    <a:cubicBezTo>
                      <a:pt x="9" y="27"/>
                      <a:pt x="40" y="0"/>
                      <a:pt x="78" y="0"/>
                    </a:cubicBezTo>
                    <a:lnTo>
                      <a:pt x="319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30"/>
              <p:cNvSpPr/>
              <p:nvPr/>
            </p:nvSpPr>
            <p:spPr>
              <a:xfrm>
                <a:off x="7121739" y="1579641"/>
                <a:ext cx="54719" cy="48405"/>
              </a:xfrm>
              <a:custGeom>
                <a:avLst/>
                <a:gdLst/>
                <a:ahLst/>
                <a:cxnLst/>
                <a:rect l="l" t="t" r="r" b="b"/>
                <a:pathLst>
                  <a:path w="349" h="316" extrusionOk="0">
                    <a:moveTo>
                      <a:pt x="333" y="158"/>
                    </a:moveTo>
                    <a:cubicBezTo>
                      <a:pt x="316" y="246"/>
                      <a:pt x="231" y="316"/>
                      <a:pt x="144" y="316"/>
                    </a:cubicBezTo>
                    <a:cubicBezTo>
                      <a:pt x="57" y="316"/>
                      <a:pt x="0" y="246"/>
                      <a:pt x="17" y="158"/>
                    </a:cubicBezTo>
                    <a:cubicBezTo>
                      <a:pt x="34" y="71"/>
                      <a:pt x="118" y="0"/>
                      <a:pt x="205" y="0"/>
                    </a:cubicBezTo>
                    <a:cubicBezTo>
                      <a:pt x="292" y="0"/>
                      <a:pt x="349" y="71"/>
                      <a:pt x="333" y="1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30"/>
              <p:cNvSpPr/>
              <p:nvPr/>
            </p:nvSpPr>
            <p:spPr>
              <a:xfrm>
                <a:off x="6656634" y="1527027"/>
                <a:ext cx="282007" cy="37882"/>
              </a:xfrm>
              <a:custGeom>
                <a:avLst/>
                <a:gdLst/>
                <a:ahLst/>
                <a:cxnLst/>
                <a:rect l="l" t="t" r="r" b="b"/>
                <a:pathLst>
                  <a:path w="1808" h="246" extrusionOk="0">
                    <a:moveTo>
                      <a:pt x="1685" y="246"/>
                    </a:moveTo>
                    <a:cubicBezTo>
                      <a:pt x="123" y="246"/>
                      <a:pt x="123" y="246"/>
                      <a:pt x="123" y="246"/>
                    </a:cubicBezTo>
                    <a:cubicBezTo>
                      <a:pt x="55" y="246"/>
                      <a:pt x="0" y="191"/>
                      <a:pt x="0" y="123"/>
                    </a:cubicBezTo>
                    <a:cubicBezTo>
                      <a:pt x="0" y="55"/>
                      <a:pt x="55" y="0"/>
                      <a:pt x="123" y="0"/>
                    </a:cubicBezTo>
                    <a:cubicBezTo>
                      <a:pt x="1685" y="0"/>
                      <a:pt x="1685" y="0"/>
                      <a:pt x="1685" y="0"/>
                    </a:cubicBezTo>
                    <a:cubicBezTo>
                      <a:pt x="1753" y="0"/>
                      <a:pt x="1808" y="55"/>
                      <a:pt x="1808" y="123"/>
                    </a:cubicBezTo>
                    <a:cubicBezTo>
                      <a:pt x="1808" y="123"/>
                      <a:pt x="1808" y="123"/>
                      <a:pt x="1808" y="123"/>
                    </a:cubicBezTo>
                    <a:cubicBezTo>
                      <a:pt x="1808" y="191"/>
                      <a:pt x="1753" y="246"/>
                      <a:pt x="1685" y="24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30"/>
              <p:cNvSpPr/>
              <p:nvPr/>
            </p:nvSpPr>
            <p:spPr>
              <a:xfrm>
                <a:off x="6656634" y="1741693"/>
                <a:ext cx="841811" cy="23150"/>
              </a:xfrm>
              <a:custGeom>
                <a:avLst/>
                <a:gdLst/>
                <a:ahLst/>
                <a:cxnLst/>
                <a:rect l="l" t="t" r="r" b="b"/>
                <a:pathLst>
                  <a:path w="5397" h="157" extrusionOk="0">
                    <a:moveTo>
                      <a:pt x="5396" y="93"/>
                    </a:moveTo>
                    <a:cubicBezTo>
                      <a:pt x="5389" y="129"/>
                      <a:pt x="5357" y="157"/>
                      <a:pt x="5319" y="157"/>
                    </a:cubicBezTo>
                    <a:cubicBezTo>
                      <a:pt x="78" y="157"/>
                      <a:pt x="78" y="157"/>
                      <a:pt x="78" y="157"/>
                    </a:cubicBezTo>
                    <a:cubicBezTo>
                      <a:pt x="35" y="157"/>
                      <a:pt x="0" y="122"/>
                      <a:pt x="0" y="78"/>
                    </a:cubicBezTo>
                    <a:cubicBezTo>
                      <a:pt x="0" y="73"/>
                      <a:pt x="0" y="68"/>
                      <a:pt x="1" y="63"/>
                    </a:cubicBezTo>
                    <a:cubicBezTo>
                      <a:pt x="8" y="27"/>
                      <a:pt x="40" y="0"/>
                      <a:pt x="78" y="0"/>
                    </a:cubicBezTo>
                    <a:cubicBezTo>
                      <a:pt x="5319" y="0"/>
                      <a:pt x="5319" y="0"/>
                      <a:pt x="5319" y="0"/>
                    </a:cubicBezTo>
                    <a:cubicBezTo>
                      <a:pt x="5362" y="0"/>
                      <a:pt x="5397" y="36"/>
                      <a:pt x="5397" y="78"/>
                    </a:cubicBezTo>
                    <a:cubicBezTo>
                      <a:pt x="5397" y="83"/>
                      <a:pt x="5397" y="89"/>
                      <a:pt x="5396" y="93"/>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30"/>
              <p:cNvSpPr/>
              <p:nvPr/>
            </p:nvSpPr>
            <p:spPr>
              <a:xfrm>
                <a:off x="6656634" y="1741693"/>
                <a:ext cx="715556" cy="23150"/>
              </a:xfrm>
              <a:custGeom>
                <a:avLst/>
                <a:gdLst/>
                <a:ahLst/>
                <a:cxnLst/>
                <a:rect l="l" t="t" r="r" b="b"/>
                <a:pathLst>
                  <a:path w="4588" h="157" extrusionOk="0">
                    <a:moveTo>
                      <a:pt x="4588" y="0"/>
                    </a:moveTo>
                    <a:cubicBezTo>
                      <a:pt x="4558" y="157"/>
                      <a:pt x="4558" y="157"/>
                      <a:pt x="4558" y="157"/>
                    </a:cubicBezTo>
                    <a:cubicBezTo>
                      <a:pt x="78" y="157"/>
                      <a:pt x="78" y="157"/>
                      <a:pt x="78" y="157"/>
                    </a:cubicBezTo>
                    <a:cubicBezTo>
                      <a:pt x="35" y="157"/>
                      <a:pt x="0" y="122"/>
                      <a:pt x="0" y="78"/>
                    </a:cubicBezTo>
                    <a:cubicBezTo>
                      <a:pt x="0" y="73"/>
                      <a:pt x="0" y="68"/>
                      <a:pt x="1" y="63"/>
                    </a:cubicBezTo>
                    <a:cubicBezTo>
                      <a:pt x="8" y="27"/>
                      <a:pt x="40" y="0"/>
                      <a:pt x="78" y="0"/>
                    </a:cubicBezTo>
                    <a:lnTo>
                      <a:pt x="4588"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30"/>
              <p:cNvSpPr/>
              <p:nvPr/>
            </p:nvSpPr>
            <p:spPr>
              <a:xfrm>
                <a:off x="7336403" y="1729065"/>
                <a:ext cx="52614" cy="48404"/>
              </a:xfrm>
              <a:custGeom>
                <a:avLst/>
                <a:gdLst/>
                <a:ahLst/>
                <a:cxnLst/>
                <a:rect l="l" t="t" r="r" b="b"/>
                <a:pathLst>
                  <a:path w="350" h="315" extrusionOk="0">
                    <a:moveTo>
                      <a:pt x="333" y="158"/>
                    </a:moveTo>
                    <a:cubicBezTo>
                      <a:pt x="316" y="245"/>
                      <a:pt x="232" y="315"/>
                      <a:pt x="145" y="315"/>
                    </a:cubicBezTo>
                    <a:cubicBezTo>
                      <a:pt x="57" y="315"/>
                      <a:pt x="0" y="245"/>
                      <a:pt x="17" y="158"/>
                    </a:cubicBezTo>
                    <a:cubicBezTo>
                      <a:pt x="34" y="70"/>
                      <a:pt x="119" y="0"/>
                      <a:pt x="206" y="0"/>
                    </a:cubicBezTo>
                    <a:cubicBezTo>
                      <a:pt x="293" y="0"/>
                      <a:pt x="350" y="70"/>
                      <a:pt x="333" y="1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30"/>
              <p:cNvSpPr/>
              <p:nvPr/>
            </p:nvSpPr>
            <p:spPr>
              <a:xfrm>
                <a:off x="6656634" y="1672242"/>
                <a:ext cx="282007" cy="39987"/>
              </a:xfrm>
              <a:custGeom>
                <a:avLst/>
                <a:gdLst/>
                <a:ahLst/>
                <a:cxnLst/>
                <a:rect l="l" t="t" r="r" b="b"/>
                <a:pathLst>
                  <a:path w="1808" h="246" extrusionOk="0">
                    <a:moveTo>
                      <a:pt x="1686" y="246"/>
                    </a:moveTo>
                    <a:cubicBezTo>
                      <a:pt x="123" y="246"/>
                      <a:pt x="123" y="246"/>
                      <a:pt x="123" y="246"/>
                    </a:cubicBezTo>
                    <a:cubicBezTo>
                      <a:pt x="56" y="246"/>
                      <a:pt x="0" y="191"/>
                      <a:pt x="0" y="123"/>
                    </a:cubicBezTo>
                    <a:cubicBezTo>
                      <a:pt x="0" y="55"/>
                      <a:pt x="55" y="0"/>
                      <a:pt x="123" y="0"/>
                    </a:cubicBezTo>
                    <a:cubicBezTo>
                      <a:pt x="1685" y="0"/>
                      <a:pt x="1685" y="0"/>
                      <a:pt x="1685" y="0"/>
                    </a:cubicBezTo>
                    <a:cubicBezTo>
                      <a:pt x="1753" y="0"/>
                      <a:pt x="1808" y="55"/>
                      <a:pt x="1808" y="123"/>
                    </a:cubicBezTo>
                    <a:cubicBezTo>
                      <a:pt x="1808" y="191"/>
                      <a:pt x="1753" y="246"/>
                      <a:pt x="1686" y="24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30"/>
              <p:cNvSpPr/>
              <p:nvPr/>
            </p:nvSpPr>
            <p:spPr>
              <a:xfrm>
                <a:off x="6656634" y="1886907"/>
                <a:ext cx="841818" cy="25255"/>
              </a:xfrm>
              <a:custGeom>
                <a:avLst/>
                <a:gdLst/>
                <a:ahLst/>
                <a:cxnLst/>
                <a:rect l="l" t="t" r="r" b="b"/>
                <a:pathLst>
                  <a:path w="5398" h="156" extrusionOk="0">
                    <a:moveTo>
                      <a:pt x="5397" y="93"/>
                    </a:moveTo>
                    <a:cubicBezTo>
                      <a:pt x="5390" y="129"/>
                      <a:pt x="5358" y="156"/>
                      <a:pt x="5320" y="156"/>
                    </a:cubicBezTo>
                    <a:cubicBezTo>
                      <a:pt x="78" y="156"/>
                      <a:pt x="78" y="156"/>
                      <a:pt x="78" y="156"/>
                    </a:cubicBezTo>
                    <a:cubicBezTo>
                      <a:pt x="35" y="156"/>
                      <a:pt x="0" y="121"/>
                      <a:pt x="0" y="78"/>
                    </a:cubicBezTo>
                    <a:cubicBezTo>
                      <a:pt x="0" y="73"/>
                      <a:pt x="1" y="68"/>
                      <a:pt x="2" y="63"/>
                    </a:cubicBezTo>
                    <a:cubicBezTo>
                      <a:pt x="9" y="27"/>
                      <a:pt x="40" y="0"/>
                      <a:pt x="78" y="0"/>
                    </a:cubicBezTo>
                    <a:cubicBezTo>
                      <a:pt x="5320" y="0"/>
                      <a:pt x="5320" y="0"/>
                      <a:pt x="5320" y="0"/>
                    </a:cubicBezTo>
                    <a:cubicBezTo>
                      <a:pt x="5363" y="0"/>
                      <a:pt x="5398" y="35"/>
                      <a:pt x="5398" y="78"/>
                    </a:cubicBezTo>
                    <a:cubicBezTo>
                      <a:pt x="5398" y="83"/>
                      <a:pt x="5398" y="88"/>
                      <a:pt x="5397" y="93"/>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30"/>
              <p:cNvSpPr/>
              <p:nvPr/>
            </p:nvSpPr>
            <p:spPr>
              <a:xfrm>
                <a:off x="6656634" y="1886907"/>
                <a:ext cx="582968" cy="25255"/>
              </a:xfrm>
              <a:custGeom>
                <a:avLst/>
                <a:gdLst/>
                <a:ahLst/>
                <a:cxnLst/>
                <a:rect l="l" t="t" r="r" b="b"/>
                <a:pathLst>
                  <a:path w="3735" h="156" extrusionOk="0">
                    <a:moveTo>
                      <a:pt x="3735" y="0"/>
                    </a:moveTo>
                    <a:cubicBezTo>
                      <a:pt x="3704" y="156"/>
                      <a:pt x="3704" y="156"/>
                      <a:pt x="3704" y="156"/>
                    </a:cubicBezTo>
                    <a:cubicBezTo>
                      <a:pt x="78" y="156"/>
                      <a:pt x="78" y="156"/>
                      <a:pt x="78" y="156"/>
                    </a:cubicBezTo>
                    <a:cubicBezTo>
                      <a:pt x="35" y="156"/>
                      <a:pt x="0" y="121"/>
                      <a:pt x="0" y="78"/>
                    </a:cubicBezTo>
                    <a:cubicBezTo>
                      <a:pt x="0" y="73"/>
                      <a:pt x="1" y="68"/>
                      <a:pt x="2" y="63"/>
                    </a:cubicBezTo>
                    <a:cubicBezTo>
                      <a:pt x="9" y="27"/>
                      <a:pt x="40" y="0"/>
                      <a:pt x="78" y="0"/>
                    </a:cubicBezTo>
                    <a:lnTo>
                      <a:pt x="373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30"/>
              <p:cNvSpPr/>
              <p:nvPr/>
            </p:nvSpPr>
            <p:spPr>
              <a:xfrm>
                <a:off x="7203817" y="1874280"/>
                <a:ext cx="52613" cy="48405"/>
              </a:xfrm>
              <a:custGeom>
                <a:avLst/>
                <a:gdLst/>
                <a:ahLst/>
                <a:cxnLst/>
                <a:rect l="l" t="t" r="r" b="b"/>
                <a:pathLst>
                  <a:path w="349" h="316" extrusionOk="0">
                    <a:moveTo>
                      <a:pt x="333" y="158"/>
                    </a:moveTo>
                    <a:cubicBezTo>
                      <a:pt x="316" y="245"/>
                      <a:pt x="231" y="316"/>
                      <a:pt x="144" y="316"/>
                    </a:cubicBezTo>
                    <a:cubicBezTo>
                      <a:pt x="57" y="316"/>
                      <a:pt x="0" y="245"/>
                      <a:pt x="17" y="158"/>
                    </a:cubicBezTo>
                    <a:cubicBezTo>
                      <a:pt x="34" y="71"/>
                      <a:pt x="118" y="0"/>
                      <a:pt x="205" y="0"/>
                    </a:cubicBezTo>
                    <a:cubicBezTo>
                      <a:pt x="292" y="0"/>
                      <a:pt x="349" y="71"/>
                      <a:pt x="333" y="1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30"/>
              <p:cNvSpPr/>
              <p:nvPr/>
            </p:nvSpPr>
            <p:spPr>
              <a:xfrm>
                <a:off x="6656634" y="1819561"/>
                <a:ext cx="282007" cy="37882"/>
              </a:xfrm>
              <a:custGeom>
                <a:avLst/>
                <a:gdLst/>
                <a:ahLst/>
                <a:cxnLst/>
                <a:rect l="l" t="t" r="r" b="b"/>
                <a:pathLst>
                  <a:path w="1808" h="246" extrusionOk="0">
                    <a:moveTo>
                      <a:pt x="1685" y="246"/>
                    </a:moveTo>
                    <a:cubicBezTo>
                      <a:pt x="123" y="246"/>
                      <a:pt x="123" y="246"/>
                      <a:pt x="123" y="246"/>
                    </a:cubicBezTo>
                    <a:cubicBezTo>
                      <a:pt x="55" y="246"/>
                      <a:pt x="0" y="190"/>
                      <a:pt x="0" y="123"/>
                    </a:cubicBezTo>
                    <a:cubicBezTo>
                      <a:pt x="0" y="55"/>
                      <a:pt x="55" y="0"/>
                      <a:pt x="123" y="0"/>
                    </a:cubicBezTo>
                    <a:cubicBezTo>
                      <a:pt x="1685" y="0"/>
                      <a:pt x="1685" y="0"/>
                      <a:pt x="1685" y="0"/>
                    </a:cubicBezTo>
                    <a:cubicBezTo>
                      <a:pt x="1753" y="0"/>
                      <a:pt x="1808" y="55"/>
                      <a:pt x="1808" y="123"/>
                    </a:cubicBezTo>
                    <a:cubicBezTo>
                      <a:pt x="1808" y="190"/>
                      <a:pt x="1753" y="246"/>
                      <a:pt x="1685" y="24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30"/>
              <p:cNvSpPr/>
              <p:nvPr/>
            </p:nvSpPr>
            <p:spPr>
              <a:xfrm>
                <a:off x="4326898" y="1947940"/>
                <a:ext cx="1052273" cy="1252214"/>
              </a:xfrm>
              <a:custGeom>
                <a:avLst/>
                <a:gdLst/>
                <a:ahLst/>
                <a:cxnLst/>
                <a:rect l="l" t="t" r="r" b="b"/>
                <a:pathLst>
                  <a:path w="6754" h="8031" extrusionOk="0">
                    <a:moveTo>
                      <a:pt x="6469" y="8031"/>
                    </a:moveTo>
                    <a:cubicBezTo>
                      <a:pt x="289" y="8031"/>
                      <a:pt x="289" y="8031"/>
                      <a:pt x="289" y="8031"/>
                    </a:cubicBezTo>
                    <a:cubicBezTo>
                      <a:pt x="132" y="8031"/>
                      <a:pt x="4" y="7904"/>
                      <a:pt x="4" y="7746"/>
                    </a:cubicBezTo>
                    <a:cubicBezTo>
                      <a:pt x="0" y="285"/>
                      <a:pt x="0" y="285"/>
                      <a:pt x="0" y="285"/>
                    </a:cubicBezTo>
                    <a:cubicBezTo>
                      <a:pt x="0" y="127"/>
                      <a:pt x="127" y="0"/>
                      <a:pt x="284" y="0"/>
                    </a:cubicBezTo>
                    <a:cubicBezTo>
                      <a:pt x="6465" y="0"/>
                      <a:pt x="6465" y="0"/>
                      <a:pt x="6465" y="0"/>
                    </a:cubicBezTo>
                    <a:cubicBezTo>
                      <a:pt x="6622" y="0"/>
                      <a:pt x="6749" y="127"/>
                      <a:pt x="6750" y="285"/>
                    </a:cubicBezTo>
                    <a:cubicBezTo>
                      <a:pt x="6754" y="7746"/>
                      <a:pt x="6754" y="7746"/>
                      <a:pt x="6754" y="7746"/>
                    </a:cubicBezTo>
                    <a:cubicBezTo>
                      <a:pt x="6754" y="7904"/>
                      <a:pt x="6627" y="8031"/>
                      <a:pt x="6469" y="803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30"/>
              <p:cNvSpPr/>
              <p:nvPr/>
            </p:nvSpPr>
            <p:spPr>
              <a:xfrm>
                <a:off x="4509993" y="2922352"/>
                <a:ext cx="686081" cy="147318"/>
              </a:xfrm>
              <a:custGeom>
                <a:avLst/>
                <a:gdLst/>
                <a:ahLst/>
                <a:cxnLst/>
                <a:rect l="l" t="t" r="r" b="b"/>
                <a:pathLst>
                  <a:path w="4416" h="946" extrusionOk="0">
                    <a:moveTo>
                      <a:pt x="3943" y="946"/>
                    </a:moveTo>
                    <a:cubicBezTo>
                      <a:pt x="473" y="946"/>
                      <a:pt x="473" y="946"/>
                      <a:pt x="473" y="946"/>
                    </a:cubicBezTo>
                    <a:cubicBezTo>
                      <a:pt x="212" y="946"/>
                      <a:pt x="0" y="734"/>
                      <a:pt x="0" y="473"/>
                    </a:cubicBezTo>
                    <a:cubicBezTo>
                      <a:pt x="0" y="212"/>
                      <a:pt x="211" y="0"/>
                      <a:pt x="473" y="0"/>
                    </a:cubicBezTo>
                    <a:cubicBezTo>
                      <a:pt x="3942" y="0"/>
                      <a:pt x="3942" y="0"/>
                      <a:pt x="3942" y="0"/>
                    </a:cubicBezTo>
                    <a:cubicBezTo>
                      <a:pt x="4204" y="0"/>
                      <a:pt x="4416" y="212"/>
                      <a:pt x="4416" y="473"/>
                    </a:cubicBezTo>
                    <a:cubicBezTo>
                      <a:pt x="4416" y="734"/>
                      <a:pt x="4204" y="946"/>
                      <a:pt x="3943" y="94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30"/>
              <p:cNvSpPr/>
              <p:nvPr/>
            </p:nvSpPr>
            <p:spPr>
              <a:xfrm>
                <a:off x="4743598" y="2888679"/>
                <a:ext cx="216766" cy="216769"/>
              </a:xfrm>
              <a:custGeom>
                <a:avLst/>
                <a:gdLst/>
                <a:ahLst/>
                <a:cxnLst/>
                <a:rect l="l" t="t" r="r" b="b"/>
                <a:pathLst>
                  <a:path w="1392" h="1392" extrusionOk="0">
                    <a:moveTo>
                      <a:pt x="1392" y="696"/>
                    </a:moveTo>
                    <a:cubicBezTo>
                      <a:pt x="1392" y="1080"/>
                      <a:pt x="1081" y="1392"/>
                      <a:pt x="696" y="1392"/>
                    </a:cubicBezTo>
                    <a:cubicBezTo>
                      <a:pt x="312" y="1392"/>
                      <a:pt x="0" y="1080"/>
                      <a:pt x="0" y="696"/>
                    </a:cubicBezTo>
                    <a:cubicBezTo>
                      <a:pt x="0" y="312"/>
                      <a:pt x="311" y="0"/>
                      <a:pt x="695" y="0"/>
                    </a:cubicBezTo>
                    <a:cubicBezTo>
                      <a:pt x="1080" y="0"/>
                      <a:pt x="1392" y="312"/>
                      <a:pt x="1392" y="69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30"/>
              <p:cNvSpPr/>
              <p:nvPr/>
            </p:nvSpPr>
            <p:spPr>
              <a:xfrm>
                <a:off x="4758330" y="2901306"/>
                <a:ext cx="189408" cy="189408"/>
              </a:xfrm>
              <a:custGeom>
                <a:avLst/>
                <a:gdLst/>
                <a:ahLst/>
                <a:cxnLst/>
                <a:rect l="l" t="t" r="r" b="b"/>
                <a:pathLst>
                  <a:path w="1212" h="1212" extrusionOk="0">
                    <a:moveTo>
                      <a:pt x="1212" y="606"/>
                    </a:moveTo>
                    <a:cubicBezTo>
                      <a:pt x="1212" y="941"/>
                      <a:pt x="941" y="1212"/>
                      <a:pt x="606" y="1212"/>
                    </a:cubicBezTo>
                    <a:cubicBezTo>
                      <a:pt x="271" y="1212"/>
                      <a:pt x="0" y="941"/>
                      <a:pt x="0" y="606"/>
                    </a:cubicBezTo>
                    <a:cubicBezTo>
                      <a:pt x="0" y="271"/>
                      <a:pt x="271" y="0"/>
                      <a:pt x="605" y="0"/>
                    </a:cubicBezTo>
                    <a:cubicBezTo>
                      <a:pt x="940" y="0"/>
                      <a:pt x="1212" y="271"/>
                      <a:pt x="1212" y="60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30"/>
              <p:cNvSpPr/>
              <p:nvPr/>
            </p:nvSpPr>
            <p:spPr>
              <a:xfrm>
                <a:off x="4821467" y="2951816"/>
                <a:ext cx="88390" cy="88390"/>
              </a:xfrm>
              <a:custGeom>
                <a:avLst/>
                <a:gdLst/>
                <a:ahLst/>
                <a:cxnLst/>
                <a:rect l="l" t="t" r="r" b="b"/>
                <a:pathLst>
                  <a:path w="564" h="574" extrusionOk="0">
                    <a:moveTo>
                      <a:pt x="1" y="520"/>
                    </a:moveTo>
                    <a:cubicBezTo>
                      <a:pt x="0" y="54"/>
                      <a:pt x="0" y="54"/>
                      <a:pt x="0" y="54"/>
                    </a:cubicBezTo>
                    <a:cubicBezTo>
                      <a:pt x="0" y="21"/>
                      <a:pt x="35" y="0"/>
                      <a:pt x="64" y="14"/>
                    </a:cubicBezTo>
                    <a:cubicBezTo>
                      <a:pt x="531" y="245"/>
                      <a:pt x="531" y="245"/>
                      <a:pt x="531" y="245"/>
                    </a:cubicBezTo>
                    <a:cubicBezTo>
                      <a:pt x="563" y="261"/>
                      <a:pt x="564" y="307"/>
                      <a:pt x="531" y="324"/>
                    </a:cubicBezTo>
                    <a:cubicBezTo>
                      <a:pt x="65" y="560"/>
                      <a:pt x="65" y="560"/>
                      <a:pt x="65" y="560"/>
                    </a:cubicBezTo>
                    <a:cubicBezTo>
                      <a:pt x="35" y="574"/>
                      <a:pt x="1" y="553"/>
                      <a:pt x="1" y="5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30"/>
              <p:cNvSpPr/>
              <p:nvPr/>
            </p:nvSpPr>
            <p:spPr>
              <a:xfrm>
                <a:off x="4598384" y="2964443"/>
                <a:ext cx="65241" cy="63137"/>
              </a:xfrm>
              <a:custGeom>
                <a:avLst/>
                <a:gdLst/>
                <a:ahLst/>
                <a:cxnLst/>
                <a:rect l="l" t="t" r="r" b="b"/>
                <a:pathLst>
                  <a:path w="422" h="402" extrusionOk="0">
                    <a:moveTo>
                      <a:pt x="422" y="152"/>
                    </a:moveTo>
                    <a:cubicBezTo>
                      <a:pt x="414" y="160"/>
                      <a:pt x="407" y="169"/>
                      <a:pt x="398" y="177"/>
                    </a:cubicBezTo>
                    <a:cubicBezTo>
                      <a:pt x="377" y="195"/>
                      <a:pt x="358" y="216"/>
                      <a:pt x="339" y="235"/>
                    </a:cubicBezTo>
                    <a:cubicBezTo>
                      <a:pt x="333" y="242"/>
                      <a:pt x="327" y="247"/>
                      <a:pt x="321" y="253"/>
                    </a:cubicBezTo>
                    <a:cubicBezTo>
                      <a:pt x="320" y="255"/>
                      <a:pt x="319" y="257"/>
                      <a:pt x="319" y="259"/>
                    </a:cubicBezTo>
                    <a:cubicBezTo>
                      <a:pt x="326" y="300"/>
                      <a:pt x="333" y="340"/>
                      <a:pt x="341" y="381"/>
                    </a:cubicBezTo>
                    <a:cubicBezTo>
                      <a:pt x="342" y="388"/>
                      <a:pt x="343" y="394"/>
                      <a:pt x="344" y="401"/>
                    </a:cubicBezTo>
                    <a:cubicBezTo>
                      <a:pt x="332" y="395"/>
                      <a:pt x="322" y="390"/>
                      <a:pt x="311" y="384"/>
                    </a:cubicBezTo>
                    <a:cubicBezTo>
                      <a:pt x="279" y="367"/>
                      <a:pt x="246" y="351"/>
                      <a:pt x="214" y="334"/>
                    </a:cubicBezTo>
                    <a:cubicBezTo>
                      <a:pt x="213" y="333"/>
                      <a:pt x="213" y="333"/>
                      <a:pt x="212" y="334"/>
                    </a:cubicBezTo>
                    <a:cubicBezTo>
                      <a:pt x="170" y="356"/>
                      <a:pt x="129" y="378"/>
                      <a:pt x="87" y="400"/>
                    </a:cubicBezTo>
                    <a:cubicBezTo>
                      <a:pt x="86" y="401"/>
                      <a:pt x="85" y="402"/>
                      <a:pt x="83" y="402"/>
                    </a:cubicBezTo>
                    <a:cubicBezTo>
                      <a:pt x="83" y="401"/>
                      <a:pt x="83" y="399"/>
                      <a:pt x="83" y="398"/>
                    </a:cubicBezTo>
                    <a:cubicBezTo>
                      <a:pt x="89" y="361"/>
                      <a:pt x="96" y="323"/>
                      <a:pt x="102" y="286"/>
                    </a:cubicBezTo>
                    <a:cubicBezTo>
                      <a:pt x="103" y="278"/>
                      <a:pt x="104" y="269"/>
                      <a:pt x="106" y="261"/>
                    </a:cubicBezTo>
                    <a:cubicBezTo>
                      <a:pt x="107" y="258"/>
                      <a:pt x="105" y="256"/>
                      <a:pt x="104" y="254"/>
                    </a:cubicBezTo>
                    <a:cubicBezTo>
                      <a:pt x="70" y="222"/>
                      <a:pt x="36" y="189"/>
                      <a:pt x="2" y="156"/>
                    </a:cubicBezTo>
                    <a:cubicBezTo>
                      <a:pt x="1" y="156"/>
                      <a:pt x="1" y="155"/>
                      <a:pt x="0" y="154"/>
                    </a:cubicBezTo>
                    <a:cubicBezTo>
                      <a:pt x="10" y="153"/>
                      <a:pt x="19" y="152"/>
                      <a:pt x="28" y="150"/>
                    </a:cubicBezTo>
                    <a:cubicBezTo>
                      <a:pt x="57" y="146"/>
                      <a:pt x="87" y="141"/>
                      <a:pt x="117" y="137"/>
                    </a:cubicBezTo>
                    <a:cubicBezTo>
                      <a:pt x="125" y="135"/>
                      <a:pt x="133" y="134"/>
                      <a:pt x="141" y="133"/>
                    </a:cubicBezTo>
                    <a:cubicBezTo>
                      <a:pt x="145" y="133"/>
                      <a:pt x="147" y="131"/>
                      <a:pt x="148" y="128"/>
                    </a:cubicBezTo>
                    <a:cubicBezTo>
                      <a:pt x="168" y="87"/>
                      <a:pt x="188" y="45"/>
                      <a:pt x="208" y="4"/>
                    </a:cubicBezTo>
                    <a:cubicBezTo>
                      <a:pt x="209" y="3"/>
                      <a:pt x="209" y="2"/>
                      <a:pt x="210" y="1"/>
                    </a:cubicBezTo>
                    <a:cubicBezTo>
                      <a:pt x="210" y="0"/>
                      <a:pt x="210" y="0"/>
                      <a:pt x="211" y="0"/>
                    </a:cubicBezTo>
                    <a:cubicBezTo>
                      <a:pt x="213" y="5"/>
                      <a:pt x="216" y="10"/>
                      <a:pt x="218" y="14"/>
                    </a:cubicBezTo>
                    <a:cubicBezTo>
                      <a:pt x="238" y="53"/>
                      <a:pt x="257" y="92"/>
                      <a:pt x="277" y="131"/>
                    </a:cubicBezTo>
                    <a:cubicBezTo>
                      <a:pt x="324" y="138"/>
                      <a:pt x="372" y="145"/>
                      <a:pt x="419" y="151"/>
                    </a:cubicBezTo>
                    <a:cubicBezTo>
                      <a:pt x="420" y="151"/>
                      <a:pt x="422" y="152"/>
                      <a:pt x="422" y="15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30"/>
              <p:cNvSpPr/>
              <p:nvPr/>
            </p:nvSpPr>
            <p:spPr>
              <a:xfrm>
                <a:off x="5050863" y="2968652"/>
                <a:ext cx="35777" cy="56823"/>
              </a:xfrm>
              <a:custGeom>
                <a:avLst/>
                <a:gdLst/>
                <a:ahLst/>
                <a:cxnLst/>
                <a:rect l="l" t="t" r="r" b="b"/>
                <a:pathLst>
                  <a:path w="234" h="362" extrusionOk="0">
                    <a:moveTo>
                      <a:pt x="234" y="25"/>
                    </a:moveTo>
                    <a:cubicBezTo>
                      <a:pt x="234" y="11"/>
                      <a:pt x="224" y="0"/>
                      <a:pt x="212" y="2"/>
                    </a:cubicBezTo>
                    <a:cubicBezTo>
                      <a:pt x="168" y="10"/>
                      <a:pt x="131" y="41"/>
                      <a:pt x="108" y="84"/>
                    </a:cubicBezTo>
                    <a:cubicBezTo>
                      <a:pt x="79" y="84"/>
                      <a:pt x="79" y="84"/>
                      <a:pt x="79" y="84"/>
                    </a:cubicBezTo>
                    <a:cubicBezTo>
                      <a:pt x="35" y="84"/>
                      <a:pt x="0" y="128"/>
                      <a:pt x="0" y="181"/>
                    </a:cubicBezTo>
                    <a:cubicBezTo>
                      <a:pt x="0" y="234"/>
                      <a:pt x="35" y="277"/>
                      <a:pt x="79" y="277"/>
                    </a:cubicBezTo>
                    <a:cubicBezTo>
                      <a:pt x="108" y="277"/>
                      <a:pt x="108" y="277"/>
                      <a:pt x="108" y="277"/>
                    </a:cubicBezTo>
                    <a:cubicBezTo>
                      <a:pt x="131" y="321"/>
                      <a:pt x="169" y="352"/>
                      <a:pt x="213" y="360"/>
                    </a:cubicBezTo>
                    <a:cubicBezTo>
                      <a:pt x="224" y="362"/>
                      <a:pt x="234" y="351"/>
                      <a:pt x="234" y="337"/>
                    </a:cubicBezTo>
                    <a:lnTo>
                      <a:pt x="234" y="2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30"/>
              <p:cNvSpPr/>
              <p:nvPr/>
            </p:nvSpPr>
            <p:spPr>
              <a:xfrm>
                <a:off x="5095058" y="2962338"/>
                <a:ext cx="27359" cy="65242"/>
              </a:xfrm>
              <a:custGeom>
                <a:avLst/>
                <a:gdLst/>
                <a:ahLst/>
                <a:cxnLst/>
                <a:rect l="l" t="t" r="r" b="b"/>
                <a:pathLst>
                  <a:path w="167" h="409" extrusionOk="0">
                    <a:moveTo>
                      <a:pt x="17" y="409"/>
                    </a:moveTo>
                    <a:cubicBezTo>
                      <a:pt x="11" y="409"/>
                      <a:pt x="5" y="405"/>
                      <a:pt x="3" y="399"/>
                    </a:cubicBezTo>
                    <a:cubicBezTo>
                      <a:pt x="0" y="391"/>
                      <a:pt x="5" y="383"/>
                      <a:pt x="12" y="380"/>
                    </a:cubicBezTo>
                    <a:cubicBezTo>
                      <a:pt x="87" y="355"/>
                      <a:pt x="137" y="284"/>
                      <a:pt x="137" y="205"/>
                    </a:cubicBezTo>
                    <a:cubicBezTo>
                      <a:pt x="137" y="126"/>
                      <a:pt x="87" y="56"/>
                      <a:pt x="12" y="30"/>
                    </a:cubicBezTo>
                    <a:cubicBezTo>
                      <a:pt x="4" y="28"/>
                      <a:pt x="0" y="19"/>
                      <a:pt x="3" y="12"/>
                    </a:cubicBezTo>
                    <a:cubicBezTo>
                      <a:pt x="5" y="4"/>
                      <a:pt x="14" y="0"/>
                      <a:pt x="22" y="2"/>
                    </a:cubicBezTo>
                    <a:cubicBezTo>
                      <a:pt x="109" y="32"/>
                      <a:pt x="167" y="114"/>
                      <a:pt x="167" y="205"/>
                    </a:cubicBezTo>
                    <a:cubicBezTo>
                      <a:pt x="167" y="297"/>
                      <a:pt x="109" y="379"/>
                      <a:pt x="22" y="408"/>
                    </a:cubicBezTo>
                    <a:cubicBezTo>
                      <a:pt x="20" y="409"/>
                      <a:pt x="19" y="409"/>
                      <a:pt x="17" y="40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30"/>
              <p:cNvSpPr/>
              <p:nvPr/>
            </p:nvSpPr>
            <p:spPr>
              <a:xfrm>
                <a:off x="5095058" y="2979175"/>
                <a:ext cx="12627" cy="31568"/>
              </a:xfrm>
              <a:custGeom>
                <a:avLst/>
                <a:gdLst/>
                <a:ahLst/>
                <a:cxnLst/>
                <a:rect l="l" t="t" r="r" b="b"/>
                <a:pathLst>
                  <a:path w="75" h="209" extrusionOk="0">
                    <a:moveTo>
                      <a:pt x="17" y="209"/>
                    </a:moveTo>
                    <a:cubicBezTo>
                      <a:pt x="13" y="209"/>
                      <a:pt x="9" y="207"/>
                      <a:pt x="6" y="204"/>
                    </a:cubicBezTo>
                    <a:cubicBezTo>
                      <a:pt x="1" y="197"/>
                      <a:pt x="2" y="188"/>
                      <a:pt x="8" y="183"/>
                    </a:cubicBezTo>
                    <a:cubicBezTo>
                      <a:pt x="32" y="164"/>
                      <a:pt x="45" y="136"/>
                      <a:pt x="45" y="105"/>
                    </a:cubicBezTo>
                    <a:cubicBezTo>
                      <a:pt x="45" y="75"/>
                      <a:pt x="32" y="47"/>
                      <a:pt x="8" y="28"/>
                    </a:cubicBezTo>
                    <a:cubicBezTo>
                      <a:pt x="2" y="23"/>
                      <a:pt x="0" y="13"/>
                      <a:pt x="6" y="7"/>
                    </a:cubicBezTo>
                    <a:cubicBezTo>
                      <a:pt x="11" y="1"/>
                      <a:pt x="20" y="0"/>
                      <a:pt x="27" y="5"/>
                    </a:cubicBezTo>
                    <a:cubicBezTo>
                      <a:pt x="57" y="29"/>
                      <a:pt x="75" y="66"/>
                      <a:pt x="75" y="105"/>
                    </a:cubicBezTo>
                    <a:cubicBezTo>
                      <a:pt x="75" y="145"/>
                      <a:pt x="57" y="181"/>
                      <a:pt x="27" y="206"/>
                    </a:cubicBezTo>
                    <a:cubicBezTo>
                      <a:pt x="24" y="208"/>
                      <a:pt x="21" y="209"/>
                      <a:pt x="17" y="20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30"/>
              <p:cNvSpPr/>
              <p:nvPr/>
            </p:nvSpPr>
            <p:spPr>
              <a:xfrm>
                <a:off x="5048758" y="2962338"/>
                <a:ext cx="69451" cy="71554"/>
              </a:xfrm>
              <a:custGeom>
                <a:avLst/>
                <a:gdLst/>
                <a:ahLst/>
                <a:cxnLst/>
                <a:rect l="l" t="t" r="r" b="b"/>
                <a:pathLst>
                  <a:path w="452" h="452" extrusionOk="0">
                    <a:moveTo>
                      <a:pt x="444" y="2"/>
                    </a:moveTo>
                    <a:cubicBezTo>
                      <a:pt x="1" y="445"/>
                      <a:pt x="1" y="445"/>
                      <a:pt x="1" y="445"/>
                    </a:cubicBezTo>
                    <a:cubicBezTo>
                      <a:pt x="0" y="446"/>
                      <a:pt x="0" y="449"/>
                      <a:pt x="1" y="451"/>
                    </a:cubicBezTo>
                    <a:cubicBezTo>
                      <a:pt x="3" y="452"/>
                      <a:pt x="6" y="452"/>
                      <a:pt x="7" y="451"/>
                    </a:cubicBezTo>
                    <a:cubicBezTo>
                      <a:pt x="450" y="7"/>
                      <a:pt x="450" y="7"/>
                      <a:pt x="450" y="7"/>
                    </a:cubicBezTo>
                    <a:cubicBezTo>
                      <a:pt x="452" y="6"/>
                      <a:pt x="452" y="3"/>
                      <a:pt x="450" y="2"/>
                    </a:cubicBezTo>
                    <a:cubicBezTo>
                      <a:pt x="448" y="0"/>
                      <a:pt x="446" y="0"/>
                      <a:pt x="444" y="2"/>
                    </a:cubicBezTo>
                  </a:path>
                </a:pathLst>
              </a:cu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30"/>
              <p:cNvSpPr/>
              <p:nvPr/>
            </p:nvSpPr>
            <p:spPr>
              <a:xfrm>
                <a:off x="5050863" y="2960234"/>
                <a:ext cx="69449" cy="69449"/>
              </a:xfrm>
              <a:custGeom>
                <a:avLst/>
                <a:gdLst/>
                <a:ahLst/>
                <a:cxnLst/>
                <a:rect l="l" t="t" r="r" b="b"/>
                <a:pathLst>
                  <a:path w="451" h="451" extrusionOk="0">
                    <a:moveTo>
                      <a:pt x="448" y="1"/>
                    </a:moveTo>
                    <a:cubicBezTo>
                      <a:pt x="1" y="448"/>
                      <a:pt x="1" y="448"/>
                      <a:pt x="1" y="448"/>
                    </a:cubicBezTo>
                    <a:cubicBezTo>
                      <a:pt x="0" y="448"/>
                      <a:pt x="0" y="450"/>
                      <a:pt x="1" y="451"/>
                    </a:cubicBezTo>
                    <a:cubicBezTo>
                      <a:pt x="2" y="451"/>
                      <a:pt x="3" y="451"/>
                      <a:pt x="4" y="451"/>
                    </a:cubicBezTo>
                    <a:cubicBezTo>
                      <a:pt x="451" y="4"/>
                      <a:pt x="451" y="4"/>
                      <a:pt x="451" y="4"/>
                    </a:cubicBezTo>
                    <a:cubicBezTo>
                      <a:pt x="451" y="3"/>
                      <a:pt x="451" y="2"/>
                      <a:pt x="451" y="1"/>
                    </a:cubicBezTo>
                    <a:cubicBezTo>
                      <a:pt x="450" y="0"/>
                      <a:pt x="448" y="0"/>
                      <a:pt x="448" y="1"/>
                    </a:cubicBezTo>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30"/>
              <p:cNvSpPr/>
              <p:nvPr/>
            </p:nvSpPr>
            <p:spPr>
              <a:xfrm>
                <a:off x="4404766" y="2025808"/>
                <a:ext cx="867075" cy="620847"/>
              </a:xfrm>
              <a:custGeom>
                <a:avLst/>
                <a:gdLst/>
                <a:ahLst/>
                <a:cxnLst/>
                <a:rect l="l" t="t" r="r" b="b"/>
                <a:pathLst>
                  <a:path w="5573" h="3994" extrusionOk="0">
                    <a:moveTo>
                      <a:pt x="5402" y="3994"/>
                    </a:moveTo>
                    <a:cubicBezTo>
                      <a:pt x="173" y="3994"/>
                      <a:pt x="173" y="3994"/>
                      <a:pt x="173" y="3994"/>
                    </a:cubicBezTo>
                    <a:cubicBezTo>
                      <a:pt x="79" y="3994"/>
                      <a:pt x="2" y="3918"/>
                      <a:pt x="2" y="3823"/>
                    </a:cubicBezTo>
                    <a:cubicBezTo>
                      <a:pt x="0" y="171"/>
                      <a:pt x="0" y="171"/>
                      <a:pt x="0" y="171"/>
                    </a:cubicBezTo>
                    <a:cubicBezTo>
                      <a:pt x="0" y="76"/>
                      <a:pt x="77" y="0"/>
                      <a:pt x="171" y="0"/>
                    </a:cubicBezTo>
                    <a:cubicBezTo>
                      <a:pt x="5400" y="0"/>
                      <a:pt x="5400" y="0"/>
                      <a:pt x="5400" y="0"/>
                    </a:cubicBezTo>
                    <a:cubicBezTo>
                      <a:pt x="5494" y="0"/>
                      <a:pt x="5571" y="76"/>
                      <a:pt x="5571" y="171"/>
                    </a:cubicBezTo>
                    <a:cubicBezTo>
                      <a:pt x="5573" y="3823"/>
                      <a:pt x="5573" y="3823"/>
                      <a:pt x="5573" y="3823"/>
                    </a:cubicBezTo>
                    <a:cubicBezTo>
                      <a:pt x="5573" y="3918"/>
                      <a:pt x="5496" y="3994"/>
                      <a:pt x="5402" y="399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30"/>
              <p:cNvSpPr/>
              <p:nvPr/>
            </p:nvSpPr>
            <p:spPr>
              <a:xfrm>
                <a:off x="4404766" y="2756091"/>
                <a:ext cx="867068" cy="27360"/>
              </a:xfrm>
              <a:custGeom>
                <a:avLst/>
                <a:gdLst/>
                <a:ahLst/>
                <a:cxnLst/>
                <a:rect l="l" t="t" r="r" b="b"/>
                <a:pathLst>
                  <a:path w="5570" h="186" extrusionOk="0">
                    <a:moveTo>
                      <a:pt x="5570" y="93"/>
                    </a:moveTo>
                    <a:cubicBezTo>
                      <a:pt x="5570" y="119"/>
                      <a:pt x="5560" y="142"/>
                      <a:pt x="5543" y="159"/>
                    </a:cubicBezTo>
                    <a:cubicBezTo>
                      <a:pt x="5526" y="175"/>
                      <a:pt x="5503" y="186"/>
                      <a:pt x="5478" y="186"/>
                    </a:cubicBezTo>
                    <a:cubicBezTo>
                      <a:pt x="93" y="186"/>
                      <a:pt x="93" y="186"/>
                      <a:pt x="93" y="186"/>
                    </a:cubicBezTo>
                    <a:cubicBezTo>
                      <a:pt x="42" y="186"/>
                      <a:pt x="0" y="144"/>
                      <a:pt x="0" y="93"/>
                    </a:cubicBezTo>
                    <a:cubicBezTo>
                      <a:pt x="0" y="67"/>
                      <a:pt x="10" y="44"/>
                      <a:pt x="27" y="28"/>
                    </a:cubicBezTo>
                    <a:cubicBezTo>
                      <a:pt x="44" y="11"/>
                      <a:pt x="67" y="0"/>
                      <a:pt x="92" y="0"/>
                    </a:cubicBezTo>
                    <a:cubicBezTo>
                      <a:pt x="5478" y="0"/>
                      <a:pt x="5478" y="0"/>
                      <a:pt x="5478" y="0"/>
                    </a:cubicBezTo>
                    <a:cubicBezTo>
                      <a:pt x="5529" y="0"/>
                      <a:pt x="5570" y="42"/>
                      <a:pt x="5570" y="9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30"/>
              <p:cNvSpPr/>
              <p:nvPr/>
            </p:nvSpPr>
            <p:spPr>
              <a:xfrm>
                <a:off x="4404766" y="2756091"/>
                <a:ext cx="284116" cy="27360"/>
              </a:xfrm>
              <a:custGeom>
                <a:avLst/>
                <a:gdLst/>
                <a:ahLst/>
                <a:cxnLst/>
                <a:rect l="l" t="t" r="r" b="b"/>
                <a:pathLst>
                  <a:path w="1831" h="186" extrusionOk="0">
                    <a:moveTo>
                      <a:pt x="1831" y="0"/>
                    </a:moveTo>
                    <a:cubicBezTo>
                      <a:pt x="1831" y="186"/>
                      <a:pt x="1831" y="186"/>
                      <a:pt x="1831" y="186"/>
                    </a:cubicBezTo>
                    <a:cubicBezTo>
                      <a:pt x="93" y="186"/>
                      <a:pt x="93" y="186"/>
                      <a:pt x="93" y="186"/>
                    </a:cubicBezTo>
                    <a:cubicBezTo>
                      <a:pt x="42" y="186"/>
                      <a:pt x="0" y="144"/>
                      <a:pt x="0" y="93"/>
                    </a:cubicBezTo>
                    <a:cubicBezTo>
                      <a:pt x="0" y="67"/>
                      <a:pt x="10" y="44"/>
                      <a:pt x="27" y="28"/>
                    </a:cubicBezTo>
                    <a:cubicBezTo>
                      <a:pt x="44" y="11"/>
                      <a:pt x="67" y="0"/>
                      <a:pt x="92" y="0"/>
                    </a:cubicBezTo>
                    <a:lnTo>
                      <a:pt x="1831"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30"/>
              <p:cNvSpPr/>
              <p:nvPr/>
            </p:nvSpPr>
            <p:spPr>
              <a:xfrm>
                <a:off x="4659416" y="2739255"/>
                <a:ext cx="61033" cy="61032"/>
              </a:xfrm>
              <a:custGeom>
                <a:avLst/>
                <a:gdLst/>
                <a:ahLst/>
                <a:cxnLst/>
                <a:rect l="l" t="t" r="r" b="b"/>
                <a:pathLst>
                  <a:path w="400" h="399" extrusionOk="0">
                    <a:moveTo>
                      <a:pt x="399" y="199"/>
                    </a:moveTo>
                    <a:cubicBezTo>
                      <a:pt x="400" y="309"/>
                      <a:pt x="310" y="399"/>
                      <a:pt x="200" y="399"/>
                    </a:cubicBezTo>
                    <a:cubicBezTo>
                      <a:pt x="90" y="399"/>
                      <a:pt x="1" y="309"/>
                      <a:pt x="1" y="199"/>
                    </a:cubicBezTo>
                    <a:cubicBezTo>
                      <a:pt x="0" y="89"/>
                      <a:pt x="90" y="0"/>
                      <a:pt x="200" y="0"/>
                    </a:cubicBezTo>
                    <a:cubicBezTo>
                      <a:pt x="310" y="0"/>
                      <a:pt x="399" y="89"/>
                      <a:pt x="399" y="19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30"/>
              <p:cNvSpPr/>
              <p:nvPr/>
            </p:nvSpPr>
            <p:spPr>
              <a:xfrm>
                <a:off x="4493157" y="2280460"/>
                <a:ext cx="37882" cy="111541"/>
              </a:xfrm>
              <a:custGeom>
                <a:avLst/>
                <a:gdLst/>
                <a:ahLst/>
                <a:cxnLst/>
                <a:rect l="l" t="t" r="r" b="b"/>
                <a:pathLst>
                  <a:path w="238" h="710" extrusionOk="0">
                    <a:moveTo>
                      <a:pt x="119" y="710"/>
                    </a:moveTo>
                    <a:cubicBezTo>
                      <a:pt x="119" y="710"/>
                      <a:pt x="119" y="710"/>
                      <a:pt x="119" y="710"/>
                    </a:cubicBezTo>
                    <a:cubicBezTo>
                      <a:pt x="54" y="710"/>
                      <a:pt x="0" y="657"/>
                      <a:pt x="0" y="591"/>
                    </a:cubicBezTo>
                    <a:cubicBezTo>
                      <a:pt x="0" y="119"/>
                      <a:pt x="0" y="119"/>
                      <a:pt x="0" y="119"/>
                    </a:cubicBezTo>
                    <a:cubicBezTo>
                      <a:pt x="0" y="53"/>
                      <a:pt x="53" y="0"/>
                      <a:pt x="119" y="0"/>
                    </a:cubicBezTo>
                    <a:cubicBezTo>
                      <a:pt x="184" y="0"/>
                      <a:pt x="238" y="53"/>
                      <a:pt x="238" y="119"/>
                    </a:cubicBezTo>
                    <a:cubicBezTo>
                      <a:pt x="238" y="591"/>
                      <a:pt x="238" y="591"/>
                      <a:pt x="238" y="591"/>
                    </a:cubicBezTo>
                    <a:cubicBezTo>
                      <a:pt x="238" y="657"/>
                      <a:pt x="185" y="710"/>
                      <a:pt x="119" y="71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30"/>
              <p:cNvSpPr/>
              <p:nvPr/>
            </p:nvSpPr>
            <p:spPr>
              <a:xfrm>
                <a:off x="4564712" y="2219428"/>
                <a:ext cx="37882" cy="233609"/>
              </a:xfrm>
              <a:custGeom>
                <a:avLst/>
                <a:gdLst/>
                <a:ahLst/>
                <a:cxnLst/>
                <a:rect l="l" t="t" r="r" b="b"/>
                <a:pathLst>
                  <a:path w="239" h="1494" extrusionOk="0">
                    <a:moveTo>
                      <a:pt x="120" y="1494"/>
                    </a:moveTo>
                    <a:cubicBezTo>
                      <a:pt x="120" y="1494"/>
                      <a:pt x="120" y="1494"/>
                      <a:pt x="120" y="1494"/>
                    </a:cubicBezTo>
                    <a:cubicBezTo>
                      <a:pt x="54" y="1494"/>
                      <a:pt x="1" y="1441"/>
                      <a:pt x="1" y="1375"/>
                    </a:cubicBezTo>
                    <a:cubicBezTo>
                      <a:pt x="0" y="119"/>
                      <a:pt x="0" y="119"/>
                      <a:pt x="0" y="119"/>
                    </a:cubicBezTo>
                    <a:cubicBezTo>
                      <a:pt x="0" y="53"/>
                      <a:pt x="53" y="0"/>
                      <a:pt x="119" y="0"/>
                    </a:cubicBezTo>
                    <a:cubicBezTo>
                      <a:pt x="184" y="0"/>
                      <a:pt x="238" y="53"/>
                      <a:pt x="238" y="119"/>
                    </a:cubicBezTo>
                    <a:cubicBezTo>
                      <a:pt x="238" y="1375"/>
                      <a:pt x="238" y="1375"/>
                      <a:pt x="238" y="1375"/>
                    </a:cubicBezTo>
                    <a:cubicBezTo>
                      <a:pt x="239" y="1441"/>
                      <a:pt x="185" y="1494"/>
                      <a:pt x="120" y="149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30"/>
              <p:cNvSpPr/>
              <p:nvPr/>
            </p:nvSpPr>
            <p:spPr>
              <a:xfrm>
                <a:off x="4638371" y="2154187"/>
                <a:ext cx="37882" cy="366194"/>
              </a:xfrm>
              <a:custGeom>
                <a:avLst/>
                <a:gdLst/>
                <a:ahLst/>
                <a:cxnLst/>
                <a:rect l="l" t="t" r="r" b="b"/>
                <a:pathLst>
                  <a:path w="239" h="2348" extrusionOk="0">
                    <a:moveTo>
                      <a:pt x="120" y="2348"/>
                    </a:moveTo>
                    <a:cubicBezTo>
                      <a:pt x="120" y="2348"/>
                      <a:pt x="120" y="2348"/>
                      <a:pt x="120" y="2348"/>
                    </a:cubicBezTo>
                    <a:cubicBezTo>
                      <a:pt x="55" y="2348"/>
                      <a:pt x="1" y="2295"/>
                      <a:pt x="1" y="2229"/>
                    </a:cubicBezTo>
                    <a:cubicBezTo>
                      <a:pt x="0" y="119"/>
                      <a:pt x="0" y="119"/>
                      <a:pt x="0" y="119"/>
                    </a:cubicBezTo>
                    <a:cubicBezTo>
                      <a:pt x="0" y="53"/>
                      <a:pt x="53" y="0"/>
                      <a:pt x="119" y="0"/>
                    </a:cubicBezTo>
                    <a:cubicBezTo>
                      <a:pt x="184" y="0"/>
                      <a:pt x="238" y="53"/>
                      <a:pt x="238" y="119"/>
                    </a:cubicBezTo>
                    <a:cubicBezTo>
                      <a:pt x="239" y="2229"/>
                      <a:pt x="239" y="2229"/>
                      <a:pt x="239" y="2229"/>
                    </a:cubicBezTo>
                    <a:cubicBezTo>
                      <a:pt x="239" y="2295"/>
                      <a:pt x="186" y="2348"/>
                      <a:pt x="120" y="234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30"/>
              <p:cNvSpPr/>
              <p:nvPr/>
            </p:nvSpPr>
            <p:spPr>
              <a:xfrm>
                <a:off x="4709926" y="2242578"/>
                <a:ext cx="37882" cy="187307"/>
              </a:xfrm>
              <a:custGeom>
                <a:avLst/>
                <a:gdLst/>
                <a:ahLst/>
                <a:cxnLst/>
                <a:rect l="l" t="t" r="r" b="b"/>
                <a:pathLst>
                  <a:path w="239" h="1206" extrusionOk="0">
                    <a:moveTo>
                      <a:pt x="120" y="1206"/>
                    </a:moveTo>
                    <a:cubicBezTo>
                      <a:pt x="120" y="1206"/>
                      <a:pt x="120" y="1206"/>
                      <a:pt x="120" y="1206"/>
                    </a:cubicBezTo>
                    <a:cubicBezTo>
                      <a:pt x="54" y="1206"/>
                      <a:pt x="1" y="1153"/>
                      <a:pt x="1" y="1087"/>
                    </a:cubicBezTo>
                    <a:cubicBezTo>
                      <a:pt x="1" y="119"/>
                      <a:pt x="1" y="119"/>
                      <a:pt x="1" y="119"/>
                    </a:cubicBezTo>
                    <a:cubicBezTo>
                      <a:pt x="0" y="53"/>
                      <a:pt x="54" y="0"/>
                      <a:pt x="119" y="0"/>
                    </a:cubicBezTo>
                    <a:cubicBezTo>
                      <a:pt x="185" y="0"/>
                      <a:pt x="238" y="53"/>
                      <a:pt x="238" y="119"/>
                    </a:cubicBezTo>
                    <a:cubicBezTo>
                      <a:pt x="239" y="1087"/>
                      <a:pt x="239" y="1087"/>
                      <a:pt x="239" y="1087"/>
                    </a:cubicBezTo>
                    <a:cubicBezTo>
                      <a:pt x="239" y="1153"/>
                      <a:pt x="186" y="1206"/>
                      <a:pt x="120" y="120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30"/>
              <p:cNvSpPr/>
              <p:nvPr/>
            </p:nvSpPr>
            <p:spPr>
              <a:xfrm>
                <a:off x="4783585" y="2095259"/>
                <a:ext cx="35777" cy="481948"/>
              </a:xfrm>
              <a:custGeom>
                <a:avLst/>
                <a:gdLst/>
                <a:ahLst/>
                <a:cxnLst/>
                <a:rect l="l" t="t" r="r" b="b"/>
                <a:pathLst>
                  <a:path w="240" h="3086" extrusionOk="0">
                    <a:moveTo>
                      <a:pt x="121" y="3086"/>
                    </a:moveTo>
                    <a:cubicBezTo>
                      <a:pt x="121" y="3086"/>
                      <a:pt x="121" y="3086"/>
                      <a:pt x="121" y="3086"/>
                    </a:cubicBezTo>
                    <a:cubicBezTo>
                      <a:pt x="55" y="3086"/>
                      <a:pt x="2" y="3032"/>
                      <a:pt x="2" y="2967"/>
                    </a:cubicBezTo>
                    <a:cubicBezTo>
                      <a:pt x="0" y="119"/>
                      <a:pt x="0" y="119"/>
                      <a:pt x="0" y="119"/>
                    </a:cubicBezTo>
                    <a:cubicBezTo>
                      <a:pt x="0" y="54"/>
                      <a:pt x="53" y="0"/>
                      <a:pt x="119" y="0"/>
                    </a:cubicBezTo>
                    <a:cubicBezTo>
                      <a:pt x="185" y="0"/>
                      <a:pt x="238" y="54"/>
                      <a:pt x="238" y="119"/>
                    </a:cubicBezTo>
                    <a:cubicBezTo>
                      <a:pt x="240" y="2967"/>
                      <a:pt x="240" y="2967"/>
                      <a:pt x="240" y="2967"/>
                    </a:cubicBezTo>
                    <a:cubicBezTo>
                      <a:pt x="240" y="3032"/>
                      <a:pt x="186" y="3086"/>
                      <a:pt x="121" y="308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30"/>
              <p:cNvSpPr/>
              <p:nvPr/>
            </p:nvSpPr>
            <p:spPr>
              <a:xfrm>
                <a:off x="4855139" y="2175232"/>
                <a:ext cx="37882" cy="321999"/>
              </a:xfrm>
              <a:custGeom>
                <a:avLst/>
                <a:gdLst/>
                <a:ahLst/>
                <a:cxnLst/>
                <a:rect l="l" t="t" r="r" b="b"/>
                <a:pathLst>
                  <a:path w="238" h="2070" extrusionOk="0">
                    <a:moveTo>
                      <a:pt x="120" y="2070"/>
                    </a:moveTo>
                    <a:cubicBezTo>
                      <a:pt x="120" y="2070"/>
                      <a:pt x="120" y="2070"/>
                      <a:pt x="120" y="2070"/>
                    </a:cubicBezTo>
                    <a:cubicBezTo>
                      <a:pt x="54" y="2070"/>
                      <a:pt x="1" y="2017"/>
                      <a:pt x="1" y="1951"/>
                    </a:cubicBezTo>
                    <a:cubicBezTo>
                      <a:pt x="0" y="119"/>
                      <a:pt x="0" y="119"/>
                      <a:pt x="0" y="119"/>
                    </a:cubicBezTo>
                    <a:cubicBezTo>
                      <a:pt x="0" y="53"/>
                      <a:pt x="53" y="0"/>
                      <a:pt x="118" y="0"/>
                    </a:cubicBezTo>
                    <a:cubicBezTo>
                      <a:pt x="118" y="0"/>
                      <a:pt x="118" y="0"/>
                      <a:pt x="118" y="0"/>
                    </a:cubicBezTo>
                    <a:cubicBezTo>
                      <a:pt x="184" y="0"/>
                      <a:pt x="237" y="53"/>
                      <a:pt x="237" y="119"/>
                    </a:cubicBezTo>
                    <a:cubicBezTo>
                      <a:pt x="238" y="1951"/>
                      <a:pt x="238" y="1951"/>
                      <a:pt x="238" y="1951"/>
                    </a:cubicBezTo>
                    <a:cubicBezTo>
                      <a:pt x="238" y="2017"/>
                      <a:pt x="185" y="2070"/>
                      <a:pt x="120" y="207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30"/>
              <p:cNvSpPr/>
              <p:nvPr/>
            </p:nvSpPr>
            <p:spPr>
              <a:xfrm>
                <a:off x="4928799" y="2276251"/>
                <a:ext cx="35777" cy="119960"/>
              </a:xfrm>
              <a:custGeom>
                <a:avLst/>
                <a:gdLst/>
                <a:ahLst/>
                <a:cxnLst/>
                <a:rect l="l" t="t" r="r" b="b"/>
                <a:pathLst>
                  <a:path w="238" h="780" extrusionOk="0">
                    <a:moveTo>
                      <a:pt x="119" y="780"/>
                    </a:moveTo>
                    <a:cubicBezTo>
                      <a:pt x="119" y="780"/>
                      <a:pt x="119" y="780"/>
                      <a:pt x="119" y="780"/>
                    </a:cubicBezTo>
                    <a:cubicBezTo>
                      <a:pt x="54" y="780"/>
                      <a:pt x="1" y="727"/>
                      <a:pt x="1" y="661"/>
                    </a:cubicBezTo>
                    <a:cubicBezTo>
                      <a:pt x="0" y="119"/>
                      <a:pt x="0" y="119"/>
                      <a:pt x="0" y="119"/>
                    </a:cubicBezTo>
                    <a:cubicBezTo>
                      <a:pt x="0" y="53"/>
                      <a:pt x="53" y="0"/>
                      <a:pt x="119" y="0"/>
                    </a:cubicBezTo>
                    <a:cubicBezTo>
                      <a:pt x="185" y="0"/>
                      <a:pt x="238" y="53"/>
                      <a:pt x="238" y="119"/>
                    </a:cubicBezTo>
                    <a:cubicBezTo>
                      <a:pt x="238" y="661"/>
                      <a:pt x="238" y="661"/>
                      <a:pt x="238" y="661"/>
                    </a:cubicBezTo>
                    <a:cubicBezTo>
                      <a:pt x="238" y="727"/>
                      <a:pt x="185" y="780"/>
                      <a:pt x="119" y="78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30"/>
              <p:cNvSpPr/>
              <p:nvPr/>
            </p:nvSpPr>
            <p:spPr>
              <a:xfrm>
                <a:off x="5000353" y="2112095"/>
                <a:ext cx="37882" cy="448267"/>
              </a:xfrm>
              <a:custGeom>
                <a:avLst/>
                <a:gdLst/>
                <a:ahLst/>
                <a:cxnLst/>
                <a:rect l="l" t="t" r="r" b="b"/>
                <a:pathLst>
                  <a:path w="239" h="2884" extrusionOk="0">
                    <a:moveTo>
                      <a:pt x="120" y="2884"/>
                    </a:moveTo>
                    <a:cubicBezTo>
                      <a:pt x="120" y="2884"/>
                      <a:pt x="120" y="2884"/>
                      <a:pt x="120" y="2884"/>
                    </a:cubicBezTo>
                    <a:cubicBezTo>
                      <a:pt x="55" y="2884"/>
                      <a:pt x="1" y="2831"/>
                      <a:pt x="1" y="2766"/>
                    </a:cubicBezTo>
                    <a:cubicBezTo>
                      <a:pt x="0" y="118"/>
                      <a:pt x="0" y="118"/>
                      <a:pt x="0" y="118"/>
                    </a:cubicBezTo>
                    <a:cubicBezTo>
                      <a:pt x="0" y="53"/>
                      <a:pt x="53" y="0"/>
                      <a:pt x="119" y="0"/>
                    </a:cubicBezTo>
                    <a:cubicBezTo>
                      <a:pt x="184" y="0"/>
                      <a:pt x="237" y="53"/>
                      <a:pt x="237" y="118"/>
                    </a:cubicBezTo>
                    <a:cubicBezTo>
                      <a:pt x="239" y="2766"/>
                      <a:pt x="239" y="2766"/>
                      <a:pt x="239" y="2766"/>
                    </a:cubicBezTo>
                    <a:cubicBezTo>
                      <a:pt x="239" y="2831"/>
                      <a:pt x="186" y="2884"/>
                      <a:pt x="120" y="28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30"/>
              <p:cNvSpPr/>
              <p:nvPr/>
            </p:nvSpPr>
            <p:spPr>
              <a:xfrm>
                <a:off x="5071908" y="2211010"/>
                <a:ext cx="37882" cy="252546"/>
              </a:xfrm>
              <a:custGeom>
                <a:avLst/>
                <a:gdLst/>
                <a:ahLst/>
                <a:cxnLst/>
                <a:rect l="l" t="t" r="r" b="b"/>
                <a:pathLst>
                  <a:path w="239" h="1618" extrusionOk="0">
                    <a:moveTo>
                      <a:pt x="120" y="1618"/>
                    </a:moveTo>
                    <a:cubicBezTo>
                      <a:pt x="120" y="1618"/>
                      <a:pt x="120" y="1618"/>
                      <a:pt x="120" y="1618"/>
                    </a:cubicBezTo>
                    <a:cubicBezTo>
                      <a:pt x="54" y="1618"/>
                      <a:pt x="1" y="1565"/>
                      <a:pt x="1" y="1500"/>
                    </a:cubicBezTo>
                    <a:cubicBezTo>
                      <a:pt x="0" y="118"/>
                      <a:pt x="0" y="118"/>
                      <a:pt x="0" y="118"/>
                    </a:cubicBezTo>
                    <a:cubicBezTo>
                      <a:pt x="0" y="53"/>
                      <a:pt x="54" y="0"/>
                      <a:pt x="119" y="0"/>
                    </a:cubicBezTo>
                    <a:cubicBezTo>
                      <a:pt x="185" y="0"/>
                      <a:pt x="238" y="53"/>
                      <a:pt x="238" y="118"/>
                    </a:cubicBezTo>
                    <a:cubicBezTo>
                      <a:pt x="239" y="1500"/>
                      <a:pt x="239" y="1500"/>
                      <a:pt x="239" y="1500"/>
                    </a:cubicBezTo>
                    <a:cubicBezTo>
                      <a:pt x="239" y="1565"/>
                      <a:pt x="186" y="1618"/>
                      <a:pt x="120" y="161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30"/>
              <p:cNvSpPr/>
              <p:nvPr/>
            </p:nvSpPr>
            <p:spPr>
              <a:xfrm>
                <a:off x="5145567" y="2265728"/>
                <a:ext cx="37882" cy="141005"/>
              </a:xfrm>
              <a:custGeom>
                <a:avLst/>
                <a:gdLst/>
                <a:ahLst/>
                <a:cxnLst/>
                <a:rect l="l" t="t" r="r" b="b"/>
                <a:pathLst>
                  <a:path w="238" h="900" extrusionOk="0">
                    <a:moveTo>
                      <a:pt x="119" y="900"/>
                    </a:moveTo>
                    <a:cubicBezTo>
                      <a:pt x="119" y="900"/>
                      <a:pt x="119" y="900"/>
                      <a:pt x="119" y="900"/>
                    </a:cubicBezTo>
                    <a:cubicBezTo>
                      <a:pt x="53" y="900"/>
                      <a:pt x="0" y="847"/>
                      <a:pt x="0" y="782"/>
                    </a:cubicBezTo>
                    <a:cubicBezTo>
                      <a:pt x="0" y="118"/>
                      <a:pt x="0" y="118"/>
                      <a:pt x="0" y="118"/>
                    </a:cubicBezTo>
                    <a:cubicBezTo>
                      <a:pt x="0" y="53"/>
                      <a:pt x="53" y="0"/>
                      <a:pt x="119" y="0"/>
                    </a:cubicBezTo>
                    <a:cubicBezTo>
                      <a:pt x="184" y="0"/>
                      <a:pt x="237" y="53"/>
                      <a:pt x="237" y="118"/>
                    </a:cubicBezTo>
                    <a:cubicBezTo>
                      <a:pt x="238" y="782"/>
                      <a:pt x="238" y="782"/>
                      <a:pt x="238" y="782"/>
                    </a:cubicBezTo>
                    <a:cubicBezTo>
                      <a:pt x="238" y="847"/>
                      <a:pt x="185" y="900"/>
                      <a:pt x="119" y="90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30"/>
              <p:cNvSpPr/>
              <p:nvPr/>
            </p:nvSpPr>
            <p:spPr>
              <a:xfrm>
                <a:off x="5688541" y="2627713"/>
                <a:ext cx="886004" cy="1027017"/>
              </a:xfrm>
              <a:custGeom>
                <a:avLst/>
                <a:gdLst/>
                <a:ahLst/>
                <a:cxnLst/>
                <a:rect l="l" t="t" r="r" b="b"/>
                <a:pathLst>
                  <a:path w="5690" h="6601" extrusionOk="0">
                    <a:moveTo>
                      <a:pt x="5300" y="6601"/>
                    </a:moveTo>
                    <a:cubicBezTo>
                      <a:pt x="394" y="6601"/>
                      <a:pt x="394" y="6601"/>
                      <a:pt x="394" y="6601"/>
                    </a:cubicBezTo>
                    <a:cubicBezTo>
                      <a:pt x="179" y="6601"/>
                      <a:pt x="4" y="6427"/>
                      <a:pt x="4" y="6212"/>
                    </a:cubicBezTo>
                    <a:cubicBezTo>
                      <a:pt x="0" y="390"/>
                      <a:pt x="0" y="390"/>
                      <a:pt x="0" y="390"/>
                    </a:cubicBezTo>
                    <a:cubicBezTo>
                      <a:pt x="0" y="174"/>
                      <a:pt x="175" y="0"/>
                      <a:pt x="390" y="0"/>
                    </a:cubicBezTo>
                    <a:cubicBezTo>
                      <a:pt x="5296" y="0"/>
                      <a:pt x="5296" y="0"/>
                      <a:pt x="5296" y="0"/>
                    </a:cubicBezTo>
                    <a:cubicBezTo>
                      <a:pt x="5512" y="0"/>
                      <a:pt x="5686" y="174"/>
                      <a:pt x="5687" y="390"/>
                    </a:cubicBezTo>
                    <a:cubicBezTo>
                      <a:pt x="5690" y="6212"/>
                      <a:pt x="5690" y="6212"/>
                      <a:pt x="5690" y="6212"/>
                    </a:cubicBezTo>
                    <a:cubicBezTo>
                      <a:pt x="5690" y="6427"/>
                      <a:pt x="5516" y="6601"/>
                      <a:pt x="5300" y="660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30"/>
              <p:cNvSpPr/>
              <p:nvPr/>
            </p:nvSpPr>
            <p:spPr>
              <a:xfrm>
                <a:off x="5844278" y="2716105"/>
                <a:ext cx="574538" cy="576657"/>
              </a:xfrm>
              <a:custGeom>
                <a:avLst/>
                <a:gdLst/>
                <a:ahLst/>
                <a:cxnLst/>
                <a:rect l="l" t="t" r="r" b="b"/>
                <a:pathLst>
                  <a:path w="3699" h="3698" extrusionOk="0">
                    <a:moveTo>
                      <a:pt x="1849" y="0"/>
                    </a:moveTo>
                    <a:cubicBezTo>
                      <a:pt x="827" y="0"/>
                      <a:pt x="0" y="828"/>
                      <a:pt x="1" y="1849"/>
                    </a:cubicBezTo>
                    <a:cubicBezTo>
                      <a:pt x="1" y="2870"/>
                      <a:pt x="830" y="3698"/>
                      <a:pt x="1851" y="3698"/>
                    </a:cubicBezTo>
                    <a:cubicBezTo>
                      <a:pt x="2872" y="3698"/>
                      <a:pt x="3699" y="2870"/>
                      <a:pt x="3699" y="1849"/>
                    </a:cubicBezTo>
                    <a:cubicBezTo>
                      <a:pt x="3698" y="828"/>
                      <a:pt x="2870" y="0"/>
                      <a:pt x="1849"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30"/>
              <p:cNvSpPr/>
              <p:nvPr/>
            </p:nvSpPr>
            <p:spPr>
              <a:xfrm>
                <a:off x="5997910" y="2899202"/>
                <a:ext cx="267275" cy="174681"/>
              </a:xfrm>
              <a:custGeom>
                <a:avLst/>
                <a:gdLst/>
                <a:ahLst/>
                <a:cxnLst/>
                <a:rect l="l" t="t" r="r" b="b"/>
                <a:pathLst>
                  <a:path w="1711" h="1130" extrusionOk="0">
                    <a:moveTo>
                      <a:pt x="1428" y="566"/>
                    </a:moveTo>
                    <a:cubicBezTo>
                      <a:pt x="1424" y="566"/>
                      <a:pt x="1420" y="567"/>
                      <a:pt x="1416" y="567"/>
                    </a:cubicBezTo>
                    <a:cubicBezTo>
                      <a:pt x="1434" y="485"/>
                      <a:pt x="1432" y="396"/>
                      <a:pt x="1389" y="299"/>
                    </a:cubicBezTo>
                    <a:cubicBezTo>
                      <a:pt x="1308" y="120"/>
                      <a:pt x="1127" y="0"/>
                      <a:pt x="931" y="17"/>
                    </a:cubicBezTo>
                    <a:cubicBezTo>
                      <a:pt x="726" y="35"/>
                      <a:pt x="561" y="190"/>
                      <a:pt x="525" y="389"/>
                    </a:cubicBezTo>
                    <a:cubicBezTo>
                      <a:pt x="461" y="364"/>
                      <a:pt x="389" y="354"/>
                      <a:pt x="313" y="371"/>
                    </a:cubicBezTo>
                    <a:cubicBezTo>
                      <a:pt x="133" y="410"/>
                      <a:pt x="0" y="573"/>
                      <a:pt x="5" y="757"/>
                    </a:cubicBezTo>
                    <a:cubicBezTo>
                      <a:pt x="11" y="964"/>
                      <a:pt x="180" y="1130"/>
                      <a:pt x="389" y="1130"/>
                    </a:cubicBezTo>
                    <a:cubicBezTo>
                      <a:pt x="392" y="1130"/>
                      <a:pt x="395" y="1129"/>
                      <a:pt x="399" y="1129"/>
                    </a:cubicBezTo>
                    <a:cubicBezTo>
                      <a:pt x="399" y="1129"/>
                      <a:pt x="399" y="1129"/>
                      <a:pt x="399" y="1129"/>
                    </a:cubicBezTo>
                    <a:cubicBezTo>
                      <a:pt x="719" y="1129"/>
                      <a:pt x="719" y="1129"/>
                      <a:pt x="719" y="1129"/>
                    </a:cubicBezTo>
                    <a:cubicBezTo>
                      <a:pt x="718" y="796"/>
                      <a:pt x="718" y="796"/>
                      <a:pt x="718" y="796"/>
                    </a:cubicBezTo>
                    <a:cubicBezTo>
                      <a:pt x="506" y="796"/>
                      <a:pt x="506" y="796"/>
                      <a:pt x="506" y="796"/>
                    </a:cubicBezTo>
                    <a:cubicBezTo>
                      <a:pt x="884" y="432"/>
                      <a:pt x="884" y="432"/>
                      <a:pt x="884" y="432"/>
                    </a:cubicBezTo>
                    <a:cubicBezTo>
                      <a:pt x="1262" y="796"/>
                      <a:pt x="1262" y="796"/>
                      <a:pt x="1262" y="796"/>
                    </a:cubicBezTo>
                    <a:cubicBezTo>
                      <a:pt x="1050" y="796"/>
                      <a:pt x="1050" y="796"/>
                      <a:pt x="1050" y="796"/>
                    </a:cubicBezTo>
                    <a:cubicBezTo>
                      <a:pt x="1050" y="1129"/>
                      <a:pt x="1050" y="1129"/>
                      <a:pt x="1050" y="1129"/>
                    </a:cubicBezTo>
                    <a:cubicBezTo>
                      <a:pt x="1422" y="1129"/>
                      <a:pt x="1422" y="1129"/>
                      <a:pt x="1422" y="1129"/>
                    </a:cubicBezTo>
                    <a:cubicBezTo>
                      <a:pt x="1424" y="1129"/>
                      <a:pt x="1426" y="1130"/>
                      <a:pt x="1429" y="1130"/>
                    </a:cubicBezTo>
                    <a:cubicBezTo>
                      <a:pt x="1431" y="1130"/>
                      <a:pt x="1433" y="1129"/>
                      <a:pt x="1435" y="1129"/>
                    </a:cubicBezTo>
                    <a:cubicBezTo>
                      <a:pt x="1437" y="1129"/>
                      <a:pt x="1437" y="1129"/>
                      <a:pt x="1437" y="1129"/>
                    </a:cubicBezTo>
                    <a:cubicBezTo>
                      <a:pt x="1437" y="1129"/>
                      <a:pt x="1437" y="1129"/>
                      <a:pt x="1437" y="1129"/>
                    </a:cubicBezTo>
                    <a:cubicBezTo>
                      <a:pt x="1589" y="1124"/>
                      <a:pt x="1711" y="1001"/>
                      <a:pt x="1711" y="848"/>
                    </a:cubicBezTo>
                    <a:cubicBezTo>
                      <a:pt x="1711" y="692"/>
                      <a:pt x="1584" y="566"/>
                      <a:pt x="1428" y="56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30"/>
              <p:cNvSpPr/>
              <p:nvPr/>
            </p:nvSpPr>
            <p:spPr>
              <a:xfrm>
                <a:off x="5840069" y="2720314"/>
                <a:ext cx="578753" cy="576644"/>
              </a:xfrm>
              <a:custGeom>
                <a:avLst/>
                <a:gdLst/>
                <a:ahLst/>
                <a:cxnLst/>
                <a:rect l="l" t="t" r="r" b="b"/>
                <a:pathLst>
                  <a:path w="3714" h="3706" extrusionOk="0">
                    <a:moveTo>
                      <a:pt x="2684" y="356"/>
                    </a:moveTo>
                    <a:cubicBezTo>
                      <a:pt x="2578" y="297"/>
                      <a:pt x="2463" y="250"/>
                      <a:pt x="2341" y="215"/>
                    </a:cubicBezTo>
                    <a:cubicBezTo>
                      <a:pt x="1598" y="0"/>
                      <a:pt x="827" y="320"/>
                      <a:pt x="441" y="949"/>
                    </a:cubicBezTo>
                    <a:cubicBezTo>
                      <a:pt x="431" y="964"/>
                      <a:pt x="422" y="981"/>
                      <a:pt x="412" y="997"/>
                    </a:cubicBezTo>
                    <a:cubicBezTo>
                      <a:pt x="403" y="1013"/>
                      <a:pt x="394" y="1029"/>
                      <a:pt x="385" y="1046"/>
                    </a:cubicBezTo>
                    <a:cubicBezTo>
                      <a:pt x="385" y="1046"/>
                      <a:pt x="385" y="1047"/>
                      <a:pt x="385" y="1047"/>
                    </a:cubicBezTo>
                    <a:cubicBezTo>
                      <a:pt x="377" y="1063"/>
                      <a:pt x="369" y="1078"/>
                      <a:pt x="361" y="1093"/>
                    </a:cubicBezTo>
                    <a:cubicBezTo>
                      <a:pt x="360" y="1096"/>
                      <a:pt x="359" y="1099"/>
                      <a:pt x="358" y="1101"/>
                    </a:cubicBezTo>
                    <a:cubicBezTo>
                      <a:pt x="350" y="1117"/>
                      <a:pt x="343" y="1132"/>
                      <a:pt x="336" y="1148"/>
                    </a:cubicBezTo>
                    <a:cubicBezTo>
                      <a:pt x="330" y="1162"/>
                      <a:pt x="323" y="1177"/>
                      <a:pt x="317" y="1192"/>
                    </a:cubicBezTo>
                    <a:cubicBezTo>
                      <a:pt x="315" y="1197"/>
                      <a:pt x="313" y="1202"/>
                      <a:pt x="312" y="1206"/>
                    </a:cubicBezTo>
                    <a:cubicBezTo>
                      <a:pt x="305" y="1222"/>
                      <a:pt x="299" y="1238"/>
                      <a:pt x="294" y="1253"/>
                    </a:cubicBezTo>
                    <a:cubicBezTo>
                      <a:pt x="288" y="1269"/>
                      <a:pt x="282" y="1285"/>
                      <a:pt x="277" y="1301"/>
                    </a:cubicBezTo>
                    <a:cubicBezTo>
                      <a:pt x="270" y="1321"/>
                      <a:pt x="264" y="1343"/>
                      <a:pt x="258" y="1364"/>
                    </a:cubicBezTo>
                    <a:cubicBezTo>
                      <a:pt x="0" y="2257"/>
                      <a:pt x="515" y="3190"/>
                      <a:pt x="1408" y="3448"/>
                    </a:cubicBezTo>
                    <a:cubicBezTo>
                      <a:pt x="2301" y="3706"/>
                      <a:pt x="3234" y="3192"/>
                      <a:pt x="3492" y="2299"/>
                    </a:cubicBezTo>
                    <a:cubicBezTo>
                      <a:pt x="3714" y="1528"/>
                      <a:pt x="3360" y="726"/>
                      <a:pt x="2684" y="356"/>
                    </a:cubicBezTo>
                    <a:close/>
                    <a:moveTo>
                      <a:pt x="1526" y="3041"/>
                    </a:moveTo>
                    <a:cubicBezTo>
                      <a:pt x="858" y="2848"/>
                      <a:pt x="472" y="2149"/>
                      <a:pt x="665" y="1481"/>
                    </a:cubicBezTo>
                    <a:cubicBezTo>
                      <a:pt x="670" y="1466"/>
                      <a:pt x="674" y="1450"/>
                      <a:pt x="680" y="1434"/>
                    </a:cubicBezTo>
                    <a:cubicBezTo>
                      <a:pt x="684" y="1420"/>
                      <a:pt x="689" y="1406"/>
                      <a:pt x="694" y="1393"/>
                    </a:cubicBezTo>
                    <a:cubicBezTo>
                      <a:pt x="706" y="1361"/>
                      <a:pt x="719" y="1330"/>
                      <a:pt x="733" y="1299"/>
                    </a:cubicBezTo>
                    <a:cubicBezTo>
                      <a:pt x="739" y="1286"/>
                      <a:pt x="745" y="1273"/>
                      <a:pt x="752" y="1261"/>
                    </a:cubicBezTo>
                    <a:cubicBezTo>
                      <a:pt x="757" y="1251"/>
                      <a:pt x="762" y="1241"/>
                      <a:pt x="767" y="1232"/>
                    </a:cubicBezTo>
                    <a:cubicBezTo>
                      <a:pt x="774" y="1219"/>
                      <a:pt x="781" y="1207"/>
                      <a:pt x="788" y="1194"/>
                    </a:cubicBezTo>
                    <a:cubicBezTo>
                      <a:pt x="800" y="1174"/>
                      <a:pt x="812" y="1154"/>
                      <a:pt x="825" y="1134"/>
                    </a:cubicBezTo>
                    <a:cubicBezTo>
                      <a:pt x="1121" y="688"/>
                      <a:pt x="1682" y="465"/>
                      <a:pt x="2224" y="622"/>
                    </a:cubicBezTo>
                    <a:cubicBezTo>
                      <a:pt x="2303" y="645"/>
                      <a:pt x="2377" y="675"/>
                      <a:pt x="2448" y="711"/>
                    </a:cubicBezTo>
                    <a:cubicBezTo>
                      <a:pt x="2461" y="718"/>
                      <a:pt x="2475" y="724"/>
                      <a:pt x="2488" y="732"/>
                    </a:cubicBezTo>
                    <a:cubicBezTo>
                      <a:pt x="2492" y="734"/>
                      <a:pt x="2497" y="737"/>
                      <a:pt x="2501" y="740"/>
                    </a:cubicBezTo>
                    <a:cubicBezTo>
                      <a:pt x="2515" y="747"/>
                      <a:pt x="2528" y="755"/>
                      <a:pt x="2542" y="764"/>
                    </a:cubicBezTo>
                    <a:cubicBezTo>
                      <a:pt x="2542" y="764"/>
                      <a:pt x="2543" y="765"/>
                      <a:pt x="2544" y="765"/>
                    </a:cubicBezTo>
                    <a:cubicBezTo>
                      <a:pt x="2559" y="775"/>
                      <a:pt x="2574" y="784"/>
                      <a:pt x="2589" y="795"/>
                    </a:cubicBezTo>
                    <a:cubicBezTo>
                      <a:pt x="2591" y="796"/>
                      <a:pt x="2592" y="797"/>
                      <a:pt x="2593" y="798"/>
                    </a:cubicBezTo>
                    <a:cubicBezTo>
                      <a:pt x="2606" y="806"/>
                      <a:pt x="2619" y="815"/>
                      <a:pt x="2631" y="825"/>
                    </a:cubicBezTo>
                    <a:cubicBezTo>
                      <a:pt x="2646" y="836"/>
                      <a:pt x="2661" y="848"/>
                      <a:pt x="2676" y="860"/>
                    </a:cubicBezTo>
                    <a:cubicBezTo>
                      <a:pt x="2689" y="871"/>
                      <a:pt x="2701" y="882"/>
                      <a:pt x="2714" y="893"/>
                    </a:cubicBezTo>
                    <a:cubicBezTo>
                      <a:pt x="2715" y="894"/>
                      <a:pt x="2716" y="895"/>
                      <a:pt x="2717" y="896"/>
                    </a:cubicBezTo>
                    <a:cubicBezTo>
                      <a:pt x="2730" y="907"/>
                      <a:pt x="2743" y="920"/>
                      <a:pt x="2756" y="932"/>
                    </a:cubicBezTo>
                    <a:cubicBezTo>
                      <a:pt x="2757" y="933"/>
                      <a:pt x="2758" y="934"/>
                      <a:pt x="2758" y="935"/>
                    </a:cubicBezTo>
                    <a:cubicBezTo>
                      <a:pt x="2770" y="946"/>
                      <a:pt x="2782" y="958"/>
                      <a:pt x="2794" y="971"/>
                    </a:cubicBezTo>
                    <a:cubicBezTo>
                      <a:pt x="2806" y="984"/>
                      <a:pt x="2817" y="997"/>
                      <a:pt x="2829" y="1011"/>
                    </a:cubicBezTo>
                    <a:cubicBezTo>
                      <a:pt x="2840" y="1023"/>
                      <a:pt x="2850" y="1035"/>
                      <a:pt x="2860" y="1048"/>
                    </a:cubicBezTo>
                    <a:cubicBezTo>
                      <a:pt x="2861" y="1049"/>
                      <a:pt x="2862" y="1051"/>
                      <a:pt x="2863" y="1052"/>
                    </a:cubicBezTo>
                    <a:cubicBezTo>
                      <a:pt x="2885" y="1080"/>
                      <a:pt x="2906" y="1109"/>
                      <a:pt x="2926" y="1139"/>
                    </a:cubicBezTo>
                    <a:cubicBezTo>
                      <a:pt x="2935" y="1153"/>
                      <a:pt x="2945" y="1168"/>
                      <a:pt x="2954" y="1184"/>
                    </a:cubicBezTo>
                    <a:cubicBezTo>
                      <a:pt x="2963" y="1199"/>
                      <a:pt x="2972" y="1214"/>
                      <a:pt x="2980" y="1230"/>
                    </a:cubicBezTo>
                    <a:cubicBezTo>
                      <a:pt x="2989" y="1245"/>
                      <a:pt x="2997" y="1261"/>
                      <a:pt x="3005" y="1276"/>
                    </a:cubicBezTo>
                    <a:cubicBezTo>
                      <a:pt x="3013" y="1295"/>
                      <a:pt x="3022" y="1313"/>
                      <a:pt x="3030" y="1332"/>
                    </a:cubicBezTo>
                    <a:cubicBezTo>
                      <a:pt x="3036" y="1344"/>
                      <a:pt x="3041" y="1357"/>
                      <a:pt x="3046" y="1369"/>
                    </a:cubicBezTo>
                    <a:cubicBezTo>
                      <a:pt x="3053" y="1389"/>
                      <a:pt x="3060" y="1408"/>
                      <a:pt x="3067" y="1427"/>
                    </a:cubicBezTo>
                    <a:cubicBezTo>
                      <a:pt x="3072" y="1443"/>
                      <a:pt x="3077" y="1458"/>
                      <a:pt x="3082" y="1474"/>
                    </a:cubicBezTo>
                    <a:cubicBezTo>
                      <a:pt x="3082" y="1474"/>
                      <a:pt x="3082" y="1475"/>
                      <a:pt x="3083" y="1476"/>
                    </a:cubicBezTo>
                    <a:cubicBezTo>
                      <a:pt x="3088" y="1493"/>
                      <a:pt x="3092" y="1510"/>
                      <a:pt x="3097" y="1528"/>
                    </a:cubicBezTo>
                    <a:cubicBezTo>
                      <a:pt x="3097" y="1529"/>
                      <a:pt x="3098" y="1531"/>
                      <a:pt x="3098" y="1532"/>
                    </a:cubicBezTo>
                    <a:cubicBezTo>
                      <a:pt x="3102" y="1548"/>
                      <a:pt x="3105" y="1564"/>
                      <a:pt x="3108" y="1580"/>
                    </a:cubicBezTo>
                    <a:cubicBezTo>
                      <a:pt x="3112" y="1598"/>
                      <a:pt x="3115" y="1616"/>
                      <a:pt x="3118" y="1633"/>
                    </a:cubicBezTo>
                    <a:cubicBezTo>
                      <a:pt x="3121" y="1649"/>
                      <a:pt x="3123" y="1666"/>
                      <a:pt x="3125" y="1682"/>
                    </a:cubicBezTo>
                    <a:cubicBezTo>
                      <a:pt x="3125" y="1684"/>
                      <a:pt x="3125" y="1685"/>
                      <a:pt x="3125" y="1686"/>
                    </a:cubicBezTo>
                    <a:cubicBezTo>
                      <a:pt x="3128" y="1704"/>
                      <a:pt x="3130" y="1722"/>
                      <a:pt x="3131" y="1740"/>
                    </a:cubicBezTo>
                    <a:cubicBezTo>
                      <a:pt x="3132" y="1759"/>
                      <a:pt x="3133" y="1778"/>
                      <a:pt x="3133" y="1798"/>
                    </a:cubicBezTo>
                    <a:cubicBezTo>
                      <a:pt x="3134" y="1815"/>
                      <a:pt x="3134" y="1832"/>
                      <a:pt x="3134" y="1850"/>
                    </a:cubicBezTo>
                    <a:cubicBezTo>
                      <a:pt x="3134" y="1864"/>
                      <a:pt x="3133" y="1878"/>
                      <a:pt x="3132" y="1893"/>
                    </a:cubicBezTo>
                    <a:cubicBezTo>
                      <a:pt x="3132" y="1899"/>
                      <a:pt x="3132" y="1907"/>
                      <a:pt x="3131" y="1913"/>
                    </a:cubicBezTo>
                    <a:cubicBezTo>
                      <a:pt x="3130" y="1929"/>
                      <a:pt x="3129" y="1944"/>
                      <a:pt x="3127" y="1960"/>
                    </a:cubicBezTo>
                    <a:cubicBezTo>
                      <a:pt x="3127" y="1960"/>
                      <a:pt x="3127" y="1961"/>
                      <a:pt x="3127" y="1961"/>
                    </a:cubicBezTo>
                    <a:cubicBezTo>
                      <a:pt x="3126" y="1976"/>
                      <a:pt x="3124" y="1992"/>
                      <a:pt x="3121" y="2007"/>
                    </a:cubicBezTo>
                    <a:cubicBezTo>
                      <a:pt x="3121" y="2013"/>
                      <a:pt x="3120" y="2018"/>
                      <a:pt x="3119" y="2024"/>
                    </a:cubicBezTo>
                    <a:cubicBezTo>
                      <a:pt x="3117" y="2038"/>
                      <a:pt x="3114" y="2053"/>
                      <a:pt x="3111" y="2067"/>
                    </a:cubicBezTo>
                    <a:cubicBezTo>
                      <a:pt x="3111" y="2069"/>
                      <a:pt x="3111" y="2071"/>
                      <a:pt x="3110" y="2073"/>
                    </a:cubicBezTo>
                    <a:cubicBezTo>
                      <a:pt x="3104" y="2109"/>
                      <a:pt x="3095" y="2145"/>
                      <a:pt x="3084" y="2181"/>
                    </a:cubicBezTo>
                    <a:cubicBezTo>
                      <a:pt x="2892" y="2849"/>
                      <a:pt x="2194" y="3234"/>
                      <a:pt x="1526" y="3041"/>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30"/>
              <p:cNvSpPr/>
              <p:nvPr/>
            </p:nvSpPr>
            <p:spPr>
              <a:xfrm>
                <a:off x="5840069" y="2735046"/>
                <a:ext cx="553500" cy="561924"/>
              </a:xfrm>
              <a:custGeom>
                <a:avLst/>
                <a:gdLst/>
                <a:ahLst/>
                <a:cxnLst/>
                <a:rect l="l" t="t" r="r" b="b"/>
                <a:pathLst>
                  <a:path w="3558" h="3603" extrusionOk="0">
                    <a:moveTo>
                      <a:pt x="258" y="1261"/>
                    </a:moveTo>
                    <a:cubicBezTo>
                      <a:pt x="0" y="2154"/>
                      <a:pt x="515" y="3087"/>
                      <a:pt x="1408" y="3345"/>
                    </a:cubicBezTo>
                    <a:cubicBezTo>
                      <a:pt x="2301" y="3603"/>
                      <a:pt x="3234" y="3089"/>
                      <a:pt x="3492" y="2196"/>
                    </a:cubicBezTo>
                    <a:cubicBezTo>
                      <a:pt x="3498" y="2175"/>
                      <a:pt x="3504" y="2153"/>
                      <a:pt x="3508" y="2132"/>
                    </a:cubicBezTo>
                    <a:cubicBezTo>
                      <a:pt x="3513" y="2116"/>
                      <a:pt x="3516" y="2100"/>
                      <a:pt x="3520" y="2083"/>
                    </a:cubicBezTo>
                    <a:cubicBezTo>
                      <a:pt x="3524" y="2067"/>
                      <a:pt x="3527" y="2050"/>
                      <a:pt x="3530" y="2034"/>
                    </a:cubicBezTo>
                    <a:cubicBezTo>
                      <a:pt x="3531" y="2029"/>
                      <a:pt x="3532" y="2024"/>
                      <a:pt x="3532" y="2019"/>
                    </a:cubicBezTo>
                    <a:cubicBezTo>
                      <a:pt x="3536" y="2003"/>
                      <a:pt x="3538" y="1987"/>
                      <a:pt x="3540" y="1971"/>
                    </a:cubicBezTo>
                    <a:cubicBezTo>
                      <a:pt x="3543" y="1954"/>
                      <a:pt x="3545" y="1937"/>
                      <a:pt x="3547" y="1921"/>
                    </a:cubicBezTo>
                    <a:cubicBezTo>
                      <a:pt x="3547" y="1918"/>
                      <a:pt x="3548" y="1915"/>
                      <a:pt x="3548" y="1912"/>
                    </a:cubicBezTo>
                    <a:cubicBezTo>
                      <a:pt x="3550" y="1895"/>
                      <a:pt x="3551" y="1878"/>
                      <a:pt x="3553" y="1860"/>
                    </a:cubicBezTo>
                    <a:cubicBezTo>
                      <a:pt x="3553" y="1860"/>
                      <a:pt x="3553" y="1859"/>
                      <a:pt x="3553" y="1859"/>
                    </a:cubicBezTo>
                    <a:cubicBezTo>
                      <a:pt x="3555" y="1840"/>
                      <a:pt x="3555" y="1821"/>
                      <a:pt x="3556" y="1803"/>
                    </a:cubicBezTo>
                    <a:cubicBezTo>
                      <a:pt x="3557" y="1784"/>
                      <a:pt x="3558" y="1766"/>
                      <a:pt x="3558" y="1747"/>
                    </a:cubicBezTo>
                    <a:cubicBezTo>
                      <a:pt x="3540" y="1905"/>
                      <a:pt x="3416" y="1982"/>
                      <a:pt x="3319" y="1969"/>
                    </a:cubicBezTo>
                    <a:cubicBezTo>
                      <a:pt x="3208" y="1954"/>
                      <a:pt x="3126" y="1817"/>
                      <a:pt x="3134" y="1699"/>
                    </a:cubicBezTo>
                    <a:cubicBezTo>
                      <a:pt x="3134" y="1722"/>
                      <a:pt x="3134" y="1746"/>
                      <a:pt x="3133" y="1769"/>
                    </a:cubicBezTo>
                    <a:cubicBezTo>
                      <a:pt x="3133" y="1784"/>
                      <a:pt x="3132" y="1798"/>
                      <a:pt x="3131" y="1812"/>
                    </a:cubicBezTo>
                    <a:cubicBezTo>
                      <a:pt x="3131" y="1823"/>
                      <a:pt x="3130" y="1834"/>
                      <a:pt x="3128" y="1845"/>
                    </a:cubicBezTo>
                    <a:cubicBezTo>
                      <a:pt x="3127" y="1859"/>
                      <a:pt x="3126" y="1873"/>
                      <a:pt x="3124" y="1888"/>
                    </a:cubicBezTo>
                    <a:cubicBezTo>
                      <a:pt x="3119" y="1921"/>
                      <a:pt x="3114" y="1954"/>
                      <a:pt x="3107" y="1987"/>
                    </a:cubicBezTo>
                    <a:cubicBezTo>
                      <a:pt x="3104" y="2002"/>
                      <a:pt x="3101" y="2016"/>
                      <a:pt x="3097" y="2030"/>
                    </a:cubicBezTo>
                    <a:cubicBezTo>
                      <a:pt x="3093" y="2046"/>
                      <a:pt x="3089" y="2062"/>
                      <a:pt x="3084" y="2078"/>
                    </a:cubicBezTo>
                    <a:cubicBezTo>
                      <a:pt x="2892" y="2746"/>
                      <a:pt x="2193" y="3131"/>
                      <a:pt x="1525" y="2938"/>
                    </a:cubicBezTo>
                    <a:cubicBezTo>
                      <a:pt x="857" y="2745"/>
                      <a:pt x="472" y="2046"/>
                      <a:pt x="665" y="1378"/>
                    </a:cubicBezTo>
                    <a:cubicBezTo>
                      <a:pt x="675" y="1342"/>
                      <a:pt x="687" y="1307"/>
                      <a:pt x="701" y="1273"/>
                    </a:cubicBezTo>
                    <a:cubicBezTo>
                      <a:pt x="701" y="1271"/>
                      <a:pt x="702" y="1269"/>
                      <a:pt x="703" y="1268"/>
                    </a:cubicBezTo>
                    <a:cubicBezTo>
                      <a:pt x="708" y="1254"/>
                      <a:pt x="714" y="1240"/>
                      <a:pt x="719" y="1227"/>
                    </a:cubicBezTo>
                    <a:cubicBezTo>
                      <a:pt x="722" y="1222"/>
                      <a:pt x="724" y="1216"/>
                      <a:pt x="726" y="1212"/>
                    </a:cubicBezTo>
                    <a:cubicBezTo>
                      <a:pt x="732" y="1197"/>
                      <a:pt x="739" y="1183"/>
                      <a:pt x="746" y="1170"/>
                    </a:cubicBezTo>
                    <a:cubicBezTo>
                      <a:pt x="746" y="1169"/>
                      <a:pt x="746" y="1169"/>
                      <a:pt x="747" y="1168"/>
                    </a:cubicBezTo>
                    <a:cubicBezTo>
                      <a:pt x="753" y="1154"/>
                      <a:pt x="761" y="1141"/>
                      <a:pt x="768" y="1127"/>
                    </a:cubicBezTo>
                    <a:cubicBezTo>
                      <a:pt x="771" y="1121"/>
                      <a:pt x="774" y="1115"/>
                      <a:pt x="778" y="1109"/>
                    </a:cubicBezTo>
                    <a:cubicBezTo>
                      <a:pt x="785" y="1096"/>
                      <a:pt x="792" y="1084"/>
                      <a:pt x="800" y="1072"/>
                    </a:cubicBezTo>
                    <a:cubicBezTo>
                      <a:pt x="809" y="1057"/>
                      <a:pt x="818" y="1042"/>
                      <a:pt x="828" y="1028"/>
                    </a:cubicBezTo>
                    <a:cubicBezTo>
                      <a:pt x="838" y="1012"/>
                      <a:pt x="849" y="996"/>
                      <a:pt x="861" y="981"/>
                    </a:cubicBezTo>
                    <a:cubicBezTo>
                      <a:pt x="872" y="966"/>
                      <a:pt x="883" y="952"/>
                      <a:pt x="894" y="938"/>
                    </a:cubicBezTo>
                    <a:cubicBezTo>
                      <a:pt x="894" y="937"/>
                      <a:pt x="895" y="936"/>
                      <a:pt x="896" y="935"/>
                    </a:cubicBezTo>
                    <a:cubicBezTo>
                      <a:pt x="907" y="922"/>
                      <a:pt x="917" y="909"/>
                      <a:pt x="928" y="897"/>
                    </a:cubicBezTo>
                    <a:cubicBezTo>
                      <a:pt x="940" y="883"/>
                      <a:pt x="952" y="870"/>
                      <a:pt x="965" y="857"/>
                    </a:cubicBezTo>
                    <a:cubicBezTo>
                      <a:pt x="976" y="845"/>
                      <a:pt x="987" y="834"/>
                      <a:pt x="999" y="823"/>
                    </a:cubicBezTo>
                    <a:cubicBezTo>
                      <a:pt x="1000" y="821"/>
                      <a:pt x="1002" y="820"/>
                      <a:pt x="1003" y="819"/>
                    </a:cubicBezTo>
                    <a:cubicBezTo>
                      <a:pt x="1016" y="807"/>
                      <a:pt x="1029" y="795"/>
                      <a:pt x="1042" y="783"/>
                    </a:cubicBezTo>
                    <a:cubicBezTo>
                      <a:pt x="1043" y="782"/>
                      <a:pt x="1043" y="782"/>
                      <a:pt x="1044" y="782"/>
                    </a:cubicBezTo>
                    <a:cubicBezTo>
                      <a:pt x="1056" y="771"/>
                      <a:pt x="1069" y="760"/>
                      <a:pt x="1081" y="750"/>
                    </a:cubicBezTo>
                    <a:cubicBezTo>
                      <a:pt x="1097" y="737"/>
                      <a:pt x="1113" y="725"/>
                      <a:pt x="1130" y="713"/>
                    </a:cubicBezTo>
                    <a:cubicBezTo>
                      <a:pt x="1141" y="704"/>
                      <a:pt x="1152" y="697"/>
                      <a:pt x="1163" y="689"/>
                    </a:cubicBezTo>
                    <a:cubicBezTo>
                      <a:pt x="1180" y="677"/>
                      <a:pt x="1197" y="666"/>
                      <a:pt x="1214" y="656"/>
                    </a:cubicBezTo>
                    <a:cubicBezTo>
                      <a:pt x="1229" y="646"/>
                      <a:pt x="1244" y="638"/>
                      <a:pt x="1260" y="629"/>
                    </a:cubicBezTo>
                    <a:cubicBezTo>
                      <a:pt x="1275" y="621"/>
                      <a:pt x="1291" y="612"/>
                      <a:pt x="1307" y="604"/>
                    </a:cubicBezTo>
                    <a:cubicBezTo>
                      <a:pt x="1323" y="596"/>
                      <a:pt x="1338" y="589"/>
                      <a:pt x="1355" y="581"/>
                    </a:cubicBezTo>
                    <a:cubicBezTo>
                      <a:pt x="1387" y="567"/>
                      <a:pt x="1420" y="553"/>
                      <a:pt x="1454" y="542"/>
                    </a:cubicBezTo>
                    <a:cubicBezTo>
                      <a:pt x="1455" y="541"/>
                      <a:pt x="1457" y="540"/>
                      <a:pt x="1459" y="540"/>
                    </a:cubicBezTo>
                    <a:cubicBezTo>
                      <a:pt x="1474" y="534"/>
                      <a:pt x="1489" y="529"/>
                      <a:pt x="1504" y="525"/>
                    </a:cubicBezTo>
                    <a:cubicBezTo>
                      <a:pt x="1521" y="519"/>
                      <a:pt x="1538" y="514"/>
                      <a:pt x="1556" y="510"/>
                    </a:cubicBezTo>
                    <a:cubicBezTo>
                      <a:pt x="1572" y="506"/>
                      <a:pt x="1588" y="502"/>
                      <a:pt x="1605" y="498"/>
                    </a:cubicBezTo>
                    <a:cubicBezTo>
                      <a:pt x="1606" y="498"/>
                      <a:pt x="1607" y="498"/>
                      <a:pt x="1608" y="498"/>
                    </a:cubicBezTo>
                    <a:cubicBezTo>
                      <a:pt x="1626" y="494"/>
                      <a:pt x="1643" y="491"/>
                      <a:pt x="1661" y="487"/>
                    </a:cubicBezTo>
                    <a:cubicBezTo>
                      <a:pt x="1662" y="487"/>
                      <a:pt x="1664" y="487"/>
                      <a:pt x="1665" y="487"/>
                    </a:cubicBezTo>
                    <a:cubicBezTo>
                      <a:pt x="1681" y="484"/>
                      <a:pt x="1698" y="481"/>
                      <a:pt x="1714" y="479"/>
                    </a:cubicBezTo>
                    <a:cubicBezTo>
                      <a:pt x="1733" y="477"/>
                      <a:pt x="1752" y="475"/>
                      <a:pt x="1771" y="473"/>
                    </a:cubicBezTo>
                    <a:cubicBezTo>
                      <a:pt x="1787" y="472"/>
                      <a:pt x="1802" y="471"/>
                      <a:pt x="1817" y="470"/>
                    </a:cubicBezTo>
                    <a:cubicBezTo>
                      <a:pt x="1819" y="470"/>
                      <a:pt x="1820" y="470"/>
                      <a:pt x="1822" y="470"/>
                    </a:cubicBezTo>
                    <a:cubicBezTo>
                      <a:pt x="1840" y="469"/>
                      <a:pt x="1859" y="469"/>
                      <a:pt x="1877" y="469"/>
                    </a:cubicBezTo>
                    <a:cubicBezTo>
                      <a:pt x="1878" y="469"/>
                      <a:pt x="1878" y="469"/>
                      <a:pt x="1879" y="469"/>
                    </a:cubicBezTo>
                    <a:cubicBezTo>
                      <a:pt x="1895" y="469"/>
                      <a:pt x="1910" y="470"/>
                      <a:pt x="1927" y="471"/>
                    </a:cubicBezTo>
                    <a:cubicBezTo>
                      <a:pt x="1931" y="470"/>
                      <a:pt x="1936" y="471"/>
                      <a:pt x="1942" y="471"/>
                    </a:cubicBezTo>
                    <a:cubicBezTo>
                      <a:pt x="1956" y="472"/>
                      <a:pt x="1972" y="473"/>
                      <a:pt x="1987" y="474"/>
                    </a:cubicBezTo>
                    <a:cubicBezTo>
                      <a:pt x="1685" y="483"/>
                      <a:pt x="1704" y="53"/>
                      <a:pt x="1976" y="48"/>
                    </a:cubicBezTo>
                    <a:cubicBezTo>
                      <a:pt x="1207" y="0"/>
                      <a:pt x="480" y="489"/>
                      <a:pt x="258" y="12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30"/>
              <p:cNvSpPr/>
              <p:nvPr/>
            </p:nvSpPr>
            <p:spPr>
              <a:xfrm>
                <a:off x="5751678" y="3347473"/>
                <a:ext cx="759752" cy="67346"/>
              </a:xfrm>
              <a:custGeom>
                <a:avLst/>
                <a:gdLst/>
                <a:ahLst/>
                <a:cxnLst/>
                <a:rect l="l" t="t" r="r" b="b"/>
                <a:pathLst>
                  <a:path w="4872" h="434" extrusionOk="0">
                    <a:moveTo>
                      <a:pt x="4717" y="434"/>
                    </a:moveTo>
                    <a:cubicBezTo>
                      <a:pt x="156" y="434"/>
                      <a:pt x="156" y="434"/>
                      <a:pt x="156" y="434"/>
                    </a:cubicBezTo>
                    <a:cubicBezTo>
                      <a:pt x="70" y="434"/>
                      <a:pt x="0" y="365"/>
                      <a:pt x="0" y="278"/>
                    </a:cubicBezTo>
                    <a:cubicBezTo>
                      <a:pt x="0" y="156"/>
                      <a:pt x="0" y="156"/>
                      <a:pt x="0" y="156"/>
                    </a:cubicBezTo>
                    <a:cubicBezTo>
                      <a:pt x="0" y="70"/>
                      <a:pt x="70" y="0"/>
                      <a:pt x="156" y="0"/>
                    </a:cubicBezTo>
                    <a:cubicBezTo>
                      <a:pt x="4716" y="0"/>
                      <a:pt x="4716" y="0"/>
                      <a:pt x="4716" y="0"/>
                    </a:cubicBezTo>
                    <a:cubicBezTo>
                      <a:pt x="4802" y="0"/>
                      <a:pt x="4872" y="70"/>
                      <a:pt x="4872" y="156"/>
                    </a:cubicBezTo>
                    <a:cubicBezTo>
                      <a:pt x="4872" y="278"/>
                      <a:pt x="4872" y="278"/>
                      <a:pt x="4872" y="278"/>
                    </a:cubicBezTo>
                    <a:cubicBezTo>
                      <a:pt x="4872" y="365"/>
                      <a:pt x="4803" y="434"/>
                      <a:pt x="4717" y="43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30"/>
              <p:cNvSpPr/>
              <p:nvPr/>
            </p:nvSpPr>
            <p:spPr>
              <a:xfrm>
                <a:off x="6235724" y="3448492"/>
                <a:ext cx="275696" cy="82077"/>
              </a:xfrm>
              <a:custGeom>
                <a:avLst/>
                <a:gdLst/>
                <a:ahLst/>
                <a:cxnLst/>
                <a:rect l="l" t="t" r="r" b="b"/>
                <a:pathLst>
                  <a:path w="1764" h="533" extrusionOk="0">
                    <a:moveTo>
                      <a:pt x="1608" y="533"/>
                    </a:moveTo>
                    <a:cubicBezTo>
                      <a:pt x="156" y="533"/>
                      <a:pt x="156" y="533"/>
                      <a:pt x="156" y="533"/>
                    </a:cubicBezTo>
                    <a:cubicBezTo>
                      <a:pt x="70" y="533"/>
                      <a:pt x="0" y="463"/>
                      <a:pt x="0" y="377"/>
                    </a:cubicBezTo>
                    <a:cubicBezTo>
                      <a:pt x="0" y="156"/>
                      <a:pt x="0" y="156"/>
                      <a:pt x="0" y="156"/>
                    </a:cubicBezTo>
                    <a:cubicBezTo>
                      <a:pt x="0" y="70"/>
                      <a:pt x="69" y="0"/>
                      <a:pt x="155" y="0"/>
                    </a:cubicBezTo>
                    <a:cubicBezTo>
                      <a:pt x="1608" y="0"/>
                      <a:pt x="1608" y="0"/>
                      <a:pt x="1608" y="0"/>
                    </a:cubicBezTo>
                    <a:cubicBezTo>
                      <a:pt x="1694" y="0"/>
                      <a:pt x="1764" y="70"/>
                      <a:pt x="1764" y="156"/>
                    </a:cubicBezTo>
                    <a:cubicBezTo>
                      <a:pt x="1764" y="377"/>
                      <a:pt x="1764" y="377"/>
                      <a:pt x="1764" y="377"/>
                    </a:cubicBezTo>
                    <a:cubicBezTo>
                      <a:pt x="1764" y="463"/>
                      <a:pt x="1694" y="533"/>
                      <a:pt x="1608" y="533"/>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30"/>
              <p:cNvSpPr/>
              <p:nvPr/>
            </p:nvSpPr>
            <p:spPr>
              <a:xfrm>
                <a:off x="6122078" y="3446388"/>
                <a:ext cx="84300" cy="84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30"/>
              <p:cNvSpPr/>
              <p:nvPr/>
            </p:nvSpPr>
            <p:spPr>
              <a:xfrm>
                <a:off x="6008433" y="3446388"/>
                <a:ext cx="86287" cy="84182"/>
              </a:xfrm>
              <a:custGeom>
                <a:avLst/>
                <a:gdLst/>
                <a:ahLst/>
                <a:cxnLst/>
                <a:rect l="l" t="t" r="r" b="b"/>
                <a:pathLst>
                  <a:path w="548" h="548" extrusionOk="0">
                    <a:moveTo>
                      <a:pt x="547" y="274"/>
                    </a:moveTo>
                    <a:cubicBezTo>
                      <a:pt x="548" y="425"/>
                      <a:pt x="425" y="548"/>
                      <a:pt x="274" y="548"/>
                    </a:cubicBezTo>
                    <a:cubicBezTo>
                      <a:pt x="123" y="548"/>
                      <a:pt x="0" y="425"/>
                      <a:pt x="0" y="274"/>
                    </a:cubicBezTo>
                    <a:cubicBezTo>
                      <a:pt x="0" y="123"/>
                      <a:pt x="122" y="0"/>
                      <a:pt x="274" y="0"/>
                    </a:cubicBezTo>
                    <a:cubicBezTo>
                      <a:pt x="425" y="0"/>
                      <a:pt x="547" y="123"/>
                      <a:pt x="547" y="27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30"/>
              <p:cNvSpPr/>
              <p:nvPr/>
            </p:nvSpPr>
            <p:spPr>
              <a:xfrm>
                <a:off x="6023164" y="2202592"/>
                <a:ext cx="1321665" cy="157840"/>
              </a:xfrm>
              <a:custGeom>
                <a:avLst/>
                <a:gdLst/>
                <a:ahLst/>
                <a:cxnLst/>
                <a:rect l="l" t="t" r="r" b="b"/>
                <a:pathLst>
                  <a:path w="8482" h="1009" extrusionOk="0">
                    <a:moveTo>
                      <a:pt x="8249" y="1009"/>
                    </a:moveTo>
                    <a:cubicBezTo>
                      <a:pt x="235" y="1009"/>
                      <a:pt x="235" y="1009"/>
                      <a:pt x="235" y="1009"/>
                    </a:cubicBezTo>
                    <a:cubicBezTo>
                      <a:pt x="106" y="1009"/>
                      <a:pt x="1" y="904"/>
                      <a:pt x="1" y="775"/>
                    </a:cubicBezTo>
                    <a:cubicBezTo>
                      <a:pt x="0" y="234"/>
                      <a:pt x="0" y="234"/>
                      <a:pt x="0" y="234"/>
                    </a:cubicBezTo>
                    <a:cubicBezTo>
                      <a:pt x="0" y="105"/>
                      <a:pt x="105" y="0"/>
                      <a:pt x="234" y="0"/>
                    </a:cubicBezTo>
                    <a:cubicBezTo>
                      <a:pt x="8248" y="0"/>
                      <a:pt x="8248" y="0"/>
                      <a:pt x="8248" y="0"/>
                    </a:cubicBezTo>
                    <a:cubicBezTo>
                      <a:pt x="8377" y="0"/>
                      <a:pt x="8482" y="105"/>
                      <a:pt x="8482" y="234"/>
                    </a:cubicBezTo>
                    <a:cubicBezTo>
                      <a:pt x="8482" y="775"/>
                      <a:pt x="8482" y="775"/>
                      <a:pt x="8482" y="775"/>
                    </a:cubicBezTo>
                    <a:cubicBezTo>
                      <a:pt x="8482" y="904"/>
                      <a:pt x="8378" y="1009"/>
                      <a:pt x="8249" y="100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30"/>
              <p:cNvSpPr/>
              <p:nvPr/>
            </p:nvSpPr>
            <p:spPr>
              <a:xfrm>
                <a:off x="7189085" y="2223637"/>
                <a:ext cx="117600" cy="1158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30"/>
              <p:cNvSpPr/>
              <p:nvPr/>
            </p:nvSpPr>
            <p:spPr>
              <a:xfrm>
                <a:off x="6340951" y="2236265"/>
                <a:ext cx="808147" cy="92601"/>
              </a:xfrm>
              <a:custGeom>
                <a:avLst/>
                <a:gdLst/>
                <a:ahLst/>
                <a:cxnLst/>
                <a:rect l="l" t="t" r="r" b="b"/>
                <a:pathLst>
                  <a:path w="5186" h="596" extrusionOk="0">
                    <a:moveTo>
                      <a:pt x="5046" y="596"/>
                    </a:moveTo>
                    <a:cubicBezTo>
                      <a:pt x="141" y="596"/>
                      <a:pt x="141" y="596"/>
                      <a:pt x="141" y="596"/>
                    </a:cubicBezTo>
                    <a:cubicBezTo>
                      <a:pt x="64" y="596"/>
                      <a:pt x="1" y="533"/>
                      <a:pt x="0" y="455"/>
                    </a:cubicBezTo>
                    <a:cubicBezTo>
                      <a:pt x="0" y="140"/>
                      <a:pt x="0" y="140"/>
                      <a:pt x="0" y="140"/>
                    </a:cubicBezTo>
                    <a:cubicBezTo>
                      <a:pt x="0" y="63"/>
                      <a:pt x="63" y="0"/>
                      <a:pt x="141" y="0"/>
                    </a:cubicBezTo>
                    <a:cubicBezTo>
                      <a:pt x="5045" y="0"/>
                      <a:pt x="5045" y="0"/>
                      <a:pt x="5045" y="0"/>
                    </a:cubicBezTo>
                    <a:cubicBezTo>
                      <a:pt x="5123" y="0"/>
                      <a:pt x="5186" y="63"/>
                      <a:pt x="5186" y="140"/>
                    </a:cubicBezTo>
                    <a:cubicBezTo>
                      <a:pt x="5186" y="455"/>
                      <a:pt x="5186" y="455"/>
                      <a:pt x="5186" y="455"/>
                    </a:cubicBezTo>
                    <a:cubicBezTo>
                      <a:pt x="5186" y="533"/>
                      <a:pt x="5123" y="596"/>
                      <a:pt x="5046" y="59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30"/>
              <p:cNvSpPr/>
              <p:nvPr/>
            </p:nvSpPr>
            <p:spPr>
              <a:xfrm>
                <a:off x="6079987" y="2236265"/>
                <a:ext cx="206244" cy="92600"/>
              </a:xfrm>
              <a:custGeom>
                <a:avLst/>
                <a:gdLst/>
                <a:ahLst/>
                <a:cxnLst/>
                <a:rect l="l" t="t" r="r" b="b"/>
                <a:pathLst>
                  <a:path w="1332" h="593" extrusionOk="0">
                    <a:moveTo>
                      <a:pt x="1159" y="593"/>
                    </a:moveTo>
                    <a:cubicBezTo>
                      <a:pt x="174" y="593"/>
                      <a:pt x="174" y="593"/>
                      <a:pt x="174" y="593"/>
                    </a:cubicBezTo>
                    <a:cubicBezTo>
                      <a:pt x="78" y="593"/>
                      <a:pt x="0" y="515"/>
                      <a:pt x="0" y="419"/>
                    </a:cubicBezTo>
                    <a:cubicBezTo>
                      <a:pt x="0" y="174"/>
                      <a:pt x="0" y="174"/>
                      <a:pt x="0" y="174"/>
                    </a:cubicBezTo>
                    <a:cubicBezTo>
                      <a:pt x="0" y="78"/>
                      <a:pt x="78" y="0"/>
                      <a:pt x="174" y="0"/>
                    </a:cubicBezTo>
                    <a:cubicBezTo>
                      <a:pt x="1158" y="0"/>
                      <a:pt x="1158" y="0"/>
                      <a:pt x="1158" y="0"/>
                    </a:cubicBezTo>
                    <a:cubicBezTo>
                      <a:pt x="1254" y="0"/>
                      <a:pt x="1332" y="78"/>
                      <a:pt x="1332" y="174"/>
                    </a:cubicBezTo>
                    <a:cubicBezTo>
                      <a:pt x="1332" y="419"/>
                      <a:pt x="1332" y="419"/>
                      <a:pt x="1332" y="419"/>
                    </a:cubicBezTo>
                    <a:cubicBezTo>
                      <a:pt x="1332" y="515"/>
                      <a:pt x="1254" y="593"/>
                      <a:pt x="1159" y="59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30"/>
              <p:cNvSpPr/>
              <p:nvPr/>
            </p:nvSpPr>
            <p:spPr>
              <a:xfrm>
                <a:off x="7203817" y="2238369"/>
                <a:ext cx="86286" cy="86288"/>
              </a:xfrm>
              <a:custGeom>
                <a:avLst/>
                <a:gdLst/>
                <a:ahLst/>
                <a:cxnLst/>
                <a:rect l="l" t="t" r="r" b="b"/>
                <a:pathLst>
                  <a:path w="560" h="560" extrusionOk="0">
                    <a:moveTo>
                      <a:pt x="516" y="236"/>
                    </a:moveTo>
                    <a:cubicBezTo>
                      <a:pt x="324" y="236"/>
                      <a:pt x="324" y="236"/>
                      <a:pt x="324" y="236"/>
                    </a:cubicBezTo>
                    <a:cubicBezTo>
                      <a:pt x="324" y="43"/>
                      <a:pt x="324" y="43"/>
                      <a:pt x="324" y="43"/>
                    </a:cubicBezTo>
                    <a:cubicBezTo>
                      <a:pt x="324" y="19"/>
                      <a:pt x="304" y="0"/>
                      <a:pt x="280" y="0"/>
                    </a:cubicBezTo>
                    <a:cubicBezTo>
                      <a:pt x="256" y="0"/>
                      <a:pt x="236" y="19"/>
                      <a:pt x="236" y="43"/>
                    </a:cubicBezTo>
                    <a:cubicBezTo>
                      <a:pt x="236" y="236"/>
                      <a:pt x="236" y="236"/>
                      <a:pt x="236" y="236"/>
                    </a:cubicBezTo>
                    <a:cubicBezTo>
                      <a:pt x="44" y="236"/>
                      <a:pt x="44" y="236"/>
                      <a:pt x="44" y="236"/>
                    </a:cubicBezTo>
                    <a:cubicBezTo>
                      <a:pt x="19" y="236"/>
                      <a:pt x="0" y="256"/>
                      <a:pt x="0" y="280"/>
                    </a:cubicBezTo>
                    <a:cubicBezTo>
                      <a:pt x="0" y="304"/>
                      <a:pt x="20" y="324"/>
                      <a:pt x="44" y="324"/>
                    </a:cubicBezTo>
                    <a:cubicBezTo>
                      <a:pt x="236" y="324"/>
                      <a:pt x="236" y="324"/>
                      <a:pt x="236" y="324"/>
                    </a:cubicBezTo>
                    <a:cubicBezTo>
                      <a:pt x="236" y="516"/>
                      <a:pt x="236" y="516"/>
                      <a:pt x="236" y="516"/>
                    </a:cubicBezTo>
                    <a:cubicBezTo>
                      <a:pt x="236" y="540"/>
                      <a:pt x="256" y="560"/>
                      <a:pt x="280" y="560"/>
                    </a:cubicBezTo>
                    <a:cubicBezTo>
                      <a:pt x="304" y="560"/>
                      <a:pt x="324" y="540"/>
                      <a:pt x="324" y="516"/>
                    </a:cubicBezTo>
                    <a:cubicBezTo>
                      <a:pt x="324" y="324"/>
                      <a:pt x="324" y="324"/>
                      <a:pt x="324" y="324"/>
                    </a:cubicBezTo>
                    <a:cubicBezTo>
                      <a:pt x="516" y="324"/>
                      <a:pt x="516" y="324"/>
                      <a:pt x="516" y="324"/>
                    </a:cubicBezTo>
                    <a:cubicBezTo>
                      <a:pt x="541" y="324"/>
                      <a:pt x="560" y="304"/>
                      <a:pt x="560" y="280"/>
                    </a:cubicBezTo>
                    <a:cubicBezTo>
                      <a:pt x="560" y="256"/>
                      <a:pt x="541" y="236"/>
                      <a:pt x="516" y="23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30"/>
              <p:cNvSpPr/>
              <p:nvPr/>
            </p:nvSpPr>
            <p:spPr>
              <a:xfrm>
                <a:off x="4503680" y="1407067"/>
                <a:ext cx="1418463" cy="374613"/>
              </a:xfrm>
              <a:custGeom>
                <a:avLst/>
                <a:gdLst/>
                <a:ahLst/>
                <a:cxnLst/>
                <a:rect l="l" t="t" r="r" b="b"/>
                <a:pathLst>
                  <a:path w="9100" h="2407" extrusionOk="0">
                    <a:moveTo>
                      <a:pt x="8710" y="2407"/>
                    </a:moveTo>
                    <a:cubicBezTo>
                      <a:pt x="391" y="2407"/>
                      <a:pt x="391" y="2407"/>
                      <a:pt x="391" y="2407"/>
                    </a:cubicBezTo>
                    <a:cubicBezTo>
                      <a:pt x="176" y="2407"/>
                      <a:pt x="1" y="2232"/>
                      <a:pt x="1" y="2017"/>
                    </a:cubicBezTo>
                    <a:cubicBezTo>
                      <a:pt x="0" y="390"/>
                      <a:pt x="0" y="390"/>
                      <a:pt x="0" y="390"/>
                    </a:cubicBezTo>
                    <a:cubicBezTo>
                      <a:pt x="0" y="175"/>
                      <a:pt x="175" y="0"/>
                      <a:pt x="390" y="0"/>
                    </a:cubicBezTo>
                    <a:cubicBezTo>
                      <a:pt x="8709" y="0"/>
                      <a:pt x="8709" y="0"/>
                      <a:pt x="8709" y="0"/>
                    </a:cubicBezTo>
                    <a:cubicBezTo>
                      <a:pt x="8924" y="0"/>
                      <a:pt x="9099" y="175"/>
                      <a:pt x="9099" y="390"/>
                    </a:cubicBezTo>
                    <a:cubicBezTo>
                      <a:pt x="9100" y="2017"/>
                      <a:pt x="9100" y="2017"/>
                      <a:pt x="9100" y="2017"/>
                    </a:cubicBezTo>
                    <a:cubicBezTo>
                      <a:pt x="9100" y="2232"/>
                      <a:pt x="8926" y="2407"/>
                      <a:pt x="8710" y="240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30"/>
              <p:cNvSpPr/>
              <p:nvPr/>
            </p:nvSpPr>
            <p:spPr>
              <a:xfrm>
                <a:off x="4562607" y="1453368"/>
                <a:ext cx="1298509" cy="29464"/>
              </a:xfrm>
              <a:custGeom>
                <a:avLst/>
                <a:gdLst/>
                <a:ahLst/>
                <a:cxnLst/>
                <a:rect l="l" t="t" r="r" b="b"/>
                <a:pathLst>
                  <a:path w="8337" h="187" extrusionOk="0">
                    <a:moveTo>
                      <a:pt x="8244" y="187"/>
                    </a:moveTo>
                    <a:cubicBezTo>
                      <a:pt x="93" y="187"/>
                      <a:pt x="93" y="187"/>
                      <a:pt x="93" y="187"/>
                    </a:cubicBezTo>
                    <a:cubicBezTo>
                      <a:pt x="42" y="187"/>
                      <a:pt x="0" y="145"/>
                      <a:pt x="0" y="94"/>
                    </a:cubicBezTo>
                    <a:cubicBezTo>
                      <a:pt x="0" y="42"/>
                      <a:pt x="42" y="0"/>
                      <a:pt x="93" y="0"/>
                    </a:cubicBezTo>
                    <a:cubicBezTo>
                      <a:pt x="8244" y="0"/>
                      <a:pt x="8244" y="0"/>
                      <a:pt x="8244" y="0"/>
                    </a:cubicBezTo>
                    <a:cubicBezTo>
                      <a:pt x="8295" y="0"/>
                      <a:pt x="8337" y="42"/>
                      <a:pt x="8337" y="94"/>
                    </a:cubicBezTo>
                    <a:cubicBezTo>
                      <a:pt x="8337" y="145"/>
                      <a:pt x="8295" y="187"/>
                      <a:pt x="8244" y="18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30"/>
              <p:cNvSpPr/>
              <p:nvPr/>
            </p:nvSpPr>
            <p:spPr>
              <a:xfrm>
                <a:off x="4564712" y="1535446"/>
                <a:ext cx="568224" cy="29464"/>
              </a:xfrm>
              <a:custGeom>
                <a:avLst/>
                <a:gdLst/>
                <a:ahLst/>
                <a:cxnLst/>
                <a:rect l="l" t="t" r="r" b="b"/>
                <a:pathLst>
                  <a:path w="3659" h="186" extrusionOk="0">
                    <a:moveTo>
                      <a:pt x="3566" y="186"/>
                    </a:moveTo>
                    <a:cubicBezTo>
                      <a:pt x="93" y="186"/>
                      <a:pt x="93" y="186"/>
                      <a:pt x="93" y="186"/>
                    </a:cubicBezTo>
                    <a:cubicBezTo>
                      <a:pt x="41" y="186"/>
                      <a:pt x="0" y="145"/>
                      <a:pt x="0" y="93"/>
                    </a:cubicBezTo>
                    <a:cubicBezTo>
                      <a:pt x="0" y="42"/>
                      <a:pt x="41" y="0"/>
                      <a:pt x="93" y="0"/>
                    </a:cubicBezTo>
                    <a:cubicBezTo>
                      <a:pt x="3566" y="0"/>
                      <a:pt x="3566" y="0"/>
                      <a:pt x="3566" y="0"/>
                    </a:cubicBezTo>
                    <a:cubicBezTo>
                      <a:pt x="3618" y="0"/>
                      <a:pt x="3659" y="42"/>
                      <a:pt x="3659" y="93"/>
                    </a:cubicBezTo>
                    <a:cubicBezTo>
                      <a:pt x="3659" y="145"/>
                      <a:pt x="3618" y="186"/>
                      <a:pt x="3566" y="18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30"/>
              <p:cNvSpPr/>
              <p:nvPr/>
            </p:nvSpPr>
            <p:spPr>
              <a:xfrm>
                <a:off x="5579104" y="1619628"/>
                <a:ext cx="284117" cy="115751"/>
              </a:xfrm>
              <a:custGeom>
                <a:avLst/>
                <a:gdLst/>
                <a:ahLst/>
                <a:cxnLst/>
                <a:rect l="l" t="t" r="r" b="b"/>
                <a:pathLst>
                  <a:path w="1821" h="745" extrusionOk="0">
                    <a:moveTo>
                      <a:pt x="1665" y="745"/>
                    </a:moveTo>
                    <a:cubicBezTo>
                      <a:pt x="156" y="745"/>
                      <a:pt x="156" y="745"/>
                      <a:pt x="156" y="745"/>
                    </a:cubicBezTo>
                    <a:cubicBezTo>
                      <a:pt x="70" y="745"/>
                      <a:pt x="1" y="675"/>
                      <a:pt x="0" y="589"/>
                    </a:cubicBezTo>
                    <a:cubicBezTo>
                      <a:pt x="0" y="156"/>
                      <a:pt x="0" y="156"/>
                      <a:pt x="0" y="156"/>
                    </a:cubicBezTo>
                    <a:cubicBezTo>
                      <a:pt x="0" y="70"/>
                      <a:pt x="70" y="0"/>
                      <a:pt x="156" y="0"/>
                    </a:cubicBezTo>
                    <a:cubicBezTo>
                      <a:pt x="1665" y="0"/>
                      <a:pt x="1665" y="0"/>
                      <a:pt x="1665" y="0"/>
                    </a:cubicBezTo>
                    <a:cubicBezTo>
                      <a:pt x="1751" y="0"/>
                      <a:pt x="1821" y="70"/>
                      <a:pt x="1821" y="156"/>
                    </a:cubicBezTo>
                    <a:cubicBezTo>
                      <a:pt x="1821" y="589"/>
                      <a:pt x="1821" y="589"/>
                      <a:pt x="1821" y="589"/>
                    </a:cubicBezTo>
                    <a:cubicBezTo>
                      <a:pt x="1821" y="675"/>
                      <a:pt x="1751" y="745"/>
                      <a:pt x="1665" y="74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30"/>
              <p:cNvSpPr/>
              <p:nvPr/>
            </p:nvSpPr>
            <p:spPr>
              <a:xfrm>
                <a:off x="5248690" y="1619628"/>
                <a:ext cx="284117" cy="115751"/>
              </a:xfrm>
              <a:custGeom>
                <a:avLst/>
                <a:gdLst/>
                <a:ahLst/>
                <a:cxnLst/>
                <a:rect l="l" t="t" r="r" b="b"/>
                <a:pathLst>
                  <a:path w="1821" h="745" extrusionOk="0">
                    <a:moveTo>
                      <a:pt x="1665" y="745"/>
                    </a:moveTo>
                    <a:cubicBezTo>
                      <a:pt x="157" y="745"/>
                      <a:pt x="157" y="745"/>
                      <a:pt x="157" y="745"/>
                    </a:cubicBezTo>
                    <a:cubicBezTo>
                      <a:pt x="71" y="745"/>
                      <a:pt x="1" y="675"/>
                      <a:pt x="1" y="589"/>
                    </a:cubicBezTo>
                    <a:cubicBezTo>
                      <a:pt x="0" y="156"/>
                      <a:pt x="0" y="156"/>
                      <a:pt x="0" y="156"/>
                    </a:cubicBezTo>
                    <a:cubicBezTo>
                      <a:pt x="0" y="70"/>
                      <a:pt x="70" y="0"/>
                      <a:pt x="156" y="0"/>
                    </a:cubicBezTo>
                    <a:cubicBezTo>
                      <a:pt x="1665" y="0"/>
                      <a:pt x="1665" y="0"/>
                      <a:pt x="1665" y="0"/>
                    </a:cubicBezTo>
                    <a:cubicBezTo>
                      <a:pt x="1751" y="0"/>
                      <a:pt x="1821" y="70"/>
                      <a:pt x="1821" y="156"/>
                    </a:cubicBezTo>
                    <a:cubicBezTo>
                      <a:pt x="1821" y="589"/>
                      <a:pt x="1821" y="589"/>
                      <a:pt x="1821" y="589"/>
                    </a:cubicBezTo>
                    <a:cubicBezTo>
                      <a:pt x="1821" y="675"/>
                      <a:pt x="1751" y="745"/>
                      <a:pt x="1665" y="74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9" name="Google Shape;649;p30"/>
            <p:cNvGrpSpPr/>
            <p:nvPr/>
          </p:nvGrpSpPr>
          <p:grpSpPr>
            <a:xfrm>
              <a:off x="8100389" y="2547672"/>
              <a:ext cx="211524" cy="932645"/>
              <a:chOff x="5703957" y="2852807"/>
              <a:chExt cx="583675" cy="2573525"/>
            </a:xfrm>
          </p:grpSpPr>
          <p:sp>
            <p:nvSpPr>
              <p:cNvPr id="650" name="Google Shape;650;p30"/>
              <p:cNvSpPr/>
              <p:nvPr/>
            </p:nvSpPr>
            <p:spPr>
              <a:xfrm>
                <a:off x="5703957" y="2852807"/>
                <a:ext cx="583675" cy="539471"/>
              </a:xfrm>
              <a:custGeom>
                <a:avLst/>
                <a:gdLst/>
                <a:ahLst/>
                <a:cxnLst/>
                <a:rect l="l" t="t" r="r" b="b"/>
                <a:pathLst>
                  <a:path w="885" h="815" extrusionOk="0">
                    <a:moveTo>
                      <a:pt x="720" y="0"/>
                    </a:moveTo>
                    <a:cubicBezTo>
                      <a:pt x="164" y="0"/>
                      <a:pt x="164" y="0"/>
                      <a:pt x="164" y="0"/>
                    </a:cubicBezTo>
                    <a:cubicBezTo>
                      <a:pt x="73" y="0"/>
                      <a:pt x="0" y="74"/>
                      <a:pt x="0" y="165"/>
                    </a:cubicBezTo>
                    <a:cubicBezTo>
                      <a:pt x="0" y="651"/>
                      <a:pt x="0" y="651"/>
                      <a:pt x="0" y="651"/>
                    </a:cubicBezTo>
                    <a:cubicBezTo>
                      <a:pt x="0" y="742"/>
                      <a:pt x="73" y="815"/>
                      <a:pt x="164" y="815"/>
                    </a:cubicBezTo>
                    <a:cubicBezTo>
                      <a:pt x="720" y="815"/>
                      <a:pt x="720" y="815"/>
                      <a:pt x="720" y="815"/>
                    </a:cubicBezTo>
                    <a:cubicBezTo>
                      <a:pt x="811" y="815"/>
                      <a:pt x="885" y="742"/>
                      <a:pt x="885" y="651"/>
                    </a:cubicBezTo>
                    <a:cubicBezTo>
                      <a:pt x="885" y="165"/>
                      <a:pt x="885" y="165"/>
                      <a:pt x="885" y="165"/>
                    </a:cubicBezTo>
                    <a:cubicBezTo>
                      <a:pt x="885" y="74"/>
                      <a:pt x="811" y="0"/>
                      <a:pt x="72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30"/>
              <p:cNvSpPr/>
              <p:nvPr/>
            </p:nvSpPr>
            <p:spPr>
              <a:xfrm>
                <a:off x="5978107" y="2958932"/>
                <a:ext cx="26530" cy="247624"/>
              </a:xfrm>
              <a:custGeom>
                <a:avLst/>
                <a:gdLst/>
                <a:ahLst/>
                <a:cxnLst/>
                <a:rect l="l" t="t" r="r" b="b"/>
                <a:pathLst>
                  <a:path w="37" h="379" extrusionOk="0">
                    <a:moveTo>
                      <a:pt x="19" y="0"/>
                    </a:moveTo>
                    <a:cubicBezTo>
                      <a:pt x="29" y="0"/>
                      <a:pt x="37" y="8"/>
                      <a:pt x="37" y="19"/>
                    </a:cubicBezTo>
                    <a:cubicBezTo>
                      <a:pt x="37" y="361"/>
                      <a:pt x="37" y="361"/>
                      <a:pt x="37" y="361"/>
                    </a:cubicBezTo>
                    <a:cubicBezTo>
                      <a:pt x="37" y="371"/>
                      <a:pt x="29" y="379"/>
                      <a:pt x="19" y="379"/>
                    </a:cubicBezTo>
                    <a:cubicBezTo>
                      <a:pt x="9" y="379"/>
                      <a:pt x="0" y="371"/>
                      <a:pt x="0" y="361"/>
                    </a:cubicBezTo>
                    <a:cubicBezTo>
                      <a:pt x="0" y="19"/>
                      <a:pt x="0" y="19"/>
                      <a:pt x="0" y="19"/>
                    </a:cubicBezTo>
                    <a:cubicBezTo>
                      <a:pt x="0" y="8"/>
                      <a:pt x="9" y="0"/>
                      <a:pt x="19"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30"/>
              <p:cNvSpPr/>
              <p:nvPr/>
            </p:nvSpPr>
            <p:spPr>
              <a:xfrm>
                <a:off x="5871985" y="3268462"/>
                <a:ext cx="247620" cy="17688"/>
              </a:xfrm>
              <a:custGeom>
                <a:avLst/>
                <a:gdLst/>
                <a:ahLst/>
                <a:cxnLst/>
                <a:rect l="l" t="t" r="r" b="b"/>
                <a:pathLst>
                  <a:path w="379" h="36" extrusionOk="0">
                    <a:moveTo>
                      <a:pt x="18" y="0"/>
                    </a:moveTo>
                    <a:cubicBezTo>
                      <a:pt x="361" y="0"/>
                      <a:pt x="361" y="0"/>
                      <a:pt x="361" y="0"/>
                    </a:cubicBezTo>
                    <a:cubicBezTo>
                      <a:pt x="371" y="0"/>
                      <a:pt x="379" y="8"/>
                      <a:pt x="379" y="18"/>
                    </a:cubicBezTo>
                    <a:cubicBezTo>
                      <a:pt x="379" y="28"/>
                      <a:pt x="371" y="36"/>
                      <a:pt x="361" y="36"/>
                    </a:cubicBezTo>
                    <a:cubicBezTo>
                      <a:pt x="18" y="36"/>
                      <a:pt x="18" y="36"/>
                      <a:pt x="18" y="36"/>
                    </a:cubicBezTo>
                    <a:cubicBezTo>
                      <a:pt x="8" y="36"/>
                      <a:pt x="0" y="28"/>
                      <a:pt x="0" y="18"/>
                    </a:cubicBezTo>
                    <a:cubicBezTo>
                      <a:pt x="0" y="8"/>
                      <a:pt x="8" y="0"/>
                      <a:pt x="18"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30"/>
              <p:cNvSpPr/>
              <p:nvPr/>
            </p:nvSpPr>
            <p:spPr>
              <a:xfrm>
                <a:off x="5871985" y="3082744"/>
                <a:ext cx="247621" cy="123813"/>
              </a:xfrm>
              <a:custGeom>
                <a:avLst/>
                <a:gdLst/>
                <a:ahLst/>
                <a:cxnLst/>
                <a:rect l="l" t="t" r="r" b="b"/>
                <a:pathLst>
                  <a:path w="381" h="191" extrusionOk="0">
                    <a:moveTo>
                      <a:pt x="193" y="191"/>
                    </a:moveTo>
                    <a:cubicBezTo>
                      <a:pt x="188" y="191"/>
                      <a:pt x="184" y="190"/>
                      <a:pt x="180" y="187"/>
                    </a:cubicBezTo>
                    <a:cubicBezTo>
                      <a:pt x="8" y="34"/>
                      <a:pt x="8" y="34"/>
                      <a:pt x="8" y="34"/>
                    </a:cubicBezTo>
                    <a:cubicBezTo>
                      <a:pt x="1" y="27"/>
                      <a:pt x="0" y="15"/>
                      <a:pt x="7" y="8"/>
                    </a:cubicBezTo>
                    <a:cubicBezTo>
                      <a:pt x="14" y="0"/>
                      <a:pt x="25" y="0"/>
                      <a:pt x="33" y="6"/>
                    </a:cubicBezTo>
                    <a:cubicBezTo>
                      <a:pt x="192" y="148"/>
                      <a:pt x="192" y="148"/>
                      <a:pt x="192" y="148"/>
                    </a:cubicBezTo>
                    <a:cubicBezTo>
                      <a:pt x="348" y="6"/>
                      <a:pt x="348" y="6"/>
                      <a:pt x="348" y="6"/>
                    </a:cubicBezTo>
                    <a:cubicBezTo>
                      <a:pt x="356" y="0"/>
                      <a:pt x="367" y="0"/>
                      <a:pt x="374" y="8"/>
                    </a:cubicBezTo>
                    <a:cubicBezTo>
                      <a:pt x="381" y="15"/>
                      <a:pt x="380" y="27"/>
                      <a:pt x="373" y="34"/>
                    </a:cubicBezTo>
                    <a:cubicBezTo>
                      <a:pt x="205" y="186"/>
                      <a:pt x="205" y="186"/>
                      <a:pt x="205" y="186"/>
                    </a:cubicBezTo>
                    <a:cubicBezTo>
                      <a:pt x="201" y="190"/>
                      <a:pt x="197" y="191"/>
                      <a:pt x="193" y="19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30"/>
              <p:cNvSpPr/>
              <p:nvPr/>
            </p:nvSpPr>
            <p:spPr>
              <a:xfrm>
                <a:off x="5703957" y="3524930"/>
                <a:ext cx="583675" cy="539471"/>
              </a:xfrm>
              <a:custGeom>
                <a:avLst/>
                <a:gdLst/>
                <a:ahLst/>
                <a:cxnLst/>
                <a:rect l="l" t="t" r="r" b="b"/>
                <a:pathLst>
                  <a:path w="885" h="815" extrusionOk="0">
                    <a:moveTo>
                      <a:pt x="164" y="815"/>
                    </a:moveTo>
                    <a:cubicBezTo>
                      <a:pt x="720" y="815"/>
                      <a:pt x="720" y="815"/>
                      <a:pt x="720" y="815"/>
                    </a:cubicBezTo>
                    <a:cubicBezTo>
                      <a:pt x="811" y="815"/>
                      <a:pt x="885" y="741"/>
                      <a:pt x="885" y="650"/>
                    </a:cubicBezTo>
                    <a:cubicBezTo>
                      <a:pt x="885" y="165"/>
                      <a:pt x="885" y="165"/>
                      <a:pt x="885" y="165"/>
                    </a:cubicBezTo>
                    <a:cubicBezTo>
                      <a:pt x="885" y="74"/>
                      <a:pt x="811" y="0"/>
                      <a:pt x="720" y="0"/>
                    </a:cubicBezTo>
                    <a:cubicBezTo>
                      <a:pt x="164" y="0"/>
                      <a:pt x="164" y="0"/>
                      <a:pt x="164" y="0"/>
                    </a:cubicBezTo>
                    <a:cubicBezTo>
                      <a:pt x="73" y="0"/>
                      <a:pt x="0" y="74"/>
                      <a:pt x="0" y="165"/>
                    </a:cubicBezTo>
                    <a:cubicBezTo>
                      <a:pt x="0" y="650"/>
                      <a:pt x="0" y="650"/>
                      <a:pt x="0" y="650"/>
                    </a:cubicBezTo>
                    <a:cubicBezTo>
                      <a:pt x="0" y="741"/>
                      <a:pt x="73" y="815"/>
                      <a:pt x="164" y="81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30"/>
              <p:cNvSpPr/>
              <p:nvPr/>
            </p:nvSpPr>
            <p:spPr>
              <a:xfrm>
                <a:off x="5978107" y="3710649"/>
                <a:ext cx="26531" cy="247624"/>
              </a:xfrm>
              <a:custGeom>
                <a:avLst/>
                <a:gdLst/>
                <a:ahLst/>
                <a:cxnLst/>
                <a:rect l="l" t="t" r="r" b="b"/>
                <a:pathLst>
                  <a:path w="36" h="379" extrusionOk="0">
                    <a:moveTo>
                      <a:pt x="18" y="379"/>
                    </a:moveTo>
                    <a:cubicBezTo>
                      <a:pt x="8" y="379"/>
                      <a:pt x="0" y="371"/>
                      <a:pt x="0" y="361"/>
                    </a:cubicBezTo>
                    <a:cubicBezTo>
                      <a:pt x="0" y="18"/>
                      <a:pt x="0" y="18"/>
                      <a:pt x="0" y="18"/>
                    </a:cubicBezTo>
                    <a:cubicBezTo>
                      <a:pt x="0" y="8"/>
                      <a:pt x="8" y="0"/>
                      <a:pt x="18" y="0"/>
                    </a:cubicBezTo>
                    <a:cubicBezTo>
                      <a:pt x="28" y="0"/>
                      <a:pt x="36" y="8"/>
                      <a:pt x="36" y="18"/>
                    </a:cubicBezTo>
                    <a:cubicBezTo>
                      <a:pt x="36" y="361"/>
                      <a:pt x="36" y="361"/>
                      <a:pt x="36" y="361"/>
                    </a:cubicBezTo>
                    <a:cubicBezTo>
                      <a:pt x="36" y="371"/>
                      <a:pt x="28" y="379"/>
                      <a:pt x="18" y="37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30"/>
              <p:cNvSpPr/>
              <p:nvPr/>
            </p:nvSpPr>
            <p:spPr>
              <a:xfrm>
                <a:off x="5871985" y="3631055"/>
                <a:ext cx="247620" cy="17688"/>
              </a:xfrm>
              <a:custGeom>
                <a:avLst/>
                <a:gdLst/>
                <a:ahLst/>
                <a:cxnLst/>
                <a:rect l="l" t="t" r="r" b="b"/>
                <a:pathLst>
                  <a:path w="379" h="36" extrusionOk="0">
                    <a:moveTo>
                      <a:pt x="361" y="36"/>
                    </a:moveTo>
                    <a:cubicBezTo>
                      <a:pt x="19" y="36"/>
                      <a:pt x="19" y="36"/>
                      <a:pt x="19" y="36"/>
                    </a:cubicBezTo>
                    <a:cubicBezTo>
                      <a:pt x="8" y="36"/>
                      <a:pt x="0" y="28"/>
                      <a:pt x="0" y="18"/>
                    </a:cubicBezTo>
                    <a:cubicBezTo>
                      <a:pt x="0" y="8"/>
                      <a:pt x="8" y="0"/>
                      <a:pt x="19" y="0"/>
                    </a:cubicBezTo>
                    <a:cubicBezTo>
                      <a:pt x="361" y="0"/>
                      <a:pt x="361" y="0"/>
                      <a:pt x="361" y="0"/>
                    </a:cubicBezTo>
                    <a:cubicBezTo>
                      <a:pt x="371" y="0"/>
                      <a:pt x="379" y="8"/>
                      <a:pt x="379" y="18"/>
                    </a:cubicBezTo>
                    <a:cubicBezTo>
                      <a:pt x="379" y="28"/>
                      <a:pt x="371" y="36"/>
                      <a:pt x="361" y="3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30"/>
              <p:cNvSpPr/>
              <p:nvPr/>
            </p:nvSpPr>
            <p:spPr>
              <a:xfrm>
                <a:off x="5871985" y="3710649"/>
                <a:ext cx="247617" cy="123812"/>
              </a:xfrm>
              <a:custGeom>
                <a:avLst/>
                <a:gdLst/>
                <a:ahLst/>
                <a:cxnLst/>
                <a:rect l="l" t="t" r="r" b="b"/>
                <a:pathLst>
                  <a:path w="380" h="192" extrusionOk="0">
                    <a:moveTo>
                      <a:pt x="188" y="0"/>
                    </a:moveTo>
                    <a:cubicBezTo>
                      <a:pt x="192" y="0"/>
                      <a:pt x="197" y="2"/>
                      <a:pt x="200" y="5"/>
                    </a:cubicBezTo>
                    <a:cubicBezTo>
                      <a:pt x="372" y="157"/>
                      <a:pt x="372" y="157"/>
                      <a:pt x="372" y="157"/>
                    </a:cubicBezTo>
                    <a:cubicBezTo>
                      <a:pt x="380" y="164"/>
                      <a:pt x="380" y="176"/>
                      <a:pt x="374" y="183"/>
                    </a:cubicBezTo>
                    <a:cubicBezTo>
                      <a:pt x="367" y="191"/>
                      <a:pt x="355" y="192"/>
                      <a:pt x="347" y="185"/>
                    </a:cubicBezTo>
                    <a:cubicBezTo>
                      <a:pt x="188" y="43"/>
                      <a:pt x="188" y="43"/>
                      <a:pt x="188" y="43"/>
                    </a:cubicBezTo>
                    <a:cubicBezTo>
                      <a:pt x="32" y="185"/>
                      <a:pt x="32" y="185"/>
                      <a:pt x="32" y="185"/>
                    </a:cubicBezTo>
                    <a:cubicBezTo>
                      <a:pt x="25" y="192"/>
                      <a:pt x="13" y="191"/>
                      <a:pt x="6" y="184"/>
                    </a:cubicBezTo>
                    <a:cubicBezTo>
                      <a:pt x="0" y="176"/>
                      <a:pt x="0" y="164"/>
                      <a:pt x="8" y="157"/>
                    </a:cubicBezTo>
                    <a:cubicBezTo>
                      <a:pt x="176" y="5"/>
                      <a:pt x="176" y="5"/>
                      <a:pt x="176" y="5"/>
                    </a:cubicBezTo>
                    <a:cubicBezTo>
                      <a:pt x="179" y="2"/>
                      <a:pt x="184" y="0"/>
                      <a:pt x="188"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30"/>
              <p:cNvSpPr/>
              <p:nvPr/>
            </p:nvSpPr>
            <p:spPr>
              <a:xfrm>
                <a:off x="5730488" y="4170522"/>
                <a:ext cx="530608" cy="583679"/>
              </a:xfrm>
              <a:custGeom>
                <a:avLst/>
                <a:gdLst/>
                <a:ahLst/>
                <a:cxnLst/>
                <a:rect l="l" t="t" r="r" b="b"/>
                <a:pathLst>
                  <a:path w="815" h="886" extrusionOk="0">
                    <a:moveTo>
                      <a:pt x="0" y="165"/>
                    </a:moveTo>
                    <a:cubicBezTo>
                      <a:pt x="0" y="721"/>
                      <a:pt x="0" y="721"/>
                      <a:pt x="0" y="721"/>
                    </a:cubicBezTo>
                    <a:cubicBezTo>
                      <a:pt x="0" y="812"/>
                      <a:pt x="73" y="886"/>
                      <a:pt x="164" y="886"/>
                    </a:cubicBezTo>
                    <a:cubicBezTo>
                      <a:pt x="650" y="886"/>
                      <a:pt x="650" y="886"/>
                      <a:pt x="650" y="886"/>
                    </a:cubicBezTo>
                    <a:cubicBezTo>
                      <a:pt x="741" y="886"/>
                      <a:pt x="815" y="812"/>
                      <a:pt x="815" y="721"/>
                    </a:cubicBezTo>
                    <a:cubicBezTo>
                      <a:pt x="815" y="165"/>
                      <a:pt x="815" y="165"/>
                      <a:pt x="815" y="165"/>
                    </a:cubicBezTo>
                    <a:cubicBezTo>
                      <a:pt x="815" y="74"/>
                      <a:pt x="741" y="0"/>
                      <a:pt x="650" y="0"/>
                    </a:cubicBezTo>
                    <a:cubicBezTo>
                      <a:pt x="164" y="0"/>
                      <a:pt x="164" y="0"/>
                      <a:pt x="164" y="0"/>
                    </a:cubicBezTo>
                    <a:cubicBezTo>
                      <a:pt x="73" y="0"/>
                      <a:pt x="0" y="74"/>
                      <a:pt x="0" y="16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30"/>
              <p:cNvSpPr/>
              <p:nvPr/>
            </p:nvSpPr>
            <p:spPr>
              <a:xfrm>
                <a:off x="5933889" y="4338553"/>
                <a:ext cx="123809" cy="247622"/>
              </a:xfrm>
              <a:custGeom>
                <a:avLst/>
                <a:gdLst/>
                <a:ahLst/>
                <a:cxnLst/>
                <a:rect l="l" t="t" r="r" b="b"/>
                <a:pathLst>
                  <a:path w="192" h="380" extrusionOk="0">
                    <a:moveTo>
                      <a:pt x="192" y="188"/>
                    </a:moveTo>
                    <a:cubicBezTo>
                      <a:pt x="192" y="192"/>
                      <a:pt x="191" y="197"/>
                      <a:pt x="187" y="200"/>
                    </a:cubicBezTo>
                    <a:cubicBezTo>
                      <a:pt x="35" y="372"/>
                      <a:pt x="35" y="372"/>
                      <a:pt x="35" y="372"/>
                    </a:cubicBezTo>
                    <a:cubicBezTo>
                      <a:pt x="28" y="380"/>
                      <a:pt x="16" y="380"/>
                      <a:pt x="9" y="374"/>
                    </a:cubicBezTo>
                    <a:cubicBezTo>
                      <a:pt x="1" y="367"/>
                      <a:pt x="0" y="355"/>
                      <a:pt x="7" y="347"/>
                    </a:cubicBezTo>
                    <a:cubicBezTo>
                      <a:pt x="149" y="188"/>
                      <a:pt x="149" y="188"/>
                      <a:pt x="149" y="188"/>
                    </a:cubicBezTo>
                    <a:cubicBezTo>
                      <a:pt x="7" y="32"/>
                      <a:pt x="7" y="32"/>
                      <a:pt x="7" y="32"/>
                    </a:cubicBezTo>
                    <a:cubicBezTo>
                      <a:pt x="0" y="25"/>
                      <a:pt x="1" y="13"/>
                      <a:pt x="9" y="6"/>
                    </a:cubicBezTo>
                    <a:cubicBezTo>
                      <a:pt x="16" y="0"/>
                      <a:pt x="28" y="0"/>
                      <a:pt x="35" y="8"/>
                    </a:cubicBezTo>
                    <a:cubicBezTo>
                      <a:pt x="187" y="176"/>
                      <a:pt x="187" y="176"/>
                      <a:pt x="187" y="176"/>
                    </a:cubicBezTo>
                    <a:cubicBezTo>
                      <a:pt x="190" y="179"/>
                      <a:pt x="192" y="184"/>
                      <a:pt x="192" y="18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30"/>
              <p:cNvSpPr/>
              <p:nvPr/>
            </p:nvSpPr>
            <p:spPr>
              <a:xfrm>
                <a:off x="5730488" y="4842645"/>
                <a:ext cx="530608" cy="583686"/>
              </a:xfrm>
              <a:custGeom>
                <a:avLst/>
                <a:gdLst/>
                <a:ahLst/>
                <a:cxnLst/>
                <a:rect l="l" t="t" r="r" b="b"/>
                <a:pathLst>
                  <a:path w="815" h="885" extrusionOk="0">
                    <a:moveTo>
                      <a:pt x="815" y="720"/>
                    </a:moveTo>
                    <a:cubicBezTo>
                      <a:pt x="815" y="165"/>
                      <a:pt x="815" y="165"/>
                      <a:pt x="815" y="165"/>
                    </a:cubicBezTo>
                    <a:cubicBezTo>
                      <a:pt x="815" y="74"/>
                      <a:pt x="741" y="0"/>
                      <a:pt x="650" y="0"/>
                    </a:cubicBezTo>
                    <a:cubicBezTo>
                      <a:pt x="164" y="0"/>
                      <a:pt x="164" y="0"/>
                      <a:pt x="164" y="0"/>
                    </a:cubicBezTo>
                    <a:cubicBezTo>
                      <a:pt x="73" y="0"/>
                      <a:pt x="0" y="74"/>
                      <a:pt x="0" y="165"/>
                    </a:cubicBezTo>
                    <a:cubicBezTo>
                      <a:pt x="0" y="720"/>
                      <a:pt x="0" y="720"/>
                      <a:pt x="0" y="720"/>
                    </a:cubicBezTo>
                    <a:cubicBezTo>
                      <a:pt x="0" y="811"/>
                      <a:pt x="73" y="885"/>
                      <a:pt x="164" y="885"/>
                    </a:cubicBezTo>
                    <a:cubicBezTo>
                      <a:pt x="650" y="885"/>
                      <a:pt x="650" y="885"/>
                      <a:pt x="650" y="885"/>
                    </a:cubicBezTo>
                    <a:cubicBezTo>
                      <a:pt x="741" y="885"/>
                      <a:pt x="815" y="811"/>
                      <a:pt x="815" y="72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30"/>
              <p:cNvSpPr/>
              <p:nvPr/>
            </p:nvSpPr>
            <p:spPr>
              <a:xfrm>
                <a:off x="5933889" y="5010676"/>
                <a:ext cx="123809" cy="247626"/>
              </a:xfrm>
              <a:custGeom>
                <a:avLst/>
                <a:gdLst/>
                <a:ahLst/>
                <a:cxnLst/>
                <a:rect l="l" t="t" r="r" b="b"/>
                <a:pathLst>
                  <a:path w="192" h="381" extrusionOk="0">
                    <a:moveTo>
                      <a:pt x="0" y="192"/>
                    </a:moveTo>
                    <a:cubicBezTo>
                      <a:pt x="0" y="188"/>
                      <a:pt x="2" y="184"/>
                      <a:pt x="5" y="180"/>
                    </a:cubicBezTo>
                    <a:cubicBezTo>
                      <a:pt x="158" y="8"/>
                      <a:pt x="158" y="8"/>
                      <a:pt x="158" y="8"/>
                    </a:cubicBezTo>
                    <a:cubicBezTo>
                      <a:pt x="165" y="1"/>
                      <a:pt x="176" y="0"/>
                      <a:pt x="184" y="7"/>
                    </a:cubicBezTo>
                    <a:cubicBezTo>
                      <a:pt x="191" y="14"/>
                      <a:pt x="192" y="25"/>
                      <a:pt x="185" y="33"/>
                    </a:cubicBezTo>
                    <a:cubicBezTo>
                      <a:pt x="44" y="192"/>
                      <a:pt x="44" y="192"/>
                      <a:pt x="44" y="192"/>
                    </a:cubicBezTo>
                    <a:cubicBezTo>
                      <a:pt x="185" y="348"/>
                      <a:pt x="185" y="348"/>
                      <a:pt x="185" y="348"/>
                    </a:cubicBezTo>
                    <a:cubicBezTo>
                      <a:pt x="192" y="355"/>
                      <a:pt x="192" y="367"/>
                      <a:pt x="184" y="374"/>
                    </a:cubicBezTo>
                    <a:cubicBezTo>
                      <a:pt x="176" y="381"/>
                      <a:pt x="165" y="380"/>
                      <a:pt x="158" y="373"/>
                    </a:cubicBezTo>
                    <a:cubicBezTo>
                      <a:pt x="5" y="205"/>
                      <a:pt x="5" y="205"/>
                      <a:pt x="5" y="205"/>
                    </a:cubicBezTo>
                    <a:cubicBezTo>
                      <a:pt x="2" y="201"/>
                      <a:pt x="0" y="197"/>
                      <a:pt x="0" y="19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62" name="Google Shape;662;p30"/>
            <p:cNvSpPr/>
            <p:nvPr/>
          </p:nvSpPr>
          <p:spPr>
            <a:xfrm>
              <a:off x="4893364" y="3540950"/>
              <a:ext cx="398175" cy="390075"/>
            </a:xfrm>
            <a:custGeom>
              <a:avLst/>
              <a:gdLst/>
              <a:ahLst/>
              <a:cxnLst/>
              <a:rect l="l" t="t" r="r" b="b"/>
              <a:pathLst>
                <a:path w="655" h="647" extrusionOk="0">
                  <a:moveTo>
                    <a:pt x="550" y="562"/>
                  </a:moveTo>
                  <a:cubicBezTo>
                    <a:pt x="575" y="539"/>
                    <a:pt x="596" y="512"/>
                    <a:pt x="612" y="482"/>
                  </a:cubicBezTo>
                  <a:cubicBezTo>
                    <a:pt x="613" y="481"/>
                    <a:pt x="613" y="481"/>
                    <a:pt x="613" y="481"/>
                  </a:cubicBezTo>
                  <a:cubicBezTo>
                    <a:pt x="565" y="454"/>
                    <a:pt x="565" y="454"/>
                    <a:pt x="565" y="454"/>
                  </a:cubicBezTo>
                  <a:cubicBezTo>
                    <a:pt x="579" y="429"/>
                    <a:pt x="588" y="402"/>
                    <a:pt x="594" y="375"/>
                  </a:cubicBezTo>
                  <a:cubicBezTo>
                    <a:pt x="647" y="385"/>
                    <a:pt x="647" y="385"/>
                    <a:pt x="647" y="385"/>
                  </a:cubicBezTo>
                  <a:cubicBezTo>
                    <a:pt x="654" y="351"/>
                    <a:pt x="655" y="317"/>
                    <a:pt x="651" y="283"/>
                  </a:cubicBezTo>
                  <a:cubicBezTo>
                    <a:pt x="596" y="290"/>
                    <a:pt x="596" y="290"/>
                    <a:pt x="596" y="290"/>
                  </a:cubicBezTo>
                  <a:cubicBezTo>
                    <a:pt x="593" y="262"/>
                    <a:pt x="585" y="234"/>
                    <a:pt x="573" y="209"/>
                  </a:cubicBezTo>
                  <a:cubicBezTo>
                    <a:pt x="622" y="185"/>
                    <a:pt x="622" y="185"/>
                    <a:pt x="622" y="185"/>
                  </a:cubicBezTo>
                  <a:cubicBezTo>
                    <a:pt x="608" y="154"/>
                    <a:pt x="589" y="126"/>
                    <a:pt x="565" y="101"/>
                  </a:cubicBezTo>
                  <a:cubicBezTo>
                    <a:pt x="525" y="138"/>
                    <a:pt x="525" y="138"/>
                    <a:pt x="525" y="138"/>
                  </a:cubicBezTo>
                  <a:cubicBezTo>
                    <a:pt x="506" y="118"/>
                    <a:pt x="484" y="101"/>
                    <a:pt x="459" y="87"/>
                  </a:cubicBezTo>
                  <a:cubicBezTo>
                    <a:pt x="458" y="86"/>
                    <a:pt x="458" y="86"/>
                    <a:pt x="458" y="86"/>
                  </a:cubicBezTo>
                  <a:cubicBezTo>
                    <a:pt x="485" y="38"/>
                    <a:pt x="485" y="38"/>
                    <a:pt x="485" y="38"/>
                  </a:cubicBezTo>
                  <a:cubicBezTo>
                    <a:pt x="455" y="22"/>
                    <a:pt x="423" y="10"/>
                    <a:pt x="389" y="4"/>
                  </a:cubicBezTo>
                  <a:cubicBezTo>
                    <a:pt x="379" y="57"/>
                    <a:pt x="379" y="57"/>
                    <a:pt x="379" y="57"/>
                  </a:cubicBezTo>
                  <a:cubicBezTo>
                    <a:pt x="351" y="52"/>
                    <a:pt x="322" y="51"/>
                    <a:pt x="294" y="55"/>
                  </a:cubicBezTo>
                  <a:cubicBezTo>
                    <a:pt x="287" y="0"/>
                    <a:pt x="287" y="0"/>
                    <a:pt x="287" y="0"/>
                  </a:cubicBezTo>
                  <a:cubicBezTo>
                    <a:pt x="253" y="5"/>
                    <a:pt x="220" y="14"/>
                    <a:pt x="189" y="28"/>
                  </a:cubicBezTo>
                  <a:cubicBezTo>
                    <a:pt x="213" y="78"/>
                    <a:pt x="213" y="78"/>
                    <a:pt x="213" y="78"/>
                  </a:cubicBezTo>
                  <a:cubicBezTo>
                    <a:pt x="187" y="90"/>
                    <a:pt x="163" y="106"/>
                    <a:pt x="142" y="126"/>
                  </a:cubicBezTo>
                  <a:cubicBezTo>
                    <a:pt x="105" y="86"/>
                    <a:pt x="105" y="86"/>
                    <a:pt x="105" y="86"/>
                  </a:cubicBezTo>
                  <a:cubicBezTo>
                    <a:pt x="80" y="109"/>
                    <a:pt x="59" y="136"/>
                    <a:pt x="43" y="165"/>
                  </a:cubicBezTo>
                  <a:cubicBezTo>
                    <a:pt x="42" y="166"/>
                    <a:pt x="42" y="166"/>
                    <a:pt x="42" y="166"/>
                  </a:cubicBezTo>
                  <a:cubicBezTo>
                    <a:pt x="90" y="192"/>
                    <a:pt x="90" y="192"/>
                    <a:pt x="90" y="192"/>
                  </a:cubicBezTo>
                  <a:cubicBezTo>
                    <a:pt x="76" y="218"/>
                    <a:pt x="67" y="245"/>
                    <a:pt x="61" y="272"/>
                  </a:cubicBezTo>
                  <a:cubicBezTo>
                    <a:pt x="8" y="262"/>
                    <a:pt x="8" y="262"/>
                    <a:pt x="8" y="262"/>
                  </a:cubicBezTo>
                  <a:cubicBezTo>
                    <a:pt x="1" y="295"/>
                    <a:pt x="0" y="329"/>
                    <a:pt x="4" y="364"/>
                  </a:cubicBezTo>
                  <a:cubicBezTo>
                    <a:pt x="59" y="357"/>
                    <a:pt x="59" y="357"/>
                    <a:pt x="59" y="357"/>
                  </a:cubicBezTo>
                  <a:cubicBezTo>
                    <a:pt x="62" y="385"/>
                    <a:pt x="70" y="412"/>
                    <a:pt x="82" y="438"/>
                  </a:cubicBezTo>
                  <a:cubicBezTo>
                    <a:pt x="32" y="461"/>
                    <a:pt x="32" y="461"/>
                    <a:pt x="32" y="461"/>
                  </a:cubicBezTo>
                  <a:cubicBezTo>
                    <a:pt x="47" y="492"/>
                    <a:pt x="66" y="521"/>
                    <a:pt x="89" y="546"/>
                  </a:cubicBezTo>
                  <a:cubicBezTo>
                    <a:pt x="129" y="509"/>
                    <a:pt x="129" y="509"/>
                    <a:pt x="129" y="509"/>
                  </a:cubicBezTo>
                  <a:cubicBezTo>
                    <a:pt x="148" y="529"/>
                    <a:pt x="170" y="546"/>
                    <a:pt x="196" y="561"/>
                  </a:cubicBezTo>
                  <a:cubicBezTo>
                    <a:pt x="196" y="561"/>
                    <a:pt x="196" y="561"/>
                    <a:pt x="196" y="561"/>
                  </a:cubicBezTo>
                  <a:cubicBezTo>
                    <a:pt x="170" y="609"/>
                    <a:pt x="170" y="609"/>
                    <a:pt x="170" y="609"/>
                  </a:cubicBezTo>
                  <a:cubicBezTo>
                    <a:pt x="200" y="625"/>
                    <a:pt x="232" y="637"/>
                    <a:pt x="265" y="643"/>
                  </a:cubicBezTo>
                  <a:cubicBezTo>
                    <a:pt x="276" y="590"/>
                    <a:pt x="276" y="590"/>
                    <a:pt x="276" y="590"/>
                  </a:cubicBezTo>
                  <a:cubicBezTo>
                    <a:pt x="304" y="595"/>
                    <a:pt x="332" y="596"/>
                    <a:pt x="360" y="593"/>
                  </a:cubicBezTo>
                  <a:cubicBezTo>
                    <a:pt x="367" y="647"/>
                    <a:pt x="367" y="647"/>
                    <a:pt x="367" y="647"/>
                  </a:cubicBezTo>
                  <a:cubicBezTo>
                    <a:pt x="401" y="643"/>
                    <a:pt x="434" y="633"/>
                    <a:pt x="465" y="619"/>
                  </a:cubicBezTo>
                  <a:cubicBezTo>
                    <a:pt x="442" y="569"/>
                    <a:pt x="442" y="569"/>
                    <a:pt x="442" y="569"/>
                  </a:cubicBezTo>
                  <a:cubicBezTo>
                    <a:pt x="467" y="557"/>
                    <a:pt x="491" y="541"/>
                    <a:pt x="512" y="522"/>
                  </a:cubicBezTo>
                  <a:lnTo>
                    <a:pt x="550" y="562"/>
                  </a:lnTo>
                  <a:close/>
                  <a:moveTo>
                    <a:pt x="275" y="457"/>
                  </a:moveTo>
                  <a:cubicBezTo>
                    <a:pt x="187" y="422"/>
                    <a:pt x="157" y="314"/>
                    <a:pt x="212" y="238"/>
                  </a:cubicBezTo>
                  <a:cubicBezTo>
                    <a:pt x="250" y="187"/>
                    <a:pt x="320" y="167"/>
                    <a:pt x="380" y="190"/>
                  </a:cubicBezTo>
                  <a:cubicBezTo>
                    <a:pt x="468" y="225"/>
                    <a:pt x="498" y="333"/>
                    <a:pt x="443" y="409"/>
                  </a:cubicBezTo>
                  <a:cubicBezTo>
                    <a:pt x="404" y="461"/>
                    <a:pt x="335" y="481"/>
                    <a:pt x="275" y="45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663" name="Google Shape;663;p30"/>
            <p:cNvGrpSpPr/>
            <p:nvPr/>
          </p:nvGrpSpPr>
          <p:grpSpPr>
            <a:xfrm>
              <a:off x="4490527" y="539500"/>
              <a:ext cx="510600" cy="486850"/>
              <a:chOff x="1973" y="306"/>
              <a:chExt cx="71" cy="67"/>
            </a:xfrm>
          </p:grpSpPr>
          <p:sp>
            <p:nvSpPr>
              <p:cNvPr id="664" name="Google Shape;664;p30"/>
              <p:cNvSpPr/>
              <p:nvPr/>
            </p:nvSpPr>
            <p:spPr>
              <a:xfrm>
                <a:off x="1973" y="306"/>
                <a:ext cx="71" cy="67"/>
              </a:xfrm>
              <a:custGeom>
                <a:avLst/>
                <a:gdLst/>
                <a:ahLst/>
                <a:cxnLst/>
                <a:rect l="l" t="t" r="r" b="b"/>
                <a:pathLst>
                  <a:path w="944" h="931" extrusionOk="0">
                    <a:moveTo>
                      <a:pt x="912" y="414"/>
                    </a:moveTo>
                    <a:cubicBezTo>
                      <a:pt x="944" y="694"/>
                      <a:pt x="714" y="931"/>
                      <a:pt x="433" y="907"/>
                    </a:cubicBezTo>
                    <a:cubicBezTo>
                      <a:pt x="225" y="889"/>
                      <a:pt x="55" y="724"/>
                      <a:pt x="31" y="517"/>
                    </a:cubicBezTo>
                    <a:cubicBezTo>
                      <a:pt x="0" y="237"/>
                      <a:pt x="230" y="0"/>
                      <a:pt x="510" y="24"/>
                    </a:cubicBezTo>
                    <a:cubicBezTo>
                      <a:pt x="718" y="41"/>
                      <a:pt x="888" y="207"/>
                      <a:pt x="912" y="4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5" name="Google Shape;665;p30"/>
              <p:cNvSpPr/>
              <p:nvPr/>
            </p:nvSpPr>
            <p:spPr>
              <a:xfrm>
                <a:off x="1988" y="328"/>
                <a:ext cx="40" cy="17"/>
              </a:xfrm>
              <a:custGeom>
                <a:avLst/>
                <a:gdLst/>
                <a:ahLst/>
                <a:cxnLst/>
                <a:rect l="l" t="t" r="r" b="b"/>
                <a:pathLst>
                  <a:path w="537" h="230" extrusionOk="0">
                    <a:moveTo>
                      <a:pt x="537" y="49"/>
                    </a:moveTo>
                    <a:cubicBezTo>
                      <a:pt x="299" y="217"/>
                      <a:pt x="299" y="217"/>
                      <a:pt x="299" y="217"/>
                    </a:cubicBezTo>
                    <a:cubicBezTo>
                      <a:pt x="281" y="230"/>
                      <a:pt x="257" y="230"/>
                      <a:pt x="239" y="217"/>
                    </a:cubicBezTo>
                    <a:cubicBezTo>
                      <a:pt x="0" y="49"/>
                      <a:pt x="0" y="49"/>
                      <a:pt x="0" y="49"/>
                    </a:cubicBezTo>
                    <a:cubicBezTo>
                      <a:pt x="0" y="43"/>
                      <a:pt x="0" y="43"/>
                      <a:pt x="0" y="43"/>
                    </a:cubicBezTo>
                    <a:cubicBezTo>
                      <a:pt x="0" y="19"/>
                      <a:pt x="22" y="0"/>
                      <a:pt x="48" y="0"/>
                    </a:cubicBezTo>
                    <a:cubicBezTo>
                      <a:pt x="489" y="0"/>
                      <a:pt x="489" y="0"/>
                      <a:pt x="489" y="0"/>
                    </a:cubicBezTo>
                    <a:cubicBezTo>
                      <a:pt x="516" y="0"/>
                      <a:pt x="537" y="19"/>
                      <a:pt x="537" y="43"/>
                    </a:cubicBezTo>
                    <a:lnTo>
                      <a:pt x="537" y="4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6" name="Google Shape;666;p30"/>
              <p:cNvSpPr/>
              <p:nvPr/>
            </p:nvSpPr>
            <p:spPr>
              <a:xfrm>
                <a:off x="1988" y="335"/>
                <a:ext cx="40" cy="22"/>
              </a:xfrm>
              <a:custGeom>
                <a:avLst/>
                <a:gdLst/>
                <a:ahLst/>
                <a:cxnLst/>
                <a:rect l="l" t="t" r="r" b="b"/>
                <a:pathLst>
                  <a:path w="537" h="298" extrusionOk="0">
                    <a:moveTo>
                      <a:pt x="239" y="168"/>
                    </a:moveTo>
                    <a:cubicBezTo>
                      <a:pt x="0" y="0"/>
                      <a:pt x="0" y="0"/>
                      <a:pt x="0" y="0"/>
                    </a:cubicBezTo>
                    <a:cubicBezTo>
                      <a:pt x="0" y="247"/>
                      <a:pt x="0" y="247"/>
                      <a:pt x="0" y="247"/>
                    </a:cubicBezTo>
                    <a:cubicBezTo>
                      <a:pt x="0" y="275"/>
                      <a:pt x="26" y="298"/>
                      <a:pt x="57" y="298"/>
                    </a:cubicBezTo>
                    <a:cubicBezTo>
                      <a:pt x="480" y="298"/>
                      <a:pt x="480" y="298"/>
                      <a:pt x="480" y="298"/>
                    </a:cubicBezTo>
                    <a:cubicBezTo>
                      <a:pt x="512" y="298"/>
                      <a:pt x="537" y="275"/>
                      <a:pt x="537" y="247"/>
                    </a:cubicBezTo>
                    <a:cubicBezTo>
                      <a:pt x="537" y="0"/>
                      <a:pt x="537" y="0"/>
                      <a:pt x="537" y="0"/>
                    </a:cubicBezTo>
                    <a:cubicBezTo>
                      <a:pt x="299" y="168"/>
                      <a:pt x="299" y="168"/>
                      <a:pt x="299" y="168"/>
                    </a:cubicBezTo>
                    <a:cubicBezTo>
                      <a:pt x="281" y="181"/>
                      <a:pt x="257" y="181"/>
                      <a:pt x="239"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cxnSp>
          <p:nvCxnSpPr>
            <p:cNvPr id="667" name="Google Shape;667;p30"/>
            <p:cNvCxnSpPr/>
            <p:nvPr/>
          </p:nvCxnSpPr>
          <p:spPr>
            <a:xfrm rot="-5400000" flipH="1">
              <a:off x="4061850" y="1686947"/>
              <a:ext cx="1681200" cy="326400"/>
            </a:xfrm>
            <a:prstGeom prst="bentConnector2">
              <a:avLst/>
            </a:prstGeom>
            <a:noFill/>
            <a:ln w="9525" cap="flat" cmpd="sng">
              <a:solidFill>
                <a:schemeClr val="lt2"/>
              </a:solidFill>
              <a:prstDash val="dash"/>
              <a:round/>
              <a:headEnd type="none" w="med" len="med"/>
              <a:tailEnd type="none" w="med" len="med"/>
            </a:ln>
          </p:spPr>
        </p:cxnSp>
        <p:grpSp>
          <p:nvGrpSpPr>
            <p:cNvPr id="668" name="Google Shape;668;p30"/>
            <p:cNvGrpSpPr/>
            <p:nvPr/>
          </p:nvGrpSpPr>
          <p:grpSpPr>
            <a:xfrm>
              <a:off x="4676742" y="1178182"/>
              <a:ext cx="138146" cy="138146"/>
              <a:chOff x="4315031" y="1267400"/>
              <a:chExt cx="298500" cy="298500"/>
            </a:xfrm>
          </p:grpSpPr>
          <p:sp>
            <p:nvSpPr>
              <p:cNvPr id="669" name="Google Shape;669;p30"/>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30"/>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671" name="Google Shape;671;p30"/>
            <p:cNvCxnSpPr>
              <a:stCxn id="640" idx="4"/>
            </p:cNvCxnSpPr>
            <p:nvPr/>
          </p:nvCxnSpPr>
          <p:spPr>
            <a:xfrm>
              <a:off x="7912872" y="2339437"/>
              <a:ext cx="0" cy="1621500"/>
            </a:xfrm>
            <a:prstGeom prst="straightConnector1">
              <a:avLst/>
            </a:prstGeom>
            <a:noFill/>
            <a:ln w="9525" cap="flat" cmpd="sng">
              <a:solidFill>
                <a:schemeClr val="lt2"/>
              </a:solidFill>
              <a:prstDash val="dash"/>
              <a:round/>
              <a:headEnd type="none" w="med" len="med"/>
              <a:tailEnd type="none" w="med" len="med"/>
            </a:ln>
          </p:spPr>
        </p:cxnSp>
        <p:grpSp>
          <p:nvGrpSpPr>
            <p:cNvPr id="672" name="Google Shape;672;p30"/>
            <p:cNvGrpSpPr/>
            <p:nvPr/>
          </p:nvGrpSpPr>
          <p:grpSpPr>
            <a:xfrm>
              <a:off x="7681476" y="3815950"/>
              <a:ext cx="476607" cy="475800"/>
              <a:chOff x="2153" y="22"/>
              <a:chExt cx="45" cy="45"/>
            </a:xfrm>
          </p:grpSpPr>
          <p:sp>
            <p:nvSpPr>
              <p:cNvPr id="673" name="Google Shape;673;p30"/>
              <p:cNvSpPr/>
              <p:nvPr/>
            </p:nvSpPr>
            <p:spPr>
              <a:xfrm>
                <a:off x="2153" y="22"/>
                <a:ext cx="45" cy="45"/>
              </a:xfrm>
              <a:custGeom>
                <a:avLst/>
                <a:gdLst/>
                <a:ahLst/>
                <a:cxnLst/>
                <a:rect l="l" t="t" r="r" b="b"/>
                <a:pathLst>
                  <a:path w="606" h="605" extrusionOk="0">
                    <a:moveTo>
                      <a:pt x="603" y="298"/>
                    </a:moveTo>
                    <a:cubicBezTo>
                      <a:pt x="606" y="464"/>
                      <a:pt x="473" y="600"/>
                      <a:pt x="307" y="603"/>
                    </a:cubicBezTo>
                    <a:cubicBezTo>
                      <a:pt x="142" y="605"/>
                      <a:pt x="5" y="473"/>
                      <a:pt x="3" y="307"/>
                    </a:cubicBezTo>
                    <a:cubicBezTo>
                      <a:pt x="0" y="141"/>
                      <a:pt x="133" y="5"/>
                      <a:pt x="299" y="2"/>
                    </a:cubicBezTo>
                    <a:cubicBezTo>
                      <a:pt x="465" y="0"/>
                      <a:pt x="601" y="132"/>
                      <a:pt x="603" y="29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4" name="Google Shape;674;p30"/>
              <p:cNvSpPr/>
              <p:nvPr/>
            </p:nvSpPr>
            <p:spPr>
              <a:xfrm>
                <a:off x="2161" y="27"/>
                <a:ext cx="29" cy="32"/>
              </a:xfrm>
              <a:custGeom>
                <a:avLst/>
                <a:gdLst/>
                <a:ahLst/>
                <a:cxnLst/>
                <a:rect l="l" t="t" r="r" b="b"/>
                <a:pathLst>
                  <a:path w="402" h="428" extrusionOk="0">
                    <a:moveTo>
                      <a:pt x="389" y="204"/>
                    </a:moveTo>
                    <a:cubicBezTo>
                      <a:pt x="218" y="10"/>
                      <a:pt x="218" y="10"/>
                      <a:pt x="218" y="10"/>
                    </a:cubicBezTo>
                    <a:cubicBezTo>
                      <a:pt x="209" y="0"/>
                      <a:pt x="193" y="0"/>
                      <a:pt x="184" y="10"/>
                    </a:cubicBezTo>
                    <a:cubicBezTo>
                      <a:pt x="13" y="204"/>
                      <a:pt x="13" y="204"/>
                      <a:pt x="13" y="204"/>
                    </a:cubicBezTo>
                    <a:cubicBezTo>
                      <a:pt x="0" y="219"/>
                      <a:pt x="11" y="242"/>
                      <a:pt x="31" y="242"/>
                    </a:cubicBezTo>
                    <a:cubicBezTo>
                      <a:pt x="51" y="242"/>
                      <a:pt x="51" y="242"/>
                      <a:pt x="51" y="242"/>
                    </a:cubicBezTo>
                    <a:cubicBezTo>
                      <a:pt x="51" y="428"/>
                      <a:pt x="51" y="428"/>
                      <a:pt x="51" y="428"/>
                    </a:cubicBezTo>
                    <a:cubicBezTo>
                      <a:pt x="153" y="428"/>
                      <a:pt x="153" y="428"/>
                      <a:pt x="153" y="428"/>
                    </a:cubicBezTo>
                    <a:cubicBezTo>
                      <a:pt x="153" y="285"/>
                      <a:pt x="153" y="285"/>
                      <a:pt x="153" y="285"/>
                    </a:cubicBezTo>
                    <a:cubicBezTo>
                      <a:pt x="249" y="285"/>
                      <a:pt x="249" y="285"/>
                      <a:pt x="249" y="285"/>
                    </a:cubicBezTo>
                    <a:cubicBezTo>
                      <a:pt x="249" y="428"/>
                      <a:pt x="249" y="428"/>
                      <a:pt x="249" y="428"/>
                    </a:cubicBezTo>
                    <a:cubicBezTo>
                      <a:pt x="351" y="428"/>
                      <a:pt x="351" y="428"/>
                      <a:pt x="351" y="428"/>
                    </a:cubicBezTo>
                    <a:cubicBezTo>
                      <a:pt x="351" y="242"/>
                      <a:pt x="351" y="242"/>
                      <a:pt x="351" y="242"/>
                    </a:cubicBezTo>
                    <a:cubicBezTo>
                      <a:pt x="372" y="242"/>
                      <a:pt x="372" y="242"/>
                      <a:pt x="372" y="242"/>
                    </a:cubicBezTo>
                    <a:cubicBezTo>
                      <a:pt x="391" y="242"/>
                      <a:pt x="402" y="219"/>
                      <a:pt x="389" y="20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675" name="Google Shape;675;p30"/>
            <p:cNvGrpSpPr/>
            <p:nvPr/>
          </p:nvGrpSpPr>
          <p:grpSpPr>
            <a:xfrm>
              <a:off x="7843792" y="3540957"/>
              <a:ext cx="138146" cy="138146"/>
              <a:chOff x="4315031" y="1267400"/>
              <a:chExt cx="298500" cy="298500"/>
            </a:xfrm>
          </p:grpSpPr>
          <p:sp>
            <p:nvSpPr>
              <p:cNvPr id="676" name="Google Shape;676;p30"/>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30"/>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Google Shape;58;p15">
            <a:extLst>
              <a:ext uri="{FF2B5EF4-FFF2-40B4-BE49-F238E27FC236}">
                <a16:creationId xmlns:a16="http://schemas.microsoft.com/office/drawing/2014/main" id="{F4266C90-6993-6FE3-9B3C-B8D8367C091F}"/>
              </a:ext>
            </a:extLst>
          </p:cNvPr>
          <p:cNvSpPr txBox="1"/>
          <p:nvPr/>
        </p:nvSpPr>
        <p:spPr>
          <a:xfrm>
            <a:off x="564995" y="230697"/>
            <a:ext cx="8014009" cy="1047873"/>
          </a:xfrm>
          <a:prstGeom prst="rect">
            <a:avLst/>
          </a:prstGeom>
          <a:noFill/>
          <a:ln>
            <a:noFill/>
          </a:ln>
        </p:spPr>
        <p:txBody>
          <a:bodyPr spcFirstLastPara="1" wrap="square" lIns="91425" tIns="91425" rIns="91425" bIns="91425" anchor="t" anchorCtr="0">
            <a:noAutofit/>
          </a:bodyPr>
          <a:lstStyle/>
          <a:p>
            <a:pPr marL="0" lvl="0" indent="0" algn="ctr" rtl="0">
              <a:lnSpc>
                <a:spcPct val="50000"/>
              </a:lnSpc>
              <a:spcBef>
                <a:spcPts val="0"/>
              </a:spcBef>
              <a:spcAft>
                <a:spcPts val="1600"/>
              </a:spcAft>
              <a:buNone/>
            </a:pPr>
            <a:r>
              <a:rPr lang="en" sz="2000" b="1" dirty="0">
                <a:solidFill>
                  <a:schemeClr val="accent3">
                    <a:lumMod val="75000"/>
                  </a:schemeClr>
                </a:solidFill>
                <a:latin typeface="Fira Sans"/>
                <a:ea typeface="Fira Sans"/>
                <a:cs typeface="Fira Sans"/>
                <a:sym typeface="Fira Sans"/>
              </a:rPr>
              <a:t>Đại học Đà Nẵng</a:t>
            </a:r>
          </a:p>
          <a:p>
            <a:pPr marL="0" lvl="0" indent="0" algn="ctr" rtl="0">
              <a:lnSpc>
                <a:spcPct val="50000"/>
              </a:lnSpc>
              <a:spcBef>
                <a:spcPts val="0"/>
              </a:spcBef>
              <a:spcAft>
                <a:spcPts val="1600"/>
              </a:spcAft>
              <a:buNone/>
            </a:pPr>
            <a:r>
              <a:rPr lang="en" sz="2000" b="1" dirty="0">
                <a:solidFill>
                  <a:schemeClr val="accent3">
                    <a:lumMod val="75000"/>
                  </a:schemeClr>
                </a:solidFill>
                <a:latin typeface="Fira Sans"/>
                <a:ea typeface="Fira Sans"/>
                <a:cs typeface="Fira Sans"/>
                <a:sym typeface="Fira Sans"/>
              </a:rPr>
              <a:t>Trường Đại học Sư phạm Kỹ thuật</a:t>
            </a:r>
          </a:p>
          <a:p>
            <a:pPr marL="0" lvl="0" indent="0" algn="ctr" rtl="0">
              <a:lnSpc>
                <a:spcPct val="50000"/>
              </a:lnSpc>
              <a:spcBef>
                <a:spcPts val="0"/>
              </a:spcBef>
              <a:spcAft>
                <a:spcPts val="1600"/>
              </a:spcAft>
              <a:buNone/>
            </a:pPr>
            <a:r>
              <a:rPr lang="en" sz="2000" b="1" dirty="0">
                <a:solidFill>
                  <a:schemeClr val="accent3">
                    <a:lumMod val="75000"/>
                  </a:schemeClr>
                </a:solidFill>
                <a:latin typeface="Fira Sans"/>
                <a:ea typeface="Fira Sans"/>
                <a:cs typeface="Fira Sans"/>
                <a:sym typeface="Fira Sans"/>
              </a:rPr>
              <a:t>Khoa Công nghệ Số</a:t>
            </a:r>
          </a:p>
        </p:txBody>
      </p:sp>
      <p:sp>
        <p:nvSpPr>
          <p:cNvPr id="8" name="Google Shape;283;p15">
            <a:extLst>
              <a:ext uri="{FF2B5EF4-FFF2-40B4-BE49-F238E27FC236}">
                <a16:creationId xmlns:a16="http://schemas.microsoft.com/office/drawing/2014/main" id="{7CCAE6EA-14E6-F980-9163-B96598322B37}"/>
              </a:ext>
            </a:extLst>
          </p:cNvPr>
          <p:cNvSpPr/>
          <p:nvPr/>
        </p:nvSpPr>
        <p:spPr>
          <a:xfrm>
            <a:off x="3547234" y="4460441"/>
            <a:ext cx="143840" cy="37331"/>
          </a:xfrm>
          <a:custGeom>
            <a:avLst/>
            <a:gdLst/>
            <a:ahLst/>
            <a:cxnLst/>
            <a:rect l="l" t="t" r="r" b="b"/>
            <a:pathLst>
              <a:path w="1915" h="497" extrusionOk="0">
                <a:moveTo>
                  <a:pt x="248" y="1"/>
                </a:moveTo>
                <a:cubicBezTo>
                  <a:pt x="111" y="1"/>
                  <a:pt x="0" y="111"/>
                  <a:pt x="0" y="249"/>
                </a:cubicBezTo>
                <a:cubicBezTo>
                  <a:pt x="0" y="386"/>
                  <a:pt x="111" y="496"/>
                  <a:pt x="248" y="496"/>
                </a:cubicBezTo>
                <a:lnTo>
                  <a:pt x="999" y="496"/>
                </a:lnTo>
                <a:cubicBezTo>
                  <a:pt x="1307" y="337"/>
                  <a:pt x="1613" y="172"/>
                  <a:pt x="1915" y="2"/>
                </a:cubicBezTo>
                <a:lnTo>
                  <a:pt x="248" y="2"/>
                </a:lnTo>
                <a:lnTo>
                  <a:pt x="2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4;p15">
            <a:extLst>
              <a:ext uri="{FF2B5EF4-FFF2-40B4-BE49-F238E27FC236}">
                <a16:creationId xmlns:a16="http://schemas.microsoft.com/office/drawing/2014/main" id="{72F2FDAC-0D68-6292-8E79-EAD9EF572254}"/>
              </a:ext>
            </a:extLst>
          </p:cNvPr>
          <p:cNvSpPr/>
          <p:nvPr/>
        </p:nvSpPr>
        <p:spPr>
          <a:xfrm>
            <a:off x="2758772" y="4460291"/>
            <a:ext cx="545016" cy="37406"/>
          </a:xfrm>
          <a:custGeom>
            <a:avLst/>
            <a:gdLst/>
            <a:ahLst/>
            <a:cxnLst/>
            <a:rect l="l" t="t" r="r" b="b"/>
            <a:pathLst>
              <a:path w="7256" h="498" extrusionOk="0">
                <a:moveTo>
                  <a:pt x="248" y="1"/>
                </a:moveTo>
                <a:cubicBezTo>
                  <a:pt x="112" y="1"/>
                  <a:pt x="0" y="112"/>
                  <a:pt x="0" y="249"/>
                </a:cubicBezTo>
                <a:cubicBezTo>
                  <a:pt x="0" y="387"/>
                  <a:pt x="111" y="497"/>
                  <a:pt x="248" y="497"/>
                </a:cubicBezTo>
                <a:lnTo>
                  <a:pt x="7008" y="497"/>
                </a:lnTo>
                <a:cubicBezTo>
                  <a:pt x="7144" y="497"/>
                  <a:pt x="7256" y="387"/>
                  <a:pt x="7256" y="249"/>
                </a:cubicBezTo>
                <a:cubicBezTo>
                  <a:pt x="7256" y="112"/>
                  <a:pt x="7144" y="1"/>
                  <a:pt x="70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 name="Straight Connector 9">
            <a:extLst>
              <a:ext uri="{FF2B5EF4-FFF2-40B4-BE49-F238E27FC236}">
                <a16:creationId xmlns:a16="http://schemas.microsoft.com/office/drawing/2014/main" id="{26E0DFF1-9827-A030-3C1E-F0F9DF6F04A4}"/>
              </a:ext>
            </a:extLst>
          </p:cNvPr>
          <p:cNvCxnSpPr/>
          <p:nvPr/>
        </p:nvCxnSpPr>
        <p:spPr>
          <a:xfrm>
            <a:off x="3471746" y="1218495"/>
            <a:ext cx="218563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1" name="Picture 10" descr="A blue and white logo&#10;&#10;Description automatically generated with low confidence">
            <a:extLst>
              <a:ext uri="{FF2B5EF4-FFF2-40B4-BE49-F238E27FC236}">
                <a16:creationId xmlns:a16="http://schemas.microsoft.com/office/drawing/2014/main" id="{20B8E175-D364-5481-F416-17B39DA08D9B}"/>
              </a:ext>
            </a:extLst>
          </p:cNvPr>
          <p:cNvPicPr>
            <a:picLocks noChangeAspect="1"/>
          </p:cNvPicPr>
          <p:nvPr/>
        </p:nvPicPr>
        <p:blipFill>
          <a:blip r:embed="rId3"/>
          <a:stretch>
            <a:fillRect/>
          </a:stretch>
        </p:blipFill>
        <p:spPr>
          <a:xfrm>
            <a:off x="4188327" y="1326677"/>
            <a:ext cx="767343" cy="767343"/>
          </a:xfrm>
          <a:prstGeom prst="rect">
            <a:avLst/>
          </a:prstGeom>
        </p:spPr>
      </p:pic>
      <p:sp>
        <p:nvSpPr>
          <p:cNvPr id="12" name="Google Shape;58;p15">
            <a:extLst>
              <a:ext uri="{FF2B5EF4-FFF2-40B4-BE49-F238E27FC236}">
                <a16:creationId xmlns:a16="http://schemas.microsoft.com/office/drawing/2014/main" id="{6BD63FFF-C023-E80B-F1D6-D99C21843297}"/>
              </a:ext>
            </a:extLst>
          </p:cNvPr>
          <p:cNvSpPr txBox="1"/>
          <p:nvPr/>
        </p:nvSpPr>
        <p:spPr>
          <a:xfrm>
            <a:off x="564995" y="2282305"/>
            <a:ext cx="8014009" cy="330015"/>
          </a:xfrm>
          <a:prstGeom prst="rect">
            <a:avLst/>
          </a:prstGeom>
          <a:noFill/>
          <a:ln>
            <a:noFill/>
          </a:ln>
        </p:spPr>
        <p:txBody>
          <a:bodyPr spcFirstLastPara="1" wrap="square" lIns="91425" tIns="91425" rIns="91425" bIns="91425" anchor="t" anchorCtr="0">
            <a:noAutofit/>
          </a:bodyPr>
          <a:lstStyle/>
          <a:p>
            <a:pPr marL="0" lvl="0" indent="0" algn="ctr" rtl="0">
              <a:lnSpc>
                <a:spcPct val="50000"/>
              </a:lnSpc>
              <a:spcBef>
                <a:spcPts val="0"/>
              </a:spcBef>
              <a:spcAft>
                <a:spcPts val="1600"/>
              </a:spcAft>
              <a:buNone/>
            </a:pPr>
            <a:r>
              <a:rPr lang="en" sz="2000" b="1" dirty="0">
                <a:solidFill>
                  <a:schemeClr val="accent3">
                    <a:lumMod val="75000"/>
                  </a:schemeClr>
                </a:solidFill>
                <a:latin typeface="Fira Sans"/>
                <a:ea typeface="Fira Sans"/>
                <a:cs typeface="Fira Sans"/>
                <a:sym typeface="Fira Sans"/>
              </a:rPr>
              <a:t>BẢO VỆ ĐỒ ÁN TỐT NGHIỆP</a:t>
            </a:r>
          </a:p>
        </p:txBody>
      </p:sp>
      <p:sp>
        <p:nvSpPr>
          <p:cNvPr id="13" name="Google Shape;58;p15">
            <a:extLst>
              <a:ext uri="{FF2B5EF4-FFF2-40B4-BE49-F238E27FC236}">
                <a16:creationId xmlns:a16="http://schemas.microsoft.com/office/drawing/2014/main" id="{7A4E3BE5-B2DB-4F32-321E-45A63A718B98}"/>
              </a:ext>
            </a:extLst>
          </p:cNvPr>
          <p:cNvSpPr txBox="1"/>
          <p:nvPr/>
        </p:nvSpPr>
        <p:spPr>
          <a:xfrm>
            <a:off x="657921" y="2562242"/>
            <a:ext cx="8014009" cy="627358"/>
          </a:xfrm>
          <a:prstGeom prst="rect">
            <a:avLst/>
          </a:prstGeom>
          <a:noFill/>
          <a:ln>
            <a:noFill/>
          </a:ln>
        </p:spPr>
        <p:txBody>
          <a:bodyPr spcFirstLastPara="1" wrap="square" lIns="91425" tIns="91425" rIns="91425" bIns="91425" anchor="t" anchorCtr="0">
            <a:noAutofit/>
          </a:bodyPr>
          <a:lstStyle/>
          <a:p>
            <a:pPr marL="0" lvl="0" indent="0" algn="ctr" rtl="0">
              <a:lnSpc>
                <a:spcPct val="130000"/>
              </a:lnSpc>
              <a:spcBef>
                <a:spcPts val="0"/>
              </a:spcBef>
              <a:spcAft>
                <a:spcPts val="1600"/>
              </a:spcAft>
              <a:buNone/>
            </a:pPr>
            <a:r>
              <a:rPr lang="en" sz="2000" b="1" dirty="0">
                <a:solidFill>
                  <a:schemeClr val="tx1"/>
                </a:solidFill>
                <a:latin typeface="Fira Sans"/>
                <a:ea typeface="Fira Sans"/>
                <a:cs typeface="Fira Sans"/>
                <a:sym typeface="Fira Sans"/>
              </a:rPr>
              <a:t>XÂY DỰNG HỆ THỐNG WEBSITE QUẢN LÝ TOUR DU LỊCH TRONG NƯỚC CHO CÔNG TY SAIGONTOURIST</a:t>
            </a:r>
          </a:p>
        </p:txBody>
      </p:sp>
      <p:sp>
        <p:nvSpPr>
          <p:cNvPr id="14" name="Google Shape;58;p15">
            <a:extLst>
              <a:ext uri="{FF2B5EF4-FFF2-40B4-BE49-F238E27FC236}">
                <a16:creationId xmlns:a16="http://schemas.microsoft.com/office/drawing/2014/main" id="{A3FE2B5F-069D-6093-F5C8-4406A9F67BBD}"/>
              </a:ext>
            </a:extLst>
          </p:cNvPr>
          <p:cNvSpPr txBox="1"/>
          <p:nvPr/>
        </p:nvSpPr>
        <p:spPr>
          <a:xfrm>
            <a:off x="657921" y="3645924"/>
            <a:ext cx="8014009" cy="742942"/>
          </a:xfrm>
          <a:prstGeom prst="rect">
            <a:avLst/>
          </a:prstGeom>
          <a:noFill/>
          <a:ln>
            <a:noFill/>
          </a:ln>
        </p:spPr>
        <p:txBody>
          <a:bodyPr spcFirstLastPara="1" wrap="square" lIns="91425" tIns="91425" rIns="91425" bIns="91425" anchor="t" anchorCtr="0">
            <a:noAutofit/>
          </a:bodyPr>
          <a:lstStyle/>
          <a:p>
            <a:pPr marL="0" lvl="0" indent="0" algn="ctr" rtl="0">
              <a:lnSpc>
                <a:spcPct val="50000"/>
              </a:lnSpc>
              <a:spcBef>
                <a:spcPts val="0"/>
              </a:spcBef>
              <a:spcAft>
                <a:spcPts val="1600"/>
              </a:spcAft>
              <a:buNone/>
            </a:pPr>
            <a:r>
              <a:rPr lang="en" b="1" dirty="0">
                <a:solidFill>
                  <a:schemeClr val="tx1"/>
                </a:solidFill>
                <a:latin typeface="Fira Sans"/>
                <a:ea typeface="Fira Sans"/>
                <a:cs typeface="Fira Sans"/>
                <a:sym typeface="Fira Sans"/>
              </a:rPr>
              <a:t>Giảng viên hướng dẫn: </a:t>
            </a:r>
            <a:r>
              <a:rPr lang="en-US" b="1" dirty="0" err="1">
                <a:solidFill>
                  <a:schemeClr val="accent3">
                    <a:lumMod val="75000"/>
                  </a:schemeClr>
                </a:solidFill>
                <a:latin typeface="Fira Sans"/>
                <a:ea typeface="Fira Sans"/>
                <a:cs typeface="Fira Sans"/>
                <a:sym typeface="Fira Sans"/>
              </a:rPr>
              <a:t>Th.S</a:t>
            </a:r>
            <a:r>
              <a:rPr lang="en-US" b="1" dirty="0">
                <a:solidFill>
                  <a:schemeClr val="accent3">
                    <a:lumMod val="75000"/>
                  </a:schemeClr>
                </a:solidFill>
                <a:latin typeface="Fira Sans"/>
                <a:ea typeface="Fira Sans"/>
                <a:cs typeface="Fira Sans"/>
                <a:sym typeface="Fira Sans"/>
              </a:rPr>
              <a:t> </a:t>
            </a:r>
            <a:r>
              <a:rPr lang="en-US" b="1" dirty="0" err="1">
                <a:solidFill>
                  <a:schemeClr val="accent3">
                    <a:lumMod val="75000"/>
                  </a:schemeClr>
                </a:solidFill>
                <a:latin typeface="Fira Sans"/>
                <a:ea typeface="Fira Sans"/>
                <a:cs typeface="Fira Sans"/>
                <a:sym typeface="Fira Sans"/>
              </a:rPr>
              <a:t>Phạm</a:t>
            </a:r>
            <a:r>
              <a:rPr lang="en-US" b="1" dirty="0">
                <a:solidFill>
                  <a:schemeClr val="accent3">
                    <a:lumMod val="75000"/>
                  </a:schemeClr>
                </a:solidFill>
                <a:latin typeface="Fira Sans"/>
                <a:ea typeface="Fira Sans"/>
                <a:cs typeface="Fira Sans"/>
                <a:sym typeface="Fira Sans"/>
              </a:rPr>
              <a:t> </a:t>
            </a:r>
            <a:r>
              <a:rPr lang="en-US" b="1" dirty="0" err="1">
                <a:solidFill>
                  <a:schemeClr val="accent3">
                    <a:lumMod val="75000"/>
                  </a:schemeClr>
                </a:solidFill>
                <a:latin typeface="Fira Sans"/>
                <a:ea typeface="Fira Sans"/>
                <a:cs typeface="Fira Sans"/>
                <a:sym typeface="Fira Sans"/>
              </a:rPr>
              <a:t>Thị</a:t>
            </a:r>
            <a:r>
              <a:rPr lang="en-US" b="1" dirty="0">
                <a:solidFill>
                  <a:schemeClr val="accent3">
                    <a:lumMod val="75000"/>
                  </a:schemeClr>
                </a:solidFill>
                <a:latin typeface="Fira Sans"/>
                <a:ea typeface="Fira Sans"/>
                <a:cs typeface="Fira Sans"/>
                <a:sym typeface="Fira Sans"/>
              </a:rPr>
              <a:t> </a:t>
            </a:r>
            <a:r>
              <a:rPr lang="en-US" b="1" dirty="0" err="1">
                <a:solidFill>
                  <a:schemeClr val="accent3">
                    <a:lumMod val="75000"/>
                  </a:schemeClr>
                </a:solidFill>
                <a:latin typeface="Fira Sans"/>
                <a:ea typeface="Fira Sans"/>
                <a:cs typeface="Fira Sans"/>
                <a:sym typeface="Fira Sans"/>
              </a:rPr>
              <a:t>Trà</a:t>
            </a:r>
            <a:r>
              <a:rPr lang="en-US" b="1" dirty="0">
                <a:solidFill>
                  <a:schemeClr val="accent3">
                    <a:lumMod val="75000"/>
                  </a:schemeClr>
                </a:solidFill>
                <a:latin typeface="Fira Sans"/>
                <a:ea typeface="Fira Sans"/>
                <a:cs typeface="Fira Sans"/>
                <a:sym typeface="Fira Sans"/>
              </a:rPr>
              <a:t> My </a:t>
            </a:r>
            <a:endParaRPr lang="en" b="1" dirty="0">
              <a:solidFill>
                <a:schemeClr val="accent3">
                  <a:lumMod val="75000"/>
                </a:schemeClr>
              </a:solidFill>
              <a:latin typeface="Fira Sans"/>
              <a:ea typeface="Fira Sans"/>
              <a:cs typeface="Fira Sans"/>
              <a:sym typeface="Fira Sans"/>
            </a:endParaRPr>
          </a:p>
          <a:p>
            <a:pPr marL="0" lvl="0" indent="0" algn="ctr" rtl="0">
              <a:lnSpc>
                <a:spcPct val="50000"/>
              </a:lnSpc>
              <a:spcBef>
                <a:spcPts val="0"/>
              </a:spcBef>
              <a:spcAft>
                <a:spcPts val="1600"/>
              </a:spcAft>
              <a:buNone/>
            </a:pPr>
            <a:r>
              <a:rPr lang="en" b="1" dirty="0">
                <a:solidFill>
                  <a:schemeClr val="tx1"/>
                </a:solidFill>
                <a:latin typeface="Fira Sans"/>
                <a:ea typeface="Fira Sans"/>
                <a:cs typeface="Fira Sans"/>
                <a:sym typeface="Fira Sans"/>
              </a:rPr>
              <a:t>Sinh viên thực hiện: </a:t>
            </a:r>
            <a:r>
              <a:rPr lang="en" b="1" dirty="0">
                <a:solidFill>
                  <a:schemeClr val="accent3">
                    <a:lumMod val="75000"/>
                  </a:schemeClr>
                </a:solidFill>
                <a:latin typeface="Fira Sans"/>
                <a:ea typeface="Fira Sans"/>
                <a:cs typeface="Fira Sans"/>
                <a:sym typeface="Fira Sans"/>
              </a:rPr>
              <a:t>Nguyễn Công Thuận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2" name="Google Shape;692;p32"/>
          <p:cNvSpPr/>
          <p:nvPr/>
        </p:nvSpPr>
        <p:spPr>
          <a:xfrm>
            <a:off x="790650" y="2169087"/>
            <a:ext cx="821700" cy="8217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94" name="Google Shape;694;p32"/>
          <p:cNvSpPr/>
          <p:nvPr/>
        </p:nvSpPr>
        <p:spPr>
          <a:xfrm>
            <a:off x="790650" y="4082785"/>
            <a:ext cx="821700" cy="8217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95" name="Google Shape;695;p32"/>
          <p:cNvSpPr/>
          <p:nvPr/>
        </p:nvSpPr>
        <p:spPr>
          <a:xfrm>
            <a:off x="799200" y="3125936"/>
            <a:ext cx="821700" cy="8217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96" name="Google Shape;696;p32"/>
          <p:cNvSpPr/>
          <p:nvPr/>
        </p:nvSpPr>
        <p:spPr>
          <a:xfrm>
            <a:off x="790650" y="1212238"/>
            <a:ext cx="821700" cy="8217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97" name="Google Shape;697;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NỘI DUNG BÁO CÁO</a:t>
            </a:r>
            <a:endParaRPr dirty="0"/>
          </a:p>
        </p:txBody>
      </p:sp>
      <p:sp>
        <p:nvSpPr>
          <p:cNvPr id="698" name="Google Shape;698;p32"/>
          <p:cNvSpPr txBox="1">
            <a:spLocks noGrp="1"/>
          </p:cNvSpPr>
          <p:nvPr>
            <p:ph type="title" idx="2"/>
          </p:nvPr>
        </p:nvSpPr>
        <p:spPr>
          <a:xfrm>
            <a:off x="834150" y="1399299"/>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01</a:t>
            </a:r>
            <a:endParaRPr dirty="0"/>
          </a:p>
        </p:txBody>
      </p:sp>
      <p:sp>
        <p:nvSpPr>
          <p:cNvPr id="699" name="Google Shape;699;p32"/>
          <p:cNvSpPr txBox="1">
            <a:spLocks noGrp="1"/>
          </p:cNvSpPr>
          <p:nvPr>
            <p:ph type="title" idx="3"/>
          </p:nvPr>
        </p:nvSpPr>
        <p:spPr>
          <a:xfrm>
            <a:off x="834150" y="426984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04</a:t>
            </a:r>
            <a:endParaRPr dirty="0"/>
          </a:p>
        </p:txBody>
      </p:sp>
      <p:sp>
        <p:nvSpPr>
          <p:cNvPr id="700" name="Google Shape;700;p32"/>
          <p:cNvSpPr txBox="1">
            <a:spLocks noGrp="1"/>
          </p:cNvSpPr>
          <p:nvPr>
            <p:ph type="title" idx="4"/>
          </p:nvPr>
        </p:nvSpPr>
        <p:spPr>
          <a:xfrm>
            <a:off x="834150" y="235614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02</a:t>
            </a:r>
            <a:endParaRPr dirty="0"/>
          </a:p>
        </p:txBody>
      </p:sp>
      <p:sp>
        <p:nvSpPr>
          <p:cNvPr id="702" name="Google Shape;702;p32"/>
          <p:cNvSpPr txBox="1">
            <a:spLocks noGrp="1"/>
          </p:cNvSpPr>
          <p:nvPr>
            <p:ph type="title" idx="6"/>
          </p:nvPr>
        </p:nvSpPr>
        <p:spPr>
          <a:xfrm>
            <a:off x="842702" y="3312997"/>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03</a:t>
            </a:r>
            <a:endParaRPr dirty="0"/>
          </a:p>
        </p:txBody>
      </p:sp>
      <p:sp>
        <p:nvSpPr>
          <p:cNvPr id="704" name="Google Shape;704;p32"/>
          <p:cNvSpPr txBox="1">
            <a:spLocks noGrp="1"/>
          </p:cNvSpPr>
          <p:nvPr>
            <p:ph type="subTitle" idx="1"/>
          </p:nvPr>
        </p:nvSpPr>
        <p:spPr>
          <a:xfrm>
            <a:off x="1756199" y="1387398"/>
            <a:ext cx="47022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TỔNG QUAN ĐỀ TÀI</a:t>
            </a:r>
            <a:endParaRPr dirty="0"/>
          </a:p>
        </p:txBody>
      </p:sp>
      <p:sp>
        <p:nvSpPr>
          <p:cNvPr id="705" name="Google Shape;705;p32"/>
          <p:cNvSpPr txBox="1">
            <a:spLocks noGrp="1"/>
          </p:cNvSpPr>
          <p:nvPr>
            <p:ph type="subTitle" idx="8"/>
          </p:nvPr>
        </p:nvSpPr>
        <p:spPr>
          <a:xfrm>
            <a:off x="1756200" y="3312997"/>
            <a:ext cx="4732025"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KẾT QUẢ THỰC HIỆN ĐỀ TÀI</a:t>
            </a:r>
            <a:endParaRPr dirty="0"/>
          </a:p>
        </p:txBody>
      </p:sp>
      <p:sp>
        <p:nvSpPr>
          <p:cNvPr id="706" name="Google Shape;706;p32"/>
          <p:cNvSpPr txBox="1">
            <a:spLocks noGrp="1"/>
          </p:cNvSpPr>
          <p:nvPr>
            <p:ph type="subTitle" idx="9"/>
          </p:nvPr>
        </p:nvSpPr>
        <p:spPr>
          <a:xfrm>
            <a:off x="1756199" y="4269835"/>
            <a:ext cx="2305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KẾT LUẬN</a:t>
            </a:r>
            <a:endParaRPr dirty="0"/>
          </a:p>
        </p:txBody>
      </p:sp>
      <p:sp>
        <p:nvSpPr>
          <p:cNvPr id="707" name="Google Shape;707;p32"/>
          <p:cNvSpPr txBox="1">
            <a:spLocks noGrp="1"/>
          </p:cNvSpPr>
          <p:nvPr>
            <p:ph type="subTitle" idx="13"/>
          </p:nvPr>
        </p:nvSpPr>
        <p:spPr>
          <a:xfrm>
            <a:off x="1756199" y="2356143"/>
            <a:ext cx="40398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CƠ SỞ LÝ THUYẾT</a:t>
            </a:r>
            <a:endParaRPr dirty="0"/>
          </a:p>
        </p:txBody>
      </p:sp>
      <p:pic>
        <p:nvPicPr>
          <p:cNvPr id="779" name="Picture 778" descr="A person standing in front of a board with a person standing in front of a person standing in front of a board with a graph&#10;&#10;Description automatically generated">
            <a:extLst>
              <a:ext uri="{FF2B5EF4-FFF2-40B4-BE49-F238E27FC236}">
                <a16:creationId xmlns:a16="http://schemas.microsoft.com/office/drawing/2014/main" id="{0B9DB3AB-95C1-6FBE-6FC3-2AA8941AF989}"/>
              </a:ext>
            </a:extLst>
          </p:cNvPr>
          <p:cNvPicPr>
            <a:picLocks noChangeAspect="1"/>
          </p:cNvPicPr>
          <p:nvPr/>
        </p:nvPicPr>
        <p:blipFill>
          <a:blip r:embed="rId3"/>
          <a:stretch>
            <a:fillRect/>
          </a:stretch>
        </p:blipFill>
        <p:spPr>
          <a:xfrm>
            <a:off x="5887857" y="1261438"/>
            <a:ext cx="2421993" cy="16146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34"/>
          <p:cNvSpPr txBox="1">
            <a:spLocks noGrp="1"/>
          </p:cNvSpPr>
          <p:nvPr>
            <p:ph type="title"/>
          </p:nvPr>
        </p:nvSpPr>
        <p:spPr>
          <a:xfrm>
            <a:off x="713225" y="2371763"/>
            <a:ext cx="4383600" cy="12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TỔNG QUAN ĐỀ TÀI</a:t>
            </a:r>
            <a:endParaRPr dirty="0"/>
          </a:p>
        </p:txBody>
      </p:sp>
      <p:sp>
        <p:nvSpPr>
          <p:cNvPr id="736" name="Google Shape;736;p34"/>
          <p:cNvSpPr txBox="1">
            <a:spLocks noGrp="1"/>
          </p:cNvSpPr>
          <p:nvPr>
            <p:ph type="title" idx="2"/>
          </p:nvPr>
        </p:nvSpPr>
        <p:spPr>
          <a:xfrm>
            <a:off x="713225" y="1569038"/>
            <a:ext cx="175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01</a:t>
            </a:r>
            <a:endParaRPr dirty="0"/>
          </a:p>
        </p:txBody>
      </p:sp>
      <p:grpSp>
        <p:nvGrpSpPr>
          <p:cNvPr id="737" name="Google Shape;737;p34"/>
          <p:cNvGrpSpPr/>
          <p:nvPr/>
        </p:nvGrpSpPr>
        <p:grpSpPr>
          <a:xfrm>
            <a:off x="5056248" y="538400"/>
            <a:ext cx="3374452" cy="4065600"/>
            <a:chOff x="5056248" y="538400"/>
            <a:chExt cx="3374452" cy="4065600"/>
          </a:xfrm>
        </p:grpSpPr>
        <p:sp>
          <p:nvSpPr>
            <p:cNvPr id="738" name="Google Shape;738;p34"/>
            <p:cNvSpPr/>
            <p:nvPr/>
          </p:nvSpPr>
          <p:spPr>
            <a:xfrm>
              <a:off x="5835700" y="538400"/>
              <a:ext cx="2595000" cy="4065600"/>
            </a:xfrm>
            <a:prstGeom prst="roundRect">
              <a:avLst>
                <a:gd name="adj" fmla="val 1250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9" name="Google Shape;739;p34"/>
            <p:cNvGrpSpPr/>
            <p:nvPr/>
          </p:nvGrpSpPr>
          <p:grpSpPr>
            <a:xfrm>
              <a:off x="5056248" y="649401"/>
              <a:ext cx="3190937" cy="3643706"/>
              <a:chOff x="5459150" y="845001"/>
              <a:chExt cx="2859775" cy="3265555"/>
            </a:xfrm>
          </p:grpSpPr>
          <p:sp>
            <p:nvSpPr>
              <p:cNvPr id="740" name="Google Shape;740;p34"/>
              <p:cNvSpPr/>
              <p:nvPr/>
            </p:nvSpPr>
            <p:spPr>
              <a:xfrm>
                <a:off x="7847625" y="14107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41" name="Google Shape;741;p34"/>
              <p:cNvSpPr/>
              <p:nvPr/>
            </p:nvSpPr>
            <p:spPr>
              <a:xfrm>
                <a:off x="5459150" y="16320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742" name="Google Shape;742;p34"/>
              <p:cNvGrpSpPr/>
              <p:nvPr/>
            </p:nvGrpSpPr>
            <p:grpSpPr>
              <a:xfrm>
                <a:off x="5550581" y="845001"/>
                <a:ext cx="2753250" cy="3265555"/>
                <a:chOff x="4512556" y="720026"/>
                <a:chExt cx="2753250" cy="3265555"/>
              </a:xfrm>
            </p:grpSpPr>
            <p:sp>
              <p:nvSpPr>
                <p:cNvPr id="743" name="Google Shape;743;p34"/>
                <p:cNvSpPr/>
                <p:nvPr/>
              </p:nvSpPr>
              <p:spPr>
                <a:xfrm>
                  <a:off x="4688085" y="720026"/>
                  <a:ext cx="0" cy="0"/>
                </a:xfrm>
                <a:prstGeom prst="ellipse">
                  <a:avLst/>
                </a:prstGeom>
                <a:solidFill>
                  <a:srgbClr val="FFE6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4"/>
                <p:cNvSpPr/>
                <p:nvPr/>
              </p:nvSpPr>
              <p:spPr>
                <a:xfrm>
                  <a:off x="5558417" y="1550130"/>
                  <a:ext cx="318415" cy="119837"/>
                </a:xfrm>
                <a:custGeom>
                  <a:avLst/>
                  <a:gdLst/>
                  <a:ahLst/>
                  <a:cxnLst/>
                  <a:rect l="l" t="t" r="r" b="b"/>
                  <a:pathLst>
                    <a:path w="1201" h="452" extrusionOk="0">
                      <a:moveTo>
                        <a:pt x="1004" y="0"/>
                      </a:moveTo>
                      <a:cubicBezTo>
                        <a:pt x="197" y="0"/>
                        <a:pt x="197" y="0"/>
                        <a:pt x="197" y="0"/>
                      </a:cubicBezTo>
                      <a:cubicBezTo>
                        <a:pt x="88" y="0"/>
                        <a:pt x="0" y="88"/>
                        <a:pt x="0" y="197"/>
                      </a:cubicBezTo>
                      <a:cubicBezTo>
                        <a:pt x="0" y="452"/>
                        <a:pt x="0" y="452"/>
                        <a:pt x="0" y="452"/>
                      </a:cubicBezTo>
                      <a:cubicBezTo>
                        <a:pt x="1201" y="452"/>
                        <a:pt x="1201" y="452"/>
                        <a:pt x="1201" y="452"/>
                      </a:cubicBezTo>
                      <a:cubicBezTo>
                        <a:pt x="1201" y="197"/>
                        <a:pt x="1201" y="197"/>
                        <a:pt x="1201" y="197"/>
                      </a:cubicBezTo>
                      <a:cubicBezTo>
                        <a:pt x="1201" y="88"/>
                        <a:pt x="1113" y="0"/>
                        <a:pt x="1004"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4"/>
                <p:cNvSpPr/>
                <p:nvPr/>
              </p:nvSpPr>
              <p:spPr>
                <a:xfrm>
                  <a:off x="6545769" y="1915814"/>
                  <a:ext cx="302240" cy="535635"/>
                </a:xfrm>
                <a:custGeom>
                  <a:avLst/>
                  <a:gdLst/>
                  <a:ahLst/>
                  <a:cxnLst/>
                  <a:rect l="l" t="t" r="r" b="b"/>
                  <a:pathLst>
                    <a:path w="1102" h="1953" extrusionOk="0">
                      <a:moveTo>
                        <a:pt x="126" y="0"/>
                      </a:moveTo>
                      <a:cubicBezTo>
                        <a:pt x="83" y="0"/>
                        <a:pt x="41" y="3"/>
                        <a:pt x="0" y="9"/>
                      </a:cubicBezTo>
                      <a:cubicBezTo>
                        <a:pt x="0" y="1945"/>
                        <a:pt x="0" y="1945"/>
                        <a:pt x="0" y="1945"/>
                      </a:cubicBezTo>
                      <a:cubicBezTo>
                        <a:pt x="41" y="1950"/>
                        <a:pt x="83" y="1953"/>
                        <a:pt x="126" y="1953"/>
                      </a:cubicBezTo>
                      <a:cubicBezTo>
                        <a:pt x="665" y="1953"/>
                        <a:pt x="1102" y="1516"/>
                        <a:pt x="1102" y="977"/>
                      </a:cubicBezTo>
                      <a:cubicBezTo>
                        <a:pt x="1102" y="438"/>
                        <a:pt x="665" y="0"/>
                        <a:pt x="12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4"/>
                <p:cNvSpPr/>
                <p:nvPr/>
              </p:nvSpPr>
              <p:spPr>
                <a:xfrm>
                  <a:off x="5006232" y="3473630"/>
                  <a:ext cx="233125" cy="218587"/>
                </a:xfrm>
                <a:custGeom>
                  <a:avLst/>
                  <a:gdLst/>
                  <a:ahLst/>
                  <a:cxnLst/>
                  <a:rect l="l" t="t" r="r" b="b"/>
                  <a:pathLst>
                    <a:path w="850" h="797" extrusionOk="0">
                      <a:moveTo>
                        <a:pt x="216" y="0"/>
                      </a:moveTo>
                      <a:cubicBezTo>
                        <a:pt x="87" y="73"/>
                        <a:pt x="0" y="212"/>
                        <a:pt x="0" y="371"/>
                      </a:cubicBezTo>
                      <a:cubicBezTo>
                        <a:pt x="0" y="606"/>
                        <a:pt x="191" y="797"/>
                        <a:pt x="426" y="797"/>
                      </a:cubicBezTo>
                      <a:cubicBezTo>
                        <a:pt x="649" y="797"/>
                        <a:pt x="831" y="626"/>
                        <a:pt x="850" y="408"/>
                      </a:cubicBezTo>
                      <a:cubicBezTo>
                        <a:pt x="629" y="287"/>
                        <a:pt x="416" y="151"/>
                        <a:pt x="216"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4"/>
                <p:cNvSpPr/>
                <p:nvPr/>
              </p:nvSpPr>
              <p:spPr>
                <a:xfrm>
                  <a:off x="5064741" y="3459002"/>
                  <a:ext cx="174433" cy="123018"/>
                </a:xfrm>
                <a:custGeom>
                  <a:avLst/>
                  <a:gdLst/>
                  <a:ahLst/>
                  <a:cxnLst/>
                  <a:rect l="l" t="t" r="r" b="b"/>
                  <a:pathLst>
                    <a:path w="636" h="464" extrusionOk="0">
                      <a:moveTo>
                        <a:pt x="210" y="0"/>
                      </a:moveTo>
                      <a:cubicBezTo>
                        <a:pt x="133" y="0"/>
                        <a:pt x="62" y="21"/>
                        <a:pt x="0" y="56"/>
                      </a:cubicBezTo>
                      <a:cubicBezTo>
                        <a:pt x="200" y="207"/>
                        <a:pt x="413" y="343"/>
                        <a:pt x="634" y="464"/>
                      </a:cubicBezTo>
                      <a:cubicBezTo>
                        <a:pt x="635" y="452"/>
                        <a:pt x="636" y="439"/>
                        <a:pt x="636" y="427"/>
                      </a:cubicBezTo>
                      <a:cubicBezTo>
                        <a:pt x="636" y="191"/>
                        <a:pt x="445" y="0"/>
                        <a:pt x="210"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4"/>
                <p:cNvSpPr/>
                <p:nvPr/>
              </p:nvSpPr>
              <p:spPr>
                <a:xfrm>
                  <a:off x="4920935" y="1849991"/>
                  <a:ext cx="432242" cy="869961"/>
                </a:xfrm>
                <a:custGeom>
                  <a:avLst/>
                  <a:gdLst/>
                  <a:ahLst/>
                  <a:cxnLst/>
                  <a:rect l="l" t="t" r="r" b="b"/>
                  <a:pathLst>
                    <a:path w="1576" h="3172" extrusionOk="0">
                      <a:moveTo>
                        <a:pt x="1336" y="0"/>
                      </a:moveTo>
                      <a:cubicBezTo>
                        <a:pt x="1170" y="29"/>
                        <a:pt x="1010" y="84"/>
                        <a:pt x="861" y="163"/>
                      </a:cubicBezTo>
                      <a:cubicBezTo>
                        <a:pt x="988" y="402"/>
                        <a:pt x="988" y="402"/>
                        <a:pt x="988" y="402"/>
                      </a:cubicBezTo>
                      <a:cubicBezTo>
                        <a:pt x="866" y="467"/>
                        <a:pt x="752" y="551"/>
                        <a:pt x="654" y="652"/>
                      </a:cubicBezTo>
                      <a:cubicBezTo>
                        <a:pt x="460" y="465"/>
                        <a:pt x="460" y="465"/>
                        <a:pt x="460" y="465"/>
                      </a:cubicBezTo>
                      <a:cubicBezTo>
                        <a:pt x="344" y="585"/>
                        <a:pt x="247" y="722"/>
                        <a:pt x="173" y="874"/>
                      </a:cubicBezTo>
                      <a:cubicBezTo>
                        <a:pt x="172" y="876"/>
                        <a:pt x="172" y="876"/>
                        <a:pt x="172" y="876"/>
                      </a:cubicBezTo>
                      <a:cubicBezTo>
                        <a:pt x="414" y="993"/>
                        <a:pt x="414" y="993"/>
                        <a:pt x="414" y="993"/>
                      </a:cubicBezTo>
                      <a:cubicBezTo>
                        <a:pt x="351" y="1123"/>
                        <a:pt x="311" y="1258"/>
                        <a:pt x="291" y="1394"/>
                      </a:cubicBezTo>
                      <a:cubicBezTo>
                        <a:pt x="24" y="1356"/>
                        <a:pt x="24" y="1356"/>
                        <a:pt x="24" y="1356"/>
                      </a:cubicBezTo>
                      <a:cubicBezTo>
                        <a:pt x="0" y="1523"/>
                        <a:pt x="3" y="1692"/>
                        <a:pt x="32" y="1858"/>
                      </a:cubicBezTo>
                      <a:cubicBezTo>
                        <a:pt x="299" y="1812"/>
                        <a:pt x="299" y="1812"/>
                        <a:pt x="299" y="1812"/>
                      </a:cubicBezTo>
                      <a:cubicBezTo>
                        <a:pt x="323" y="1950"/>
                        <a:pt x="369" y="2083"/>
                        <a:pt x="434" y="2207"/>
                      </a:cubicBezTo>
                      <a:cubicBezTo>
                        <a:pt x="195" y="2333"/>
                        <a:pt x="195" y="2333"/>
                        <a:pt x="195" y="2333"/>
                      </a:cubicBezTo>
                      <a:cubicBezTo>
                        <a:pt x="274" y="2483"/>
                        <a:pt x="376" y="2618"/>
                        <a:pt x="497" y="2735"/>
                      </a:cubicBezTo>
                      <a:cubicBezTo>
                        <a:pt x="685" y="2541"/>
                        <a:pt x="685" y="2541"/>
                        <a:pt x="685" y="2541"/>
                      </a:cubicBezTo>
                      <a:cubicBezTo>
                        <a:pt x="783" y="2636"/>
                        <a:pt x="897" y="2718"/>
                        <a:pt x="1026" y="2781"/>
                      </a:cubicBezTo>
                      <a:cubicBezTo>
                        <a:pt x="1026" y="2782"/>
                        <a:pt x="1026" y="2782"/>
                        <a:pt x="1026" y="2782"/>
                      </a:cubicBezTo>
                      <a:cubicBezTo>
                        <a:pt x="908" y="3024"/>
                        <a:pt x="908" y="3024"/>
                        <a:pt x="908" y="3024"/>
                      </a:cubicBezTo>
                      <a:cubicBezTo>
                        <a:pt x="1060" y="3098"/>
                        <a:pt x="1221" y="3148"/>
                        <a:pt x="1388" y="3172"/>
                      </a:cubicBezTo>
                      <a:cubicBezTo>
                        <a:pt x="1426" y="2904"/>
                        <a:pt x="1426" y="2904"/>
                        <a:pt x="1426" y="2904"/>
                      </a:cubicBezTo>
                      <a:cubicBezTo>
                        <a:pt x="1476" y="2911"/>
                        <a:pt x="1526" y="2916"/>
                        <a:pt x="1576" y="2917"/>
                      </a:cubicBezTo>
                      <a:cubicBezTo>
                        <a:pt x="1576" y="2286"/>
                        <a:pt x="1576" y="2286"/>
                        <a:pt x="1576" y="2286"/>
                      </a:cubicBezTo>
                      <a:cubicBezTo>
                        <a:pt x="1484" y="2281"/>
                        <a:pt x="1391" y="2258"/>
                        <a:pt x="1303" y="2215"/>
                      </a:cubicBezTo>
                      <a:cubicBezTo>
                        <a:pt x="954" y="2044"/>
                        <a:pt x="809" y="1620"/>
                        <a:pt x="981" y="1270"/>
                      </a:cubicBezTo>
                      <a:cubicBezTo>
                        <a:pt x="1097" y="1034"/>
                        <a:pt x="1329" y="891"/>
                        <a:pt x="1576" y="877"/>
                      </a:cubicBezTo>
                      <a:cubicBezTo>
                        <a:pt x="1576" y="246"/>
                        <a:pt x="1576" y="246"/>
                        <a:pt x="1576" y="246"/>
                      </a:cubicBezTo>
                      <a:cubicBezTo>
                        <a:pt x="1511" y="248"/>
                        <a:pt x="1447" y="255"/>
                        <a:pt x="1383" y="266"/>
                      </a:cubicBezTo>
                      <a:cubicBezTo>
                        <a:pt x="1336" y="0"/>
                        <a:pt x="1336" y="0"/>
                        <a:pt x="133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4"/>
                <p:cNvSpPr/>
                <p:nvPr/>
              </p:nvSpPr>
              <p:spPr>
                <a:xfrm>
                  <a:off x="5953358" y="1147877"/>
                  <a:ext cx="422642" cy="416605"/>
                </a:xfrm>
                <a:custGeom>
                  <a:avLst/>
                  <a:gdLst/>
                  <a:ahLst/>
                  <a:cxnLst/>
                  <a:rect l="l" t="t" r="r" b="b"/>
                  <a:pathLst>
                    <a:path w="1541" h="1519" extrusionOk="0">
                      <a:moveTo>
                        <a:pt x="770" y="1097"/>
                      </a:moveTo>
                      <a:cubicBezTo>
                        <a:pt x="720" y="1097"/>
                        <a:pt x="669" y="1086"/>
                        <a:pt x="622" y="1062"/>
                      </a:cubicBezTo>
                      <a:cubicBezTo>
                        <a:pt x="455" y="980"/>
                        <a:pt x="386" y="778"/>
                        <a:pt x="468" y="611"/>
                      </a:cubicBezTo>
                      <a:cubicBezTo>
                        <a:pt x="526" y="492"/>
                        <a:pt x="646" y="423"/>
                        <a:pt x="771" y="423"/>
                      </a:cubicBezTo>
                      <a:cubicBezTo>
                        <a:pt x="821" y="423"/>
                        <a:pt x="871" y="434"/>
                        <a:pt x="919" y="457"/>
                      </a:cubicBezTo>
                      <a:cubicBezTo>
                        <a:pt x="1085" y="539"/>
                        <a:pt x="1155" y="741"/>
                        <a:pt x="1073" y="908"/>
                      </a:cubicBezTo>
                      <a:cubicBezTo>
                        <a:pt x="1014" y="1027"/>
                        <a:pt x="894" y="1097"/>
                        <a:pt x="770" y="1097"/>
                      </a:cubicBezTo>
                      <a:moveTo>
                        <a:pt x="877" y="0"/>
                      </a:moveTo>
                      <a:cubicBezTo>
                        <a:pt x="859" y="128"/>
                        <a:pt x="859" y="128"/>
                        <a:pt x="859" y="128"/>
                      </a:cubicBezTo>
                      <a:cubicBezTo>
                        <a:pt x="830" y="124"/>
                        <a:pt x="800" y="122"/>
                        <a:pt x="771" y="122"/>
                      </a:cubicBezTo>
                      <a:cubicBezTo>
                        <a:pt x="734" y="122"/>
                        <a:pt x="696" y="125"/>
                        <a:pt x="660" y="132"/>
                      </a:cubicBezTo>
                      <a:cubicBezTo>
                        <a:pt x="637" y="4"/>
                        <a:pt x="637" y="4"/>
                        <a:pt x="637" y="4"/>
                      </a:cubicBezTo>
                      <a:cubicBezTo>
                        <a:pt x="558" y="18"/>
                        <a:pt x="482" y="45"/>
                        <a:pt x="411" y="82"/>
                      </a:cubicBezTo>
                      <a:cubicBezTo>
                        <a:pt x="471" y="196"/>
                        <a:pt x="471" y="196"/>
                        <a:pt x="471" y="196"/>
                      </a:cubicBezTo>
                      <a:cubicBezTo>
                        <a:pt x="413" y="227"/>
                        <a:pt x="359" y="268"/>
                        <a:pt x="312" y="316"/>
                      </a:cubicBezTo>
                      <a:cubicBezTo>
                        <a:pt x="219" y="226"/>
                        <a:pt x="219" y="226"/>
                        <a:pt x="219" y="226"/>
                      </a:cubicBezTo>
                      <a:cubicBezTo>
                        <a:pt x="163" y="284"/>
                        <a:pt x="117" y="350"/>
                        <a:pt x="82" y="422"/>
                      </a:cubicBezTo>
                      <a:cubicBezTo>
                        <a:pt x="81" y="423"/>
                        <a:pt x="81" y="423"/>
                        <a:pt x="81" y="423"/>
                      </a:cubicBezTo>
                      <a:cubicBezTo>
                        <a:pt x="197" y="479"/>
                        <a:pt x="197" y="479"/>
                        <a:pt x="197" y="479"/>
                      </a:cubicBezTo>
                      <a:cubicBezTo>
                        <a:pt x="167" y="541"/>
                        <a:pt x="148" y="605"/>
                        <a:pt x="139" y="670"/>
                      </a:cubicBezTo>
                      <a:cubicBezTo>
                        <a:pt x="11" y="652"/>
                        <a:pt x="11" y="652"/>
                        <a:pt x="11" y="652"/>
                      </a:cubicBezTo>
                      <a:cubicBezTo>
                        <a:pt x="0" y="732"/>
                        <a:pt x="1" y="812"/>
                        <a:pt x="15" y="892"/>
                      </a:cubicBezTo>
                      <a:cubicBezTo>
                        <a:pt x="142" y="870"/>
                        <a:pt x="142" y="870"/>
                        <a:pt x="142" y="870"/>
                      </a:cubicBezTo>
                      <a:cubicBezTo>
                        <a:pt x="154" y="935"/>
                        <a:pt x="176" y="999"/>
                        <a:pt x="207" y="1058"/>
                      </a:cubicBezTo>
                      <a:cubicBezTo>
                        <a:pt x="93" y="1119"/>
                        <a:pt x="93" y="1119"/>
                        <a:pt x="93" y="1119"/>
                      </a:cubicBezTo>
                      <a:cubicBezTo>
                        <a:pt x="130" y="1190"/>
                        <a:pt x="179" y="1255"/>
                        <a:pt x="237" y="1310"/>
                      </a:cubicBezTo>
                      <a:cubicBezTo>
                        <a:pt x="326" y="1218"/>
                        <a:pt x="326" y="1218"/>
                        <a:pt x="326" y="1218"/>
                      </a:cubicBezTo>
                      <a:cubicBezTo>
                        <a:pt x="373" y="1263"/>
                        <a:pt x="427" y="1302"/>
                        <a:pt x="489" y="1332"/>
                      </a:cubicBezTo>
                      <a:cubicBezTo>
                        <a:pt x="490" y="1333"/>
                        <a:pt x="490" y="1333"/>
                        <a:pt x="490" y="1333"/>
                      </a:cubicBezTo>
                      <a:cubicBezTo>
                        <a:pt x="433" y="1448"/>
                        <a:pt x="433" y="1448"/>
                        <a:pt x="433" y="1448"/>
                      </a:cubicBezTo>
                      <a:cubicBezTo>
                        <a:pt x="505" y="1484"/>
                        <a:pt x="583" y="1507"/>
                        <a:pt x="662" y="1519"/>
                      </a:cubicBezTo>
                      <a:cubicBezTo>
                        <a:pt x="680" y="1391"/>
                        <a:pt x="680" y="1391"/>
                        <a:pt x="680" y="1391"/>
                      </a:cubicBezTo>
                      <a:cubicBezTo>
                        <a:pt x="710" y="1395"/>
                        <a:pt x="740" y="1397"/>
                        <a:pt x="769" y="1397"/>
                      </a:cubicBezTo>
                      <a:cubicBezTo>
                        <a:pt x="806" y="1397"/>
                        <a:pt x="843" y="1394"/>
                        <a:pt x="880" y="1388"/>
                      </a:cubicBezTo>
                      <a:cubicBezTo>
                        <a:pt x="902" y="1515"/>
                        <a:pt x="902" y="1515"/>
                        <a:pt x="902" y="1515"/>
                      </a:cubicBezTo>
                      <a:cubicBezTo>
                        <a:pt x="981" y="1501"/>
                        <a:pt x="1057" y="1475"/>
                        <a:pt x="1129" y="1437"/>
                      </a:cubicBezTo>
                      <a:cubicBezTo>
                        <a:pt x="1068" y="1323"/>
                        <a:pt x="1068" y="1323"/>
                        <a:pt x="1068" y="1323"/>
                      </a:cubicBezTo>
                      <a:cubicBezTo>
                        <a:pt x="1127" y="1292"/>
                        <a:pt x="1181" y="1252"/>
                        <a:pt x="1228" y="1204"/>
                      </a:cubicBezTo>
                      <a:cubicBezTo>
                        <a:pt x="1321" y="1294"/>
                        <a:pt x="1321" y="1294"/>
                        <a:pt x="1321" y="1294"/>
                      </a:cubicBezTo>
                      <a:cubicBezTo>
                        <a:pt x="1376" y="1236"/>
                        <a:pt x="1423" y="1170"/>
                        <a:pt x="1458" y="1097"/>
                      </a:cubicBezTo>
                      <a:cubicBezTo>
                        <a:pt x="1459" y="1096"/>
                        <a:pt x="1459" y="1096"/>
                        <a:pt x="1459" y="1096"/>
                      </a:cubicBezTo>
                      <a:cubicBezTo>
                        <a:pt x="1344" y="1039"/>
                        <a:pt x="1344" y="1039"/>
                        <a:pt x="1344" y="1039"/>
                      </a:cubicBezTo>
                      <a:cubicBezTo>
                        <a:pt x="1374" y="977"/>
                        <a:pt x="1393" y="913"/>
                        <a:pt x="1402" y="848"/>
                      </a:cubicBezTo>
                      <a:cubicBezTo>
                        <a:pt x="1530" y="866"/>
                        <a:pt x="1530" y="866"/>
                        <a:pt x="1530" y="866"/>
                      </a:cubicBezTo>
                      <a:cubicBezTo>
                        <a:pt x="1541" y="786"/>
                        <a:pt x="1539" y="706"/>
                        <a:pt x="1525" y="626"/>
                      </a:cubicBezTo>
                      <a:cubicBezTo>
                        <a:pt x="1398" y="649"/>
                        <a:pt x="1398" y="649"/>
                        <a:pt x="1398" y="649"/>
                      </a:cubicBezTo>
                      <a:cubicBezTo>
                        <a:pt x="1386" y="583"/>
                        <a:pt x="1364" y="519"/>
                        <a:pt x="1333" y="460"/>
                      </a:cubicBezTo>
                      <a:cubicBezTo>
                        <a:pt x="1447" y="400"/>
                        <a:pt x="1447" y="400"/>
                        <a:pt x="1447" y="400"/>
                      </a:cubicBezTo>
                      <a:cubicBezTo>
                        <a:pt x="1409" y="328"/>
                        <a:pt x="1361" y="264"/>
                        <a:pt x="1303" y="208"/>
                      </a:cubicBezTo>
                      <a:cubicBezTo>
                        <a:pt x="1213" y="301"/>
                        <a:pt x="1213" y="301"/>
                        <a:pt x="1213" y="301"/>
                      </a:cubicBezTo>
                      <a:cubicBezTo>
                        <a:pt x="1167" y="256"/>
                        <a:pt x="1113" y="217"/>
                        <a:pt x="1051" y="187"/>
                      </a:cubicBezTo>
                      <a:cubicBezTo>
                        <a:pt x="1051" y="187"/>
                        <a:pt x="1050" y="186"/>
                        <a:pt x="1050" y="186"/>
                      </a:cubicBezTo>
                      <a:cubicBezTo>
                        <a:pt x="1106" y="71"/>
                        <a:pt x="1106" y="71"/>
                        <a:pt x="1106" y="71"/>
                      </a:cubicBezTo>
                      <a:cubicBezTo>
                        <a:pt x="1034" y="35"/>
                        <a:pt x="957" y="11"/>
                        <a:pt x="877"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34"/>
                <p:cNvSpPr/>
                <p:nvPr/>
              </p:nvSpPr>
              <p:spPr>
                <a:xfrm>
                  <a:off x="5280496" y="1670806"/>
                  <a:ext cx="1285206" cy="2314776"/>
                </a:xfrm>
                <a:custGeom>
                  <a:avLst/>
                  <a:gdLst/>
                  <a:ahLst/>
                  <a:cxnLst/>
                  <a:rect l="l" t="t" r="r" b="b"/>
                  <a:pathLst>
                    <a:path w="4686" h="8440" extrusionOk="0">
                      <a:moveTo>
                        <a:pt x="4183" y="0"/>
                      </a:moveTo>
                      <a:cubicBezTo>
                        <a:pt x="503" y="0"/>
                        <a:pt x="503" y="0"/>
                        <a:pt x="503" y="0"/>
                      </a:cubicBezTo>
                      <a:cubicBezTo>
                        <a:pt x="225" y="0"/>
                        <a:pt x="0" y="241"/>
                        <a:pt x="0" y="538"/>
                      </a:cubicBezTo>
                      <a:cubicBezTo>
                        <a:pt x="0" y="841"/>
                        <a:pt x="0" y="841"/>
                        <a:pt x="0" y="841"/>
                      </a:cubicBezTo>
                      <a:cubicBezTo>
                        <a:pt x="0" y="7479"/>
                        <a:pt x="0" y="7479"/>
                        <a:pt x="0" y="7479"/>
                      </a:cubicBezTo>
                      <a:cubicBezTo>
                        <a:pt x="0" y="7902"/>
                        <a:pt x="0" y="7902"/>
                        <a:pt x="0" y="7902"/>
                      </a:cubicBezTo>
                      <a:cubicBezTo>
                        <a:pt x="0" y="8199"/>
                        <a:pt x="225" y="8440"/>
                        <a:pt x="503" y="8440"/>
                      </a:cubicBezTo>
                      <a:cubicBezTo>
                        <a:pt x="4183" y="8440"/>
                        <a:pt x="4183" y="8440"/>
                        <a:pt x="4183" y="8440"/>
                      </a:cubicBezTo>
                      <a:cubicBezTo>
                        <a:pt x="4460" y="8440"/>
                        <a:pt x="4686" y="8199"/>
                        <a:pt x="4686" y="7902"/>
                      </a:cubicBezTo>
                      <a:cubicBezTo>
                        <a:pt x="4686" y="7479"/>
                        <a:pt x="4686" y="7479"/>
                        <a:pt x="4686" y="7479"/>
                      </a:cubicBezTo>
                      <a:cubicBezTo>
                        <a:pt x="4686" y="841"/>
                        <a:pt x="4686" y="841"/>
                        <a:pt x="4686" y="841"/>
                      </a:cubicBezTo>
                      <a:cubicBezTo>
                        <a:pt x="4686" y="538"/>
                        <a:pt x="4686" y="538"/>
                        <a:pt x="4686" y="538"/>
                      </a:cubicBezTo>
                      <a:cubicBezTo>
                        <a:pt x="4686" y="241"/>
                        <a:pt x="4460" y="0"/>
                        <a:pt x="4183"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4"/>
                <p:cNvSpPr/>
                <p:nvPr/>
              </p:nvSpPr>
              <p:spPr>
                <a:xfrm>
                  <a:off x="5309751" y="1725658"/>
                  <a:ext cx="1222399" cy="2201779"/>
                </a:xfrm>
                <a:custGeom>
                  <a:avLst/>
                  <a:gdLst/>
                  <a:ahLst/>
                  <a:cxnLst/>
                  <a:rect l="l" t="t" r="r" b="b"/>
                  <a:pathLst>
                    <a:path w="4457" h="8028" extrusionOk="0">
                      <a:moveTo>
                        <a:pt x="4457" y="512"/>
                      </a:moveTo>
                      <a:cubicBezTo>
                        <a:pt x="4457" y="7516"/>
                        <a:pt x="4457" y="7516"/>
                        <a:pt x="4457" y="7516"/>
                      </a:cubicBezTo>
                      <a:cubicBezTo>
                        <a:pt x="4457" y="7799"/>
                        <a:pt x="4243" y="8028"/>
                        <a:pt x="3979" y="8028"/>
                      </a:cubicBezTo>
                      <a:cubicBezTo>
                        <a:pt x="479" y="8028"/>
                        <a:pt x="479" y="8028"/>
                        <a:pt x="479" y="8028"/>
                      </a:cubicBezTo>
                      <a:cubicBezTo>
                        <a:pt x="215" y="8028"/>
                        <a:pt x="0" y="7799"/>
                        <a:pt x="0" y="7516"/>
                      </a:cubicBezTo>
                      <a:cubicBezTo>
                        <a:pt x="0" y="512"/>
                        <a:pt x="0" y="512"/>
                        <a:pt x="0" y="512"/>
                      </a:cubicBezTo>
                      <a:cubicBezTo>
                        <a:pt x="0" y="230"/>
                        <a:pt x="215" y="0"/>
                        <a:pt x="479" y="0"/>
                      </a:cubicBezTo>
                      <a:cubicBezTo>
                        <a:pt x="3979" y="0"/>
                        <a:pt x="3979" y="0"/>
                        <a:pt x="3979" y="0"/>
                      </a:cubicBezTo>
                      <a:cubicBezTo>
                        <a:pt x="4243" y="0"/>
                        <a:pt x="4457" y="230"/>
                        <a:pt x="4457" y="512"/>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34"/>
                <p:cNvSpPr/>
                <p:nvPr/>
              </p:nvSpPr>
              <p:spPr>
                <a:xfrm>
                  <a:off x="5309163" y="3063243"/>
                  <a:ext cx="1222399" cy="859539"/>
                </a:xfrm>
                <a:custGeom>
                  <a:avLst/>
                  <a:gdLst/>
                  <a:ahLst/>
                  <a:cxnLst/>
                  <a:rect l="l" t="t" r="r" b="b"/>
                  <a:pathLst>
                    <a:path w="4457" h="3134" extrusionOk="0">
                      <a:moveTo>
                        <a:pt x="4457" y="512"/>
                      </a:moveTo>
                      <a:cubicBezTo>
                        <a:pt x="4457" y="2622"/>
                        <a:pt x="4457" y="2622"/>
                        <a:pt x="4457" y="2622"/>
                      </a:cubicBezTo>
                      <a:cubicBezTo>
                        <a:pt x="4457" y="2905"/>
                        <a:pt x="4243" y="3134"/>
                        <a:pt x="3979" y="3134"/>
                      </a:cubicBezTo>
                      <a:cubicBezTo>
                        <a:pt x="479" y="3134"/>
                        <a:pt x="479" y="3134"/>
                        <a:pt x="479" y="3134"/>
                      </a:cubicBezTo>
                      <a:cubicBezTo>
                        <a:pt x="215" y="3134"/>
                        <a:pt x="0" y="2905"/>
                        <a:pt x="0" y="2622"/>
                      </a:cubicBezTo>
                      <a:cubicBezTo>
                        <a:pt x="0" y="512"/>
                        <a:pt x="0" y="512"/>
                        <a:pt x="0" y="512"/>
                      </a:cubicBezTo>
                      <a:cubicBezTo>
                        <a:pt x="0" y="229"/>
                        <a:pt x="215" y="0"/>
                        <a:pt x="479" y="0"/>
                      </a:cubicBezTo>
                      <a:cubicBezTo>
                        <a:pt x="3979" y="0"/>
                        <a:pt x="3979" y="0"/>
                        <a:pt x="3979" y="0"/>
                      </a:cubicBezTo>
                      <a:cubicBezTo>
                        <a:pt x="4243" y="0"/>
                        <a:pt x="4457" y="229"/>
                        <a:pt x="4457" y="512"/>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34"/>
                <p:cNvSpPr/>
                <p:nvPr/>
              </p:nvSpPr>
              <p:spPr>
                <a:xfrm>
                  <a:off x="5616927" y="1674463"/>
                  <a:ext cx="591041" cy="142372"/>
                </a:xfrm>
                <a:custGeom>
                  <a:avLst/>
                  <a:gdLst/>
                  <a:ahLst/>
                  <a:cxnLst/>
                  <a:rect l="l" t="t" r="r" b="b"/>
                  <a:pathLst>
                    <a:path w="2155" h="537" extrusionOk="0">
                      <a:moveTo>
                        <a:pt x="1945" y="537"/>
                      </a:moveTo>
                      <a:cubicBezTo>
                        <a:pt x="210" y="537"/>
                        <a:pt x="210" y="537"/>
                        <a:pt x="210" y="537"/>
                      </a:cubicBezTo>
                      <a:cubicBezTo>
                        <a:pt x="143" y="537"/>
                        <a:pt x="83" y="480"/>
                        <a:pt x="64" y="397"/>
                      </a:cubicBezTo>
                      <a:cubicBezTo>
                        <a:pt x="30" y="255"/>
                        <a:pt x="30" y="255"/>
                        <a:pt x="30" y="255"/>
                      </a:cubicBezTo>
                      <a:cubicBezTo>
                        <a:pt x="0" y="128"/>
                        <a:pt x="74" y="0"/>
                        <a:pt x="177" y="0"/>
                      </a:cubicBezTo>
                      <a:cubicBezTo>
                        <a:pt x="1978" y="0"/>
                        <a:pt x="1978" y="0"/>
                        <a:pt x="1978" y="0"/>
                      </a:cubicBezTo>
                      <a:cubicBezTo>
                        <a:pt x="2081" y="0"/>
                        <a:pt x="2155" y="128"/>
                        <a:pt x="2125" y="255"/>
                      </a:cubicBezTo>
                      <a:cubicBezTo>
                        <a:pt x="2091" y="397"/>
                        <a:pt x="2091" y="397"/>
                        <a:pt x="2091" y="397"/>
                      </a:cubicBezTo>
                      <a:cubicBezTo>
                        <a:pt x="2072" y="480"/>
                        <a:pt x="2012" y="537"/>
                        <a:pt x="1945" y="53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34"/>
                <p:cNvSpPr/>
                <p:nvPr/>
              </p:nvSpPr>
              <p:spPr>
                <a:xfrm>
                  <a:off x="5360947" y="1769541"/>
                  <a:ext cx="0" cy="0"/>
                </a:xfrm>
                <a:prstGeom prst="ellipse">
                  <a:avLst/>
                </a:prstGeom>
                <a:solidFill>
                  <a:srgbClr val="304C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34"/>
                <p:cNvSpPr/>
                <p:nvPr/>
              </p:nvSpPr>
              <p:spPr>
                <a:xfrm>
                  <a:off x="5357290" y="1974324"/>
                  <a:ext cx="1126132" cy="425655"/>
                </a:xfrm>
                <a:custGeom>
                  <a:avLst/>
                  <a:gdLst/>
                  <a:ahLst/>
                  <a:cxnLst/>
                  <a:rect l="l" t="t" r="r" b="b"/>
                  <a:pathLst>
                    <a:path w="4106" h="1552" extrusionOk="0">
                      <a:moveTo>
                        <a:pt x="4077" y="1552"/>
                      </a:moveTo>
                      <a:cubicBezTo>
                        <a:pt x="29" y="1552"/>
                        <a:pt x="29" y="1552"/>
                        <a:pt x="29" y="1552"/>
                      </a:cubicBezTo>
                      <a:cubicBezTo>
                        <a:pt x="13" y="1552"/>
                        <a:pt x="0" y="1539"/>
                        <a:pt x="0" y="1523"/>
                      </a:cubicBezTo>
                      <a:cubicBezTo>
                        <a:pt x="0" y="29"/>
                        <a:pt x="0" y="29"/>
                        <a:pt x="0" y="29"/>
                      </a:cubicBezTo>
                      <a:cubicBezTo>
                        <a:pt x="0" y="13"/>
                        <a:pt x="13" y="0"/>
                        <a:pt x="29" y="0"/>
                      </a:cubicBezTo>
                      <a:cubicBezTo>
                        <a:pt x="4077" y="0"/>
                        <a:pt x="4077" y="0"/>
                        <a:pt x="4077" y="0"/>
                      </a:cubicBezTo>
                      <a:cubicBezTo>
                        <a:pt x="4093" y="0"/>
                        <a:pt x="4106" y="13"/>
                        <a:pt x="4106" y="29"/>
                      </a:cubicBezTo>
                      <a:cubicBezTo>
                        <a:pt x="4106" y="1523"/>
                        <a:pt x="4106" y="1523"/>
                        <a:pt x="4106" y="1523"/>
                      </a:cubicBezTo>
                      <a:cubicBezTo>
                        <a:pt x="4106" y="1539"/>
                        <a:pt x="4093" y="1552"/>
                        <a:pt x="4077" y="155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34"/>
                <p:cNvSpPr/>
                <p:nvPr/>
              </p:nvSpPr>
              <p:spPr>
                <a:xfrm>
                  <a:off x="5393859" y="2007235"/>
                  <a:ext cx="364498" cy="352351"/>
                </a:xfrm>
                <a:custGeom>
                  <a:avLst/>
                  <a:gdLst/>
                  <a:ahLst/>
                  <a:cxnLst/>
                  <a:rect l="l" t="t" r="r" b="b"/>
                  <a:pathLst>
                    <a:path w="1329" h="1329" extrusionOk="0">
                      <a:moveTo>
                        <a:pt x="1046" y="1329"/>
                      </a:moveTo>
                      <a:cubicBezTo>
                        <a:pt x="283" y="1329"/>
                        <a:pt x="283" y="1329"/>
                        <a:pt x="283" y="1329"/>
                      </a:cubicBezTo>
                      <a:cubicBezTo>
                        <a:pt x="127" y="1329"/>
                        <a:pt x="0" y="1202"/>
                        <a:pt x="0" y="1046"/>
                      </a:cubicBezTo>
                      <a:cubicBezTo>
                        <a:pt x="0" y="283"/>
                        <a:pt x="0" y="283"/>
                        <a:pt x="0" y="283"/>
                      </a:cubicBezTo>
                      <a:cubicBezTo>
                        <a:pt x="0" y="127"/>
                        <a:pt x="127" y="0"/>
                        <a:pt x="283" y="0"/>
                      </a:cubicBezTo>
                      <a:cubicBezTo>
                        <a:pt x="1046" y="0"/>
                        <a:pt x="1046" y="0"/>
                        <a:pt x="1046" y="0"/>
                      </a:cubicBezTo>
                      <a:cubicBezTo>
                        <a:pt x="1202" y="0"/>
                        <a:pt x="1329" y="127"/>
                        <a:pt x="1329" y="283"/>
                      </a:cubicBezTo>
                      <a:cubicBezTo>
                        <a:pt x="1329" y="1046"/>
                        <a:pt x="1329" y="1046"/>
                        <a:pt x="1329" y="1046"/>
                      </a:cubicBezTo>
                      <a:cubicBezTo>
                        <a:pt x="1329" y="1202"/>
                        <a:pt x="1202" y="1329"/>
                        <a:pt x="1046" y="132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34"/>
                <p:cNvSpPr/>
                <p:nvPr/>
              </p:nvSpPr>
              <p:spPr>
                <a:xfrm>
                  <a:off x="5836338" y="2036490"/>
                  <a:ext cx="460217" cy="44495"/>
                </a:xfrm>
                <a:custGeom>
                  <a:avLst/>
                  <a:gdLst/>
                  <a:ahLst/>
                  <a:cxnLst/>
                  <a:rect l="l" t="t" r="r" b="b"/>
                  <a:pathLst>
                    <a:path w="1678" h="157" extrusionOk="0">
                      <a:moveTo>
                        <a:pt x="1599" y="157"/>
                      </a:moveTo>
                      <a:cubicBezTo>
                        <a:pt x="79" y="157"/>
                        <a:pt x="79" y="157"/>
                        <a:pt x="79" y="157"/>
                      </a:cubicBezTo>
                      <a:cubicBezTo>
                        <a:pt x="35" y="157"/>
                        <a:pt x="0" y="122"/>
                        <a:pt x="0" y="79"/>
                      </a:cubicBezTo>
                      <a:cubicBezTo>
                        <a:pt x="0" y="79"/>
                        <a:pt x="0" y="79"/>
                        <a:pt x="0" y="79"/>
                      </a:cubicBezTo>
                      <a:cubicBezTo>
                        <a:pt x="0" y="36"/>
                        <a:pt x="35" y="0"/>
                        <a:pt x="79" y="0"/>
                      </a:cubicBezTo>
                      <a:cubicBezTo>
                        <a:pt x="1599" y="0"/>
                        <a:pt x="1599" y="0"/>
                        <a:pt x="1599" y="0"/>
                      </a:cubicBezTo>
                      <a:cubicBezTo>
                        <a:pt x="1642" y="0"/>
                        <a:pt x="1678" y="36"/>
                        <a:pt x="1678" y="79"/>
                      </a:cubicBezTo>
                      <a:cubicBezTo>
                        <a:pt x="1678" y="122"/>
                        <a:pt x="1642" y="157"/>
                        <a:pt x="1599"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34"/>
                <p:cNvSpPr/>
                <p:nvPr/>
              </p:nvSpPr>
              <p:spPr>
                <a:xfrm>
                  <a:off x="5836338" y="2120598"/>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5"/>
                        <a:pt x="35" y="0"/>
                        <a:pt x="79" y="0"/>
                      </a:cubicBezTo>
                      <a:cubicBezTo>
                        <a:pt x="844" y="0"/>
                        <a:pt x="844" y="0"/>
                        <a:pt x="844" y="0"/>
                      </a:cubicBezTo>
                      <a:cubicBezTo>
                        <a:pt x="888" y="0"/>
                        <a:pt x="923" y="35"/>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4"/>
                <p:cNvSpPr/>
                <p:nvPr/>
              </p:nvSpPr>
              <p:spPr>
                <a:xfrm>
                  <a:off x="5836338" y="2244930"/>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6"/>
                        <a:pt x="35" y="0"/>
                        <a:pt x="79" y="0"/>
                      </a:cubicBezTo>
                      <a:cubicBezTo>
                        <a:pt x="844" y="0"/>
                        <a:pt x="844" y="0"/>
                        <a:pt x="844" y="0"/>
                      </a:cubicBezTo>
                      <a:cubicBezTo>
                        <a:pt x="888" y="0"/>
                        <a:pt x="923" y="36"/>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4"/>
                <p:cNvSpPr/>
                <p:nvPr/>
              </p:nvSpPr>
              <p:spPr>
                <a:xfrm>
                  <a:off x="5357290" y="2493596"/>
                  <a:ext cx="492602" cy="509580"/>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4"/>
                <p:cNvSpPr/>
                <p:nvPr/>
              </p:nvSpPr>
              <p:spPr>
                <a:xfrm>
                  <a:off x="5543790" y="2800770"/>
                  <a:ext cx="91056" cy="115860"/>
                </a:xfrm>
                <a:custGeom>
                  <a:avLst/>
                  <a:gdLst/>
                  <a:ahLst/>
                  <a:cxnLst/>
                  <a:rect l="l" t="t" r="r" b="b"/>
                  <a:pathLst>
                    <a:path w="332" h="437" extrusionOk="0">
                      <a:moveTo>
                        <a:pt x="55" y="201"/>
                      </a:moveTo>
                      <a:cubicBezTo>
                        <a:pt x="127" y="282"/>
                        <a:pt x="332" y="437"/>
                        <a:pt x="332" y="437"/>
                      </a:cubicBezTo>
                      <a:cubicBezTo>
                        <a:pt x="332" y="437"/>
                        <a:pt x="250" y="316"/>
                        <a:pt x="270" y="262"/>
                      </a:cubicBezTo>
                      <a:cubicBezTo>
                        <a:pt x="280" y="233"/>
                        <a:pt x="296" y="214"/>
                        <a:pt x="310" y="201"/>
                      </a:cubicBezTo>
                      <a:cubicBezTo>
                        <a:pt x="240" y="160"/>
                        <a:pt x="134" y="91"/>
                        <a:pt x="29" y="0"/>
                      </a:cubicBezTo>
                      <a:cubicBezTo>
                        <a:pt x="17" y="44"/>
                        <a:pt x="0" y="140"/>
                        <a:pt x="55" y="20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4"/>
                <p:cNvSpPr/>
                <p:nvPr/>
              </p:nvSpPr>
              <p:spPr>
                <a:xfrm>
                  <a:off x="5660809" y="2683751"/>
                  <a:ext cx="115860" cy="88022"/>
                </a:xfrm>
                <a:custGeom>
                  <a:avLst/>
                  <a:gdLst/>
                  <a:ahLst/>
                  <a:cxnLst/>
                  <a:rect l="l" t="t" r="r" b="b"/>
                  <a:pathLst>
                    <a:path w="437" h="332" extrusionOk="0">
                      <a:moveTo>
                        <a:pt x="202" y="55"/>
                      </a:moveTo>
                      <a:cubicBezTo>
                        <a:pt x="140" y="0"/>
                        <a:pt x="44" y="17"/>
                        <a:pt x="0" y="28"/>
                      </a:cubicBezTo>
                      <a:cubicBezTo>
                        <a:pt x="56" y="92"/>
                        <a:pt x="103" y="157"/>
                        <a:pt x="141" y="213"/>
                      </a:cubicBezTo>
                      <a:cubicBezTo>
                        <a:pt x="164" y="248"/>
                        <a:pt x="184" y="280"/>
                        <a:pt x="200" y="307"/>
                      </a:cubicBezTo>
                      <a:cubicBezTo>
                        <a:pt x="200" y="308"/>
                        <a:pt x="201" y="309"/>
                        <a:pt x="201" y="310"/>
                      </a:cubicBezTo>
                      <a:cubicBezTo>
                        <a:pt x="214" y="296"/>
                        <a:pt x="234" y="280"/>
                        <a:pt x="262" y="269"/>
                      </a:cubicBezTo>
                      <a:cubicBezTo>
                        <a:pt x="316" y="250"/>
                        <a:pt x="437" y="332"/>
                        <a:pt x="437" y="332"/>
                      </a:cubicBezTo>
                      <a:cubicBezTo>
                        <a:pt x="437" y="332"/>
                        <a:pt x="283" y="127"/>
                        <a:pt x="202"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4"/>
                <p:cNvSpPr/>
                <p:nvPr/>
              </p:nvSpPr>
              <p:spPr>
                <a:xfrm>
                  <a:off x="5481623" y="2621585"/>
                  <a:ext cx="237788" cy="237786"/>
                </a:xfrm>
                <a:custGeom>
                  <a:avLst/>
                  <a:gdLst/>
                  <a:ahLst/>
                  <a:cxnLst/>
                  <a:rect l="l" t="t" r="r" b="b"/>
                  <a:pathLst>
                    <a:path w="867" h="867" extrusionOk="0">
                      <a:moveTo>
                        <a:pt x="259" y="1"/>
                      </a:moveTo>
                      <a:cubicBezTo>
                        <a:pt x="258" y="0"/>
                        <a:pt x="258" y="0"/>
                        <a:pt x="259" y="1"/>
                      </a:cubicBezTo>
                      <a:cubicBezTo>
                        <a:pt x="82" y="82"/>
                        <a:pt x="0" y="259"/>
                        <a:pt x="0" y="259"/>
                      </a:cubicBezTo>
                      <a:cubicBezTo>
                        <a:pt x="0" y="258"/>
                        <a:pt x="0" y="258"/>
                        <a:pt x="0" y="259"/>
                      </a:cubicBezTo>
                      <a:cubicBezTo>
                        <a:pt x="10" y="281"/>
                        <a:pt x="21" y="303"/>
                        <a:pt x="33" y="324"/>
                      </a:cubicBezTo>
                      <a:cubicBezTo>
                        <a:pt x="34" y="324"/>
                        <a:pt x="34" y="324"/>
                        <a:pt x="34" y="324"/>
                      </a:cubicBezTo>
                      <a:cubicBezTo>
                        <a:pt x="69" y="387"/>
                        <a:pt x="113" y="446"/>
                        <a:pt x="161" y="499"/>
                      </a:cubicBezTo>
                      <a:cubicBezTo>
                        <a:pt x="201" y="544"/>
                        <a:pt x="244" y="585"/>
                        <a:pt x="287" y="622"/>
                      </a:cubicBezTo>
                      <a:cubicBezTo>
                        <a:pt x="392" y="713"/>
                        <a:pt x="498" y="782"/>
                        <a:pt x="568" y="823"/>
                      </a:cubicBezTo>
                      <a:cubicBezTo>
                        <a:pt x="581" y="831"/>
                        <a:pt x="593" y="838"/>
                        <a:pt x="604" y="844"/>
                      </a:cubicBezTo>
                      <a:cubicBezTo>
                        <a:pt x="631" y="859"/>
                        <a:pt x="647" y="867"/>
                        <a:pt x="647" y="867"/>
                      </a:cubicBezTo>
                      <a:cubicBezTo>
                        <a:pt x="867" y="647"/>
                        <a:pt x="867" y="647"/>
                        <a:pt x="867" y="647"/>
                      </a:cubicBezTo>
                      <a:cubicBezTo>
                        <a:pt x="867" y="647"/>
                        <a:pt x="859" y="632"/>
                        <a:pt x="844" y="604"/>
                      </a:cubicBezTo>
                      <a:cubicBezTo>
                        <a:pt x="838" y="594"/>
                        <a:pt x="831" y="582"/>
                        <a:pt x="823" y="568"/>
                      </a:cubicBezTo>
                      <a:cubicBezTo>
                        <a:pt x="823" y="567"/>
                        <a:pt x="822" y="566"/>
                        <a:pt x="821" y="565"/>
                      </a:cubicBezTo>
                      <a:cubicBezTo>
                        <a:pt x="806" y="538"/>
                        <a:pt x="786" y="506"/>
                        <a:pt x="762" y="471"/>
                      </a:cubicBezTo>
                      <a:cubicBezTo>
                        <a:pt x="725" y="415"/>
                        <a:pt x="678" y="351"/>
                        <a:pt x="622" y="287"/>
                      </a:cubicBezTo>
                      <a:cubicBezTo>
                        <a:pt x="525" y="175"/>
                        <a:pt x="402" y="64"/>
                        <a:pt x="259" y="1"/>
                      </a:cubicBezTo>
                      <a:close/>
                      <a:moveTo>
                        <a:pt x="422" y="422"/>
                      </a:moveTo>
                      <a:cubicBezTo>
                        <a:pt x="357" y="486"/>
                        <a:pt x="250" y="483"/>
                        <a:pt x="182" y="416"/>
                      </a:cubicBezTo>
                      <a:cubicBezTo>
                        <a:pt x="114" y="348"/>
                        <a:pt x="112" y="241"/>
                        <a:pt x="176" y="176"/>
                      </a:cubicBezTo>
                      <a:cubicBezTo>
                        <a:pt x="240" y="112"/>
                        <a:pt x="348" y="114"/>
                        <a:pt x="416" y="182"/>
                      </a:cubicBezTo>
                      <a:cubicBezTo>
                        <a:pt x="483" y="250"/>
                        <a:pt x="486" y="357"/>
                        <a:pt x="422" y="4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4"/>
                <p:cNvSpPr/>
                <p:nvPr/>
              </p:nvSpPr>
              <p:spPr>
                <a:xfrm>
                  <a:off x="5679094" y="2815398"/>
                  <a:ext cx="43746" cy="48270"/>
                </a:xfrm>
                <a:custGeom>
                  <a:avLst/>
                  <a:gdLst/>
                  <a:ahLst/>
                  <a:cxnLst/>
                  <a:rect l="l" t="t" r="r" b="b"/>
                  <a:pathLst>
                    <a:path w="165" h="165" extrusionOk="0">
                      <a:moveTo>
                        <a:pt x="0" y="135"/>
                      </a:moveTo>
                      <a:cubicBezTo>
                        <a:pt x="135" y="0"/>
                        <a:pt x="135" y="0"/>
                        <a:pt x="135" y="0"/>
                      </a:cubicBezTo>
                      <a:cubicBezTo>
                        <a:pt x="137" y="4"/>
                        <a:pt x="139" y="8"/>
                        <a:pt x="141" y="11"/>
                      </a:cubicBezTo>
                      <a:cubicBezTo>
                        <a:pt x="142" y="12"/>
                        <a:pt x="142" y="12"/>
                        <a:pt x="142" y="13"/>
                      </a:cubicBezTo>
                      <a:cubicBezTo>
                        <a:pt x="146" y="20"/>
                        <a:pt x="150" y="26"/>
                        <a:pt x="153" y="31"/>
                      </a:cubicBezTo>
                      <a:cubicBezTo>
                        <a:pt x="161" y="45"/>
                        <a:pt x="165" y="53"/>
                        <a:pt x="165" y="53"/>
                      </a:cubicBezTo>
                      <a:cubicBezTo>
                        <a:pt x="53" y="165"/>
                        <a:pt x="53" y="165"/>
                        <a:pt x="53" y="165"/>
                      </a:cubicBezTo>
                      <a:cubicBezTo>
                        <a:pt x="53" y="165"/>
                        <a:pt x="45" y="161"/>
                        <a:pt x="31" y="153"/>
                      </a:cubicBezTo>
                      <a:cubicBezTo>
                        <a:pt x="26" y="150"/>
                        <a:pt x="20" y="146"/>
                        <a:pt x="13" y="142"/>
                      </a:cubicBezTo>
                      <a:cubicBezTo>
                        <a:pt x="9" y="140"/>
                        <a:pt x="5" y="137"/>
                        <a:pt x="0" y="13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4"/>
                <p:cNvSpPr/>
                <p:nvPr/>
              </p:nvSpPr>
              <p:spPr>
                <a:xfrm>
                  <a:off x="5459682" y="2595987"/>
                  <a:ext cx="83249" cy="88990"/>
                </a:xfrm>
                <a:custGeom>
                  <a:avLst/>
                  <a:gdLst/>
                  <a:ahLst/>
                  <a:cxnLst/>
                  <a:rect l="l" t="t" r="r" b="b"/>
                  <a:pathLst>
                    <a:path w="314" h="314" extrusionOk="0">
                      <a:moveTo>
                        <a:pt x="314" y="55"/>
                      </a:moveTo>
                      <a:cubicBezTo>
                        <a:pt x="313" y="55"/>
                        <a:pt x="311" y="54"/>
                        <a:pt x="310" y="54"/>
                      </a:cubicBezTo>
                      <a:cubicBezTo>
                        <a:pt x="304" y="51"/>
                        <a:pt x="297" y="48"/>
                        <a:pt x="290" y="45"/>
                      </a:cubicBezTo>
                      <a:cubicBezTo>
                        <a:pt x="288" y="44"/>
                        <a:pt x="285" y="43"/>
                        <a:pt x="283" y="42"/>
                      </a:cubicBezTo>
                      <a:cubicBezTo>
                        <a:pt x="275" y="39"/>
                        <a:pt x="267" y="36"/>
                        <a:pt x="259" y="33"/>
                      </a:cubicBezTo>
                      <a:cubicBezTo>
                        <a:pt x="254" y="32"/>
                        <a:pt x="248" y="30"/>
                        <a:pt x="242" y="28"/>
                      </a:cubicBezTo>
                      <a:cubicBezTo>
                        <a:pt x="240" y="27"/>
                        <a:pt x="238" y="27"/>
                        <a:pt x="236" y="26"/>
                      </a:cubicBezTo>
                      <a:cubicBezTo>
                        <a:pt x="233" y="25"/>
                        <a:pt x="229" y="24"/>
                        <a:pt x="225" y="23"/>
                      </a:cubicBezTo>
                      <a:cubicBezTo>
                        <a:pt x="223" y="22"/>
                        <a:pt x="221" y="21"/>
                        <a:pt x="218" y="21"/>
                      </a:cubicBezTo>
                      <a:cubicBezTo>
                        <a:pt x="215" y="20"/>
                        <a:pt x="211" y="19"/>
                        <a:pt x="207" y="18"/>
                      </a:cubicBezTo>
                      <a:cubicBezTo>
                        <a:pt x="205" y="17"/>
                        <a:pt x="203" y="17"/>
                        <a:pt x="201" y="16"/>
                      </a:cubicBezTo>
                      <a:cubicBezTo>
                        <a:pt x="196" y="15"/>
                        <a:pt x="192" y="14"/>
                        <a:pt x="188" y="13"/>
                      </a:cubicBezTo>
                      <a:cubicBezTo>
                        <a:pt x="186" y="13"/>
                        <a:pt x="185" y="13"/>
                        <a:pt x="183" y="12"/>
                      </a:cubicBezTo>
                      <a:cubicBezTo>
                        <a:pt x="177" y="11"/>
                        <a:pt x="172" y="10"/>
                        <a:pt x="166" y="9"/>
                      </a:cubicBezTo>
                      <a:cubicBezTo>
                        <a:pt x="164" y="8"/>
                        <a:pt x="162" y="8"/>
                        <a:pt x="160" y="8"/>
                      </a:cubicBezTo>
                      <a:cubicBezTo>
                        <a:pt x="156" y="7"/>
                        <a:pt x="152" y="7"/>
                        <a:pt x="148" y="6"/>
                      </a:cubicBezTo>
                      <a:cubicBezTo>
                        <a:pt x="145" y="6"/>
                        <a:pt x="143" y="5"/>
                        <a:pt x="141" y="5"/>
                      </a:cubicBezTo>
                      <a:cubicBezTo>
                        <a:pt x="137" y="4"/>
                        <a:pt x="133" y="4"/>
                        <a:pt x="130" y="4"/>
                      </a:cubicBezTo>
                      <a:cubicBezTo>
                        <a:pt x="127" y="3"/>
                        <a:pt x="125" y="3"/>
                        <a:pt x="122" y="3"/>
                      </a:cubicBezTo>
                      <a:cubicBezTo>
                        <a:pt x="118" y="2"/>
                        <a:pt x="115" y="2"/>
                        <a:pt x="111" y="2"/>
                      </a:cubicBezTo>
                      <a:cubicBezTo>
                        <a:pt x="108" y="2"/>
                        <a:pt x="106" y="1"/>
                        <a:pt x="104" y="1"/>
                      </a:cubicBezTo>
                      <a:cubicBezTo>
                        <a:pt x="98" y="1"/>
                        <a:pt x="92" y="0"/>
                        <a:pt x="86" y="0"/>
                      </a:cubicBezTo>
                      <a:cubicBezTo>
                        <a:pt x="84" y="0"/>
                        <a:pt x="82" y="0"/>
                        <a:pt x="80" y="0"/>
                      </a:cubicBezTo>
                      <a:cubicBezTo>
                        <a:pt x="76" y="0"/>
                        <a:pt x="72" y="0"/>
                        <a:pt x="68" y="0"/>
                      </a:cubicBezTo>
                      <a:cubicBezTo>
                        <a:pt x="65" y="0"/>
                        <a:pt x="62" y="0"/>
                        <a:pt x="60" y="0"/>
                      </a:cubicBezTo>
                      <a:cubicBezTo>
                        <a:pt x="56" y="0"/>
                        <a:pt x="53" y="0"/>
                        <a:pt x="49" y="0"/>
                      </a:cubicBezTo>
                      <a:cubicBezTo>
                        <a:pt x="46" y="0"/>
                        <a:pt x="44" y="0"/>
                        <a:pt x="41" y="0"/>
                      </a:cubicBezTo>
                      <a:cubicBezTo>
                        <a:pt x="37" y="1"/>
                        <a:pt x="33" y="1"/>
                        <a:pt x="30" y="1"/>
                      </a:cubicBezTo>
                      <a:cubicBezTo>
                        <a:pt x="27" y="1"/>
                        <a:pt x="24" y="1"/>
                        <a:pt x="22" y="2"/>
                      </a:cubicBezTo>
                      <a:cubicBezTo>
                        <a:pt x="17" y="2"/>
                        <a:pt x="12" y="2"/>
                        <a:pt x="8" y="3"/>
                      </a:cubicBezTo>
                      <a:cubicBezTo>
                        <a:pt x="6" y="3"/>
                        <a:pt x="5" y="3"/>
                        <a:pt x="3" y="3"/>
                      </a:cubicBezTo>
                      <a:cubicBezTo>
                        <a:pt x="3" y="4"/>
                        <a:pt x="3" y="5"/>
                        <a:pt x="3" y="6"/>
                      </a:cubicBezTo>
                      <a:cubicBezTo>
                        <a:pt x="2" y="14"/>
                        <a:pt x="1" y="23"/>
                        <a:pt x="1" y="31"/>
                      </a:cubicBezTo>
                      <a:cubicBezTo>
                        <a:pt x="1" y="33"/>
                        <a:pt x="1" y="35"/>
                        <a:pt x="1" y="38"/>
                      </a:cubicBezTo>
                      <a:cubicBezTo>
                        <a:pt x="0" y="47"/>
                        <a:pt x="0" y="56"/>
                        <a:pt x="0" y="65"/>
                      </a:cubicBezTo>
                      <a:cubicBezTo>
                        <a:pt x="0" y="66"/>
                        <a:pt x="0" y="68"/>
                        <a:pt x="0" y="69"/>
                      </a:cubicBezTo>
                      <a:cubicBezTo>
                        <a:pt x="0" y="72"/>
                        <a:pt x="0" y="76"/>
                        <a:pt x="0" y="79"/>
                      </a:cubicBezTo>
                      <a:cubicBezTo>
                        <a:pt x="0" y="84"/>
                        <a:pt x="0" y="88"/>
                        <a:pt x="1" y="93"/>
                      </a:cubicBezTo>
                      <a:cubicBezTo>
                        <a:pt x="1" y="94"/>
                        <a:pt x="1" y="96"/>
                        <a:pt x="1" y="98"/>
                      </a:cubicBezTo>
                      <a:cubicBezTo>
                        <a:pt x="1" y="103"/>
                        <a:pt x="1" y="107"/>
                        <a:pt x="2" y="112"/>
                      </a:cubicBezTo>
                      <a:cubicBezTo>
                        <a:pt x="2" y="114"/>
                        <a:pt x="2" y="116"/>
                        <a:pt x="2" y="118"/>
                      </a:cubicBezTo>
                      <a:cubicBezTo>
                        <a:pt x="3" y="125"/>
                        <a:pt x="4" y="132"/>
                        <a:pt x="5" y="139"/>
                      </a:cubicBezTo>
                      <a:cubicBezTo>
                        <a:pt x="5" y="140"/>
                        <a:pt x="5" y="141"/>
                        <a:pt x="5" y="142"/>
                      </a:cubicBezTo>
                      <a:cubicBezTo>
                        <a:pt x="6" y="150"/>
                        <a:pt x="7" y="158"/>
                        <a:pt x="9" y="166"/>
                      </a:cubicBezTo>
                      <a:cubicBezTo>
                        <a:pt x="9" y="167"/>
                        <a:pt x="9" y="168"/>
                        <a:pt x="9" y="168"/>
                      </a:cubicBezTo>
                      <a:cubicBezTo>
                        <a:pt x="11" y="175"/>
                        <a:pt x="12" y="183"/>
                        <a:pt x="14" y="190"/>
                      </a:cubicBezTo>
                      <a:cubicBezTo>
                        <a:pt x="14" y="192"/>
                        <a:pt x="15" y="193"/>
                        <a:pt x="15" y="195"/>
                      </a:cubicBezTo>
                      <a:cubicBezTo>
                        <a:pt x="16" y="201"/>
                        <a:pt x="18" y="207"/>
                        <a:pt x="19" y="213"/>
                      </a:cubicBezTo>
                      <a:cubicBezTo>
                        <a:pt x="20" y="215"/>
                        <a:pt x="20" y="217"/>
                        <a:pt x="21" y="219"/>
                      </a:cubicBezTo>
                      <a:cubicBezTo>
                        <a:pt x="23" y="226"/>
                        <a:pt x="25" y="234"/>
                        <a:pt x="28" y="241"/>
                      </a:cubicBezTo>
                      <a:cubicBezTo>
                        <a:pt x="28" y="242"/>
                        <a:pt x="28" y="244"/>
                        <a:pt x="29" y="245"/>
                      </a:cubicBezTo>
                      <a:cubicBezTo>
                        <a:pt x="31" y="251"/>
                        <a:pt x="33" y="257"/>
                        <a:pt x="35" y="263"/>
                      </a:cubicBezTo>
                      <a:cubicBezTo>
                        <a:pt x="36" y="266"/>
                        <a:pt x="37" y="268"/>
                        <a:pt x="38" y="271"/>
                      </a:cubicBezTo>
                      <a:cubicBezTo>
                        <a:pt x="39" y="276"/>
                        <a:pt x="41" y="280"/>
                        <a:pt x="43" y="285"/>
                      </a:cubicBezTo>
                      <a:cubicBezTo>
                        <a:pt x="44" y="288"/>
                        <a:pt x="45" y="290"/>
                        <a:pt x="46" y="293"/>
                      </a:cubicBezTo>
                      <a:cubicBezTo>
                        <a:pt x="49" y="298"/>
                        <a:pt x="51" y="304"/>
                        <a:pt x="53" y="309"/>
                      </a:cubicBezTo>
                      <a:cubicBezTo>
                        <a:pt x="54" y="311"/>
                        <a:pt x="54" y="312"/>
                        <a:pt x="55" y="314"/>
                      </a:cubicBezTo>
                      <a:cubicBezTo>
                        <a:pt x="55" y="314"/>
                        <a:pt x="137" y="136"/>
                        <a:pt x="314"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34"/>
                <p:cNvSpPr/>
                <p:nvPr/>
              </p:nvSpPr>
              <p:spPr>
                <a:xfrm>
                  <a:off x="4625918" y="1751256"/>
                  <a:ext cx="36569" cy="36568"/>
                </a:xfrm>
                <a:custGeom>
                  <a:avLst/>
                  <a:gdLst/>
                  <a:ahLst/>
                  <a:cxnLst/>
                  <a:rect l="l" t="t" r="r" b="b"/>
                  <a:pathLst>
                    <a:path w="10" h="10" extrusionOk="0">
                      <a:moveTo>
                        <a:pt x="10" y="0"/>
                      </a:moveTo>
                      <a:lnTo>
                        <a:pt x="0" y="10"/>
                      </a:lnTo>
                      <a:lnTo>
                        <a:pt x="1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767" name="Google Shape;767;p34"/>
                <p:cNvCxnSpPr/>
                <p:nvPr/>
              </p:nvCxnSpPr>
              <p:spPr>
                <a:xfrm>
                  <a:off x="4662487" y="1751256"/>
                  <a:ext cx="0" cy="0"/>
                </a:xfrm>
                <a:prstGeom prst="straightConnector1">
                  <a:avLst/>
                </a:prstGeom>
                <a:noFill/>
                <a:ln>
                  <a:noFill/>
                </a:ln>
              </p:spPr>
            </p:cxnSp>
            <p:sp>
              <p:nvSpPr>
                <p:cNvPr id="768" name="Google Shape;768;p34"/>
                <p:cNvSpPr/>
                <p:nvPr/>
              </p:nvSpPr>
              <p:spPr>
                <a:xfrm>
                  <a:off x="4618605" y="1743943"/>
                  <a:ext cx="51196" cy="51196"/>
                </a:xfrm>
                <a:custGeom>
                  <a:avLst/>
                  <a:gdLst/>
                  <a:ahLst/>
                  <a:cxnLst/>
                  <a:rect l="l" t="t" r="r" b="b"/>
                  <a:pathLst>
                    <a:path w="14" h="14" extrusionOk="0">
                      <a:moveTo>
                        <a:pt x="4" y="14"/>
                      </a:moveTo>
                      <a:lnTo>
                        <a:pt x="0" y="10"/>
                      </a:lnTo>
                      <a:lnTo>
                        <a:pt x="10" y="0"/>
                      </a:lnTo>
                      <a:lnTo>
                        <a:pt x="14" y="3"/>
                      </a:lnTo>
                      <a:lnTo>
                        <a:pt x="4" y="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34"/>
                <p:cNvSpPr/>
                <p:nvPr/>
              </p:nvSpPr>
              <p:spPr>
                <a:xfrm>
                  <a:off x="4512556" y="1762227"/>
                  <a:ext cx="140698" cy="145359"/>
                </a:xfrm>
                <a:custGeom>
                  <a:avLst/>
                  <a:gdLst/>
                  <a:ahLst/>
                  <a:cxnLst/>
                  <a:rect l="l" t="t" r="r" b="b"/>
                  <a:pathLst>
                    <a:path w="513" h="530" extrusionOk="0">
                      <a:moveTo>
                        <a:pt x="493" y="145"/>
                      </a:moveTo>
                      <a:cubicBezTo>
                        <a:pt x="148" y="507"/>
                        <a:pt x="148" y="507"/>
                        <a:pt x="148" y="507"/>
                      </a:cubicBezTo>
                      <a:cubicBezTo>
                        <a:pt x="128" y="528"/>
                        <a:pt x="95" y="530"/>
                        <a:pt x="75" y="510"/>
                      </a:cubicBezTo>
                      <a:cubicBezTo>
                        <a:pt x="56" y="492"/>
                        <a:pt x="56" y="492"/>
                        <a:pt x="56" y="492"/>
                      </a:cubicBezTo>
                      <a:cubicBezTo>
                        <a:pt x="20" y="459"/>
                        <a:pt x="20" y="459"/>
                        <a:pt x="20" y="459"/>
                      </a:cubicBezTo>
                      <a:cubicBezTo>
                        <a:pt x="0" y="439"/>
                        <a:pt x="0" y="406"/>
                        <a:pt x="20" y="385"/>
                      </a:cubicBezTo>
                      <a:cubicBezTo>
                        <a:pt x="365" y="23"/>
                        <a:pt x="365" y="23"/>
                        <a:pt x="365" y="23"/>
                      </a:cubicBezTo>
                      <a:cubicBezTo>
                        <a:pt x="386" y="2"/>
                        <a:pt x="418" y="0"/>
                        <a:pt x="439" y="20"/>
                      </a:cubicBezTo>
                      <a:cubicBezTo>
                        <a:pt x="475" y="55"/>
                        <a:pt x="475" y="55"/>
                        <a:pt x="475" y="55"/>
                      </a:cubicBezTo>
                      <a:cubicBezTo>
                        <a:pt x="475" y="55"/>
                        <a:pt x="475" y="55"/>
                        <a:pt x="475" y="55"/>
                      </a:cubicBezTo>
                      <a:cubicBezTo>
                        <a:pt x="493" y="71"/>
                        <a:pt x="493" y="71"/>
                        <a:pt x="493" y="71"/>
                      </a:cubicBezTo>
                      <a:cubicBezTo>
                        <a:pt x="513" y="91"/>
                        <a:pt x="513" y="124"/>
                        <a:pt x="493" y="14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34"/>
                <p:cNvSpPr/>
                <p:nvPr/>
              </p:nvSpPr>
              <p:spPr>
                <a:xfrm>
                  <a:off x="4607634" y="1564757"/>
                  <a:ext cx="241627" cy="241351"/>
                </a:xfrm>
                <a:custGeom>
                  <a:avLst/>
                  <a:gdLst/>
                  <a:ahLst/>
                  <a:cxnLst/>
                  <a:rect l="l" t="t" r="r" b="b"/>
                  <a:pathLst>
                    <a:path w="881" h="880" extrusionOk="0">
                      <a:moveTo>
                        <a:pt x="796" y="286"/>
                      </a:moveTo>
                      <a:cubicBezTo>
                        <a:pt x="712" y="90"/>
                        <a:pt x="483" y="0"/>
                        <a:pt x="287" y="84"/>
                      </a:cubicBezTo>
                      <a:cubicBezTo>
                        <a:pt x="91" y="169"/>
                        <a:pt x="0" y="397"/>
                        <a:pt x="85" y="594"/>
                      </a:cubicBezTo>
                      <a:cubicBezTo>
                        <a:pt x="170" y="790"/>
                        <a:pt x="398" y="880"/>
                        <a:pt x="595" y="796"/>
                      </a:cubicBezTo>
                      <a:cubicBezTo>
                        <a:pt x="791" y="711"/>
                        <a:pt x="881" y="483"/>
                        <a:pt x="796" y="286"/>
                      </a:cubicBezTo>
                      <a:close/>
                      <a:moveTo>
                        <a:pt x="316" y="150"/>
                      </a:moveTo>
                      <a:cubicBezTo>
                        <a:pt x="475" y="81"/>
                        <a:pt x="661" y="155"/>
                        <a:pt x="730" y="315"/>
                      </a:cubicBezTo>
                      <a:cubicBezTo>
                        <a:pt x="800" y="474"/>
                        <a:pt x="726" y="660"/>
                        <a:pt x="566" y="730"/>
                      </a:cubicBezTo>
                      <a:cubicBezTo>
                        <a:pt x="407" y="799"/>
                        <a:pt x="221" y="725"/>
                        <a:pt x="151" y="565"/>
                      </a:cubicBezTo>
                      <a:cubicBezTo>
                        <a:pt x="82" y="406"/>
                        <a:pt x="156" y="220"/>
                        <a:pt x="316" y="15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34"/>
                <p:cNvSpPr/>
                <p:nvPr/>
              </p:nvSpPr>
              <p:spPr>
                <a:xfrm>
                  <a:off x="6681073" y="3075034"/>
                  <a:ext cx="584733" cy="584728"/>
                </a:xfrm>
                <a:custGeom>
                  <a:avLst/>
                  <a:gdLst/>
                  <a:ahLst/>
                  <a:cxnLst/>
                  <a:rect l="l" t="t" r="r" b="b"/>
                  <a:pathLst>
                    <a:path w="2132" h="2132" extrusionOk="0">
                      <a:moveTo>
                        <a:pt x="1642" y="0"/>
                      </a:moveTo>
                      <a:cubicBezTo>
                        <a:pt x="490" y="0"/>
                        <a:pt x="490" y="0"/>
                        <a:pt x="490" y="0"/>
                      </a:cubicBezTo>
                      <a:cubicBezTo>
                        <a:pt x="219" y="0"/>
                        <a:pt x="0" y="219"/>
                        <a:pt x="0" y="490"/>
                      </a:cubicBezTo>
                      <a:cubicBezTo>
                        <a:pt x="0" y="1643"/>
                        <a:pt x="0" y="1643"/>
                        <a:pt x="0" y="1643"/>
                      </a:cubicBezTo>
                      <a:cubicBezTo>
                        <a:pt x="0" y="1913"/>
                        <a:pt x="219" y="2132"/>
                        <a:pt x="490" y="2132"/>
                      </a:cubicBezTo>
                      <a:cubicBezTo>
                        <a:pt x="1642" y="2132"/>
                        <a:pt x="1642" y="2132"/>
                        <a:pt x="1642" y="2132"/>
                      </a:cubicBezTo>
                      <a:cubicBezTo>
                        <a:pt x="1913" y="2132"/>
                        <a:pt x="2132" y="1913"/>
                        <a:pt x="2132" y="1643"/>
                      </a:cubicBezTo>
                      <a:cubicBezTo>
                        <a:pt x="2132" y="490"/>
                        <a:pt x="2132" y="490"/>
                        <a:pt x="2132" y="490"/>
                      </a:cubicBezTo>
                      <a:cubicBezTo>
                        <a:pt x="2132" y="219"/>
                        <a:pt x="1913" y="0"/>
                        <a:pt x="1642"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34"/>
                <p:cNvSpPr/>
                <p:nvPr/>
              </p:nvSpPr>
              <p:spPr>
                <a:xfrm>
                  <a:off x="6798092" y="3195710"/>
                  <a:ext cx="350511" cy="345571"/>
                </a:xfrm>
                <a:custGeom>
                  <a:avLst/>
                  <a:gdLst/>
                  <a:ahLst/>
                  <a:cxnLst/>
                  <a:rect l="l" t="t" r="r" b="b"/>
                  <a:pathLst>
                    <a:path w="1278" h="1260" extrusionOk="0">
                      <a:moveTo>
                        <a:pt x="1096" y="1073"/>
                      </a:moveTo>
                      <a:cubicBezTo>
                        <a:pt x="1142" y="1025"/>
                        <a:pt x="1180" y="971"/>
                        <a:pt x="1210" y="910"/>
                      </a:cubicBezTo>
                      <a:cubicBezTo>
                        <a:pt x="1211" y="909"/>
                        <a:pt x="1211" y="909"/>
                        <a:pt x="1211" y="909"/>
                      </a:cubicBezTo>
                      <a:cubicBezTo>
                        <a:pt x="1115" y="862"/>
                        <a:pt x="1115" y="862"/>
                        <a:pt x="1115" y="862"/>
                      </a:cubicBezTo>
                      <a:cubicBezTo>
                        <a:pt x="1140" y="811"/>
                        <a:pt x="1156" y="757"/>
                        <a:pt x="1163" y="704"/>
                      </a:cubicBezTo>
                      <a:cubicBezTo>
                        <a:pt x="1269" y="718"/>
                        <a:pt x="1269" y="718"/>
                        <a:pt x="1269" y="718"/>
                      </a:cubicBezTo>
                      <a:cubicBezTo>
                        <a:pt x="1278" y="652"/>
                        <a:pt x="1277" y="586"/>
                        <a:pt x="1265" y="520"/>
                      </a:cubicBezTo>
                      <a:cubicBezTo>
                        <a:pt x="1160" y="538"/>
                        <a:pt x="1160" y="538"/>
                        <a:pt x="1160" y="538"/>
                      </a:cubicBezTo>
                      <a:cubicBezTo>
                        <a:pt x="1150" y="484"/>
                        <a:pt x="1132" y="431"/>
                        <a:pt x="1106" y="382"/>
                      </a:cubicBezTo>
                      <a:cubicBezTo>
                        <a:pt x="1200" y="332"/>
                        <a:pt x="1200" y="332"/>
                        <a:pt x="1200" y="332"/>
                      </a:cubicBezTo>
                      <a:cubicBezTo>
                        <a:pt x="1169" y="273"/>
                        <a:pt x="1129" y="219"/>
                        <a:pt x="1081" y="173"/>
                      </a:cubicBezTo>
                      <a:cubicBezTo>
                        <a:pt x="1007" y="250"/>
                        <a:pt x="1007" y="250"/>
                        <a:pt x="1007" y="250"/>
                      </a:cubicBezTo>
                      <a:cubicBezTo>
                        <a:pt x="968" y="212"/>
                        <a:pt x="923" y="180"/>
                        <a:pt x="872" y="155"/>
                      </a:cubicBezTo>
                      <a:cubicBezTo>
                        <a:pt x="872" y="155"/>
                        <a:pt x="871" y="155"/>
                        <a:pt x="871" y="155"/>
                      </a:cubicBezTo>
                      <a:cubicBezTo>
                        <a:pt x="918" y="59"/>
                        <a:pt x="918" y="59"/>
                        <a:pt x="918" y="59"/>
                      </a:cubicBezTo>
                      <a:cubicBezTo>
                        <a:pt x="858" y="29"/>
                        <a:pt x="794" y="10"/>
                        <a:pt x="728" y="0"/>
                      </a:cubicBezTo>
                      <a:cubicBezTo>
                        <a:pt x="713" y="106"/>
                        <a:pt x="713" y="106"/>
                        <a:pt x="713" y="106"/>
                      </a:cubicBezTo>
                      <a:cubicBezTo>
                        <a:pt x="657" y="99"/>
                        <a:pt x="602" y="100"/>
                        <a:pt x="547" y="109"/>
                      </a:cubicBezTo>
                      <a:cubicBezTo>
                        <a:pt x="529" y="4"/>
                        <a:pt x="529" y="4"/>
                        <a:pt x="529" y="4"/>
                      </a:cubicBezTo>
                      <a:cubicBezTo>
                        <a:pt x="463" y="16"/>
                        <a:pt x="400" y="37"/>
                        <a:pt x="341" y="69"/>
                      </a:cubicBezTo>
                      <a:cubicBezTo>
                        <a:pt x="391" y="163"/>
                        <a:pt x="391" y="163"/>
                        <a:pt x="391" y="163"/>
                      </a:cubicBezTo>
                      <a:cubicBezTo>
                        <a:pt x="342" y="189"/>
                        <a:pt x="298" y="222"/>
                        <a:pt x="259" y="262"/>
                      </a:cubicBezTo>
                      <a:cubicBezTo>
                        <a:pt x="182" y="188"/>
                        <a:pt x="182" y="188"/>
                        <a:pt x="182" y="188"/>
                      </a:cubicBezTo>
                      <a:cubicBezTo>
                        <a:pt x="136" y="236"/>
                        <a:pt x="98" y="290"/>
                        <a:pt x="68" y="350"/>
                      </a:cubicBezTo>
                      <a:cubicBezTo>
                        <a:pt x="68" y="351"/>
                        <a:pt x="68" y="351"/>
                        <a:pt x="68" y="351"/>
                      </a:cubicBezTo>
                      <a:cubicBezTo>
                        <a:pt x="164" y="397"/>
                        <a:pt x="164" y="397"/>
                        <a:pt x="164" y="397"/>
                      </a:cubicBezTo>
                      <a:cubicBezTo>
                        <a:pt x="139" y="449"/>
                        <a:pt x="123" y="502"/>
                        <a:pt x="115" y="556"/>
                      </a:cubicBezTo>
                      <a:cubicBezTo>
                        <a:pt x="9" y="541"/>
                        <a:pt x="9" y="541"/>
                        <a:pt x="9" y="541"/>
                      </a:cubicBezTo>
                      <a:cubicBezTo>
                        <a:pt x="0" y="607"/>
                        <a:pt x="1" y="674"/>
                        <a:pt x="13" y="740"/>
                      </a:cubicBezTo>
                      <a:cubicBezTo>
                        <a:pt x="118" y="721"/>
                        <a:pt x="118" y="721"/>
                        <a:pt x="118" y="721"/>
                      </a:cubicBezTo>
                      <a:cubicBezTo>
                        <a:pt x="128" y="776"/>
                        <a:pt x="146" y="829"/>
                        <a:pt x="172" y="878"/>
                      </a:cubicBezTo>
                      <a:cubicBezTo>
                        <a:pt x="77" y="928"/>
                        <a:pt x="77" y="928"/>
                        <a:pt x="77" y="928"/>
                      </a:cubicBezTo>
                      <a:cubicBezTo>
                        <a:pt x="108" y="987"/>
                        <a:pt x="149" y="1041"/>
                        <a:pt x="196" y="1087"/>
                      </a:cubicBezTo>
                      <a:cubicBezTo>
                        <a:pt x="271" y="1010"/>
                        <a:pt x="271" y="1010"/>
                        <a:pt x="271" y="1010"/>
                      </a:cubicBezTo>
                      <a:cubicBezTo>
                        <a:pt x="310" y="1048"/>
                        <a:pt x="355" y="1080"/>
                        <a:pt x="406" y="1105"/>
                      </a:cubicBezTo>
                      <a:cubicBezTo>
                        <a:pt x="406" y="1105"/>
                        <a:pt x="406" y="1105"/>
                        <a:pt x="406" y="1105"/>
                      </a:cubicBezTo>
                      <a:cubicBezTo>
                        <a:pt x="359" y="1201"/>
                        <a:pt x="359" y="1201"/>
                        <a:pt x="359" y="1201"/>
                      </a:cubicBezTo>
                      <a:cubicBezTo>
                        <a:pt x="419" y="1231"/>
                        <a:pt x="483" y="1251"/>
                        <a:pt x="549" y="1260"/>
                      </a:cubicBezTo>
                      <a:cubicBezTo>
                        <a:pt x="564" y="1154"/>
                        <a:pt x="564" y="1154"/>
                        <a:pt x="564" y="1154"/>
                      </a:cubicBezTo>
                      <a:cubicBezTo>
                        <a:pt x="620" y="1162"/>
                        <a:pt x="676" y="1161"/>
                        <a:pt x="730" y="1151"/>
                      </a:cubicBezTo>
                      <a:cubicBezTo>
                        <a:pt x="748" y="1257"/>
                        <a:pt x="748" y="1257"/>
                        <a:pt x="748" y="1257"/>
                      </a:cubicBezTo>
                      <a:cubicBezTo>
                        <a:pt x="814" y="1245"/>
                        <a:pt x="877" y="1224"/>
                        <a:pt x="936" y="1192"/>
                      </a:cubicBezTo>
                      <a:cubicBezTo>
                        <a:pt x="886" y="1098"/>
                        <a:pt x="886" y="1098"/>
                        <a:pt x="886" y="1098"/>
                      </a:cubicBezTo>
                      <a:cubicBezTo>
                        <a:pt x="935" y="1072"/>
                        <a:pt x="980" y="1039"/>
                        <a:pt x="1019" y="999"/>
                      </a:cubicBezTo>
                      <a:lnTo>
                        <a:pt x="1096" y="1073"/>
                      </a:lnTo>
                      <a:close/>
                      <a:moveTo>
                        <a:pt x="516" y="881"/>
                      </a:moveTo>
                      <a:cubicBezTo>
                        <a:pt x="378" y="813"/>
                        <a:pt x="320" y="645"/>
                        <a:pt x="388" y="507"/>
                      </a:cubicBezTo>
                      <a:cubicBezTo>
                        <a:pt x="456" y="369"/>
                        <a:pt x="624" y="312"/>
                        <a:pt x="762" y="379"/>
                      </a:cubicBezTo>
                      <a:cubicBezTo>
                        <a:pt x="900" y="447"/>
                        <a:pt x="958" y="615"/>
                        <a:pt x="890" y="753"/>
                      </a:cubicBezTo>
                      <a:cubicBezTo>
                        <a:pt x="822" y="892"/>
                        <a:pt x="654" y="949"/>
                        <a:pt x="516" y="88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34"/>
                <p:cNvSpPr/>
                <p:nvPr/>
              </p:nvSpPr>
              <p:spPr>
                <a:xfrm>
                  <a:off x="5423113" y="3184739"/>
                  <a:ext cx="510681" cy="510677"/>
                </a:xfrm>
                <a:custGeom>
                  <a:avLst/>
                  <a:gdLst/>
                  <a:ahLst/>
                  <a:cxnLst/>
                  <a:rect l="l" t="t" r="r" b="b"/>
                  <a:pathLst>
                    <a:path w="1862" h="1862" extrusionOk="0">
                      <a:moveTo>
                        <a:pt x="931" y="931"/>
                      </a:moveTo>
                      <a:cubicBezTo>
                        <a:pt x="589" y="65"/>
                        <a:pt x="589" y="65"/>
                        <a:pt x="589" y="65"/>
                      </a:cubicBezTo>
                      <a:cubicBezTo>
                        <a:pt x="695" y="23"/>
                        <a:pt x="810" y="0"/>
                        <a:pt x="931" y="0"/>
                      </a:cubicBezTo>
                      <a:cubicBezTo>
                        <a:pt x="1445" y="0"/>
                        <a:pt x="1862" y="417"/>
                        <a:pt x="1862" y="931"/>
                      </a:cubicBezTo>
                      <a:cubicBezTo>
                        <a:pt x="1862" y="1445"/>
                        <a:pt x="1445" y="1862"/>
                        <a:pt x="931" y="1862"/>
                      </a:cubicBezTo>
                      <a:cubicBezTo>
                        <a:pt x="417" y="1862"/>
                        <a:pt x="0" y="1445"/>
                        <a:pt x="0" y="931"/>
                      </a:cubicBezTo>
                      <a:cubicBezTo>
                        <a:pt x="0" y="878"/>
                        <a:pt x="4" y="827"/>
                        <a:pt x="13" y="777"/>
                      </a:cubicBezTo>
                      <a:lnTo>
                        <a:pt x="931" y="93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34"/>
                <p:cNvSpPr/>
                <p:nvPr/>
              </p:nvSpPr>
              <p:spPr>
                <a:xfrm>
                  <a:off x="5382888" y="3170112"/>
                  <a:ext cx="251775" cy="237511"/>
                </a:xfrm>
                <a:custGeom>
                  <a:avLst/>
                  <a:gdLst/>
                  <a:ahLst/>
                  <a:cxnLst/>
                  <a:rect l="l" t="t" r="r" b="b"/>
                  <a:pathLst>
                    <a:path w="918" h="866" extrusionOk="0">
                      <a:moveTo>
                        <a:pt x="0" y="712"/>
                      </a:moveTo>
                      <a:cubicBezTo>
                        <a:pt x="54" y="386"/>
                        <a:pt x="277" y="118"/>
                        <a:pt x="576" y="0"/>
                      </a:cubicBezTo>
                      <a:cubicBezTo>
                        <a:pt x="918" y="866"/>
                        <a:pt x="918" y="866"/>
                        <a:pt x="918" y="866"/>
                      </a:cubicBezTo>
                      <a:lnTo>
                        <a:pt x="0" y="712"/>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34"/>
                <p:cNvSpPr/>
                <p:nvPr/>
              </p:nvSpPr>
              <p:spPr>
                <a:xfrm>
                  <a:off x="5390202" y="3758864"/>
                  <a:ext cx="36852" cy="36852"/>
                </a:xfrm>
                <a:custGeom>
                  <a:avLst/>
                  <a:gdLst/>
                  <a:ahLst/>
                  <a:cxnLst/>
                  <a:rect l="l" t="t" r="r" b="b"/>
                  <a:pathLst>
                    <a:path w="139" h="139" extrusionOk="0">
                      <a:moveTo>
                        <a:pt x="135" y="139"/>
                      </a:moveTo>
                      <a:cubicBezTo>
                        <a:pt x="3" y="139"/>
                        <a:pt x="3" y="139"/>
                        <a:pt x="3" y="139"/>
                      </a:cubicBezTo>
                      <a:cubicBezTo>
                        <a:pt x="1" y="139"/>
                        <a:pt x="0" y="138"/>
                        <a:pt x="0" y="135"/>
                      </a:cubicBezTo>
                      <a:cubicBezTo>
                        <a:pt x="0" y="4"/>
                        <a:pt x="0" y="4"/>
                        <a:pt x="0" y="4"/>
                      </a:cubicBezTo>
                      <a:cubicBezTo>
                        <a:pt x="0" y="2"/>
                        <a:pt x="1" y="0"/>
                        <a:pt x="3" y="0"/>
                      </a:cubicBezTo>
                      <a:cubicBezTo>
                        <a:pt x="135" y="0"/>
                        <a:pt x="135" y="0"/>
                        <a:pt x="135" y="0"/>
                      </a:cubicBezTo>
                      <a:cubicBezTo>
                        <a:pt x="137" y="0"/>
                        <a:pt x="139" y="2"/>
                        <a:pt x="139" y="4"/>
                      </a:cubicBezTo>
                      <a:cubicBezTo>
                        <a:pt x="139" y="135"/>
                        <a:pt x="139" y="135"/>
                        <a:pt x="139" y="135"/>
                      </a:cubicBezTo>
                      <a:cubicBezTo>
                        <a:pt x="139" y="138"/>
                        <a:pt x="137" y="139"/>
                        <a:pt x="135" y="13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34"/>
                <p:cNvSpPr/>
                <p:nvPr/>
              </p:nvSpPr>
              <p:spPr>
                <a:xfrm>
                  <a:off x="5452368" y="3773491"/>
                  <a:ext cx="160401"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34"/>
                <p:cNvSpPr/>
                <p:nvPr/>
              </p:nvSpPr>
              <p:spPr>
                <a:xfrm>
                  <a:off x="5697378" y="3758864"/>
                  <a:ext cx="37118" cy="40664"/>
                </a:xfrm>
                <a:custGeom>
                  <a:avLst/>
                  <a:gdLst/>
                  <a:ahLst/>
                  <a:cxnLst/>
                  <a:rect l="l" t="t" r="r" b="b"/>
                  <a:pathLst>
                    <a:path w="140" h="139" extrusionOk="0">
                      <a:moveTo>
                        <a:pt x="136" y="0"/>
                      </a:moveTo>
                      <a:cubicBezTo>
                        <a:pt x="4" y="0"/>
                        <a:pt x="4" y="0"/>
                        <a:pt x="4" y="0"/>
                      </a:cubicBezTo>
                      <a:cubicBezTo>
                        <a:pt x="2" y="0"/>
                        <a:pt x="0" y="2"/>
                        <a:pt x="0" y="4"/>
                      </a:cubicBezTo>
                      <a:cubicBezTo>
                        <a:pt x="0" y="136"/>
                        <a:pt x="0" y="136"/>
                        <a:pt x="0" y="136"/>
                      </a:cubicBezTo>
                      <a:cubicBezTo>
                        <a:pt x="0" y="138"/>
                        <a:pt x="2" y="139"/>
                        <a:pt x="4" y="139"/>
                      </a:cubicBezTo>
                      <a:cubicBezTo>
                        <a:pt x="136" y="139"/>
                        <a:pt x="136" y="139"/>
                        <a:pt x="136" y="139"/>
                      </a:cubicBezTo>
                      <a:cubicBezTo>
                        <a:pt x="138" y="139"/>
                        <a:pt x="140" y="138"/>
                        <a:pt x="140" y="136"/>
                      </a:cubicBezTo>
                      <a:cubicBezTo>
                        <a:pt x="140" y="4"/>
                        <a:pt x="140" y="4"/>
                        <a:pt x="140" y="4"/>
                      </a:cubicBezTo>
                      <a:cubicBezTo>
                        <a:pt x="140" y="2"/>
                        <a:pt x="138" y="0"/>
                        <a:pt x="136"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34"/>
                <p:cNvSpPr/>
                <p:nvPr/>
              </p:nvSpPr>
              <p:spPr>
                <a:xfrm>
                  <a:off x="5759544" y="3773491"/>
                  <a:ext cx="165930"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34"/>
                <p:cNvSpPr/>
                <p:nvPr/>
              </p:nvSpPr>
              <p:spPr>
                <a:xfrm>
                  <a:off x="7046759" y="1762227"/>
                  <a:ext cx="10971" cy="28908"/>
                </a:xfrm>
                <a:custGeom>
                  <a:avLst/>
                  <a:gdLst/>
                  <a:ahLst/>
                  <a:cxnLst/>
                  <a:rect l="l" t="t" r="r" b="b"/>
                  <a:pathLst>
                    <a:path w="40" h="102" extrusionOk="0">
                      <a:moveTo>
                        <a:pt x="20" y="102"/>
                      </a:moveTo>
                      <a:cubicBezTo>
                        <a:pt x="9" y="102"/>
                        <a:pt x="0" y="93"/>
                        <a:pt x="0" y="82"/>
                      </a:cubicBezTo>
                      <a:cubicBezTo>
                        <a:pt x="0" y="21"/>
                        <a:pt x="0" y="21"/>
                        <a:pt x="0" y="21"/>
                      </a:cubicBezTo>
                      <a:cubicBezTo>
                        <a:pt x="0" y="9"/>
                        <a:pt x="9" y="0"/>
                        <a:pt x="20" y="0"/>
                      </a:cubicBezTo>
                      <a:cubicBezTo>
                        <a:pt x="31" y="0"/>
                        <a:pt x="40" y="9"/>
                        <a:pt x="40" y="21"/>
                      </a:cubicBezTo>
                      <a:cubicBezTo>
                        <a:pt x="40" y="82"/>
                        <a:pt x="40" y="82"/>
                        <a:pt x="40" y="82"/>
                      </a:cubicBezTo>
                      <a:cubicBezTo>
                        <a:pt x="40" y="93"/>
                        <a:pt x="31" y="102"/>
                        <a:pt x="20" y="10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34"/>
                <p:cNvSpPr/>
                <p:nvPr/>
              </p:nvSpPr>
              <p:spPr>
                <a:xfrm>
                  <a:off x="6589651" y="1831707"/>
                  <a:ext cx="475576" cy="1104729"/>
                </a:xfrm>
                <a:custGeom>
                  <a:avLst/>
                  <a:gdLst/>
                  <a:ahLst/>
                  <a:cxnLst/>
                  <a:rect l="l" t="t" r="r" b="b"/>
                  <a:pathLst>
                    <a:path w="1734" h="4028" extrusionOk="0">
                      <a:moveTo>
                        <a:pt x="1378" y="4028"/>
                      </a:moveTo>
                      <a:cubicBezTo>
                        <a:pt x="1296" y="4028"/>
                        <a:pt x="1296" y="4028"/>
                        <a:pt x="1296" y="4028"/>
                      </a:cubicBezTo>
                      <a:cubicBezTo>
                        <a:pt x="1284" y="4028"/>
                        <a:pt x="1275" y="4019"/>
                        <a:pt x="1275" y="4008"/>
                      </a:cubicBezTo>
                      <a:cubicBezTo>
                        <a:pt x="1275" y="3996"/>
                        <a:pt x="1284" y="3987"/>
                        <a:pt x="1296" y="3987"/>
                      </a:cubicBezTo>
                      <a:cubicBezTo>
                        <a:pt x="1378" y="3987"/>
                        <a:pt x="1378" y="3987"/>
                        <a:pt x="1378" y="3987"/>
                      </a:cubicBezTo>
                      <a:cubicBezTo>
                        <a:pt x="1390" y="3987"/>
                        <a:pt x="1401" y="3987"/>
                        <a:pt x="1413" y="3985"/>
                      </a:cubicBezTo>
                      <a:cubicBezTo>
                        <a:pt x="1424" y="3984"/>
                        <a:pt x="1434" y="3992"/>
                        <a:pt x="1435" y="4003"/>
                      </a:cubicBezTo>
                      <a:cubicBezTo>
                        <a:pt x="1436" y="4015"/>
                        <a:pt x="1428" y="4025"/>
                        <a:pt x="1417" y="4026"/>
                      </a:cubicBezTo>
                      <a:cubicBezTo>
                        <a:pt x="1404" y="4027"/>
                        <a:pt x="1391" y="4028"/>
                        <a:pt x="1378" y="4028"/>
                      </a:cubicBezTo>
                      <a:close/>
                      <a:moveTo>
                        <a:pt x="1096" y="4028"/>
                      </a:moveTo>
                      <a:cubicBezTo>
                        <a:pt x="977" y="4028"/>
                        <a:pt x="977" y="4028"/>
                        <a:pt x="977" y="4028"/>
                      </a:cubicBezTo>
                      <a:cubicBezTo>
                        <a:pt x="966" y="4028"/>
                        <a:pt x="956" y="4019"/>
                        <a:pt x="956" y="4008"/>
                      </a:cubicBezTo>
                      <a:cubicBezTo>
                        <a:pt x="956" y="3996"/>
                        <a:pt x="966" y="3987"/>
                        <a:pt x="977" y="3987"/>
                      </a:cubicBezTo>
                      <a:cubicBezTo>
                        <a:pt x="1096" y="3987"/>
                        <a:pt x="1096" y="3987"/>
                        <a:pt x="1096" y="3987"/>
                      </a:cubicBezTo>
                      <a:cubicBezTo>
                        <a:pt x="1108" y="3987"/>
                        <a:pt x="1117" y="3996"/>
                        <a:pt x="1117" y="4008"/>
                      </a:cubicBezTo>
                      <a:cubicBezTo>
                        <a:pt x="1117" y="4019"/>
                        <a:pt x="1108" y="4028"/>
                        <a:pt x="1096" y="4028"/>
                      </a:cubicBezTo>
                      <a:close/>
                      <a:moveTo>
                        <a:pt x="778" y="4028"/>
                      </a:moveTo>
                      <a:cubicBezTo>
                        <a:pt x="658" y="4028"/>
                        <a:pt x="658" y="4028"/>
                        <a:pt x="658" y="4028"/>
                      </a:cubicBezTo>
                      <a:cubicBezTo>
                        <a:pt x="647" y="4028"/>
                        <a:pt x="638" y="4019"/>
                        <a:pt x="638" y="4008"/>
                      </a:cubicBezTo>
                      <a:cubicBezTo>
                        <a:pt x="638" y="3996"/>
                        <a:pt x="647" y="3987"/>
                        <a:pt x="658" y="3987"/>
                      </a:cubicBezTo>
                      <a:cubicBezTo>
                        <a:pt x="778" y="3987"/>
                        <a:pt x="778" y="3987"/>
                        <a:pt x="778" y="3987"/>
                      </a:cubicBezTo>
                      <a:cubicBezTo>
                        <a:pt x="789" y="3987"/>
                        <a:pt x="798" y="3996"/>
                        <a:pt x="798" y="4008"/>
                      </a:cubicBezTo>
                      <a:cubicBezTo>
                        <a:pt x="798" y="4019"/>
                        <a:pt x="789" y="4028"/>
                        <a:pt x="778" y="4028"/>
                      </a:cubicBezTo>
                      <a:close/>
                      <a:moveTo>
                        <a:pt x="459" y="4028"/>
                      </a:moveTo>
                      <a:cubicBezTo>
                        <a:pt x="340" y="4028"/>
                        <a:pt x="340" y="4028"/>
                        <a:pt x="340" y="4028"/>
                      </a:cubicBezTo>
                      <a:cubicBezTo>
                        <a:pt x="328" y="4028"/>
                        <a:pt x="319" y="4019"/>
                        <a:pt x="319" y="4008"/>
                      </a:cubicBezTo>
                      <a:cubicBezTo>
                        <a:pt x="319" y="3996"/>
                        <a:pt x="328" y="3987"/>
                        <a:pt x="340" y="3987"/>
                      </a:cubicBezTo>
                      <a:cubicBezTo>
                        <a:pt x="459" y="3987"/>
                        <a:pt x="459" y="3987"/>
                        <a:pt x="459" y="3987"/>
                      </a:cubicBezTo>
                      <a:cubicBezTo>
                        <a:pt x="470" y="3987"/>
                        <a:pt x="479" y="3996"/>
                        <a:pt x="479" y="4008"/>
                      </a:cubicBezTo>
                      <a:cubicBezTo>
                        <a:pt x="479" y="4019"/>
                        <a:pt x="470" y="4028"/>
                        <a:pt x="459" y="4028"/>
                      </a:cubicBezTo>
                      <a:close/>
                      <a:moveTo>
                        <a:pt x="140" y="4028"/>
                      </a:moveTo>
                      <a:cubicBezTo>
                        <a:pt x="21" y="4028"/>
                        <a:pt x="21" y="4028"/>
                        <a:pt x="21" y="4028"/>
                      </a:cubicBezTo>
                      <a:cubicBezTo>
                        <a:pt x="10" y="4028"/>
                        <a:pt x="0" y="4019"/>
                        <a:pt x="0" y="4008"/>
                      </a:cubicBezTo>
                      <a:cubicBezTo>
                        <a:pt x="0" y="3996"/>
                        <a:pt x="10" y="3987"/>
                        <a:pt x="21" y="3987"/>
                      </a:cubicBezTo>
                      <a:cubicBezTo>
                        <a:pt x="140" y="3987"/>
                        <a:pt x="140" y="3987"/>
                        <a:pt x="140" y="3987"/>
                      </a:cubicBezTo>
                      <a:cubicBezTo>
                        <a:pt x="152" y="3987"/>
                        <a:pt x="161" y="3996"/>
                        <a:pt x="161" y="4008"/>
                      </a:cubicBezTo>
                      <a:cubicBezTo>
                        <a:pt x="161" y="4019"/>
                        <a:pt x="152" y="4028"/>
                        <a:pt x="140" y="4028"/>
                      </a:cubicBezTo>
                      <a:close/>
                      <a:moveTo>
                        <a:pt x="1595" y="3948"/>
                      </a:moveTo>
                      <a:cubicBezTo>
                        <a:pt x="1589" y="3948"/>
                        <a:pt x="1584" y="3946"/>
                        <a:pt x="1580" y="3941"/>
                      </a:cubicBezTo>
                      <a:cubicBezTo>
                        <a:pt x="1572" y="3933"/>
                        <a:pt x="1573" y="3920"/>
                        <a:pt x="1582" y="3912"/>
                      </a:cubicBezTo>
                      <a:cubicBezTo>
                        <a:pt x="1611" y="3888"/>
                        <a:pt x="1635" y="3859"/>
                        <a:pt x="1653" y="3826"/>
                      </a:cubicBezTo>
                      <a:cubicBezTo>
                        <a:pt x="1659" y="3817"/>
                        <a:pt x="1671" y="3813"/>
                        <a:pt x="1681" y="3819"/>
                      </a:cubicBezTo>
                      <a:cubicBezTo>
                        <a:pt x="1691" y="3824"/>
                        <a:pt x="1694" y="3837"/>
                        <a:pt x="1689" y="3847"/>
                      </a:cubicBezTo>
                      <a:cubicBezTo>
                        <a:pt x="1668" y="3883"/>
                        <a:pt x="1641" y="3916"/>
                        <a:pt x="1608" y="3944"/>
                      </a:cubicBezTo>
                      <a:cubicBezTo>
                        <a:pt x="1604" y="3947"/>
                        <a:pt x="1600" y="3948"/>
                        <a:pt x="1595" y="3948"/>
                      </a:cubicBezTo>
                      <a:close/>
                      <a:moveTo>
                        <a:pt x="1714" y="3665"/>
                      </a:moveTo>
                      <a:cubicBezTo>
                        <a:pt x="1703" y="3665"/>
                        <a:pt x="1694" y="3656"/>
                        <a:pt x="1694" y="3645"/>
                      </a:cubicBezTo>
                      <a:cubicBezTo>
                        <a:pt x="1694" y="3525"/>
                        <a:pt x="1694" y="3525"/>
                        <a:pt x="1694" y="3525"/>
                      </a:cubicBezTo>
                      <a:cubicBezTo>
                        <a:pt x="1694" y="3514"/>
                        <a:pt x="1703" y="3505"/>
                        <a:pt x="1714" y="3505"/>
                      </a:cubicBezTo>
                      <a:cubicBezTo>
                        <a:pt x="1725" y="3505"/>
                        <a:pt x="1734" y="3514"/>
                        <a:pt x="1734" y="3525"/>
                      </a:cubicBezTo>
                      <a:cubicBezTo>
                        <a:pt x="1734" y="3645"/>
                        <a:pt x="1734" y="3645"/>
                        <a:pt x="1734" y="3645"/>
                      </a:cubicBezTo>
                      <a:cubicBezTo>
                        <a:pt x="1734" y="3656"/>
                        <a:pt x="1725" y="3665"/>
                        <a:pt x="1714" y="3665"/>
                      </a:cubicBezTo>
                      <a:close/>
                      <a:moveTo>
                        <a:pt x="1714" y="3347"/>
                      </a:moveTo>
                      <a:cubicBezTo>
                        <a:pt x="1703" y="3347"/>
                        <a:pt x="1694" y="3337"/>
                        <a:pt x="1694" y="3326"/>
                      </a:cubicBezTo>
                      <a:cubicBezTo>
                        <a:pt x="1694" y="3207"/>
                        <a:pt x="1694" y="3207"/>
                        <a:pt x="1694" y="3207"/>
                      </a:cubicBezTo>
                      <a:cubicBezTo>
                        <a:pt x="1694" y="3195"/>
                        <a:pt x="1703" y="3186"/>
                        <a:pt x="1714" y="3186"/>
                      </a:cubicBezTo>
                      <a:cubicBezTo>
                        <a:pt x="1725" y="3186"/>
                        <a:pt x="1734" y="3195"/>
                        <a:pt x="1734" y="3207"/>
                      </a:cubicBezTo>
                      <a:cubicBezTo>
                        <a:pt x="1734" y="3326"/>
                        <a:pt x="1734" y="3326"/>
                        <a:pt x="1734" y="3326"/>
                      </a:cubicBezTo>
                      <a:cubicBezTo>
                        <a:pt x="1734" y="3337"/>
                        <a:pt x="1725" y="3347"/>
                        <a:pt x="1714" y="3347"/>
                      </a:cubicBezTo>
                      <a:close/>
                      <a:moveTo>
                        <a:pt x="1714" y="3028"/>
                      </a:moveTo>
                      <a:cubicBezTo>
                        <a:pt x="1703" y="3028"/>
                        <a:pt x="1694" y="3019"/>
                        <a:pt x="1694" y="3007"/>
                      </a:cubicBezTo>
                      <a:cubicBezTo>
                        <a:pt x="1694" y="2888"/>
                        <a:pt x="1694" y="2888"/>
                        <a:pt x="1694" y="2888"/>
                      </a:cubicBezTo>
                      <a:cubicBezTo>
                        <a:pt x="1694" y="2877"/>
                        <a:pt x="1703" y="2867"/>
                        <a:pt x="1714" y="2867"/>
                      </a:cubicBezTo>
                      <a:cubicBezTo>
                        <a:pt x="1725" y="2867"/>
                        <a:pt x="1734" y="2877"/>
                        <a:pt x="1734" y="2888"/>
                      </a:cubicBezTo>
                      <a:cubicBezTo>
                        <a:pt x="1734" y="3007"/>
                        <a:pt x="1734" y="3007"/>
                        <a:pt x="1734" y="3007"/>
                      </a:cubicBezTo>
                      <a:cubicBezTo>
                        <a:pt x="1734" y="3019"/>
                        <a:pt x="1725" y="3028"/>
                        <a:pt x="1714" y="3028"/>
                      </a:cubicBezTo>
                      <a:close/>
                      <a:moveTo>
                        <a:pt x="1714" y="2709"/>
                      </a:moveTo>
                      <a:cubicBezTo>
                        <a:pt x="1703" y="2709"/>
                        <a:pt x="1694" y="2700"/>
                        <a:pt x="1694" y="2689"/>
                      </a:cubicBezTo>
                      <a:cubicBezTo>
                        <a:pt x="1694" y="2569"/>
                        <a:pt x="1694" y="2569"/>
                        <a:pt x="1694" y="2569"/>
                      </a:cubicBezTo>
                      <a:cubicBezTo>
                        <a:pt x="1694" y="2558"/>
                        <a:pt x="1703" y="2549"/>
                        <a:pt x="1714" y="2549"/>
                      </a:cubicBezTo>
                      <a:cubicBezTo>
                        <a:pt x="1725" y="2549"/>
                        <a:pt x="1734" y="2558"/>
                        <a:pt x="1734" y="2569"/>
                      </a:cubicBezTo>
                      <a:cubicBezTo>
                        <a:pt x="1734" y="2689"/>
                        <a:pt x="1734" y="2689"/>
                        <a:pt x="1734" y="2689"/>
                      </a:cubicBezTo>
                      <a:cubicBezTo>
                        <a:pt x="1734" y="2700"/>
                        <a:pt x="1725" y="2709"/>
                        <a:pt x="1714" y="2709"/>
                      </a:cubicBezTo>
                      <a:close/>
                      <a:moveTo>
                        <a:pt x="1714" y="2391"/>
                      </a:moveTo>
                      <a:cubicBezTo>
                        <a:pt x="1703" y="2391"/>
                        <a:pt x="1694" y="2381"/>
                        <a:pt x="1694" y="2370"/>
                      </a:cubicBezTo>
                      <a:cubicBezTo>
                        <a:pt x="1694" y="2251"/>
                        <a:pt x="1694" y="2251"/>
                        <a:pt x="1694" y="2251"/>
                      </a:cubicBezTo>
                      <a:cubicBezTo>
                        <a:pt x="1694" y="2239"/>
                        <a:pt x="1703" y="2230"/>
                        <a:pt x="1714" y="2230"/>
                      </a:cubicBezTo>
                      <a:cubicBezTo>
                        <a:pt x="1725" y="2230"/>
                        <a:pt x="1734" y="2239"/>
                        <a:pt x="1734" y="2251"/>
                      </a:cubicBezTo>
                      <a:cubicBezTo>
                        <a:pt x="1734" y="2370"/>
                        <a:pt x="1734" y="2370"/>
                        <a:pt x="1734" y="2370"/>
                      </a:cubicBezTo>
                      <a:cubicBezTo>
                        <a:pt x="1734" y="2381"/>
                        <a:pt x="1725" y="2391"/>
                        <a:pt x="1714" y="2391"/>
                      </a:cubicBezTo>
                      <a:close/>
                      <a:moveTo>
                        <a:pt x="1714" y="2072"/>
                      </a:moveTo>
                      <a:cubicBezTo>
                        <a:pt x="1703" y="2072"/>
                        <a:pt x="1694" y="2063"/>
                        <a:pt x="1694" y="2051"/>
                      </a:cubicBezTo>
                      <a:cubicBezTo>
                        <a:pt x="1694" y="1932"/>
                        <a:pt x="1694" y="1932"/>
                        <a:pt x="1694" y="1932"/>
                      </a:cubicBezTo>
                      <a:cubicBezTo>
                        <a:pt x="1694" y="1921"/>
                        <a:pt x="1703" y="1912"/>
                        <a:pt x="1714" y="1912"/>
                      </a:cubicBezTo>
                      <a:cubicBezTo>
                        <a:pt x="1725" y="1912"/>
                        <a:pt x="1734" y="1921"/>
                        <a:pt x="1734" y="1932"/>
                      </a:cubicBezTo>
                      <a:cubicBezTo>
                        <a:pt x="1734" y="2051"/>
                        <a:pt x="1734" y="2051"/>
                        <a:pt x="1734" y="2051"/>
                      </a:cubicBezTo>
                      <a:cubicBezTo>
                        <a:pt x="1734" y="2063"/>
                        <a:pt x="1725" y="2072"/>
                        <a:pt x="1714" y="2072"/>
                      </a:cubicBezTo>
                      <a:close/>
                      <a:moveTo>
                        <a:pt x="1714" y="1753"/>
                      </a:moveTo>
                      <a:cubicBezTo>
                        <a:pt x="1703" y="1753"/>
                        <a:pt x="1694" y="1744"/>
                        <a:pt x="1694" y="1733"/>
                      </a:cubicBezTo>
                      <a:cubicBezTo>
                        <a:pt x="1694" y="1613"/>
                        <a:pt x="1694" y="1613"/>
                        <a:pt x="1694" y="1613"/>
                      </a:cubicBezTo>
                      <a:cubicBezTo>
                        <a:pt x="1694" y="1602"/>
                        <a:pt x="1703" y="1593"/>
                        <a:pt x="1714" y="1593"/>
                      </a:cubicBezTo>
                      <a:cubicBezTo>
                        <a:pt x="1725" y="1593"/>
                        <a:pt x="1734" y="1602"/>
                        <a:pt x="1734" y="1613"/>
                      </a:cubicBezTo>
                      <a:cubicBezTo>
                        <a:pt x="1734" y="1733"/>
                        <a:pt x="1734" y="1733"/>
                        <a:pt x="1734" y="1733"/>
                      </a:cubicBezTo>
                      <a:cubicBezTo>
                        <a:pt x="1734" y="1744"/>
                        <a:pt x="1725" y="1753"/>
                        <a:pt x="1714" y="1753"/>
                      </a:cubicBezTo>
                      <a:close/>
                      <a:moveTo>
                        <a:pt x="1714" y="1435"/>
                      </a:moveTo>
                      <a:cubicBezTo>
                        <a:pt x="1703" y="1435"/>
                        <a:pt x="1694" y="1425"/>
                        <a:pt x="1694" y="1414"/>
                      </a:cubicBezTo>
                      <a:cubicBezTo>
                        <a:pt x="1694" y="1295"/>
                        <a:pt x="1694" y="1295"/>
                        <a:pt x="1694" y="1295"/>
                      </a:cubicBezTo>
                      <a:cubicBezTo>
                        <a:pt x="1694" y="1283"/>
                        <a:pt x="1703" y="1274"/>
                        <a:pt x="1714" y="1274"/>
                      </a:cubicBezTo>
                      <a:cubicBezTo>
                        <a:pt x="1725" y="1274"/>
                        <a:pt x="1734" y="1283"/>
                        <a:pt x="1734" y="1295"/>
                      </a:cubicBezTo>
                      <a:cubicBezTo>
                        <a:pt x="1734" y="1414"/>
                        <a:pt x="1734" y="1414"/>
                        <a:pt x="1734" y="1414"/>
                      </a:cubicBezTo>
                      <a:cubicBezTo>
                        <a:pt x="1734" y="1425"/>
                        <a:pt x="1725" y="1435"/>
                        <a:pt x="1714" y="1435"/>
                      </a:cubicBezTo>
                      <a:close/>
                      <a:moveTo>
                        <a:pt x="1714" y="1116"/>
                      </a:moveTo>
                      <a:cubicBezTo>
                        <a:pt x="1703" y="1116"/>
                        <a:pt x="1694" y="1107"/>
                        <a:pt x="1694" y="1095"/>
                      </a:cubicBezTo>
                      <a:cubicBezTo>
                        <a:pt x="1694" y="976"/>
                        <a:pt x="1694" y="976"/>
                        <a:pt x="1694" y="976"/>
                      </a:cubicBezTo>
                      <a:cubicBezTo>
                        <a:pt x="1694" y="965"/>
                        <a:pt x="1703" y="955"/>
                        <a:pt x="1714" y="955"/>
                      </a:cubicBezTo>
                      <a:cubicBezTo>
                        <a:pt x="1725" y="955"/>
                        <a:pt x="1734" y="965"/>
                        <a:pt x="1734" y="976"/>
                      </a:cubicBezTo>
                      <a:cubicBezTo>
                        <a:pt x="1734" y="1095"/>
                        <a:pt x="1734" y="1095"/>
                        <a:pt x="1734" y="1095"/>
                      </a:cubicBezTo>
                      <a:cubicBezTo>
                        <a:pt x="1734" y="1107"/>
                        <a:pt x="1725" y="1116"/>
                        <a:pt x="1714" y="1116"/>
                      </a:cubicBezTo>
                      <a:close/>
                      <a:moveTo>
                        <a:pt x="1714" y="797"/>
                      </a:moveTo>
                      <a:cubicBezTo>
                        <a:pt x="1703" y="797"/>
                        <a:pt x="1694" y="788"/>
                        <a:pt x="1694" y="777"/>
                      </a:cubicBezTo>
                      <a:cubicBezTo>
                        <a:pt x="1694" y="657"/>
                        <a:pt x="1694" y="657"/>
                        <a:pt x="1694" y="657"/>
                      </a:cubicBezTo>
                      <a:cubicBezTo>
                        <a:pt x="1694" y="646"/>
                        <a:pt x="1703" y="637"/>
                        <a:pt x="1714" y="637"/>
                      </a:cubicBezTo>
                      <a:cubicBezTo>
                        <a:pt x="1725" y="637"/>
                        <a:pt x="1734" y="646"/>
                        <a:pt x="1734" y="657"/>
                      </a:cubicBezTo>
                      <a:cubicBezTo>
                        <a:pt x="1734" y="777"/>
                        <a:pt x="1734" y="777"/>
                        <a:pt x="1734" y="777"/>
                      </a:cubicBezTo>
                      <a:cubicBezTo>
                        <a:pt x="1734" y="788"/>
                        <a:pt x="1725" y="797"/>
                        <a:pt x="1714" y="797"/>
                      </a:cubicBezTo>
                      <a:close/>
                      <a:moveTo>
                        <a:pt x="1714" y="479"/>
                      </a:moveTo>
                      <a:cubicBezTo>
                        <a:pt x="1703" y="479"/>
                        <a:pt x="1694" y="469"/>
                        <a:pt x="1694" y="458"/>
                      </a:cubicBezTo>
                      <a:cubicBezTo>
                        <a:pt x="1694" y="339"/>
                        <a:pt x="1694" y="339"/>
                        <a:pt x="1694" y="339"/>
                      </a:cubicBezTo>
                      <a:cubicBezTo>
                        <a:pt x="1694" y="327"/>
                        <a:pt x="1703" y="318"/>
                        <a:pt x="1714" y="318"/>
                      </a:cubicBezTo>
                      <a:cubicBezTo>
                        <a:pt x="1725" y="318"/>
                        <a:pt x="1734" y="327"/>
                        <a:pt x="1734" y="339"/>
                      </a:cubicBezTo>
                      <a:cubicBezTo>
                        <a:pt x="1734" y="458"/>
                        <a:pt x="1734" y="458"/>
                        <a:pt x="1734" y="458"/>
                      </a:cubicBezTo>
                      <a:cubicBezTo>
                        <a:pt x="1734" y="469"/>
                        <a:pt x="1725" y="479"/>
                        <a:pt x="1714" y="479"/>
                      </a:cubicBezTo>
                      <a:close/>
                      <a:moveTo>
                        <a:pt x="1714" y="160"/>
                      </a:moveTo>
                      <a:cubicBezTo>
                        <a:pt x="1703" y="160"/>
                        <a:pt x="1694" y="151"/>
                        <a:pt x="1694" y="139"/>
                      </a:cubicBezTo>
                      <a:cubicBezTo>
                        <a:pt x="1694" y="20"/>
                        <a:pt x="1694" y="20"/>
                        <a:pt x="1694" y="20"/>
                      </a:cubicBezTo>
                      <a:cubicBezTo>
                        <a:pt x="1694" y="9"/>
                        <a:pt x="1703" y="0"/>
                        <a:pt x="1714" y="0"/>
                      </a:cubicBezTo>
                      <a:cubicBezTo>
                        <a:pt x="1725" y="0"/>
                        <a:pt x="1734" y="9"/>
                        <a:pt x="1734" y="20"/>
                      </a:cubicBezTo>
                      <a:cubicBezTo>
                        <a:pt x="1734" y="139"/>
                        <a:pt x="1734" y="139"/>
                        <a:pt x="1734" y="139"/>
                      </a:cubicBezTo>
                      <a:cubicBezTo>
                        <a:pt x="1734" y="151"/>
                        <a:pt x="1725" y="160"/>
                        <a:pt x="1714" y="16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34"/>
                <p:cNvSpPr/>
                <p:nvPr/>
              </p:nvSpPr>
              <p:spPr>
                <a:xfrm>
                  <a:off x="4647860" y="1992608"/>
                  <a:ext cx="10870" cy="29191"/>
                </a:xfrm>
                <a:custGeom>
                  <a:avLst/>
                  <a:gdLst/>
                  <a:ahLst/>
                  <a:cxnLst/>
                  <a:rect l="l" t="t" r="r" b="b"/>
                  <a:pathLst>
                    <a:path w="41" h="103" extrusionOk="0">
                      <a:moveTo>
                        <a:pt x="21" y="103"/>
                      </a:moveTo>
                      <a:cubicBezTo>
                        <a:pt x="9" y="103"/>
                        <a:pt x="0" y="93"/>
                        <a:pt x="0" y="82"/>
                      </a:cubicBezTo>
                      <a:cubicBezTo>
                        <a:pt x="0" y="21"/>
                        <a:pt x="0" y="21"/>
                        <a:pt x="0" y="21"/>
                      </a:cubicBezTo>
                      <a:cubicBezTo>
                        <a:pt x="0" y="10"/>
                        <a:pt x="9" y="0"/>
                        <a:pt x="21" y="0"/>
                      </a:cubicBezTo>
                      <a:cubicBezTo>
                        <a:pt x="32" y="0"/>
                        <a:pt x="41" y="10"/>
                        <a:pt x="41" y="21"/>
                      </a:cubicBezTo>
                      <a:cubicBezTo>
                        <a:pt x="41" y="82"/>
                        <a:pt x="41" y="82"/>
                        <a:pt x="41" y="82"/>
                      </a:cubicBezTo>
                      <a:cubicBezTo>
                        <a:pt x="41" y="93"/>
                        <a:pt x="32" y="103"/>
                        <a:pt x="21" y="10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34"/>
                <p:cNvSpPr/>
                <p:nvPr/>
              </p:nvSpPr>
              <p:spPr>
                <a:xfrm>
                  <a:off x="4647860" y="2065745"/>
                  <a:ext cx="590218" cy="521099"/>
                </a:xfrm>
                <a:custGeom>
                  <a:avLst/>
                  <a:gdLst/>
                  <a:ahLst/>
                  <a:cxnLst/>
                  <a:rect l="l" t="t" r="r" b="b"/>
                  <a:pathLst>
                    <a:path w="2152" h="1900" extrusionOk="0">
                      <a:moveTo>
                        <a:pt x="2132" y="1900"/>
                      </a:moveTo>
                      <a:cubicBezTo>
                        <a:pt x="2006" y="1900"/>
                        <a:pt x="2006" y="1900"/>
                        <a:pt x="2006" y="1900"/>
                      </a:cubicBezTo>
                      <a:cubicBezTo>
                        <a:pt x="1995" y="1900"/>
                        <a:pt x="1985" y="1891"/>
                        <a:pt x="1985" y="1879"/>
                      </a:cubicBezTo>
                      <a:cubicBezTo>
                        <a:pt x="1985" y="1868"/>
                        <a:pt x="1995" y="1859"/>
                        <a:pt x="2006" y="1859"/>
                      </a:cubicBezTo>
                      <a:cubicBezTo>
                        <a:pt x="2132" y="1859"/>
                        <a:pt x="2132" y="1859"/>
                        <a:pt x="2132" y="1859"/>
                      </a:cubicBezTo>
                      <a:cubicBezTo>
                        <a:pt x="2143" y="1859"/>
                        <a:pt x="2152" y="1868"/>
                        <a:pt x="2152" y="1879"/>
                      </a:cubicBezTo>
                      <a:cubicBezTo>
                        <a:pt x="2152" y="1891"/>
                        <a:pt x="2143" y="1900"/>
                        <a:pt x="2132" y="1900"/>
                      </a:cubicBezTo>
                      <a:close/>
                      <a:moveTo>
                        <a:pt x="1796" y="1900"/>
                      </a:moveTo>
                      <a:cubicBezTo>
                        <a:pt x="1669" y="1900"/>
                        <a:pt x="1669" y="1900"/>
                        <a:pt x="1669" y="1900"/>
                      </a:cubicBezTo>
                      <a:cubicBezTo>
                        <a:pt x="1658" y="1900"/>
                        <a:pt x="1649" y="1891"/>
                        <a:pt x="1649" y="1879"/>
                      </a:cubicBezTo>
                      <a:cubicBezTo>
                        <a:pt x="1649" y="1868"/>
                        <a:pt x="1658" y="1859"/>
                        <a:pt x="1669" y="1859"/>
                      </a:cubicBezTo>
                      <a:cubicBezTo>
                        <a:pt x="1796" y="1859"/>
                        <a:pt x="1796" y="1859"/>
                        <a:pt x="1796" y="1859"/>
                      </a:cubicBezTo>
                      <a:cubicBezTo>
                        <a:pt x="1807" y="1859"/>
                        <a:pt x="1816" y="1868"/>
                        <a:pt x="1816" y="1879"/>
                      </a:cubicBezTo>
                      <a:cubicBezTo>
                        <a:pt x="1816" y="1891"/>
                        <a:pt x="1807" y="1900"/>
                        <a:pt x="1796" y="1900"/>
                      </a:cubicBezTo>
                      <a:close/>
                      <a:moveTo>
                        <a:pt x="1459" y="1900"/>
                      </a:moveTo>
                      <a:cubicBezTo>
                        <a:pt x="1333" y="1900"/>
                        <a:pt x="1333" y="1900"/>
                        <a:pt x="1333" y="1900"/>
                      </a:cubicBezTo>
                      <a:cubicBezTo>
                        <a:pt x="1322" y="1900"/>
                        <a:pt x="1313" y="1891"/>
                        <a:pt x="1313" y="1879"/>
                      </a:cubicBezTo>
                      <a:cubicBezTo>
                        <a:pt x="1313" y="1868"/>
                        <a:pt x="1322" y="1859"/>
                        <a:pt x="1333" y="1859"/>
                      </a:cubicBezTo>
                      <a:cubicBezTo>
                        <a:pt x="1459" y="1859"/>
                        <a:pt x="1459" y="1859"/>
                        <a:pt x="1459" y="1859"/>
                      </a:cubicBezTo>
                      <a:cubicBezTo>
                        <a:pt x="1471" y="1859"/>
                        <a:pt x="1480" y="1868"/>
                        <a:pt x="1480" y="1879"/>
                      </a:cubicBezTo>
                      <a:cubicBezTo>
                        <a:pt x="1480" y="1891"/>
                        <a:pt x="1471" y="1900"/>
                        <a:pt x="1459" y="1900"/>
                      </a:cubicBezTo>
                      <a:close/>
                      <a:moveTo>
                        <a:pt x="1123" y="1900"/>
                      </a:moveTo>
                      <a:cubicBezTo>
                        <a:pt x="997" y="1900"/>
                        <a:pt x="997" y="1900"/>
                        <a:pt x="997" y="1900"/>
                      </a:cubicBezTo>
                      <a:cubicBezTo>
                        <a:pt x="985" y="1900"/>
                        <a:pt x="976" y="1891"/>
                        <a:pt x="976" y="1879"/>
                      </a:cubicBezTo>
                      <a:cubicBezTo>
                        <a:pt x="976" y="1868"/>
                        <a:pt x="985" y="1859"/>
                        <a:pt x="997" y="1859"/>
                      </a:cubicBezTo>
                      <a:cubicBezTo>
                        <a:pt x="1123" y="1859"/>
                        <a:pt x="1123" y="1859"/>
                        <a:pt x="1123" y="1859"/>
                      </a:cubicBezTo>
                      <a:cubicBezTo>
                        <a:pt x="1134" y="1859"/>
                        <a:pt x="1143" y="1868"/>
                        <a:pt x="1143" y="1879"/>
                      </a:cubicBezTo>
                      <a:cubicBezTo>
                        <a:pt x="1143" y="1891"/>
                        <a:pt x="1134" y="1900"/>
                        <a:pt x="1123" y="1900"/>
                      </a:cubicBezTo>
                      <a:close/>
                      <a:moveTo>
                        <a:pt x="786" y="1900"/>
                      </a:moveTo>
                      <a:cubicBezTo>
                        <a:pt x="660" y="1900"/>
                        <a:pt x="660" y="1900"/>
                        <a:pt x="660" y="1900"/>
                      </a:cubicBezTo>
                      <a:cubicBezTo>
                        <a:pt x="649" y="1900"/>
                        <a:pt x="640" y="1891"/>
                        <a:pt x="640" y="1879"/>
                      </a:cubicBezTo>
                      <a:cubicBezTo>
                        <a:pt x="640" y="1868"/>
                        <a:pt x="649" y="1859"/>
                        <a:pt x="660" y="1859"/>
                      </a:cubicBezTo>
                      <a:cubicBezTo>
                        <a:pt x="786" y="1859"/>
                        <a:pt x="786" y="1859"/>
                        <a:pt x="786" y="1859"/>
                      </a:cubicBezTo>
                      <a:cubicBezTo>
                        <a:pt x="798" y="1859"/>
                        <a:pt x="807" y="1868"/>
                        <a:pt x="807" y="1879"/>
                      </a:cubicBezTo>
                      <a:cubicBezTo>
                        <a:pt x="807" y="1891"/>
                        <a:pt x="798" y="1900"/>
                        <a:pt x="786" y="1900"/>
                      </a:cubicBezTo>
                      <a:close/>
                      <a:moveTo>
                        <a:pt x="450" y="1900"/>
                      </a:moveTo>
                      <a:cubicBezTo>
                        <a:pt x="357" y="1900"/>
                        <a:pt x="357" y="1900"/>
                        <a:pt x="357" y="1900"/>
                      </a:cubicBezTo>
                      <a:cubicBezTo>
                        <a:pt x="345" y="1900"/>
                        <a:pt x="333" y="1899"/>
                        <a:pt x="322" y="1898"/>
                      </a:cubicBezTo>
                      <a:cubicBezTo>
                        <a:pt x="311" y="1897"/>
                        <a:pt x="303" y="1887"/>
                        <a:pt x="304" y="1876"/>
                      </a:cubicBezTo>
                      <a:cubicBezTo>
                        <a:pt x="305" y="1864"/>
                        <a:pt x="315" y="1857"/>
                        <a:pt x="326" y="1857"/>
                      </a:cubicBezTo>
                      <a:cubicBezTo>
                        <a:pt x="336" y="1858"/>
                        <a:pt x="346" y="1859"/>
                        <a:pt x="357" y="1859"/>
                      </a:cubicBezTo>
                      <a:cubicBezTo>
                        <a:pt x="450" y="1859"/>
                        <a:pt x="450" y="1859"/>
                        <a:pt x="450" y="1859"/>
                      </a:cubicBezTo>
                      <a:cubicBezTo>
                        <a:pt x="461" y="1859"/>
                        <a:pt x="471" y="1868"/>
                        <a:pt x="471" y="1879"/>
                      </a:cubicBezTo>
                      <a:cubicBezTo>
                        <a:pt x="471" y="1891"/>
                        <a:pt x="461" y="1900"/>
                        <a:pt x="450" y="1900"/>
                      </a:cubicBezTo>
                      <a:close/>
                      <a:moveTo>
                        <a:pt x="134" y="1816"/>
                      </a:moveTo>
                      <a:cubicBezTo>
                        <a:pt x="130" y="1816"/>
                        <a:pt x="125" y="1814"/>
                        <a:pt x="121" y="1811"/>
                      </a:cubicBezTo>
                      <a:cubicBezTo>
                        <a:pt x="87" y="1781"/>
                        <a:pt x="60" y="1746"/>
                        <a:pt x="39" y="1706"/>
                      </a:cubicBezTo>
                      <a:cubicBezTo>
                        <a:pt x="34" y="1696"/>
                        <a:pt x="38" y="1683"/>
                        <a:pt x="48" y="1678"/>
                      </a:cubicBezTo>
                      <a:cubicBezTo>
                        <a:pt x="58" y="1673"/>
                        <a:pt x="70" y="1677"/>
                        <a:pt x="76" y="1687"/>
                      </a:cubicBezTo>
                      <a:cubicBezTo>
                        <a:pt x="94" y="1722"/>
                        <a:pt x="118" y="1754"/>
                        <a:pt x="148" y="1780"/>
                      </a:cubicBezTo>
                      <a:cubicBezTo>
                        <a:pt x="156" y="1787"/>
                        <a:pt x="157" y="1800"/>
                        <a:pt x="150" y="1809"/>
                      </a:cubicBezTo>
                      <a:cubicBezTo>
                        <a:pt x="146" y="1813"/>
                        <a:pt x="140" y="1816"/>
                        <a:pt x="134" y="1816"/>
                      </a:cubicBezTo>
                      <a:close/>
                      <a:moveTo>
                        <a:pt x="21" y="1512"/>
                      </a:moveTo>
                      <a:cubicBezTo>
                        <a:pt x="9" y="1512"/>
                        <a:pt x="0" y="1503"/>
                        <a:pt x="0" y="1492"/>
                      </a:cubicBezTo>
                      <a:cubicBezTo>
                        <a:pt x="0" y="1366"/>
                        <a:pt x="0" y="1366"/>
                        <a:pt x="0" y="1366"/>
                      </a:cubicBezTo>
                      <a:cubicBezTo>
                        <a:pt x="0" y="1355"/>
                        <a:pt x="9" y="1345"/>
                        <a:pt x="21" y="1345"/>
                      </a:cubicBezTo>
                      <a:cubicBezTo>
                        <a:pt x="32" y="1345"/>
                        <a:pt x="41" y="1355"/>
                        <a:pt x="41" y="1366"/>
                      </a:cubicBezTo>
                      <a:cubicBezTo>
                        <a:pt x="41" y="1492"/>
                        <a:pt x="41" y="1492"/>
                        <a:pt x="41" y="1492"/>
                      </a:cubicBezTo>
                      <a:cubicBezTo>
                        <a:pt x="41" y="1503"/>
                        <a:pt x="32" y="1512"/>
                        <a:pt x="21" y="1512"/>
                      </a:cubicBezTo>
                      <a:close/>
                      <a:moveTo>
                        <a:pt x="21" y="1176"/>
                      </a:moveTo>
                      <a:cubicBezTo>
                        <a:pt x="9" y="1176"/>
                        <a:pt x="0" y="1167"/>
                        <a:pt x="0" y="1156"/>
                      </a:cubicBezTo>
                      <a:cubicBezTo>
                        <a:pt x="0" y="1030"/>
                        <a:pt x="0" y="1030"/>
                        <a:pt x="0" y="1030"/>
                      </a:cubicBezTo>
                      <a:cubicBezTo>
                        <a:pt x="0" y="1018"/>
                        <a:pt x="9" y="1009"/>
                        <a:pt x="21" y="1009"/>
                      </a:cubicBezTo>
                      <a:cubicBezTo>
                        <a:pt x="32" y="1009"/>
                        <a:pt x="41" y="1018"/>
                        <a:pt x="41" y="1030"/>
                      </a:cubicBezTo>
                      <a:cubicBezTo>
                        <a:pt x="41" y="1156"/>
                        <a:pt x="41" y="1156"/>
                        <a:pt x="41" y="1156"/>
                      </a:cubicBezTo>
                      <a:cubicBezTo>
                        <a:pt x="41" y="1167"/>
                        <a:pt x="32" y="1176"/>
                        <a:pt x="21" y="1176"/>
                      </a:cubicBezTo>
                      <a:close/>
                      <a:moveTo>
                        <a:pt x="21" y="840"/>
                      </a:moveTo>
                      <a:cubicBezTo>
                        <a:pt x="9" y="840"/>
                        <a:pt x="0" y="831"/>
                        <a:pt x="0" y="819"/>
                      </a:cubicBezTo>
                      <a:cubicBezTo>
                        <a:pt x="0" y="693"/>
                        <a:pt x="0" y="693"/>
                        <a:pt x="0" y="693"/>
                      </a:cubicBezTo>
                      <a:cubicBezTo>
                        <a:pt x="0" y="682"/>
                        <a:pt x="9" y="673"/>
                        <a:pt x="21" y="673"/>
                      </a:cubicBezTo>
                      <a:cubicBezTo>
                        <a:pt x="32" y="673"/>
                        <a:pt x="41" y="682"/>
                        <a:pt x="41" y="693"/>
                      </a:cubicBezTo>
                      <a:cubicBezTo>
                        <a:pt x="41" y="819"/>
                        <a:pt x="41" y="819"/>
                        <a:pt x="41" y="819"/>
                      </a:cubicBezTo>
                      <a:cubicBezTo>
                        <a:pt x="41" y="831"/>
                        <a:pt x="32" y="840"/>
                        <a:pt x="21" y="840"/>
                      </a:cubicBezTo>
                      <a:close/>
                      <a:moveTo>
                        <a:pt x="21" y="503"/>
                      </a:moveTo>
                      <a:cubicBezTo>
                        <a:pt x="9" y="503"/>
                        <a:pt x="0" y="494"/>
                        <a:pt x="0" y="483"/>
                      </a:cubicBezTo>
                      <a:cubicBezTo>
                        <a:pt x="0" y="357"/>
                        <a:pt x="0" y="357"/>
                        <a:pt x="0" y="357"/>
                      </a:cubicBezTo>
                      <a:cubicBezTo>
                        <a:pt x="0" y="346"/>
                        <a:pt x="9" y="336"/>
                        <a:pt x="21" y="336"/>
                      </a:cubicBezTo>
                      <a:cubicBezTo>
                        <a:pt x="32" y="336"/>
                        <a:pt x="41" y="346"/>
                        <a:pt x="41" y="357"/>
                      </a:cubicBezTo>
                      <a:cubicBezTo>
                        <a:pt x="41" y="483"/>
                        <a:pt x="41" y="483"/>
                        <a:pt x="41" y="483"/>
                      </a:cubicBezTo>
                      <a:cubicBezTo>
                        <a:pt x="41" y="494"/>
                        <a:pt x="32" y="503"/>
                        <a:pt x="21" y="503"/>
                      </a:cubicBezTo>
                      <a:close/>
                      <a:moveTo>
                        <a:pt x="21" y="167"/>
                      </a:moveTo>
                      <a:cubicBezTo>
                        <a:pt x="9" y="167"/>
                        <a:pt x="0" y="158"/>
                        <a:pt x="0" y="147"/>
                      </a:cubicBezTo>
                      <a:cubicBezTo>
                        <a:pt x="0" y="20"/>
                        <a:pt x="0" y="20"/>
                        <a:pt x="0" y="20"/>
                      </a:cubicBezTo>
                      <a:cubicBezTo>
                        <a:pt x="0" y="9"/>
                        <a:pt x="9" y="0"/>
                        <a:pt x="21" y="0"/>
                      </a:cubicBezTo>
                      <a:cubicBezTo>
                        <a:pt x="32" y="0"/>
                        <a:pt x="41" y="9"/>
                        <a:pt x="41" y="20"/>
                      </a:cubicBezTo>
                      <a:cubicBezTo>
                        <a:pt x="41" y="147"/>
                        <a:pt x="41" y="147"/>
                        <a:pt x="41" y="147"/>
                      </a:cubicBezTo>
                      <a:cubicBezTo>
                        <a:pt x="41" y="158"/>
                        <a:pt x="32" y="167"/>
                        <a:pt x="21" y="1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34"/>
                <p:cNvSpPr/>
                <p:nvPr/>
              </p:nvSpPr>
              <p:spPr>
                <a:xfrm>
                  <a:off x="5997240" y="3469973"/>
                  <a:ext cx="460217" cy="40188"/>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34"/>
                <p:cNvSpPr/>
                <p:nvPr/>
              </p:nvSpPr>
              <p:spPr>
                <a:xfrm>
                  <a:off x="5997240" y="3385866"/>
                  <a:ext cx="460217" cy="40188"/>
                </a:xfrm>
                <a:custGeom>
                  <a:avLst/>
                  <a:gdLst/>
                  <a:ahLst/>
                  <a:cxnLst/>
                  <a:rect l="l" t="t" r="r" b="b"/>
                  <a:pathLst>
                    <a:path w="1678" h="157" extrusionOk="0">
                      <a:moveTo>
                        <a:pt x="1599" y="157"/>
                      </a:moveTo>
                      <a:cubicBezTo>
                        <a:pt x="79" y="157"/>
                        <a:pt x="79" y="157"/>
                        <a:pt x="79" y="157"/>
                      </a:cubicBezTo>
                      <a:cubicBezTo>
                        <a:pt x="36" y="157"/>
                        <a:pt x="0" y="121"/>
                        <a:pt x="0" y="78"/>
                      </a:cubicBezTo>
                      <a:cubicBezTo>
                        <a:pt x="0" y="78"/>
                        <a:pt x="0" y="78"/>
                        <a:pt x="0" y="78"/>
                      </a:cubicBezTo>
                      <a:cubicBezTo>
                        <a:pt x="0" y="35"/>
                        <a:pt x="36" y="0"/>
                        <a:pt x="79" y="0"/>
                      </a:cubicBezTo>
                      <a:cubicBezTo>
                        <a:pt x="1599" y="0"/>
                        <a:pt x="1599" y="0"/>
                        <a:pt x="1599" y="0"/>
                      </a:cubicBezTo>
                      <a:cubicBezTo>
                        <a:pt x="1643" y="0"/>
                        <a:pt x="1678" y="35"/>
                        <a:pt x="1678" y="78"/>
                      </a:cubicBezTo>
                      <a:cubicBezTo>
                        <a:pt x="1678" y="121"/>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34"/>
                <p:cNvSpPr/>
                <p:nvPr/>
              </p:nvSpPr>
              <p:spPr>
                <a:xfrm>
                  <a:off x="5997240" y="3298101"/>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5"/>
                        <a:pt x="36" y="0"/>
                        <a:pt x="79" y="0"/>
                      </a:cubicBezTo>
                      <a:cubicBezTo>
                        <a:pt x="1599" y="0"/>
                        <a:pt x="1599" y="0"/>
                        <a:pt x="1599" y="0"/>
                      </a:cubicBezTo>
                      <a:cubicBezTo>
                        <a:pt x="1643" y="0"/>
                        <a:pt x="1678" y="35"/>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34"/>
                <p:cNvSpPr/>
                <p:nvPr/>
              </p:nvSpPr>
              <p:spPr>
                <a:xfrm>
                  <a:off x="5997240" y="3213994"/>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34"/>
                <p:cNvSpPr/>
                <p:nvPr/>
              </p:nvSpPr>
              <p:spPr>
                <a:xfrm>
                  <a:off x="5997240" y="3554080"/>
                  <a:ext cx="244710" cy="40188"/>
                </a:xfrm>
                <a:custGeom>
                  <a:avLst/>
                  <a:gdLst/>
                  <a:ahLst/>
                  <a:cxnLst/>
                  <a:rect l="l" t="t" r="r" b="b"/>
                  <a:pathLst>
                    <a:path w="923" h="157" extrusionOk="0">
                      <a:moveTo>
                        <a:pt x="845" y="157"/>
                      </a:moveTo>
                      <a:cubicBezTo>
                        <a:pt x="79" y="157"/>
                        <a:pt x="79" y="157"/>
                        <a:pt x="79" y="157"/>
                      </a:cubicBezTo>
                      <a:cubicBezTo>
                        <a:pt x="36" y="157"/>
                        <a:pt x="0" y="122"/>
                        <a:pt x="0" y="79"/>
                      </a:cubicBezTo>
                      <a:cubicBezTo>
                        <a:pt x="0" y="79"/>
                        <a:pt x="0" y="79"/>
                        <a:pt x="0" y="79"/>
                      </a:cubicBezTo>
                      <a:cubicBezTo>
                        <a:pt x="0" y="35"/>
                        <a:pt x="36" y="0"/>
                        <a:pt x="79" y="0"/>
                      </a:cubicBezTo>
                      <a:cubicBezTo>
                        <a:pt x="845" y="0"/>
                        <a:pt x="845" y="0"/>
                        <a:pt x="845" y="0"/>
                      </a:cubicBezTo>
                      <a:cubicBezTo>
                        <a:pt x="888" y="0"/>
                        <a:pt x="923" y="35"/>
                        <a:pt x="923" y="79"/>
                      </a:cubicBezTo>
                      <a:cubicBezTo>
                        <a:pt x="923" y="122"/>
                        <a:pt x="888" y="157"/>
                        <a:pt x="845"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34"/>
                <p:cNvSpPr/>
                <p:nvPr/>
              </p:nvSpPr>
              <p:spPr>
                <a:xfrm>
                  <a:off x="5913132" y="2632556"/>
                  <a:ext cx="244710" cy="44495"/>
                </a:xfrm>
                <a:custGeom>
                  <a:avLst/>
                  <a:gdLst/>
                  <a:ahLst/>
                  <a:cxnLst/>
                  <a:rect l="l" t="t" r="r" b="b"/>
                  <a:pathLst>
                    <a:path w="923" h="157" extrusionOk="0">
                      <a:moveTo>
                        <a:pt x="844" y="157"/>
                      </a:moveTo>
                      <a:cubicBezTo>
                        <a:pt x="78" y="157"/>
                        <a:pt x="78" y="157"/>
                        <a:pt x="78" y="157"/>
                      </a:cubicBezTo>
                      <a:cubicBezTo>
                        <a:pt x="35" y="157"/>
                        <a:pt x="0" y="122"/>
                        <a:pt x="0" y="79"/>
                      </a:cubicBezTo>
                      <a:cubicBezTo>
                        <a:pt x="0" y="79"/>
                        <a:pt x="0" y="79"/>
                        <a:pt x="0" y="79"/>
                      </a:cubicBezTo>
                      <a:cubicBezTo>
                        <a:pt x="0" y="36"/>
                        <a:pt x="35" y="0"/>
                        <a:pt x="78" y="0"/>
                      </a:cubicBezTo>
                      <a:cubicBezTo>
                        <a:pt x="844" y="0"/>
                        <a:pt x="844" y="0"/>
                        <a:pt x="844" y="0"/>
                      </a:cubicBezTo>
                      <a:cubicBezTo>
                        <a:pt x="887" y="0"/>
                        <a:pt x="923" y="36"/>
                        <a:pt x="923" y="79"/>
                      </a:cubicBezTo>
                      <a:cubicBezTo>
                        <a:pt x="923" y="122"/>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4"/>
                <p:cNvSpPr/>
                <p:nvPr/>
              </p:nvSpPr>
              <p:spPr>
                <a:xfrm>
                  <a:off x="5913132" y="2548448"/>
                  <a:ext cx="244710" cy="44495"/>
                </a:xfrm>
                <a:custGeom>
                  <a:avLst/>
                  <a:gdLst/>
                  <a:ahLst/>
                  <a:cxnLst/>
                  <a:rect l="l" t="t" r="r" b="b"/>
                  <a:pathLst>
                    <a:path w="923" h="157" extrusionOk="0">
                      <a:moveTo>
                        <a:pt x="844" y="157"/>
                      </a:moveTo>
                      <a:cubicBezTo>
                        <a:pt x="78" y="157"/>
                        <a:pt x="78" y="157"/>
                        <a:pt x="78" y="157"/>
                      </a:cubicBezTo>
                      <a:cubicBezTo>
                        <a:pt x="35" y="157"/>
                        <a:pt x="0" y="121"/>
                        <a:pt x="0" y="78"/>
                      </a:cubicBezTo>
                      <a:cubicBezTo>
                        <a:pt x="0" y="78"/>
                        <a:pt x="0" y="78"/>
                        <a:pt x="0" y="78"/>
                      </a:cubicBezTo>
                      <a:cubicBezTo>
                        <a:pt x="0" y="35"/>
                        <a:pt x="35" y="0"/>
                        <a:pt x="78" y="0"/>
                      </a:cubicBezTo>
                      <a:cubicBezTo>
                        <a:pt x="844" y="0"/>
                        <a:pt x="844" y="0"/>
                        <a:pt x="844" y="0"/>
                      </a:cubicBezTo>
                      <a:cubicBezTo>
                        <a:pt x="887" y="0"/>
                        <a:pt x="923" y="35"/>
                        <a:pt x="923" y="78"/>
                      </a:cubicBezTo>
                      <a:cubicBezTo>
                        <a:pt x="923" y="121"/>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4"/>
                <p:cNvSpPr/>
                <p:nvPr/>
              </p:nvSpPr>
              <p:spPr>
                <a:xfrm>
                  <a:off x="5913132"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4"/>
                <p:cNvSpPr/>
                <p:nvPr/>
              </p:nvSpPr>
              <p:spPr>
                <a:xfrm>
                  <a:off x="5964328"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4"/>
                <p:cNvSpPr/>
                <p:nvPr/>
              </p:nvSpPr>
              <p:spPr>
                <a:xfrm>
                  <a:off x="6019181"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4"/>
                <p:cNvSpPr/>
                <p:nvPr/>
              </p:nvSpPr>
              <p:spPr>
                <a:xfrm>
                  <a:off x="6070377"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4"/>
                <p:cNvSpPr/>
                <p:nvPr/>
              </p:nvSpPr>
              <p:spPr>
                <a:xfrm>
                  <a:off x="6125230"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4"/>
                <p:cNvSpPr/>
                <p:nvPr/>
              </p:nvSpPr>
              <p:spPr>
                <a:xfrm>
                  <a:off x="5035486" y="2789800"/>
                  <a:ext cx="528234" cy="368060"/>
                </a:xfrm>
                <a:custGeom>
                  <a:avLst/>
                  <a:gdLst/>
                  <a:ahLst/>
                  <a:cxnLst/>
                  <a:rect l="l" t="t" r="r" b="b"/>
                  <a:pathLst>
                    <a:path w="1926" h="1342" extrusionOk="0">
                      <a:moveTo>
                        <a:pt x="1648" y="0"/>
                      </a:moveTo>
                      <a:cubicBezTo>
                        <a:pt x="278" y="0"/>
                        <a:pt x="278" y="0"/>
                        <a:pt x="278" y="0"/>
                      </a:cubicBezTo>
                      <a:cubicBezTo>
                        <a:pt x="124" y="0"/>
                        <a:pt x="0" y="164"/>
                        <a:pt x="0" y="366"/>
                      </a:cubicBezTo>
                      <a:cubicBezTo>
                        <a:pt x="0" y="976"/>
                        <a:pt x="0" y="976"/>
                        <a:pt x="0" y="976"/>
                      </a:cubicBezTo>
                      <a:cubicBezTo>
                        <a:pt x="0" y="1178"/>
                        <a:pt x="124" y="1342"/>
                        <a:pt x="278" y="1342"/>
                      </a:cubicBezTo>
                      <a:cubicBezTo>
                        <a:pt x="1648" y="1342"/>
                        <a:pt x="1648" y="1342"/>
                        <a:pt x="1648" y="1342"/>
                      </a:cubicBezTo>
                      <a:cubicBezTo>
                        <a:pt x="1802" y="1342"/>
                        <a:pt x="1926" y="1178"/>
                        <a:pt x="1926" y="976"/>
                      </a:cubicBezTo>
                      <a:cubicBezTo>
                        <a:pt x="1926" y="366"/>
                        <a:pt x="1926" y="366"/>
                        <a:pt x="1926" y="366"/>
                      </a:cubicBezTo>
                      <a:cubicBezTo>
                        <a:pt x="1926" y="164"/>
                        <a:pt x="1802" y="0"/>
                        <a:pt x="164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4"/>
                <p:cNvSpPr/>
                <p:nvPr/>
              </p:nvSpPr>
              <p:spPr>
                <a:xfrm>
                  <a:off x="5086683" y="2998240"/>
                  <a:ext cx="33141" cy="95975"/>
                </a:xfrm>
                <a:custGeom>
                  <a:avLst/>
                  <a:gdLst/>
                  <a:ahLst/>
                  <a:cxnLst/>
                  <a:rect l="l" t="t" r="r" b="b"/>
                  <a:pathLst>
                    <a:path w="125" h="362" extrusionOk="0">
                      <a:moveTo>
                        <a:pt x="125" y="84"/>
                      </a:moveTo>
                      <a:cubicBezTo>
                        <a:pt x="125" y="38"/>
                        <a:pt x="97" y="0"/>
                        <a:pt x="63" y="0"/>
                      </a:cubicBezTo>
                      <a:cubicBezTo>
                        <a:pt x="28" y="0"/>
                        <a:pt x="0" y="38"/>
                        <a:pt x="0" y="84"/>
                      </a:cubicBezTo>
                      <a:cubicBezTo>
                        <a:pt x="0" y="278"/>
                        <a:pt x="0" y="278"/>
                        <a:pt x="0" y="278"/>
                      </a:cubicBezTo>
                      <a:cubicBezTo>
                        <a:pt x="0" y="324"/>
                        <a:pt x="28" y="362"/>
                        <a:pt x="63" y="362"/>
                      </a:cubicBezTo>
                      <a:cubicBezTo>
                        <a:pt x="97" y="362"/>
                        <a:pt x="125" y="324"/>
                        <a:pt x="125" y="278"/>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4"/>
                <p:cNvSpPr/>
                <p:nvPr/>
              </p:nvSpPr>
              <p:spPr>
                <a:xfrm>
                  <a:off x="5148849" y="2961672"/>
                  <a:ext cx="33141" cy="132032"/>
                </a:xfrm>
                <a:custGeom>
                  <a:avLst/>
                  <a:gdLst/>
                  <a:ahLst/>
                  <a:cxnLst/>
                  <a:rect l="l" t="t" r="r" b="b"/>
                  <a:pathLst>
                    <a:path w="125" h="498" extrusionOk="0">
                      <a:moveTo>
                        <a:pt x="125" y="85"/>
                      </a:moveTo>
                      <a:cubicBezTo>
                        <a:pt x="125" y="38"/>
                        <a:pt x="97" y="0"/>
                        <a:pt x="62" y="0"/>
                      </a:cubicBezTo>
                      <a:cubicBezTo>
                        <a:pt x="28" y="0"/>
                        <a:pt x="0" y="38"/>
                        <a:pt x="0" y="85"/>
                      </a:cubicBezTo>
                      <a:cubicBezTo>
                        <a:pt x="0" y="414"/>
                        <a:pt x="0" y="414"/>
                        <a:pt x="0" y="414"/>
                      </a:cubicBezTo>
                      <a:cubicBezTo>
                        <a:pt x="0" y="460"/>
                        <a:pt x="28" y="498"/>
                        <a:pt x="62" y="498"/>
                      </a:cubicBezTo>
                      <a:cubicBezTo>
                        <a:pt x="97" y="498"/>
                        <a:pt x="125" y="460"/>
                        <a:pt x="125" y="414"/>
                      </a:cubicBezTo>
                      <a:lnTo>
                        <a:pt x="125"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4"/>
                <p:cNvSpPr/>
                <p:nvPr/>
              </p:nvSpPr>
              <p:spPr>
                <a:xfrm>
                  <a:off x="5211016" y="2921446"/>
                  <a:ext cx="32875" cy="169415"/>
                </a:xfrm>
                <a:custGeom>
                  <a:avLst/>
                  <a:gdLst/>
                  <a:ahLst/>
                  <a:cxnLst/>
                  <a:rect l="l" t="t" r="r" b="b"/>
                  <a:pathLst>
                    <a:path w="124" h="639" extrusionOk="0">
                      <a:moveTo>
                        <a:pt x="124" y="85"/>
                      </a:moveTo>
                      <a:cubicBezTo>
                        <a:pt x="124" y="38"/>
                        <a:pt x="96" y="0"/>
                        <a:pt x="62" y="0"/>
                      </a:cubicBezTo>
                      <a:cubicBezTo>
                        <a:pt x="28" y="0"/>
                        <a:pt x="0" y="38"/>
                        <a:pt x="0" y="85"/>
                      </a:cubicBezTo>
                      <a:cubicBezTo>
                        <a:pt x="0" y="555"/>
                        <a:pt x="0" y="555"/>
                        <a:pt x="0" y="555"/>
                      </a:cubicBezTo>
                      <a:cubicBezTo>
                        <a:pt x="0" y="601"/>
                        <a:pt x="28" y="639"/>
                        <a:pt x="62" y="639"/>
                      </a:cubicBezTo>
                      <a:cubicBezTo>
                        <a:pt x="96" y="639"/>
                        <a:pt x="124" y="601"/>
                        <a:pt x="124" y="555"/>
                      </a:cubicBezTo>
                      <a:lnTo>
                        <a:pt x="124"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4"/>
                <p:cNvSpPr/>
                <p:nvPr/>
              </p:nvSpPr>
              <p:spPr>
                <a:xfrm>
                  <a:off x="5273182" y="2950701"/>
                  <a:ext cx="33141" cy="144811"/>
                </a:xfrm>
                <a:custGeom>
                  <a:avLst/>
                  <a:gdLst/>
                  <a:ahLst/>
                  <a:cxnLst/>
                  <a:rect l="l" t="t" r="r" b="b"/>
                  <a:pathLst>
                    <a:path w="125" h="528" extrusionOk="0">
                      <a:moveTo>
                        <a:pt x="125" y="84"/>
                      </a:moveTo>
                      <a:cubicBezTo>
                        <a:pt x="125" y="38"/>
                        <a:pt x="97" y="0"/>
                        <a:pt x="63" y="0"/>
                      </a:cubicBezTo>
                      <a:cubicBezTo>
                        <a:pt x="28" y="0"/>
                        <a:pt x="0" y="38"/>
                        <a:pt x="0" y="84"/>
                      </a:cubicBezTo>
                      <a:cubicBezTo>
                        <a:pt x="0" y="444"/>
                        <a:pt x="0" y="444"/>
                        <a:pt x="0" y="444"/>
                      </a:cubicBezTo>
                      <a:cubicBezTo>
                        <a:pt x="0" y="490"/>
                        <a:pt x="28" y="528"/>
                        <a:pt x="63" y="528"/>
                      </a:cubicBezTo>
                      <a:cubicBezTo>
                        <a:pt x="97" y="528"/>
                        <a:pt x="125" y="490"/>
                        <a:pt x="125" y="44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4"/>
                <p:cNvSpPr/>
                <p:nvPr/>
              </p:nvSpPr>
              <p:spPr>
                <a:xfrm>
                  <a:off x="5335349" y="2884878"/>
                  <a:ext cx="33141" cy="206267"/>
                </a:xfrm>
                <a:custGeom>
                  <a:avLst/>
                  <a:gdLst/>
                  <a:ahLst/>
                  <a:cxnLst/>
                  <a:rect l="l" t="t" r="r" b="b"/>
                  <a:pathLst>
                    <a:path w="125" h="778" extrusionOk="0">
                      <a:moveTo>
                        <a:pt x="125" y="84"/>
                      </a:moveTo>
                      <a:cubicBezTo>
                        <a:pt x="125" y="38"/>
                        <a:pt x="97" y="0"/>
                        <a:pt x="62" y="0"/>
                      </a:cubicBezTo>
                      <a:cubicBezTo>
                        <a:pt x="28" y="0"/>
                        <a:pt x="0" y="38"/>
                        <a:pt x="0" y="84"/>
                      </a:cubicBezTo>
                      <a:cubicBezTo>
                        <a:pt x="0" y="694"/>
                        <a:pt x="0" y="694"/>
                        <a:pt x="0" y="694"/>
                      </a:cubicBezTo>
                      <a:cubicBezTo>
                        <a:pt x="0" y="740"/>
                        <a:pt x="28" y="778"/>
                        <a:pt x="62" y="778"/>
                      </a:cubicBezTo>
                      <a:cubicBezTo>
                        <a:pt x="97" y="778"/>
                        <a:pt x="125" y="740"/>
                        <a:pt x="125" y="69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4"/>
                <p:cNvSpPr/>
                <p:nvPr/>
              </p:nvSpPr>
              <p:spPr>
                <a:xfrm>
                  <a:off x="5397515" y="2914133"/>
                  <a:ext cx="32875" cy="181836"/>
                </a:xfrm>
                <a:custGeom>
                  <a:avLst/>
                  <a:gdLst/>
                  <a:ahLst/>
                  <a:cxnLst/>
                  <a:rect l="l" t="t" r="r" b="b"/>
                  <a:pathLst>
                    <a:path w="124" h="663" extrusionOk="0">
                      <a:moveTo>
                        <a:pt x="124" y="84"/>
                      </a:moveTo>
                      <a:cubicBezTo>
                        <a:pt x="124" y="38"/>
                        <a:pt x="96" y="0"/>
                        <a:pt x="62" y="0"/>
                      </a:cubicBezTo>
                      <a:cubicBezTo>
                        <a:pt x="28" y="0"/>
                        <a:pt x="0" y="38"/>
                        <a:pt x="0" y="84"/>
                      </a:cubicBezTo>
                      <a:cubicBezTo>
                        <a:pt x="0" y="579"/>
                        <a:pt x="0" y="579"/>
                        <a:pt x="0" y="579"/>
                      </a:cubicBezTo>
                      <a:cubicBezTo>
                        <a:pt x="0" y="625"/>
                        <a:pt x="28" y="663"/>
                        <a:pt x="62" y="663"/>
                      </a:cubicBezTo>
                      <a:cubicBezTo>
                        <a:pt x="96" y="663"/>
                        <a:pt x="124" y="625"/>
                        <a:pt x="124" y="579"/>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4"/>
                <p:cNvSpPr/>
                <p:nvPr/>
              </p:nvSpPr>
              <p:spPr>
                <a:xfrm>
                  <a:off x="5459682" y="2837339"/>
                  <a:ext cx="36276" cy="253460"/>
                </a:xfrm>
                <a:custGeom>
                  <a:avLst/>
                  <a:gdLst/>
                  <a:ahLst/>
                  <a:cxnLst/>
                  <a:rect l="l" t="t" r="r" b="b"/>
                  <a:pathLst>
                    <a:path w="124" h="956" extrusionOk="0">
                      <a:moveTo>
                        <a:pt x="124" y="84"/>
                      </a:moveTo>
                      <a:cubicBezTo>
                        <a:pt x="124" y="38"/>
                        <a:pt x="96" y="0"/>
                        <a:pt x="62" y="0"/>
                      </a:cubicBezTo>
                      <a:cubicBezTo>
                        <a:pt x="27" y="0"/>
                        <a:pt x="0" y="38"/>
                        <a:pt x="0" y="84"/>
                      </a:cubicBezTo>
                      <a:cubicBezTo>
                        <a:pt x="0" y="872"/>
                        <a:pt x="0" y="872"/>
                        <a:pt x="0" y="872"/>
                      </a:cubicBezTo>
                      <a:cubicBezTo>
                        <a:pt x="0" y="918"/>
                        <a:pt x="27" y="956"/>
                        <a:pt x="62" y="956"/>
                      </a:cubicBezTo>
                      <a:cubicBezTo>
                        <a:pt x="96" y="956"/>
                        <a:pt x="124" y="918"/>
                        <a:pt x="124" y="872"/>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4"/>
                <p:cNvSpPr/>
                <p:nvPr/>
              </p:nvSpPr>
              <p:spPr>
                <a:xfrm>
                  <a:off x="5913132" y="2830025"/>
                  <a:ext cx="394119" cy="167300"/>
                </a:xfrm>
                <a:custGeom>
                  <a:avLst/>
                  <a:gdLst/>
                  <a:ahLst/>
                  <a:cxnLst/>
                  <a:rect l="l" t="t" r="r" b="b"/>
                  <a:pathLst>
                    <a:path w="1437" h="610" extrusionOk="0">
                      <a:moveTo>
                        <a:pt x="1132" y="610"/>
                      </a:moveTo>
                      <a:cubicBezTo>
                        <a:pt x="305" y="610"/>
                        <a:pt x="305" y="610"/>
                        <a:pt x="305" y="610"/>
                      </a:cubicBezTo>
                      <a:cubicBezTo>
                        <a:pt x="136" y="610"/>
                        <a:pt x="0" y="474"/>
                        <a:pt x="0" y="305"/>
                      </a:cubicBezTo>
                      <a:cubicBezTo>
                        <a:pt x="0" y="305"/>
                        <a:pt x="0" y="305"/>
                        <a:pt x="0" y="305"/>
                      </a:cubicBezTo>
                      <a:cubicBezTo>
                        <a:pt x="0" y="137"/>
                        <a:pt x="136" y="0"/>
                        <a:pt x="305" y="0"/>
                      </a:cubicBezTo>
                      <a:cubicBezTo>
                        <a:pt x="1132" y="0"/>
                        <a:pt x="1132" y="0"/>
                        <a:pt x="1132" y="0"/>
                      </a:cubicBezTo>
                      <a:cubicBezTo>
                        <a:pt x="1300" y="0"/>
                        <a:pt x="1437" y="137"/>
                        <a:pt x="1437" y="305"/>
                      </a:cubicBezTo>
                      <a:cubicBezTo>
                        <a:pt x="1437" y="305"/>
                        <a:pt x="1437" y="305"/>
                        <a:pt x="1437" y="305"/>
                      </a:cubicBezTo>
                      <a:cubicBezTo>
                        <a:pt x="1437" y="474"/>
                        <a:pt x="1300" y="610"/>
                        <a:pt x="1132" y="61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4"/>
                <p:cNvSpPr/>
                <p:nvPr/>
              </p:nvSpPr>
              <p:spPr>
                <a:xfrm>
                  <a:off x="5931417" y="2848309"/>
                  <a:ext cx="128055" cy="132469"/>
                </a:xfrm>
                <a:custGeom>
                  <a:avLst/>
                  <a:gdLst/>
                  <a:ahLst/>
                  <a:cxnLst/>
                  <a:rect l="l" t="t" r="r" b="b"/>
                  <a:pathLst>
                    <a:path w="483" h="483" extrusionOk="0">
                      <a:moveTo>
                        <a:pt x="242" y="0"/>
                      </a:moveTo>
                      <a:cubicBezTo>
                        <a:pt x="108" y="0"/>
                        <a:pt x="0" y="108"/>
                        <a:pt x="0" y="241"/>
                      </a:cubicBezTo>
                      <a:cubicBezTo>
                        <a:pt x="0" y="241"/>
                        <a:pt x="0" y="241"/>
                        <a:pt x="0" y="241"/>
                      </a:cubicBezTo>
                      <a:cubicBezTo>
                        <a:pt x="0" y="374"/>
                        <a:pt x="108" y="483"/>
                        <a:pt x="242" y="483"/>
                      </a:cubicBezTo>
                      <a:cubicBezTo>
                        <a:pt x="375" y="483"/>
                        <a:pt x="483" y="374"/>
                        <a:pt x="483" y="241"/>
                      </a:cubicBezTo>
                      <a:cubicBezTo>
                        <a:pt x="483" y="241"/>
                        <a:pt x="483" y="241"/>
                        <a:pt x="483" y="241"/>
                      </a:cubicBezTo>
                      <a:cubicBezTo>
                        <a:pt x="483" y="108"/>
                        <a:pt x="375" y="0"/>
                        <a:pt x="242"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4"/>
                <p:cNvSpPr/>
                <p:nvPr/>
              </p:nvSpPr>
              <p:spPr>
                <a:xfrm>
                  <a:off x="5953358" y="2895848"/>
                  <a:ext cx="33460" cy="36322"/>
                </a:xfrm>
                <a:custGeom>
                  <a:avLst/>
                  <a:gdLst/>
                  <a:ahLst/>
                  <a:cxnLst/>
                  <a:rect l="l" t="t" r="r" b="b"/>
                  <a:pathLst>
                    <a:path w="122" h="137" extrusionOk="0">
                      <a:moveTo>
                        <a:pt x="122" y="67"/>
                      </a:moveTo>
                      <a:cubicBezTo>
                        <a:pt x="122" y="113"/>
                        <a:pt x="94" y="137"/>
                        <a:pt x="60" y="137"/>
                      </a:cubicBezTo>
                      <a:cubicBezTo>
                        <a:pt x="25" y="137"/>
                        <a:pt x="0" y="110"/>
                        <a:pt x="0" y="70"/>
                      </a:cubicBezTo>
                      <a:cubicBezTo>
                        <a:pt x="0" y="27"/>
                        <a:pt x="27" y="0"/>
                        <a:pt x="62" y="0"/>
                      </a:cubicBezTo>
                      <a:cubicBezTo>
                        <a:pt x="98" y="0"/>
                        <a:pt x="122" y="28"/>
                        <a:pt x="122" y="67"/>
                      </a:cubicBezTo>
                      <a:close/>
                      <a:moveTo>
                        <a:pt x="19" y="69"/>
                      </a:moveTo>
                      <a:cubicBezTo>
                        <a:pt x="19" y="98"/>
                        <a:pt x="34" y="123"/>
                        <a:pt x="61" y="123"/>
                      </a:cubicBezTo>
                      <a:cubicBezTo>
                        <a:pt x="88" y="123"/>
                        <a:pt x="104" y="98"/>
                        <a:pt x="104" y="68"/>
                      </a:cubicBezTo>
                      <a:cubicBezTo>
                        <a:pt x="104" y="41"/>
                        <a:pt x="90" y="14"/>
                        <a:pt x="61" y="14"/>
                      </a:cubicBezTo>
                      <a:cubicBezTo>
                        <a:pt x="33" y="14"/>
                        <a:pt x="19" y="40"/>
                        <a:pt x="19" y="6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4"/>
                <p:cNvSpPr/>
                <p:nvPr/>
              </p:nvSpPr>
              <p:spPr>
                <a:xfrm>
                  <a:off x="5989926" y="2895848"/>
                  <a:ext cx="29255" cy="36477"/>
                </a:xfrm>
                <a:custGeom>
                  <a:avLst/>
                  <a:gdLst/>
                  <a:ahLst/>
                  <a:cxnLst/>
                  <a:rect l="l" t="t" r="r" b="b"/>
                  <a:pathLst>
                    <a:path w="100" h="133" extrusionOk="0">
                      <a:moveTo>
                        <a:pt x="0" y="133"/>
                      </a:moveTo>
                      <a:cubicBezTo>
                        <a:pt x="0" y="0"/>
                        <a:pt x="0" y="0"/>
                        <a:pt x="0" y="0"/>
                      </a:cubicBezTo>
                      <a:cubicBezTo>
                        <a:pt x="19" y="0"/>
                        <a:pt x="19" y="0"/>
                        <a:pt x="19" y="0"/>
                      </a:cubicBezTo>
                      <a:cubicBezTo>
                        <a:pt x="61" y="67"/>
                        <a:pt x="61" y="67"/>
                        <a:pt x="61" y="67"/>
                      </a:cubicBezTo>
                      <a:cubicBezTo>
                        <a:pt x="71" y="83"/>
                        <a:pt x="79" y="97"/>
                        <a:pt x="85" y="110"/>
                      </a:cubicBezTo>
                      <a:cubicBezTo>
                        <a:pt x="86" y="110"/>
                        <a:pt x="86" y="110"/>
                        <a:pt x="86" y="110"/>
                      </a:cubicBezTo>
                      <a:cubicBezTo>
                        <a:pt x="84" y="92"/>
                        <a:pt x="84" y="76"/>
                        <a:pt x="84" y="56"/>
                      </a:cubicBezTo>
                      <a:cubicBezTo>
                        <a:pt x="84" y="0"/>
                        <a:pt x="84" y="0"/>
                        <a:pt x="84" y="0"/>
                      </a:cubicBezTo>
                      <a:cubicBezTo>
                        <a:pt x="100" y="0"/>
                        <a:pt x="100" y="0"/>
                        <a:pt x="100" y="0"/>
                      </a:cubicBezTo>
                      <a:cubicBezTo>
                        <a:pt x="100" y="133"/>
                        <a:pt x="100" y="133"/>
                        <a:pt x="100" y="133"/>
                      </a:cubicBezTo>
                      <a:cubicBezTo>
                        <a:pt x="82" y="133"/>
                        <a:pt x="82" y="133"/>
                        <a:pt x="82" y="133"/>
                      </a:cubicBezTo>
                      <a:cubicBezTo>
                        <a:pt x="40" y="65"/>
                        <a:pt x="40" y="65"/>
                        <a:pt x="40" y="65"/>
                      </a:cubicBezTo>
                      <a:cubicBezTo>
                        <a:pt x="31" y="51"/>
                        <a:pt x="22" y="35"/>
                        <a:pt x="15" y="21"/>
                      </a:cubicBezTo>
                      <a:cubicBezTo>
                        <a:pt x="15" y="21"/>
                        <a:pt x="15" y="21"/>
                        <a:pt x="15" y="21"/>
                      </a:cubicBezTo>
                      <a:cubicBezTo>
                        <a:pt x="16" y="38"/>
                        <a:pt x="16" y="54"/>
                        <a:pt x="16" y="76"/>
                      </a:cubicBezTo>
                      <a:cubicBezTo>
                        <a:pt x="16" y="133"/>
                        <a:pt x="16" y="133"/>
                        <a:pt x="16" y="133"/>
                      </a:cubicBezTo>
                      <a:lnTo>
                        <a:pt x="0" y="13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34"/>
                <p:cNvSpPr/>
                <p:nvPr/>
              </p:nvSpPr>
              <p:spPr>
                <a:xfrm>
                  <a:off x="6143515" y="2895848"/>
                  <a:ext cx="33186" cy="36322"/>
                </a:xfrm>
                <a:custGeom>
                  <a:avLst/>
                  <a:gdLst/>
                  <a:ahLst/>
                  <a:cxnLst/>
                  <a:rect l="l" t="t" r="r" b="b"/>
                  <a:pathLst>
                    <a:path w="121" h="137" extrusionOk="0">
                      <a:moveTo>
                        <a:pt x="121" y="67"/>
                      </a:moveTo>
                      <a:cubicBezTo>
                        <a:pt x="121" y="113"/>
                        <a:pt x="93" y="137"/>
                        <a:pt x="59" y="137"/>
                      </a:cubicBezTo>
                      <a:cubicBezTo>
                        <a:pt x="24" y="137"/>
                        <a:pt x="0" y="110"/>
                        <a:pt x="0" y="70"/>
                      </a:cubicBezTo>
                      <a:cubicBezTo>
                        <a:pt x="0" y="27"/>
                        <a:pt x="26" y="0"/>
                        <a:pt x="61" y="0"/>
                      </a:cubicBezTo>
                      <a:cubicBezTo>
                        <a:pt x="98" y="0"/>
                        <a:pt x="121" y="28"/>
                        <a:pt x="121" y="67"/>
                      </a:cubicBezTo>
                      <a:close/>
                      <a:moveTo>
                        <a:pt x="18" y="69"/>
                      </a:moveTo>
                      <a:cubicBezTo>
                        <a:pt x="18" y="98"/>
                        <a:pt x="33" y="123"/>
                        <a:pt x="60" y="123"/>
                      </a:cubicBezTo>
                      <a:cubicBezTo>
                        <a:pt x="88" y="123"/>
                        <a:pt x="103" y="98"/>
                        <a:pt x="103" y="68"/>
                      </a:cubicBezTo>
                      <a:cubicBezTo>
                        <a:pt x="103" y="41"/>
                        <a:pt x="89" y="14"/>
                        <a:pt x="61" y="14"/>
                      </a:cubicBezTo>
                      <a:cubicBezTo>
                        <a:pt x="32" y="14"/>
                        <a:pt x="18" y="40"/>
                        <a:pt x="18" y="6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34"/>
                <p:cNvSpPr/>
                <p:nvPr/>
              </p:nvSpPr>
              <p:spPr>
                <a:xfrm>
                  <a:off x="6180083" y="2895848"/>
                  <a:ext cx="21941" cy="36568"/>
                </a:xfrm>
                <a:custGeom>
                  <a:avLst/>
                  <a:gdLst/>
                  <a:ahLst/>
                  <a:cxnLst/>
                  <a:rect l="l" t="t" r="r" b="b"/>
                  <a:pathLst>
                    <a:path w="6" h="10" extrusionOk="0">
                      <a:moveTo>
                        <a:pt x="0" y="0"/>
                      </a:moveTo>
                      <a:lnTo>
                        <a:pt x="6" y="0"/>
                      </a:lnTo>
                      <a:lnTo>
                        <a:pt x="6" y="1"/>
                      </a:lnTo>
                      <a:lnTo>
                        <a:pt x="1" y="1"/>
                      </a:lnTo>
                      <a:lnTo>
                        <a:pt x="1" y="5"/>
                      </a:lnTo>
                      <a:lnTo>
                        <a:pt x="5" y="5"/>
                      </a:lnTo>
                      <a:lnTo>
                        <a:pt x="5" y="6"/>
                      </a:lnTo>
                      <a:lnTo>
                        <a:pt x="1" y="6"/>
                      </a:lnTo>
                      <a:lnTo>
                        <a:pt x="1"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4"/>
                <p:cNvSpPr/>
                <p:nvPr/>
              </p:nvSpPr>
              <p:spPr>
                <a:xfrm>
                  <a:off x="6205681" y="2895848"/>
                  <a:ext cx="21941" cy="36568"/>
                </a:xfrm>
                <a:custGeom>
                  <a:avLst/>
                  <a:gdLst/>
                  <a:ahLst/>
                  <a:cxnLst/>
                  <a:rect l="l" t="t" r="r" b="b"/>
                  <a:pathLst>
                    <a:path w="6" h="10" extrusionOk="0">
                      <a:moveTo>
                        <a:pt x="0" y="0"/>
                      </a:moveTo>
                      <a:lnTo>
                        <a:pt x="6" y="0"/>
                      </a:lnTo>
                      <a:lnTo>
                        <a:pt x="6" y="1"/>
                      </a:lnTo>
                      <a:lnTo>
                        <a:pt x="2" y="1"/>
                      </a:lnTo>
                      <a:lnTo>
                        <a:pt x="2" y="5"/>
                      </a:lnTo>
                      <a:lnTo>
                        <a:pt x="5" y="5"/>
                      </a:lnTo>
                      <a:lnTo>
                        <a:pt x="5" y="6"/>
                      </a:lnTo>
                      <a:lnTo>
                        <a:pt x="2" y="6"/>
                      </a:lnTo>
                      <a:lnTo>
                        <a:pt x="2"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34"/>
                <p:cNvSpPr/>
                <p:nvPr/>
              </p:nvSpPr>
              <p:spPr>
                <a:xfrm>
                  <a:off x="6783465" y="1275867"/>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4"/>
                <p:cNvSpPr/>
                <p:nvPr/>
              </p:nvSpPr>
              <p:spPr>
                <a:xfrm>
                  <a:off x="6963953" y="1415878"/>
                  <a:ext cx="197783" cy="211182"/>
                </a:xfrm>
                <a:custGeom>
                  <a:avLst/>
                  <a:gdLst/>
                  <a:ahLst/>
                  <a:cxnLst/>
                  <a:rect l="l" t="t" r="r" b="b"/>
                  <a:pathLst>
                    <a:path w="746" h="770" extrusionOk="0">
                      <a:moveTo>
                        <a:pt x="682" y="307"/>
                      </a:moveTo>
                      <a:cubicBezTo>
                        <a:pt x="126" y="29"/>
                        <a:pt x="126" y="29"/>
                        <a:pt x="126" y="29"/>
                      </a:cubicBezTo>
                      <a:cubicBezTo>
                        <a:pt x="68" y="0"/>
                        <a:pt x="0" y="42"/>
                        <a:pt x="0" y="107"/>
                      </a:cubicBezTo>
                      <a:cubicBezTo>
                        <a:pt x="0" y="663"/>
                        <a:pt x="0" y="663"/>
                        <a:pt x="0" y="663"/>
                      </a:cubicBezTo>
                      <a:cubicBezTo>
                        <a:pt x="0" y="728"/>
                        <a:pt x="68" y="770"/>
                        <a:pt x="126" y="741"/>
                      </a:cubicBezTo>
                      <a:cubicBezTo>
                        <a:pt x="682" y="463"/>
                        <a:pt x="682" y="463"/>
                        <a:pt x="682" y="463"/>
                      </a:cubicBezTo>
                      <a:cubicBezTo>
                        <a:pt x="746" y="431"/>
                        <a:pt x="746" y="339"/>
                        <a:pt x="682" y="30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4"/>
                <p:cNvSpPr/>
                <p:nvPr/>
              </p:nvSpPr>
              <p:spPr>
                <a:xfrm>
                  <a:off x="5430427" y="2164480"/>
                  <a:ext cx="146732" cy="146730"/>
                </a:xfrm>
                <a:custGeom>
                  <a:avLst/>
                  <a:gdLst/>
                  <a:ahLst/>
                  <a:cxnLst/>
                  <a:rect l="l" t="t" r="r" b="b"/>
                  <a:pathLst>
                    <a:path w="535" h="535" extrusionOk="0">
                      <a:moveTo>
                        <a:pt x="408" y="535"/>
                      </a:moveTo>
                      <a:cubicBezTo>
                        <a:pt x="134" y="535"/>
                        <a:pt x="134" y="535"/>
                        <a:pt x="134" y="535"/>
                      </a:cubicBezTo>
                      <a:cubicBezTo>
                        <a:pt x="60" y="535"/>
                        <a:pt x="0" y="475"/>
                        <a:pt x="0" y="401"/>
                      </a:cubicBezTo>
                      <a:cubicBezTo>
                        <a:pt x="0" y="153"/>
                        <a:pt x="0" y="153"/>
                        <a:pt x="0" y="153"/>
                      </a:cubicBezTo>
                      <a:cubicBezTo>
                        <a:pt x="0" y="69"/>
                        <a:pt x="69" y="0"/>
                        <a:pt x="153" y="0"/>
                      </a:cubicBezTo>
                      <a:cubicBezTo>
                        <a:pt x="382" y="0"/>
                        <a:pt x="382" y="0"/>
                        <a:pt x="382" y="0"/>
                      </a:cubicBezTo>
                      <a:cubicBezTo>
                        <a:pt x="467" y="0"/>
                        <a:pt x="535" y="69"/>
                        <a:pt x="535" y="153"/>
                      </a:cubicBezTo>
                      <a:cubicBezTo>
                        <a:pt x="535" y="407"/>
                        <a:pt x="535" y="407"/>
                        <a:pt x="535" y="407"/>
                      </a:cubicBezTo>
                      <a:cubicBezTo>
                        <a:pt x="535" y="478"/>
                        <a:pt x="478" y="535"/>
                        <a:pt x="408" y="5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34"/>
                <p:cNvSpPr/>
                <p:nvPr/>
              </p:nvSpPr>
              <p:spPr>
                <a:xfrm>
                  <a:off x="5547447" y="2095000"/>
                  <a:ext cx="172787" cy="216119"/>
                </a:xfrm>
                <a:custGeom>
                  <a:avLst/>
                  <a:gdLst/>
                  <a:ahLst/>
                  <a:cxnLst/>
                  <a:rect l="l" t="t" r="r" b="b"/>
                  <a:pathLst>
                    <a:path w="630" h="788" extrusionOk="0">
                      <a:moveTo>
                        <a:pt x="565" y="788"/>
                      </a:moveTo>
                      <a:cubicBezTo>
                        <a:pt x="59" y="788"/>
                        <a:pt x="59" y="788"/>
                        <a:pt x="59" y="788"/>
                      </a:cubicBezTo>
                      <a:cubicBezTo>
                        <a:pt x="26" y="788"/>
                        <a:pt x="0" y="762"/>
                        <a:pt x="0" y="729"/>
                      </a:cubicBezTo>
                      <a:cubicBezTo>
                        <a:pt x="0" y="89"/>
                        <a:pt x="0" y="89"/>
                        <a:pt x="0" y="89"/>
                      </a:cubicBezTo>
                      <a:cubicBezTo>
                        <a:pt x="0" y="40"/>
                        <a:pt x="39" y="0"/>
                        <a:pt x="88" y="0"/>
                      </a:cubicBezTo>
                      <a:cubicBezTo>
                        <a:pt x="542" y="0"/>
                        <a:pt x="542" y="0"/>
                        <a:pt x="542" y="0"/>
                      </a:cubicBezTo>
                      <a:cubicBezTo>
                        <a:pt x="591" y="0"/>
                        <a:pt x="630" y="40"/>
                        <a:pt x="630" y="89"/>
                      </a:cubicBezTo>
                      <a:cubicBezTo>
                        <a:pt x="630" y="723"/>
                        <a:pt x="630" y="723"/>
                        <a:pt x="630" y="723"/>
                      </a:cubicBezTo>
                      <a:cubicBezTo>
                        <a:pt x="630" y="759"/>
                        <a:pt x="601" y="788"/>
                        <a:pt x="565" y="78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34"/>
                <p:cNvSpPr/>
                <p:nvPr/>
              </p:nvSpPr>
              <p:spPr>
                <a:xfrm>
                  <a:off x="5485280" y="2080372"/>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4"/>
                <p:cNvSpPr/>
                <p:nvPr/>
              </p:nvSpPr>
              <p:spPr>
                <a:xfrm>
                  <a:off x="6216652"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4"/>
                <p:cNvSpPr/>
                <p:nvPr/>
              </p:nvSpPr>
              <p:spPr>
                <a:xfrm>
                  <a:off x="6033809"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4"/>
                <p:cNvSpPr/>
                <p:nvPr/>
              </p:nvSpPr>
              <p:spPr>
                <a:xfrm>
                  <a:off x="4925781" y="3341983"/>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4"/>
                <p:cNvSpPr/>
                <p:nvPr/>
              </p:nvSpPr>
              <p:spPr>
                <a:xfrm>
                  <a:off x="5059696" y="3505618"/>
                  <a:ext cx="126200" cy="126200"/>
                </a:xfrm>
                <a:custGeom>
                  <a:avLst/>
                  <a:gdLst/>
                  <a:ahLst/>
                  <a:cxnLst/>
                  <a:rect l="l" t="t" r="r" b="b"/>
                  <a:pathLst>
                    <a:path w="476" h="476" extrusionOk="0">
                      <a:moveTo>
                        <a:pt x="29" y="202"/>
                      </a:moveTo>
                      <a:cubicBezTo>
                        <a:pt x="59" y="287"/>
                        <a:pt x="128" y="348"/>
                        <a:pt x="128" y="348"/>
                      </a:cubicBezTo>
                      <a:cubicBezTo>
                        <a:pt x="128" y="348"/>
                        <a:pt x="189" y="417"/>
                        <a:pt x="274" y="447"/>
                      </a:cubicBezTo>
                      <a:cubicBezTo>
                        <a:pt x="360" y="476"/>
                        <a:pt x="438" y="445"/>
                        <a:pt x="476" y="375"/>
                      </a:cubicBezTo>
                      <a:cubicBezTo>
                        <a:pt x="476" y="375"/>
                        <a:pt x="441" y="291"/>
                        <a:pt x="350" y="301"/>
                      </a:cubicBezTo>
                      <a:cubicBezTo>
                        <a:pt x="350" y="301"/>
                        <a:pt x="282" y="392"/>
                        <a:pt x="183" y="293"/>
                      </a:cubicBezTo>
                      <a:cubicBezTo>
                        <a:pt x="84" y="195"/>
                        <a:pt x="176" y="127"/>
                        <a:pt x="176" y="127"/>
                      </a:cubicBezTo>
                      <a:cubicBezTo>
                        <a:pt x="176" y="127"/>
                        <a:pt x="192" y="56"/>
                        <a:pt x="102" y="0"/>
                      </a:cubicBezTo>
                      <a:cubicBezTo>
                        <a:pt x="31" y="38"/>
                        <a:pt x="0" y="116"/>
                        <a:pt x="29" y="20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4"/>
                <p:cNvSpPr/>
                <p:nvPr/>
              </p:nvSpPr>
              <p:spPr>
                <a:xfrm>
                  <a:off x="6183740" y="2519194"/>
                  <a:ext cx="998873" cy="263841"/>
                </a:xfrm>
                <a:custGeom>
                  <a:avLst/>
                  <a:gdLst/>
                  <a:ahLst/>
                  <a:cxnLst/>
                  <a:rect l="l" t="t" r="r" b="b"/>
                  <a:pathLst>
                    <a:path w="3642" h="962" extrusionOk="0">
                      <a:moveTo>
                        <a:pt x="3160" y="0"/>
                      </a:moveTo>
                      <a:cubicBezTo>
                        <a:pt x="482" y="0"/>
                        <a:pt x="482" y="0"/>
                        <a:pt x="482" y="0"/>
                      </a:cubicBezTo>
                      <a:cubicBezTo>
                        <a:pt x="216" y="0"/>
                        <a:pt x="0" y="215"/>
                        <a:pt x="0" y="481"/>
                      </a:cubicBezTo>
                      <a:cubicBezTo>
                        <a:pt x="0" y="481"/>
                        <a:pt x="0" y="481"/>
                        <a:pt x="0" y="481"/>
                      </a:cubicBezTo>
                      <a:cubicBezTo>
                        <a:pt x="0" y="746"/>
                        <a:pt x="216" y="962"/>
                        <a:pt x="482" y="962"/>
                      </a:cubicBezTo>
                      <a:cubicBezTo>
                        <a:pt x="3160" y="962"/>
                        <a:pt x="3160" y="962"/>
                        <a:pt x="3160" y="962"/>
                      </a:cubicBezTo>
                      <a:cubicBezTo>
                        <a:pt x="3426" y="962"/>
                        <a:pt x="3642" y="746"/>
                        <a:pt x="3642" y="481"/>
                      </a:cubicBezTo>
                      <a:cubicBezTo>
                        <a:pt x="3642" y="481"/>
                        <a:pt x="3642" y="481"/>
                        <a:pt x="3642" y="481"/>
                      </a:cubicBezTo>
                      <a:cubicBezTo>
                        <a:pt x="3642" y="215"/>
                        <a:pt x="3426" y="0"/>
                        <a:pt x="316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4"/>
                <p:cNvSpPr/>
                <p:nvPr/>
              </p:nvSpPr>
              <p:spPr>
                <a:xfrm>
                  <a:off x="6216652" y="2552105"/>
                  <a:ext cx="198568" cy="191685"/>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4"/>
                <p:cNvSpPr/>
                <p:nvPr/>
              </p:nvSpPr>
              <p:spPr>
                <a:xfrm>
                  <a:off x="6278818" y="2581360"/>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4"/>
                <p:cNvSpPr/>
                <p:nvPr/>
              </p:nvSpPr>
              <p:spPr>
                <a:xfrm>
                  <a:off x="6249563" y="2661810"/>
                  <a:ext cx="133293" cy="73705"/>
                </a:xfrm>
                <a:custGeom>
                  <a:avLst/>
                  <a:gdLst/>
                  <a:ahLst/>
                  <a:cxnLst/>
                  <a:rect l="l" t="t" r="r" b="b"/>
                  <a:pathLst>
                    <a:path w="486" h="278" extrusionOk="0">
                      <a:moveTo>
                        <a:pt x="486" y="171"/>
                      </a:moveTo>
                      <a:cubicBezTo>
                        <a:pt x="425" y="237"/>
                        <a:pt x="339" y="278"/>
                        <a:pt x="243" y="278"/>
                      </a:cubicBezTo>
                      <a:cubicBezTo>
                        <a:pt x="147" y="278"/>
                        <a:pt x="61" y="237"/>
                        <a:pt x="0" y="171"/>
                      </a:cubicBezTo>
                      <a:cubicBezTo>
                        <a:pt x="36" y="71"/>
                        <a:pt x="131" y="0"/>
                        <a:pt x="243" y="0"/>
                      </a:cubicBezTo>
                      <a:cubicBezTo>
                        <a:pt x="355" y="0"/>
                        <a:pt x="451" y="71"/>
                        <a:pt x="486" y="17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4"/>
                <p:cNvSpPr/>
                <p:nvPr/>
              </p:nvSpPr>
              <p:spPr>
                <a:xfrm>
                  <a:off x="6483602" y="2581360"/>
                  <a:ext cx="548804" cy="29620"/>
                </a:xfrm>
                <a:custGeom>
                  <a:avLst/>
                  <a:gdLst/>
                  <a:ahLst/>
                  <a:cxnLst/>
                  <a:rect l="l" t="t" r="r" b="b"/>
                  <a:pathLst>
                    <a:path w="2001" h="108" extrusionOk="0">
                      <a:moveTo>
                        <a:pt x="1947" y="108"/>
                      </a:moveTo>
                      <a:cubicBezTo>
                        <a:pt x="54" y="108"/>
                        <a:pt x="54" y="108"/>
                        <a:pt x="54" y="108"/>
                      </a:cubicBezTo>
                      <a:cubicBezTo>
                        <a:pt x="24" y="108"/>
                        <a:pt x="0" y="84"/>
                        <a:pt x="0" y="54"/>
                      </a:cubicBezTo>
                      <a:cubicBezTo>
                        <a:pt x="0" y="24"/>
                        <a:pt x="24" y="0"/>
                        <a:pt x="54" y="0"/>
                      </a:cubicBezTo>
                      <a:cubicBezTo>
                        <a:pt x="1947" y="0"/>
                        <a:pt x="1947" y="0"/>
                        <a:pt x="1947" y="0"/>
                      </a:cubicBezTo>
                      <a:cubicBezTo>
                        <a:pt x="1976" y="0"/>
                        <a:pt x="2001" y="24"/>
                        <a:pt x="2001" y="54"/>
                      </a:cubicBezTo>
                      <a:cubicBezTo>
                        <a:pt x="2001" y="84"/>
                        <a:pt x="1976" y="108"/>
                        <a:pt x="1947" y="10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4"/>
                <p:cNvSpPr/>
                <p:nvPr/>
              </p:nvSpPr>
              <p:spPr>
                <a:xfrm>
                  <a:off x="6483602" y="2654497"/>
                  <a:ext cx="307015" cy="28899"/>
                </a:xfrm>
                <a:custGeom>
                  <a:avLst/>
                  <a:gdLst/>
                  <a:ahLst/>
                  <a:cxnLst/>
                  <a:rect l="l" t="t" r="r" b="b"/>
                  <a:pathLst>
                    <a:path w="1158" h="109" extrusionOk="0">
                      <a:moveTo>
                        <a:pt x="1153" y="109"/>
                      </a:moveTo>
                      <a:cubicBezTo>
                        <a:pt x="5" y="109"/>
                        <a:pt x="5" y="109"/>
                        <a:pt x="5" y="109"/>
                      </a:cubicBezTo>
                      <a:cubicBezTo>
                        <a:pt x="2" y="109"/>
                        <a:pt x="0" y="107"/>
                        <a:pt x="0" y="104"/>
                      </a:cubicBezTo>
                      <a:cubicBezTo>
                        <a:pt x="0" y="5"/>
                        <a:pt x="0" y="5"/>
                        <a:pt x="0" y="5"/>
                      </a:cubicBezTo>
                      <a:cubicBezTo>
                        <a:pt x="0" y="3"/>
                        <a:pt x="2" y="0"/>
                        <a:pt x="5" y="0"/>
                      </a:cubicBezTo>
                      <a:cubicBezTo>
                        <a:pt x="1153" y="0"/>
                        <a:pt x="1153" y="0"/>
                        <a:pt x="1153" y="0"/>
                      </a:cubicBezTo>
                      <a:cubicBezTo>
                        <a:pt x="1156" y="0"/>
                        <a:pt x="1158" y="3"/>
                        <a:pt x="1158" y="5"/>
                      </a:cubicBezTo>
                      <a:cubicBezTo>
                        <a:pt x="1158" y="104"/>
                        <a:pt x="1158" y="104"/>
                        <a:pt x="1158" y="104"/>
                      </a:cubicBezTo>
                      <a:cubicBezTo>
                        <a:pt x="1158" y="107"/>
                        <a:pt x="1156" y="109"/>
                        <a:pt x="1153" y="10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5" name="Google Shape;825;p34"/>
              <p:cNvSpPr/>
              <p:nvPr/>
            </p:nvSpPr>
            <p:spPr>
              <a:xfrm>
                <a:off x="7328624" y="2731448"/>
                <a:ext cx="46050" cy="44450"/>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4"/>
              <p:cNvSpPr/>
              <p:nvPr/>
            </p:nvSpPr>
            <p:spPr>
              <a:xfrm>
                <a:off x="707775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4"/>
              <p:cNvSpPr/>
              <p:nvPr/>
            </p:nvSpPr>
            <p:spPr>
              <a:xfrm>
                <a:off x="724880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28" name="Google Shape;828;p34"/>
              <p:cNvGrpSpPr/>
              <p:nvPr/>
            </p:nvGrpSpPr>
            <p:grpSpPr>
              <a:xfrm>
                <a:off x="7094609" y="2491456"/>
                <a:ext cx="256255" cy="62066"/>
                <a:chOff x="6074034" y="2365606"/>
                <a:chExt cx="256255" cy="62066"/>
              </a:xfrm>
            </p:grpSpPr>
            <p:sp>
              <p:nvSpPr>
                <p:cNvPr id="829" name="Google Shape;829;p34"/>
                <p:cNvSpPr/>
                <p:nvPr/>
              </p:nvSpPr>
              <p:spPr>
                <a:xfrm>
                  <a:off x="6242250" y="2365606"/>
                  <a:ext cx="88039" cy="62066"/>
                </a:xfrm>
                <a:custGeom>
                  <a:avLst/>
                  <a:gdLst/>
                  <a:ahLst/>
                  <a:cxnLst/>
                  <a:rect l="l" t="t" r="r" b="b"/>
                  <a:pathLst>
                    <a:path w="321" h="219" extrusionOk="0">
                      <a:moveTo>
                        <a:pt x="113" y="219"/>
                      </a:moveTo>
                      <a:cubicBezTo>
                        <a:pt x="108" y="219"/>
                        <a:pt x="103" y="217"/>
                        <a:pt x="99" y="213"/>
                      </a:cubicBezTo>
                      <a:cubicBezTo>
                        <a:pt x="8" y="126"/>
                        <a:pt x="8" y="126"/>
                        <a:pt x="8" y="126"/>
                      </a:cubicBezTo>
                      <a:cubicBezTo>
                        <a:pt x="0" y="118"/>
                        <a:pt x="0" y="104"/>
                        <a:pt x="8" y="96"/>
                      </a:cubicBezTo>
                      <a:cubicBezTo>
                        <a:pt x="16" y="88"/>
                        <a:pt x="29" y="87"/>
                        <a:pt x="38" y="96"/>
                      </a:cubicBezTo>
                      <a:cubicBezTo>
                        <a:pt x="113" y="169"/>
                        <a:pt x="113" y="169"/>
                        <a:pt x="113" y="169"/>
                      </a:cubicBezTo>
                      <a:cubicBezTo>
                        <a:pt x="283" y="8"/>
                        <a:pt x="283" y="8"/>
                        <a:pt x="283" y="8"/>
                      </a:cubicBezTo>
                      <a:cubicBezTo>
                        <a:pt x="292" y="0"/>
                        <a:pt x="305" y="0"/>
                        <a:pt x="313" y="9"/>
                      </a:cubicBezTo>
                      <a:cubicBezTo>
                        <a:pt x="321" y="17"/>
                        <a:pt x="321" y="31"/>
                        <a:pt x="312" y="39"/>
                      </a:cubicBezTo>
                      <a:cubicBezTo>
                        <a:pt x="128" y="213"/>
                        <a:pt x="128" y="213"/>
                        <a:pt x="128" y="213"/>
                      </a:cubicBezTo>
                      <a:cubicBezTo>
                        <a:pt x="124" y="217"/>
                        <a:pt x="119" y="219"/>
                        <a:pt x="11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4"/>
                <p:cNvSpPr/>
                <p:nvPr/>
              </p:nvSpPr>
              <p:spPr>
                <a:xfrm>
                  <a:off x="6074034" y="2365606"/>
                  <a:ext cx="61244" cy="62066"/>
                </a:xfrm>
                <a:custGeom>
                  <a:avLst/>
                  <a:gdLst/>
                  <a:ahLst/>
                  <a:cxnLst/>
                  <a:rect l="l" t="t" r="r" b="b"/>
                  <a:pathLst>
                    <a:path w="231" h="219" extrusionOk="0">
                      <a:moveTo>
                        <a:pt x="23" y="219"/>
                      </a:moveTo>
                      <a:cubicBezTo>
                        <a:pt x="18" y="219"/>
                        <a:pt x="12" y="217"/>
                        <a:pt x="8" y="212"/>
                      </a:cubicBezTo>
                      <a:cubicBezTo>
                        <a:pt x="0" y="204"/>
                        <a:pt x="0" y="191"/>
                        <a:pt x="9" y="183"/>
                      </a:cubicBezTo>
                      <a:cubicBezTo>
                        <a:pt x="193" y="8"/>
                        <a:pt x="193" y="8"/>
                        <a:pt x="193" y="8"/>
                      </a:cubicBezTo>
                      <a:cubicBezTo>
                        <a:pt x="202" y="0"/>
                        <a:pt x="215" y="0"/>
                        <a:pt x="223" y="9"/>
                      </a:cubicBezTo>
                      <a:cubicBezTo>
                        <a:pt x="231" y="17"/>
                        <a:pt x="230" y="31"/>
                        <a:pt x="222" y="39"/>
                      </a:cubicBezTo>
                      <a:cubicBezTo>
                        <a:pt x="38" y="213"/>
                        <a:pt x="38" y="213"/>
                        <a:pt x="38" y="213"/>
                      </a:cubicBezTo>
                      <a:cubicBezTo>
                        <a:pt x="34" y="217"/>
                        <a:pt x="29" y="219"/>
                        <a:pt x="2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4"/>
                <p:cNvSpPr/>
                <p:nvPr/>
              </p:nvSpPr>
              <p:spPr>
                <a:xfrm>
                  <a:off x="6074034" y="2365606"/>
                  <a:ext cx="61244" cy="62066"/>
                </a:xfrm>
                <a:custGeom>
                  <a:avLst/>
                  <a:gdLst/>
                  <a:ahLst/>
                  <a:cxnLst/>
                  <a:rect l="l" t="t" r="r" b="b"/>
                  <a:pathLst>
                    <a:path w="231" h="219" extrusionOk="0">
                      <a:moveTo>
                        <a:pt x="208" y="219"/>
                      </a:moveTo>
                      <a:cubicBezTo>
                        <a:pt x="202" y="219"/>
                        <a:pt x="197" y="217"/>
                        <a:pt x="193" y="213"/>
                      </a:cubicBezTo>
                      <a:cubicBezTo>
                        <a:pt x="9" y="39"/>
                        <a:pt x="9" y="39"/>
                        <a:pt x="9" y="39"/>
                      </a:cubicBezTo>
                      <a:cubicBezTo>
                        <a:pt x="0" y="31"/>
                        <a:pt x="0" y="17"/>
                        <a:pt x="8" y="9"/>
                      </a:cubicBezTo>
                      <a:cubicBezTo>
                        <a:pt x="16" y="0"/>
                        <a:pt x="29" y="0"/>
                        <a:pt x="38" y="8"/>
                      </a:cubicBezTo>
                      <a:cubicBezTo>
                        <a:pt x="222" y="183"/>
                        <a:pt x="222" y="183"/>
                        <a:pt x="222" y="183"/>
                      </a:cubicBezTo>
                      <a:cubicBezTo>
                        <a:pt x="230" y="191"/>
                        <a:pt x="231" y="204"/>
                        <a:pt x="223" y="212"/>
                      </a:cubicBezTo>
                      <a:cubicBezTo>
                        <a:pt x="219" y="217"/>
                        <a:pt x="213" y="219"/>
                        <a:pt x="208"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35"/>
          <p:cNvSpPr/>
          <p:nvPr/>
        </p:nvSpPr>
        <p:spPr>
          <a:xfrm>
            <a:off x="5012050" y="1447900"/>
            <a:ext cx="741300" cy="741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37" name="Google Shape;837;p35"/>
          <p:cNvSpPr/>
          <p:nvPr/>
        </p:nvSpPr>
        <p:spPr>
          <a:xfrm>
            <a:off x="811299" y="1447900"/>
            <a:ext cx="741300" cy="741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38" name="Google Shape;838;p35"/>
          <p:cNvSpPr txBox="1">
            <a:spLocks noGrp="1"/>
          </p:cNvSpPr>
          <p:nvPr>
            <p:ph type="subTitle" idx="4"/>
          </p:nvPr>
        </p:nvSpPr>
        <p:spPr>
          <a:xfrm>
            <a:off x="4923126" y="2289500"/>
            <a:ext cx="31041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MỤC TIÊU</a:t>
            </a:r>
          </a:p>
        </p:txBody>
      </p:sp>
      <p:sp>
        <p:nvSpPr>
          <p:cNvPr id="839" name="Google Shape;839;p35"/>
          <p:cNvSpPr txBox="1">
            <a:spLocks noGrp="1"/>
          </p:cNvSpPr>
          <p:nvPr>
            <p:ph type="title"/>
          </p:nvPr>
        </p:nvSpPr>
        <p:spPr>
          <a:xfrm>
            <a:off x="722376" y="44805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01. TỔNG QUAN ĐỀ TÀI</a:t>
            </a:r>
            <a:endParaRPr dirty="0"/>
          </a:p>
        </p:txBody>
      </p:sp>
      <p:sp>
        <p:nvSpPr>
          <p:cNvPr id="840" name="Google Shape;840;p35"/>
          <p:cNvSpPr txBox="1">
            <a:spLocks noGrp="1"/>
          </p:cNvSpPr>
          <p:nvPr>
            <p:ph type="subTitle" idx="1"/>
          </p:nvPr>
        </p:nvSpPr>
        <p:spPr>
          <a:xfrm>
            <a:off x="4923125" y="2772200"/>
            <a:ext cx="3104100" cy="1923243"/>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b="1" dirty="0" err="1"/>
              <a:t>Về</a:t>
            </a:r>
            <a:r>
              <a:rPr lang="en-US" b="1" dirty="0"/>
              <a:t> </a:t>
            </a:r>
            <a:r>
              <a:rPr lang="en-US" b="1" dirty="0" err="1"/>
              <a:t>nghiệp</a:t>
            </a:r>
            <a:r>
              <a:rPr lang="en-US" b="1" dirty="0"/>
              <a:t> </a:t>
            </a:r>
            <a:r>
              <a:rPr lang="en-US" b="1" dirty="0" err="1"/>
              <a:t>vụ</a:t>
            </a:r>
            <a:r>
              <a:rPr lang="en-US" b="1" dirty="0"/>
              <a:t>: </a:t>
            </a:r>
            <a:r>
              <a:rPr lang="vi-VN" b="1" dirty="0"/>
              <a:t>Tạo ra một nền tảng trực tuyến để quản lý và tổ chức tour du lịch trong nước một cách hiệu quả</a:t>
            </a:r>
            <a:r>
              <a:rPr lang="en-US" b="1" dirty="0"/>
              <a:t>, </a:t>
            </a:r>
            <a:r>
              <a:rPr lang="en-US" b="1" dirty="0" err="1"/>
              <a:t>dựa</a:t>
            </a:r>
            <a:r>
              <a:rPr lang="en-US" b="1" dirty="0"/>
              <a:t> </a:t>
            </a:r>
            <a:r>
              <a:rPr lang="en-US" b="1" dirty="0" err="1"/>
              <a:t>vào</a:t>
            </a:r>
            <a:r>
              <a:rPr lang="en-US" b="1" dirty="0"/>
              <a:t> </a:t>
            </a:r>
            <a:r>
              <a:rPr lang="en-US" b="1" dirty="0" err="1"/>
              <a:t>các</a:t>
            </a:r>
            <a:r>
              <a:rPr lang="en-US" b="1" dirty="0"/>
              <a:t> </a:t>
            </a:r>
            <a:r>
              <a:rPr lang="en-US" b="1" dirty="0" err="1"/>
              <a:t>nghiệp</a:t>
            </a:r>
            <a:r>
              <a:rPr lang="en-US" b="1" dirty="0"/>
              <a:t> </a:t>
            </a:r>
            <a:r>
              <a:rPr lang="en-US" b="1" dirty="0" err="1"/>
              <a:t>vụ</a:t>
            </a:r>
            <a:r>
              <a:rPr lang="en-US" b="1" dirty="0"/>
              <a:t> </a:t>
            </a:r>
            <a:r>
              <a:rPr lang="en-US" b="1" dirty="0" err="1"/>
              <a:t>được</a:t>
            </a:r>
            <a:r>
              <a:rPr lang="en-US" b="1" dirty="0"/>
              <a:t> </a:t>
            </a:r>
            <a:r>
              <a:rPr lang="en-US" b="1" dirty="0" err="1"/>
              <a:t>khảo</a:t>
            </a:r>
            <a:r>
              <a:rPr lang="en-US" b="1" dirty="0"/>
              <a:t> </a:t>
            </a:r>
            <a:r>
              <a:rPr lang="en-US" b="1" dirty="0" err="1"/>
              <a:t>sát</a:t>
            </a:r>
            <a:r>
              <a:rPr lang="en-US" b="1" dirty="0"/>
              <a:t> </a:t>
            </a:r>
            <a:r>
              <a:rPr lang="en-US" b="1" dirty="0" err="1"/>
              <a:t>tại</a:t>
            </a:r>
            <a:r>
              <a:rPr lang="en-US" b="1" dirty="0"/>
              <a:t> </a:t>
            </a:r>
            <a:r>
              <a:rPr lang="en-US" b="1" dirty="0" err="1"/>
              <a:t>công</a:t>
            </a:r>
            <a:r>
              <a:rPr lang="en-US" b="1" dirty="0"/>
              <a:t> ty </a:t>
            </a:r>
            <a:r>
              <a:rPr lang="en-US" b="1" dirty="0" err="1"/>
              <a:t>Saigontourist</a:t>
            </a:r>
            <a:endParaRPr lang="en-US" b="1" dirty="0"/>
          </a:p>
          <a:p>
            <a:pPr marL="0" lvl="0" indent="0" algn="l" rtl="0">
              <a:spcBef>
                <a:spcPts val="0"/>
              </a:spcBef>
              <a:spcAft>
                <a:spcPts val="0"/>
              </a:spcAft>
            </a:pPr>
            <a:endParaRPr lang="en-US" b="1" dirty="0"/>
          </a:p>
          <a:p>
            <a:pPr marL="171450" lvl="0" indent="-171450" algn="l" rtl="0">
              <a:spcBef>
                <a:spcPts val="0"/>
              </a:spcBef>
              <a:spcAft>
                <a:spcPts val="0"/>
              </a:spcAft>
              <a:buFont typeface="Arial" panose="020B0604020202020204" pitchFamily="34" charset="0"/>
              <a:buChar char="•"/>
            </a:pPr>
            <a:r>
              <a:rPr lang="en-US" b="1" dirty="0" err="1"/>
              <a:t>Về</a:t>
            </a:r>
            <a:r>
              <a:rPr lang="en-US" b="1" dirty="0"/>
              <a:t> </a:t>
            </a:r>
            <a:r>
              <a:rPr lang="en-US" b="1" dirty="0" err="1"/>
              <a:t>kỹ</a:t>
            </a:r>
            <a:r>
              <a:rPr lang="en-US" b="1" dirty="0"/>
              <a:t> </a:t>
            </a:r>
            <a:r>
              <a:rPr lang="en-US" b="1" dirty="0" err="1"/>
              <a:t>thuật</a:t>
            </a:r>
            <a:r>
              <a:rPr lang="en-US" b="1" dirty="0"/>
              <a:t>: </a:t>
            </a:r>
            <a:r>
              <a:rPr lang="en-US" b="1" dirty="0" err="1"/>
              <a:t>Áp</a:t>
            </a:r>
            <a:r>
              <a:rPr lang="en-US" b="1" dirty="0"/>
              <a:t> </a:t>
            </a:r>
            <a:r>
              <a:rPr lang="en-US" b="1" dirty="0" err="1"/>
              <a:t>dụng</a:t>
            </a:r>
            <a:r>
              <a:rPr lang="en-US" b="1" dirty="0"/>
              <a:t> </a:t>
            </a:r>
            <a:r>
              <a:rPr lang="en-US" b="1" dirty="0" err="1"/>
              <a:t>kiến</a:t>
            </a:r>
            <a:r>
              <a:rPr lang="en-US" b="1" dirty="0"/>
              <a:t> </a:t>
            </a:r>
            <a:r>
              <a:rPr lang="en-US" b="1" dirty="0" err="1"/>
              <a:t>thức</a:t>
            </a:r>
            <a:r>
              <a:rPr lang="en-US" b="1" dirty="0"/>
              <a:t> </a:t>
            </a:r>
            <a:r>
              <a:rPr lang="en-US" b="1" dirty="0" err="1"/>
              <a:t>tự</a:t>
            </a:r>
            <a:r>
              <a:rPr lang="en-US" b="1" dirty="0"/>
              <a:t> </a:t>
            </a:r>
            <a:r>
              <a:rPr lang="en-US" b="1" dirty="0" err="1"/>
              <a:t>học</a:t>
            </a:r>
            <a:r>
              <a:rPr lang="en-US" b="1" dirty="0"/>
              <a:t> </a:t>
            </a:r>
            <a:r>
              <a:rPr lang="en-US" b="1" dirty="0" err="1"/>
              <a:t>về</a:t>
            </a:r>
            <a:r>
              <a:rPr lang="en-US" b="1" dirty="0"/>
              <a:t> </a:t>
            </a:r>
            <a:r>
              <a:rPr lang="en-US" b="1" dirty="0" err="1"/>
              <a:t>mô</a:t>
            </a:r>
            <a:r>
              <a:rPr lang="en-US" b="1" dirty="0"/>
              <a:t> </a:t>
            </a:r>
            <a:r>
              <a:rPr lang="en-US" b="1" dirty="0" err="1"/>
              <a:t>hình</a:t>
            </a:r>
            <a:r>
              <a:rPr lang="en-US" b="1" dirty="0"/>
              <a:t> </a:t>
            </a:r>
            <a:r>
              <a:rPr lang="en-US" b="1" dirty="0" err="1"/>
              <a:t>thiết</a:t>
            </a:r>
            <a:r>
              <a:rPr lang="en-US" b="1" dirty="0"/>
              <a:t> </a:t>
            </a:r>
            <a:r>
              <a:rPr lang="en-US" b="1" dirty="0" err="1"/>
              <a:t>kế</a:t>
            </a:r>
            <a:r>
              <a:rPr lang="en-US" b="1" dirty="0"/>
              <a:t> </a:t>
            </a:r>
            <a:r>
              <a:rPr lang="en-US" b="1" dirty="0" err="1"/>
              <a:t>phần</a:t>
            </a:r>
            <a:r>
              <a:rPr lang="en-US" b="1" dirty="0"/>
              <a:t> </a:t>
            </a:r>
            <a:r>
              <a:rPr lang="en-US" b="1" dirty="0" err="1"/>
              <a:t>mềm</a:t>
            </a:r>
            <a:r>
              <a:rPr lang="en-US" b="1" dirty="0"/>
              <a:t> (design pattern) bao </a:t>
            </a:r>
            <a:r>
              <a:rPr lang="en-US" b="1" dirty="0" err="1"/>
              <a:t>gồm</a:t>
            </a:r>
            <a:r>
              <a:rPr lang="en-US" b="1" dirty="0"/>
              <a:t> </a:t>
            </a:r>
            <a:r>
              <a:rPr lang="en-US" b="1" dirty="0" err="1"/>
              <a:t>cả</a:t>
            </a:r>
            <a:r>
              <a:rPr lang="en-US" b="1" dirty="0"/>
              <a:t> front-end </a:t>
            </a:r>
            <a:r>
              <a:rPr lang="en-US" b="1" dirty="0" err="1"/>
              <a:t>và</a:t>
            </a:r>
            <a:r>
              <a:rPr lang="en-US" b="1" dirty="0"/>
              <a:t> back-end </a:t>
            </a:r>
            <a:r>
              <a:rPr lang="en-US" b="1" dirty="0" err="1"/>
              <a:t>vào</a:t>
            </a:r>
            <a:r>
              <a:rPr lang="en-US" b="1" dirty="0"/>
              <a:t> </a:t>
            </a:r>
            <a:r>
              <a:rPr lang="en-US" b="1" dirty="0" err="1"/>
              <a:t>xây</a:t>
            </a:r>
            <a:r>
              <a:rPr lang="en-US" b="1" dirty="0"/>
              <a:t> </a:t>
            </a:r>
            <a:r>
              <a:rPr lang="en-US" b="1" dirty="0" err="1"/>
              <a:t>dựng</a:t>
            </a:r>
            <a:r>
              <a:rPr lang="en-US" b="1" dirty="0"/>
              <a:t> </a:t>
            </a:r>
            <a:r>
              <a:rPr lang="en-US" b="1" dirty="0" err="1"/>
              <a:t>chương</a:t>
            </a:r>
            <a:r>
              <a:rPr lang="en-US" b="1" dirty="0"/>
              <a:t> </a:t>
            </a:r>
            <a:r>
              <a:rPr lang="en-US" b="1" dirty="0" err="1"/>
              <a:t>trình</a:t>
            </a:r>
            <a:r>
              <a:rPr lang="en-US" b="1" dirty="0"/>
              <a:t>.</a:t>
            </a:r>
          </a:p>
          <a:p>
            <a:pPr marL="0" lvl="0" indent="0" algn="l" rtl="0">
              <a:spcBef>
                <a:spcPts val="0"/>
              </a:spcBef>
              <a:spcAft>
                <a:spcPts val="0"/>
              </a:spcAft>
              <a:buNone/>
            </a:pPr>
            <a:endParaRPr lang="fr-FR" b="1" dirty="0"/>
          </a:p>
        </p:txBody>
      </p:sp>
      <p:sp>
        <p:nvSpPr>
          <p:cNvPr id="841" name="Google Shape;841;p35"/>
          <p:cNvSpPr txBox="1">
            <a:spLocks noGrp="1"/>
          </p:cNvSpPr>
          <p:nvPr>
            <p:ph type="subTitle" idx="2"/>
          </p:nvPr>
        </p:nvSpPr>
        <p:spPr>
          <a:xfrm>
            <a:off x="722375" y="2772201"/>
            <a:ext cx="3104100" cy="151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1" dirty="0" err="1"/>
              <a:t>Nhu</a:t>
            </a:r>
            <a:r>
              <a:rPr lang="fr-FR" b="1" dirty="0"/>
              <a:t> </a:t>
            </a:r>
            <a:r>
              <a:rPr lang="fr-FR" b="1" dirty="0" err="1"/>
              <a:t>cầu</a:t>
            </a:r>
            <a:r>
              <a:rPr lang="fr-FR" b="1" dirty="0"/>
              <a:t> </a:t>
            </a:r>
            <a:r>
              <a:rPr lang="fr-FR" b="1" dirty="0" err="1"/>
              <a:t>ngày</a:t>
            </a:r>
            <a:r>
              <a:rPr lang="fr-FR" b="1" dirty="0"/>
              <a:t> </a:t>
            </a:r>
            <a:r>
              <a:rPr lang="fr-FR" b="1" dirty="0" err="1"/>
              <a:t>càng</a:t>
            </a:r>
            <a:r>
              <a:rPr lang="fr-FR" b="1" dirty="0"/>
              <a:t> </a:t>
            </a:r>
            <a:r>
              <a:rPr lang="fr-FR" b="1" dirty="0" err="1"/>
              <a:t>tăng</a:t>
            </a:r>
            <a:r>
              <a:rPr lang="fr-FR" b="1" dirty="0"/>
              <a:t> </a:t>
            </a:r>
            <a:r>
              <a:rPr lang="fr-FR" b="1" dirty="0" err="1"/>
              <a:t>về</a:t>
            </a:r>
            <a:r>
              <a:rPr lang="fr-FR" b="1" dirty="0"/>
              <a:t> </a:t>
            </a:r>
            <a:r>
              <a:rPr lang="fr-FR" b="1" dirty="0" err="1"/>
              <a:t>việc</a:t>
            </a:r>
            <a:r>
              <a:rPr lang="fr-FR" b="1" dirty="0"/>
              <a:t> </a:t>
            </a:r>
            <a:r>
              <a:rPr lang="fr-FR" b="1" dirty="0" err="1"/>
              <a:t>quản</a:t>
            </a:r>
            <a:r>
              <a:rPr lang="fr-FR" b="1" dirty="0"/>
              <a:t> </a:t>
            </a:r>
            <a:r>
              <a:rPr lang="fr-FR" b="1" dirty="0" err="1"/>
              <a:t>lý</a:t>
            </a:r>
            <a:r>
              <a:rPr lang="fr-FR" b="1" dirty="0"/>
              <a:t> </a:t>
            </a:r>
            <a:r>
              <a:rPr lang="fr-FR" b="1" dirty="0" err="1"/>
              <a:t>và</a:t>
            </a:r>
            <a:r>
              <a:rPr lang="fr-FR" b="1" dirty="0"/>
              <a:t> </a:t>
            </a:r>
            <a:r>
              <a:rPr lang="fr-FR" b="1" dirty="0" err="1"/>
              <a:t>đặt</a:t>
            </a:r>
            <a:r>
              <a:rPr lang="fr-FR" b="1" dirty="0"/>
              <a:t> tour du </a:t>
            </a:r>
            <a:r>
              <a:rPr lang="fr-FR" b="1" dirty="0" err="1"/>
              <a:t>lịch</a:t>
            </a:r>
            <a:r>
              <a:rPr lang="fr-FR" b="1" dirty="0"/>
              <a:t> </a:t>
            </a:r>
            <a:r>
              <a:rPr lang="fr-FR" b="1" dirty="0" err="1"/>
              <a:t>trực</a:t>
            </a:r>
            <a:r>
              <a:rPr lang="fr-FR" b="1" dirty="0"/>
              <a:t> </a:t>
            </a:r>
            <a:r>
              <a:rPr lang="fr-FR" b="1" dirty="0" err="1"/>
              <a:t>tuyến</a:t>
            </a:r>
            <a:r>
              <a:rPr lang="fr-FR" b="1" dirty="0"/>
              <a:t> </a:t>
            </a:r>
            <a:r>
              <a:rPr lang="fr-FR" b="1" dirty="0" err="1"/>
              <a:t>tại</a:t>
            </a:r>
            <a:r>
              <a:rPr lang="fr-FR" b="1" dirty="0"/>
              <a:t> </a:t>
            </a:r>
            <a:r>
              <a:rPr lang="fr-FR" b="1" dirty="0" err="1"/>
              <a:t>các</a:t>
            </a:r>
            <a:r>
              <a:rPr lang="fr-FR" b="1" dirty="0"/>
              <a:t> </a:t>
            </a:r>
            <a:r>
              <a:rPr lang="fr-FR" b="1" dirty="0" err="1"/>
              <a:t>công</a:t>
            </a:r>
            <a:r>
              <a:rPr lang="fr-FR" b="1" dirty="0"/>
              <a:t> </a:t>
            </a:r>
            <a:r>
              <a:rPr lang="fr-FR" b="1" dirty="0" err="1"/>
              <a:t>ty</a:t>
            </a:r>
            <a:r>
              <a:rPr lang="fr-FR" b="1" dirty="0"/>
              <a:t> du </a:t>
            </a:r>
            <a:r>
              <a:rPr lang="fr-FR" b="1" dirty="0" err="1"/>
              <a:t>lịch</a:t>
            </a:r>
            <a:r>
              <a:rPr lang="fr-FR" b="1" dirty="0"/>
              <a:t> </a:t>
            </a:r>
            <a:r>
              <a:rPr lang="fr-FR" b="1" dirty="0" err="1"/>
              <a:t>và</a:t>
            </a:r>
            <a:r>
              <a:rPr lang="fr-FR" b="1" dirty="0"/>
              <a:t> </a:t>
            </a:r>
            <a:r>
              <a:rPr lang="fr-FR" b="1" dirty="0" err="1"/>
              <a:t>lữ</a:t>
            </a:r>
            <a:r>
              <a:rPr lang="fr-FR" b="1" dirty="0"/>
              <a:t> </a:t>
            </a:r>
            <a:r>
              <a:rPr lang="fr-FR" b="1" dirty="0" err="1"/>
              <a:t>hành</a:t>
            </a:r>
            <a:r>
              <a:rPr lang="fr-FR" b="1" dirty="0"/>
              <a:t> </a:t>
            </a:r>
            <a:r>
              <a:rPr lang="fr-FR" b="1" dirty="0" err="1"/>
              <a:t>trên</a:t>
            </a:r>
            <a:r>
              <a:rPr lang="fr-FR" b="1" dirty="0"/>
              <a:t> </a:t>
            </a:r>
            <a:r>
              <a:rPr lang="fr-FR" b="1" dirty="0" err="1"/>
              <a:t>khắp</a:t>
            </a:r>
            <a:r>
              <a:rPr lang="fr-FR" b="1" dirty="0"/>
              <a:t> </a:t>
            </a:r>
            <a:r>
              <a:rPr lang="fr-FR" b="1" dirty="0" err="1"/>
              <a:t>cả</a:t>
            </a:r>
            <a:r>
              <a:rPr lang="fr-FR" b="1" dirty="0"/>
              <a:t> </a:t>
            </a:r>
            <a:r>
              <a:rPr lang="fr-FR" b="1" dirty="0" err="1"/>
              <a:t>nước</a:t>
            </a:r>
            <a:r>
              <a:rPr lang="fr-FR" b="1" dirty="0"/>
              <a:t>.</a:t>
            </a:r>
          </a:p>
        </p:txBody>
      </p:sp>
      <p:sp>
        <p:nvSpPr>
          <p:cNvPr id="842" name="Google Shape;842;p35"/>
          <p:cNvSpPr txBox="1">
            <a:spLocks noGrp="1"/>
          </p:cNvSpPr>
          <p:nvPr>
            <p:ph type="subTitle" idx="3"/>
          </p:nvPr>
        </p:nvSpPr>
        <p:spPr>
          <a:xfrm>
            <a:off x="722377" y="2289500"/>
            <a:ext cx="31041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SỰ CẦN THIẾT</a:t>
            </a:r>
          </a:p>
        </p:txBody>
      </p:sp>
      <p:grpSp>
        <p:nvGrpSpPr>
          <p:cNvPr id="843" name="Google Shape;843;p35"/>
          <p:cNvGrpSpPr/>
          <p:nvPr/>
        </p:nvGrpSpPr>
        <p:grpSpPr>
          <a:xfrm>
            <a:off x="987527" y="1629835"/>
            <a:ext cx="388544" cy="364251"/>
            <a:chOff x="4456875" y="2635825"/>
            <a:chExt cx="481825" cy="451700"/>
          </a:xfrm>
        </p:grpSpPr>
        <p:sp>
          <p:nvSpPr>
            <p:cNvPr id="844" name="Google Shape;844;p35"/>
            <p:cNvSpPr/>
            <p:nvPr/>
          </p:nvSpPr>
          <p:spPr>
            <a:xfrm>
              <a:off x="4542475" y="3031050"/>
              <a:ext cx="189725" cy="56475"/>
            </a:xfrm>
            <a:custGeom>
              <a:avLst/>
              <a:gdLst/>
              <a:ahLst/>
              <a:cxnLst/>
              <a:rect l="l" t="t" r="r" b="b"/>
              <a:pathLst>
                <a:path w="7589" h="2259" extrusionOk="0">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5" name="Google Shape;845;p35"/>
            <p:cNvSpPr/>
            <p:nvPr/>
          </p:nvSpPr>
          <p:spPr>
            <a:xfrm>
              <a:off x="4456875" y="2946350"/>
              <a:ext cx="256125" cy="56500"/>
            </a:xfrm>
            <a:custGeom>
              <a:avLst/>
              <a:gdLst/>
              <a:ahLst/>
              <a:cxnLst/>
              <a:rect l="l" t="t" r="r" b="b"/>
              <a:pathLst>
                <a:path w="10245" h="2260" extrusionOk="0">
                  <a:moveTo>
                    <a:pt x="1" y="1"/>
                  </a:moveTo>
                  <a:lnTo>
                    <a:pt x="1" y="567"/>
                  </a:lnTo>
                  <a:cubicBezTo>
                    <a:pt x="1" y="1500"/>
                    <a:pt x="756" y="2259"/>
                    <a:pt x="1693" y="2259"/>
                  </a:cubicBezTo>
                  <a:lnTo>
                    <a:pt x="10245" y="2259"/>
                  </a:lnTo>
                  <a:lnTo>
                    <a:pt x="102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6" name="Google Shape;846;p35"/>
            <p:cNvSpPr/>
            <p:nvPr/>
          </p:nvSpPr>
          <p:spPr>
            <a:xfrm>
              <a:off x="4741225" y="2861675"/>
              <a:ext cx="169400" cy="141175"/>
            </a:xfrm>
            <a:custGeom>
              <a:avLst/>
              <a:gdLst/>
              <a:ahLst/>
              <a:cxnLst/>
              <a:rect l="l" t="t" r="r" b="b"/>
              <a:pathLst>
                <a:path w="6776" h="5647" extrusionOk="0">
                  <a:moveTo>
                    <a:pt x="0" y="0"/>
                  </a:moveTo>
                  <a:lnTo>
                    <a:pt x="0" y="5646"/>
                  </a:lnTo>
                  <a:lnTo>
                    <a:pt x="6775" y="5646"/>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7" name="Google Shape;847;p35"/>
            <p:cNvSpPr/>
            <p:nvPr/>
          </p:nvSpPr>
          <p:spPr>
            <a:xfrm>
              <a:off x="4741225" y="3031050"/>
              <a:ext cx="169400" cy="42400"/>
            </a:xfrm>
            <a:custGeom>
              <a:avLst/>
              <a:gdLst/>
              <a:ahLst/>
              <a:cxnLst/>
              <a:rect l="l" t="t" r="r" b="b"/>
              <a:pathLst>
                <a:path w="6776" h="1696" extrusionOk="0">
                  <a:moveTo>
                    <a:pt x="0" y="0"/>
                  </a:moveTo>
                  <a:lnTo>
                    <a:pt x="0" y="567"/>
                  </a:lnTo>
                  <a:cubicBezTo>
                    <a:pt x="0" y="1190"/>
                    <a:pt x="506" y="1696"/>
                    <a:pt x="1129" y="1696"/>
                  </a:cubicBezTo>
                  <a:lnTo>
                    <a:pt x="5646" y="1696"/>
                  </a:lnTo>
                  <a:cubicBezTo>
                    <a:pt x="6270" y="1696"/>
                    <a:pt x="6775" y="1190"/>
                    <a:pt x="6775" y="567"/>
                  </a:cubicBez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8" name="Google Shape;848;p35"/>
            <p:cNvSpPr/>
            <p:nvPr/>
          </p:nvSpPr>
          <p:spPr>
            <a:xfrm>
              <a:off x="4456875" y="2635825"/>
              <a:ext cx="481825" cy="282325"/>
            </a:xfrm>
            <a:custGeom>
              <a:avLst/>
              <a:gdLst/>
              <a:ahLst/>
              <a:cxnLst/>
              <a:rect l="l" t="t" r="r" b="b"/>
              <a:pathLst>
                <a:path w="19273" h="11293" extrusionOk="0">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9" name="Google Shape;849;p35"/>
            <p:cNvSpPr/>
            <p:nvPr/>
          </p:nvSpPr>
          <p:spPr>
            <a:xfrm>
              <a:off x="4741225" y="2791125"/>
              <a:ext cx="169400" cy="42325"/>
            </a:xfrm>
            <a:custGeom>
              <a:avLst/>
              <a:gdLst/>
              <a:ahLst/>
              <a:cxnLst/>
              <a:rect l="l" t="t" r="r" b="b"/>
              <a:pathLst>
                <a:path w="6776" h="1693" extrusionOk="0">
                  <a:moveTo>
                    <a:pt x="1129" y="1"/>
                  </a:moveTo>
                  <a:cubicBezTo>
                    <a:pt x="506" y="1"/>
                    <a:pt x="0" y="503"/>
                    <a:pt x="0" y="1130"/>
                  </a:cubicBezTo>
                  <a:lnTo>
                    <a:pt x="0" y="1693"/>
                  </a:lnTo>
                  <a:lnTo>
                    <a:pt x="6775" y="1693"/>
                  </a:lnTo>
                  <a:lnTo>
                    <a:pt x="6775" y="1130"/>
                  </a:lnTo>
                  <a:cubicBezTo>
                    <a:pt x="6775" y="503"/>
                    <a:pt x="6270" y="1"/>
                    <a:pt x="56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50" name="Google Shape;850;p35"/>
          <p:cNvGrpSpPr/>
          <p:nvPr/>
        </p:nvGrpSpPr>
        <p:grpSpPr>
          <a:xfrm>
            <a:off x="5233271" y="1636397"/>
            <a:ext cx="298809" cy="364260"/>
            <a:chOff x="3907325" y="2620775"/>
            <a:chExt cx="395250" cy="481825"/>
          </a:xfrm>
        </p:grpSpPr>
        <p:sp>
          <p:nvSpPr>
            <p:cNvPr id="851" name="Google Shape;851;p35"/>
            <p:cNvSpPr/>
            <p:nvPr/>
          </p:nvSpPr>
          <p:spPr>
            <a:xfrm>
              <a:off x="3907325" y="3016975"/>
              <a:ext cx="74550" cy="56475"/>
            </a:xfrm>
            <a:custGeom>
              <a:avLst/>
              <a:gdLst/>
              <a:ahLst/>
              <a:cxnLst/>
              <a:rect l="l" t="t" r="r" b="b"/>
              <a:pathLst>
                <a:path w="2982" h="2259" extrusionOk="0">
                  <a:moveTo>
                    <a:pt x="1" y="0"/>
                  </a:moveTo>
                  <a:lnTo>
                    <a:pt x="1" y="563"/>
                  </a:lnTo>
                  <a:cubicBezTo>
                    <a:pt x="1" y="1500"/>
                    <a:pt x="756" y="2256"/>
                    <a:pt x="1693" y="2259"/>
                  </a:cubicBezTo>
                  <a:lnTo>
                    <a:pt x="2982" y="2259"/>
                  </a:lnTo>
                  <a:cubicBezTo>
                    <a:pt x="2711" y="1527"/>
                    <a:pt x="2515" y="768"/>
                    <a:pt x="2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2" name="Google Shape;852;p35"/>
            <p:cNvSpPr/>
            <p:nvPr/>
          </p:nvSpPr>
          <p:spPr>
            <a:xfrm>
              <a:off x="3907325" y="2705450"/>
              <a:ext cx="282325" cy="283325"/>
            </a:xfrm>
            <a:custGeom>
              <a:avLst/>
              <a:gdLst/>
              <a:ahLst/>
              <a:cxnLst/>
              <a:rect l="l" t="t" r="r" b="b"/>
              <a:pathLst>
                <a:path w="11293" h="11333" extrusionOk="0">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3" name="Google Shape;853;p35"/>
            <p:cNvSpPr/>
            <p:nvPr/>
          </p:nvSpPr>
          <p:spPr>
            <a:xfrm>
              <a:off x="3907325" y="2620775"/>
              <a:ext cx="282325" cy="56475"/>
            </a:xfrm>
            <a:custGeom>
              <a:avLst/>
              <a:gdLst/>
              <a:ahLst/>
              <a:cxnLst/>
              <a:rect l="l" t="t" r="r" b="b"/>
              <a:pathLst>
                <a:path w="11293" h="2259" extrusionOk="0">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4" name="Google Shape;854;p35"/>
            <p:cNvSpPr/>
            <p:nvPr/>
          </p:nvSpPr>
          <p:spPr>
            <a:xfrm>
              <a:off x="3992025" y="2762900"/>
              <a:ext cx="310550" cy="339700"/>
            </a:xfrm>
            <a:custGeom>
              <a:avLst/>
              <a:gdLst/>
              <a:ahLst/>
              <a:cxnLst/>
              <a:rect l="l" t="t" r="r" b="b"/>
              <a:pathLst>
                <a:path w="12422" h="13588" extrusionOk="0">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35"/>
          <p:cNvSpPr/>
          <p:nvPr/>
        </p:nvSpPr>
        <p:spPr>
          <a:xfrm>
            <a:off x="4572000" y="1447900"/>
            <a:ext cx="741300" cy="741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37" name="Google Shape;837;p35"/>
          <p:cNvSpPr/>
          <p:nvPr/>
        </p:nvSpPr>
        <p:spPr>
          <a:xfrm>
            <a:off x="811299" y="1447900"/>
            <a:ext cx="741300" cy="741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38" name="Google Shape;838;p35"/>
          <p:cNvSpPr txBox="1">
            <a:spLocks noGrp="1"/>
          </p:cNvSpPr>
          <p:nvPr>
            <p:ph type="subTitle" idx="4"/>
          </p:nvPr>
        </p:nvSpPr>
        <p:spPr>
          <a:xfrm>
            <a:off x="4572000" y="2289500"/>
            <a:ext cx="3455226"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ĐỐI TƯỢNG NGHIÊN CỨU</a:t>
            </a:r>
          </a:p>
        </p:txBody>
      </p:sp>
      <p:sp>
        <p:nvSpPr>
          <p:cNvPr id="839" name="Google Shape;839;p35"/>
          <p:cNvSpPr txBox="1">
            <a:spLocks noGrp="1"/>
          </p:cNvSpPr>
          <p:nvPr>
            <p:ph type="title"/>
          </p:nvPr>
        </p:nvSpPr>
        <p:spPr>
          <a:xfrm>
            <a:off x="722376" y="44805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01. TỔNG QUAN ĐỀ TÀI</a:t>
            </a:r>
            <a:endParaRPr dirty="0"/>
          </a:p>
        </p:txBody>
      </p:sp>
      <p:sp>
        <p:nvSpPr>
          <p:cNvPr id="840" name="Google Shape;840;p35"/>
          <p:cNvSpPr txBox="1">
            <a:spLocks noGrp="1"/>
          </p:cNvSpPr>
          <p:nvPr>
            <p:ph type="subTitle" idx="1"/>
          </p:nvPr>
        </p:nvSpPr>
        <p:spPr>
          <a:xfrm>
            <a:off x="4571998" y="2772201"/>
            <a:ext cx="3104100" cy="151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b="1" dirty="0"/>
              <a:t>- </a:t>
            </a:r>
            <a:r>
              <a:rPr lang="vi-VN" b="1" dirty="0"/>
              <a:t>Người dùng cuối</a:t>
            </a:r>
            <a:r>
              <a:rPr lang="en-US" b="1" dirty="0"/>
              <a:t>: du </a:t>
            </a:r>
            <a:r>
              <a:rPr lang="en-US" b="1" dirty="0" err="1"/>
              <a:t>khách</a:t>
            </a:r>
            <a:r>
              <a:rPr lang="en-US" b="1" dirty="0"/>
              <a:t>, </a:t>
            </a:r>
            <a:r>
              <a:rPr lang="en-US" b="1" dirty="0" err="1"/>
              <a:t>khách</a:t>
            </a:r>
            <a:r>
              <a:rPr lang="en-US" b="1" dirty="0"/>
              <a:t> </a:t>
            </a:r>
            <a:r>
              <a:rPr lang="en-US" b="1" dirty="0" err="1"/>
              <a:t>hàng</a:t>
            </a:r>
            <a:r>
              <a:rPr lang="en-US" b="1" dirty="0"/>
              <a:t>, </a:t>
            </a:r>
            <a:r>
              <a:rPr lang="en-US" b="1" dirty="0" err="1"/>
              <a:t>nhân</a:t>
            </a:r>
            <a:r>
              <a:rPr lang="en-US" b="1" dirty="0"/>
              <a:t> </a:t>
            </a:r>
            <a:r>
              <a:rPr lang="en-US" b="1" dirty="0" err="1"/>
              <a:t>viên</a:t>
            </a:r>
            <a:r>
              <a:rPr lang="en-US" b="1" dirty="0"/>
              <a:t> </a:t>
            </a:r>
            <a:r>
              <a:rPr lang="en-US" b="1" dirty="0" err="1"/>
              <a:t>phòng</a:t>
            </a:r>
            <a:r>
              <a:rPr lang="en-US" b="1" dirty="0"/>
              <a:t> ban </a:t>
            </a:r>
            <a:r>
              <a:rPr lang="en-US" b="1" dirty="0" err="1"/>
              <a:t>tổ</a:t>
            </a:r>
            <a:r>
              <a:rPr lang="en-US" b="1" dirty="0"/>
              <a:t> </a:t>
            </a:r>
            <a:r>
              <a:rPr lang="en-US" b="1" dirty="0" err="1"/>
              <a:t>chức</a:t>
            </a:r>
            <a:r>
              <a:rPr lang="en-US" b="1" dirty="0"/>
              <a:t> </a:t>
            </a:r>
            <a:r>
              <a:rPr lang="en-US" b="1" dirty="0" err="1"/>
              <a:t>và</a:t>
            </a:r>
            <a:r>
              <a:rPr lang="en-US" b="1" dirty="0"/>
              <a:t> </a:t>
            </a:r>
            <a:r>
              <a:rPr lang="en-US" b="1" dirty="0" err="1"/>
              <a:t>điều</a:t>
            </a:r>
            <a:r>
              <a:rPr lang="en-US" b="1" dirty="0"/>
              <a:t> </a:t>
            </a:r>
            <a:r>
              <a:rPr lang="en-US" b="1" dirty="0" err="1"/>
              <a:t>hành</a:t>
            </a:r>
            <a:r>
              <a:rPr lang="en-US" b="1" dirty="0"/>
              <a:t> tour, </a:t>
            </a:r>
            <a:r>
              <a:rPr lang="en-US" b="1" dirty="0" err="1"/>
              <a:t>nhà</a:t>
            </a:r>
            <a:r>
              <a:rPr lang="en-US" b="1" dirty="0"/>
              <a:t> </a:t>
            </a:r>
            <a:r>
              <a:rPr lang="en-US" b="1" dirty="0" err="1"/>
              <a:t>quản</a:t>
            </a:r>
            <a:r>
              <a:rPr lang="en-US" b="1" dirty="0"/>
              <a:t> </a:t>
            </a:r>
            <a:r>
              <a:rPr lang="en-US" b="1" dirty="0" err="1"/>
              <a:t>lý</a:t>
            </a:r>
            <a:r>
              <a:rPr lang="en-US" b="1" dirty="0"/>
              <a:t> </a:t>
            </a:r>
            <a:r>
              <a:rPr lang="en-US" b="1" dirty="0" err="1"/>
              <a:t>của</a:t>
            </a:r>
            <a:r>
              <a:rPr lang="en-US" b="1" dirty="0"/>
              <a:t> </a:t>
            </a:r>
            <a:r>
              <a:rPr lang="en-US" b="1" dirty="0" err="1"/>
              <a:t>công</a:t>
            </a:r>
            <a:r>
              <a:rPr lang="en-US" b="1" dirty="0"/>
              <a:t> ty </a:t>
            </a:r>
            <a:r>
              <a:rPr lang="en-US" b="1" dirty="0" err="1"/>
              <a:t>lữ</a:t>
            </a:r>
            <a:r>
              <a:rPr lang="en-US" b="1" dirty="0"/>
              <a:t> </a:t>
            </a:r>
            <a:r>
              <a:rPr lang="en-US" b="1" dirty="0" err="1"/>
              <a:t>hành</a:t>
            </a:r>
            <a:r>
              <a:rPr lang="en-US" b="1" dirty="0"/>
              <a:t>.</a:t>
            </a:r>
          </a:p>
          <a:p>
            <a:pPr marL="0" lvl="0" indent="0" algn="l" rtl="0">
              <a:spcBef>
                <a:spcPts val="0"/>
              </a:spcBef>
              <a:spcAft>
                <a:spcPts val="0"/>
              </a:spcAft>
            </a:pPr>
            <a:r>
              <a:rPr lang="en-US" b="1" dirty="0"/>
              <a:t>- </a:t>
            </a:r>
            <a:r>
              <a:rPr lang="vi-VN" b="1" dirty="0"/>
              <a:t>Chính sách và quy trình tổ chức tại nhiều công ty lữ hành khác trên cả nước.</a:t>
            </a:r>
            <a:endParaRPr lang="en-US" b="1" dirty="0"/>
          </a:p>
          <a:p>
            <a:pPr marL="0" lvl="0" indent="0" algn="l" rtl="0">
              <a:spcBef>
                <a:spcPts val="0"/>
              </a:spcBef>
              <a:spcAft>
                <a:spcPts val="0"/>
              </a:spcAft>
            </a:pPr>
            <a:r>
              <a:rPr lang="fr-FR" b="1" dirty="0"/>
              <a:t>- </a:t>
            </a:r>
            <a:r>
              <a:rPr lang="fr-FR" b="1" dirty="0" err="1"/>
              <a:t>Doanh</a:t>
            </a:r>
            <a:r>
              <a:rPr lang="fr-FR" b="1" dirty="0"/>
              <a:t> </a:t>
            </a:r>
            <a:r>
              <a:rPr lang="fr-FR" b="1" dirty="0" err="1"/>
              <a:t>nghiệp</a:t>
            </a:r>
            <a:r>
              <a:rPr lang="fr-FR" b="1" dirty="0"/>
              <a:t> du </a:t>
            </a:r>
            <a:r>
              <a:rPr lang="fr-FR" b="1" dirty="0" err="1"/>
              <a:t>lịch</a:t>
            </a:r>
            <a:r>
              <a:rPr lang="fr-FR" b="1" dirty="0"/>
              <a:t> </a:t>
            </a:r>
            <a:r>
              <a:rPr lang="fr-FR" b="1" dirty="0" err="1"/>
              <a:t>và</a:t>
            </a:r>
            <a:r>
              <a:rPr lang="fr-FR" b="1" dirty="0"/>
              <a:t> </a:t>
            </a:r>
            <a:r>
              <a:rPr lang="fr-FR" b="1" dirty="0" err="1"/>
              <a:t>quản</a:t>
            </a:r>
            <a:r>
              <a:rPr lang="fr-FR" b="1" dirty="0"/>
              <a:t> </a:t>
            </a:r>
            <a:r>
              <a:rPr lang="fr-FR" b="1" dirty="0" err="1"/>
              <a:t>trị</a:t>
            </a:r>
            <a:r>
              <a:rPr lang="fr-FR" b="1" dirty="0"/>
              <a:t> </a:t>
            </a:r>
            <a:r>
              <a:rPr lang="fr-FR" b="1" dirty="0" err="1"/>
              <a:t>hệ</a:t>
            </a:r>
            <a:r>
              <a:rPr lang="fr-FR" b="1" dirty="0"/>
              <a:t> </a:t>
            </a:r>
            <a:r>
              <a:rPr lang="fr-FR" b="1" dirty="0" err="1"/>
              <a:t>thống</a:t>
            </a:r>
            <a:r>
              <a:rPr lang="fr-FR" b="1" dirty="0"/>
              <a:t>.</a:t>
            </a:r>
          </a:p>
        </p:txBody>
      </p:sp>
      <p:sp>
        <p:nvSpPr>
          <p:cNvPr id="841" name="Google Shape;841;p35"/>
          <p:cNvSpPr txBox="1">
            <a:spLocks noGrp="1"/>
          </p:cNvSpPr>
          <p:nvPr>
            <p:ph type="subTitle" idx="2"/>
          </p:nvPr>
        </p:nvSpPr>
        <p:spPr>
          <a:xfrm>
            <a:off x="722375" y="2772201"/>
            <a:ext cx="3104100" cy="151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t>Tiết kiệm thời gian, tăng tính minh bạch, cung cấp trải nghiệm người </a:t>
            </a:r>
            <a:r>
              <a:rPr lang="en-US" b="1" dirty="0" err="1"/>
              <a:t>dùng</a:t>
            </a:r>
            <a:r>
              <a:rPr lang="en-US" b="1" dirty="0"/>
              <a:t> </a:t>
            </a:r>
            <a:r>
              <a:rPr lang="en-US" b="1" dirty="0" err="1"/>
              <a:t>và</a:t>
            </a:r>
            <a:r>
              <a:rPr lang="en-US" b="1" dirty="0"/>
              <a:t> </a:t>
            </a:r>
            <a:r>
              <a:rPr lang="en-US" b="1" dirty="0" err="1"/>
              <a:t>doanh</a:t>
            </a:r>
            <a:r>
              <a:rPr lang="en-US" b="1" dirty="0"/>
              <a:t> </a:t>
            </a:r>
            <a:r>
              <a:rPr lang="en-US" b="1" dirty="0" err="1"/>
              <a:t>nghiệp</a:t>
            </a:r>
            <a:r>
              <a:rPr lang="vi-VN" b="1" dirty="0"/>
              <a:t> tốt hơn.</a:t>
            </a:r>
            <a:endParaRPr lang="fr-FR" b="1" dirty="0"/>
          </a:p>
        </p:txBody>
      </p:sp>
      <p:sp>
        <p:nvSpPr>
          <p:cNvPr id="842" name="Google Shape;842;p35"/>
          <p:cNvSpPr txBox="1">
            <a:spLocks noGrp="1"/>
          </p:cNvSpPr>
          <p:nvPr>
            <p:ph type="subTitle" idx="3"/>
          </p:nvPr>
        </p:nvSpPr>
        <p:spPr>
          <a:xfrm>
            <a:off x="722377" y="2289500"/>
            <a:ext cx="31041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ƯU ĐIỂM</a:t>
            </a:r>
          </a:p>
        </p:txBody>
      </p:sp>
      <p:grpSp>
        <p:nvGrpSpPr>
          <p:cNvPr id="843" name="Google Shape;843;p35"/>
          <p:cNvGrpSpPr/>
          <p:nvPr/>
        </p:nvGrpSpPr>
        <p:grpSpPr>
          <a:xfrm>
            <a:off x="987527" y="1629835"/>
            <a:ext cx="388544" cy="364251"/>
            <a:chOff x="4456875" y="2635825"/>
            <a:chExt cx="481825" cy="451700"/>
          </a:xfrm>
        </p:grpSpPr>
        <p:sp>
          <p:nvSpPr>
            <p:cNvPr id="844" name="Google Shape;844;p35"/>
            <p:cNvSpPr/>
            <p:nvPr/>
          </p:nvSpPr>
          <p:spPr>
            <a:xfrm>
              <a:off x="4542475" y="3031050"/>
              <a:ext cx="189725" cy="56475"/>
            </a:xfrm>
            <a:custGeom>
              <a:avLst/>
              <a:gdLst/>
              <a:ahLst/>
              <a:cxnLst/>
              <a:rect l="l" t="t" r="r" b="b"/>
              <a:pathLst>
                <a:path w="7589" h="2259" extrusionOk="0">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5" name="Google Shape;845;p35"/>
            <p:cNvSpPr/>
            <p:nvPr/>
          </p:nvSpPr>
          <p:spPr>
            <a:xfrm>
              <a:off x="4456875" y="2946350"/>
              <a:ext cx="256125" cy="56500"/>
            </a:xfrm>
            <a:custGeom>
              <a:avLst/>
              <a:gdLst/>
              <a:ahLst/>
              <a:cxnLst/>
              <a:rect l="l" t="t" r="r" b="b"/>
              <a:pathLst>
                <a:path w="10245" h="2260" extrusionOk="0">
                  <a:moveTo>
                    <a:pt x="1" y="1"/>
                  </a:moveTo>
                  <a:lnTo>
                    <a:pt x="1" y="567"/>
                  </a:lnTo>
                  <a:cubicBezTo>
                    <a:pt x="1" y="1500"/>
                    <a:pt x="756" y="2259"/>
                    <a:pt x="1693" y="2259"/>
                  </a:cubicBezTo>
                  <a:lnTo>
                    <a:pt x="10245" y="2259"/>
                  </a:lnTo>
                  <a:lnTo>
                    <a:pt x="102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6" name="Google Shape;846;p35"/>
            <p:cNvSpPr/>
            <p:nvPr/>
          </p:nvSpPr>
          <p:spPr>
            <a:xfrm>
              <a:off x="4741225" y="2861675"/>
              <a:ext cx="169400" cy="141175"/>
            </a:xfrm>
            <a:custGeom>
              <a:avLst/>
              <a:gdLst/>
              <a:ahLst/>
              <a:cxnLst/>
              <a:rect l="l" t="t" r="r" b="b"/>
              <a:pathLst>
                <a:path w="6776" h="5647" extrusionOk="0">
                  <a:moveTo>
                    <a:pt x="0" y="0"/>
                  </a:moveTo>
                  <a:lnTo>
                    <a:pt x="0" y="5646"/>
                  </a:lnTo>
                  <a:lnTo>
                    <a:pt x="6775" y="5646"/>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7" name="Google Shape;847;p35"/>
            <p:cNvSpPr/>
            <p:nvPr/>
          </p:nvSpPr>
          <p:spPr>
            <a:xfrm>
              <a:off x="4741225" y="3031050"/>
              <a:ext cx="169400" cy="42400"/>
            </a:xfrm>
            <a:custGeom>
              <a:avLst/>
              <a:gdLst/>
              <a:ahLst/>
              <a:cxnLst/>
              <a:rect l="l" t="t" r="r" b="b"/>
              <a:pathLst>
                <a:path w="6776" h="1696" extrusionOk="0">
                  <a:moveTo>
                    <a:pt x="0" y="0"/>
                  </a:moveTo>
                  <a:lnTo>
                    <a:pt x="0" y="567"/>
                  </a:lnTo>
                  <a:cubicBezTo>
                    <a:pt x="0" y="1190"/>
                    <a:pt x="506" y="1696"/>
                    <a:pt x="1129" y="1696"/>
                  </a:cubicBezTo>
                  <a:lnTo>
                    <a:pt x="5646" y="1696"/>
                  </a:lnTo>
                  <a:cubicBezTo>
                    <a:pt x="6270" y="1696"/>
                    <a:pt x="6775" y="1190"/>
                    <a:pt x="6775" y="567"/>
                  </a:cubicBez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8" name="Google Shape;848;p35"/>
            <p:cNvSpPr/>
            <p:nvPr/>
          </p:nvSpPr>
          <p:spPr>
            <a:xfrm>
              <a:off x="4456875" y="2635825"/>
              <a:ext cx="481825" cy="282325"/>
            </a:xfrm>
            <a:custGeom>
              <a:avLst/>
              <a:gdLst/>
              <a:ahLst/>
              <a:cxnLst/>
              <a:rect l="l" t="t" r="r" b="b"/>
              <a:pathLst>
                <a:path w="19273" h="11293" extrusionOk="0">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9" name="Google Shape;849;p35"/>
            <p:cNvSpPr/>
            <p:nvPr/>
          </p:nvSpPr>
          <p:spPr>
            <a:xfrm>
              <a:off x="4741225" y="2791125"/>
              <a:ext cx="169400" cy="42325"/>
            </a:xfrm>
            <a:custGeom>
              <a:avLst/>
              <a:gdLst/>
              <a:ahLst/>
              <a:cxnLst/>
              <a:rect l="l" t="t" r="r" b="b"/>
              <a:pathLst>
                <a:path w="6776" h="1693" extrusionOk="0">
                  <a:moveTo>
                    <a:pt x="1129" y="1"/>
                  </a:moveTo>
                  <a:cubicBezTo>
                    <a:pt x="506" y="1"/>
                    <a:pt x="0" y="503"/>
                    <a:pt x="0" y="1130"/>
                  </a:cubicBezTo>
                  <a:lnTo>
                    <a:pt x="0" y="1693"/>
                  </a:lnTo>
                  <a:lnTo>
                    <a:pt x="6775" y="1693"/>
                  </a:lnTo>
                  <a:lnTo>
                    <a:pt x="6775" y="1130"/>
                  </a:lnTo>
                  <a:cubicBezTo>
                    <a:pt x="6775" y="503"/>
                    <a:pt x="6270" y="1"/>
                    <a:pt x="56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50" name="Google Shape;850;p35"/>
          <p:cNvGrpSpPr/>
          <p:nvPr/>
        </p:nvGrpSpPr>
        <p:grpSpPr>
          <a:xfrm>
            <a:off x="4793221" y="1636397"/>
            <a:ext cx="298809" cy="364260"/>
            <a:chOff x="3907325" y="2620775"/>
            <a:chExt cx="395250" cy="481825"/>
          </a:xfrm>
        </p:grpSpPr>
        <p:sp>
          <p:nvSpPr>
            <p:cNvPr id="851" name="Google Shape;851;p35"/>
            <p:cNvSpPr/>
            <p:nvPr/>
          </p:nvSpPr>
          <p:spPr>
            <a:xfrm>
              <a:off x="3907325" y="3016975"/>
              <a:ext cx="74550" cy="56475"/>
            </a:xfrm>
            <a:custGeom>
              <a:avLst/>
              <a:gdLst/>
              <a:ahLst/>
              <a:cxnLst/>
              <a:rect l="l" t="t" r="r" b="b"/>
              <a:pathLst>
                <a:path w="2982" h="2259" extrusionOk="0">
                  <a:moveTo>
                    <a:pt x="1" y="0"/>
                  </a:moveTo>
                  <a:lnTo>
                    <a:pt x="1" y="563"/>
                  </a:lnTo>
                  <a:cubicBezTo>
                    <a:pt x="1" y="1500"/>
                    <a:pt x="756" y="2256"/>
                    <a:pt x="1693" y="2259"/>
                  </a:cubicBezTo>
                  <a:lnTo>
                    <a:pt x="2982" y="2259"/>
                  </a:lnTo>
                  <a:cubicBezTo>
                    <a:pt x="2711" y="1527"/>
                    <a:pt x="2515" y="768"/>
                    <a:pt x="2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2" name="Google Shape;852;p35"/>
            <p:cNvSpPr/>
            <p:nvPr/>
          </p:nvSpPr>
          <p:spPr>
            <a:xfrm>
              <a:off x="3907325" y="2705450"/>
              <a:ext cx="282325" cy="283325"/>
            </a:xfrm>
            <a:custGeom>
              <a:avLst/>
              <a:gdLst/>
              <a:ahLst/>
              <a:cxnLst/>
              <a:rect l="l" t="t" r="r" b="b"/>
              <a:pathLst>
                <a:path w="11293" h="11333" extrusionOk="0">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3" name="Google Shape;853;p35"/>
            <p:cNvSpPr/>
            <p:nvPr/>
          </p:nvSpPr>
          <p:spPr>
            <a:xfrm>
              <a:off x="3907325" y="2620775"/>
              <a:ext cx="282325" cy="56475"/>
            </a:xfrm>
            <a:custGeom>
              <a:avLst/>
              <a:gdLst/>
              <a:ahLst/>
              <a:cxnLst/>
              <a:rect l="l" t="t" r="r" b="b"/>
              <a:pathLst>
                <a:path w="11293" h="2259" extrusionOk="0">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4" name="Google Shape;854;p35"/>
            <p:cNvSpPr/>
            <p:nvPr/>
          </p:nvSpPr>
          <p:spPr>
            <a:xfrm>
              <a:off x="3992025" y="2762900"/>
              <a:ext cx="310550" cy="339700"/>
            </a:xfrm>
            <a:custGeom>
              <a:avLst/>
              <a:gdLst/>
              <a:ahLst/>
              <a:cxnLst/>
              <a:rect l="l" t="t" r="r" b="b"/>
              <a:pathLst>
                <a:path w="12422" h="13588" extrusionOk="0">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sp>
        <p:nvSpPr>
          <p:cNvPr id="894" name="Google Shape;894;p37"/>
          <p:cNvSpPr txBox="1">
            <a:spLocks noGrp="1"/>
          </p:cNvSpPr>
          <p:nvPr>
            <p:ph type="subTitle" idx="6"/>
          </p:nvPr>
        </p:nvSpPr>
        <p:spPr>
          <a:xfrm>
            <a:off x="1687325" y="2984400"/>
            <a:ext cx="27309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CHỨC NĂNG CHÍNH TRANG ADMIN</a:t>
            </a:r>
            <a:endParaRPr dirty="0"/>
          </a:p>
        </p:txBody>
      </p:sp>
      <p:sp>
        <p:nvSpPr>
          <p:cNvPr id="895" name="Google Shape;895;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01. TỔNG QUAN ĐỀ TÀI</a:t>
            </a:r>
            <a:endParaRPr dirty="0"/>
          </a:p>
        </p:txBody>
      </p:sp>
      <p:sp>
        <p:nvSpPr>
          <p:cNvPr id="896" name="Google Shape;896;p37"/>
          <p:cNvSpPr txBox="1">
            <a:spLocks noGrp="1"/>
          </p:cNvSpPr>
          <p:nvPr>
            <p:ph type="subTitle" idx="1"/>
          </p:nvPr>
        </p:nvSpPr>
        <p:spPr>
          <a:xfrm>
            <a:off x="1687325" y="1634950"/>
            <a:ext cx="2730900" cy="10206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fr" b="1" dirty="0"/>
              <a:t>Khách vãng lai</a:t>
            </a:r>
          </a:p>
          <a:p>
            <a:pPr marL="171450" lvl="0" indent="-171450" algn="l" rtl="0">
              <a:spcBef>
                <a:spcPts val="0"/>
              </a:spcBef>
              <a:spcAft>
                <a:spcPts val="0"/>
              </a:spcAft>
              <a:buFontTx/>
              <a:buChar char="-"/>
            </a:pPr>
            <a:r>
              <a:rPr lang="fr" b="1" dirty="0"/>
              <a:t>Khách hàng thành viên</a:t>
            </a:r>
          </a:p>
          <a:p>
            <a:pPr marL="171450" lvl="0" indent="-171450" algn="l" rtl="0">
              <a:spcBef>
                <a:spcPts val="0"/>
              </a:spcBef>
              <a:spcAft>
                <a:spcPts val="0"/>
              </a:spcAft>
              <a:buFontTx/>
              <a:buChar char="-"/>
            </a:pPr>
            <a:r>
              <a:rPr lang="fr" b="1" dirty="0"/>
              <a:t>Nhân viên điều hành tour</a:t>
            </a:r>
          </a:p>
          <a:p>
            <a:pPr marL="171450" lvl="0" indent="-171450" algn="l" rtl="0">
              <a:spcBef>
                <a:spcPts val="0"/>
              </a:spcBef>
              <a:spcAft>
                <a:spcPts val="0"/>
              </a:spcAft>
              <a:buFontTx/>
              <a:buChar char="-"/>
            </a:pPr>
            <a:r>
              <a:rPr lang="fr" b="1" dirty="0"/>
              <a:t>Nhà quản lý</a:t>
            </a:r>
            <a:endParaRPr b="1" dirty="0"/>
          </a:p>
        </p:txBody>
      </p:sp>
      <p:sp>
        <p:nvSpPr>
          <p:cNvPr id="897" name="Google Shape;897;p37"/>
          <p:cNvSpPr txBox="1">
            <a:spLocks noGrp="1"/>
          </p:cNvSpPr>
          <p:nvPr>
            <p:ph type="subTitle" idx="2"/>
          </p:nvPr>
        </p:nvSpPr>
        <p:spPr>
          <a:xfrm>
            <a:off x="5613000" y="1634950"/>
            <a:ext cx="2730900" cy="7237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1" dirty="0"/>
              <a:t>Là </a:t>
            </a:r>
            <a:r>
              <a:rPr lang="fr-FR" b="1" dirty="0" err="1"/>
              <a:t>website</a:t>
            </a:r>
            <a:r>
              <a:rPr lang="fr-FR" b="1" dirty="0"/>
              <a:t> </a:t>
            </a:r>
            <a:r>
              <a:rPr lang="en-US" b="1" dirty="0"/>
              <a:t>c</a:t>
            </a:r>
            <a:r>
              <a:rPr lang="vi-VN" b="1" dirty="0"/>
              <a:t>ó thể sử dụng được trên mọi thiết bị có kết nối Internet</a:t>
            </a:r>
          </a:p>
          <a:p>
            <a:pPr marL="0" lvl="0" indent="0" algn="l" rtl="0">
              <a:spcBef>
                <a:spcPts val="0"/>
              </a:spcBef>
              <a:spcAft>
                <a:spcPts val="0"/>
              </a:spcAft>
              <a:buNone/>
            </a:pPr>
            <a:endParaRPr lang="fr-FR" b="1" dirty="0"/>
          </a:p>
        </p:txBody>
      </p:sp>
      <p:sp>
        <p:nvSpPr>
          <p:cNvPr id="898" name="Google Shape;898;p37"/>
          <p:cNvSpPr txBox="1">
            <a:spLocks noGrp="1"/>
          </p:cNvSpPr>
          <p:nvPr>
            <p:ph type="subTitle" idx="3"/>
          </p:nvPr>
        </p:nvSpPr>
        <p:spPr>
          <a:xfrm>
            <a:off x="1687325" y="3464500"/>
            <a:ext cx="2730900" cy="10206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b="1" dirty="0" err="1"/>
              <a:t>Quản</a:t>
            </a:r>
            <a:r>
              <a:rPr lang="en-US" b="1" dirty="0"/>
              <a:t> </a:t>
            </a:r>
            <a:r>
              <a:rPr lang="en-US" b="1" dirty="0" err="1"/>
              <a:t>lý</a:t>
            </a:r>
            <a:r>
              <a:rPr lang="en-US" b="1" dirty="0"/>
              <a:t> tour du </a:t>
            </a:r>
            <a:r>
              <a:rPr lang="en-US" b="1" dirty="0" err="1"/>
              <a:t>lịch</a:t>
            </a:r>
            <a:endParaRPr lang="en-US" b="1" dirty="0"/>
          </a:p>
          <a:p>
            <a:pPr marL="171450" lvl="0" indent="-171450" algn="l" rtl="0">
              <a:spcBef>
                <a:spcPts val="0"/>
              </a:spcBef>
              <a:spcAft>
                <a:spcPts val="0"/>
              </a:spcAft>
              <a:buFontTx/>
              <a:buChar char="-"/>
            </a:pPr>
            <a:r>
              <a:rPr lang="en-US" b="1" dirty="0" err="1"/>
              <a:t>Quản</a:t>
            </a:r>
            <a:r>
              <a:rPr lang="en-US" b="1" dirty="0"/>
              <a:t> </a:t>
            </a:r>
            <a:r>
              <a:rPr lang="en-US" b="1" dirty="0" err="1"/>
              <a:t>lý</a:t>
            </a:r>
            <a:r>
              <a:rPr lang="en-US" b="1" dirty="0"/>
              <a:t> </a:t>
            </a:r>
            <a:r>
              <a:rPr lang="en-US" b="1" dirty="0" err="1"/>
              <a:t>đơn</a:t>
            </a:r>
            <a:r>
              <a:rPr lang="en-US" b="1" dirty="0"/>
              <a:t> </a:t>
            </a:r>
            <a:r>
              <a:rPr lang="en-US" b="1" dirty="0" err="1"/>
              <a:t>đặt</a:t>
            </a:r>
            <a:r>
              <a:rPr lang="en-US" b="1" dirty="0"/>
              <a:t> tour (bao </a:t>
            </a:r>
            <a:r>
              <a:rPr lang="en-US" b="1" dirty="0" err="1"/>
              <a:t>gồm</a:t>
            </a:r>
            <a:r>
              <a:rPr lang="en-US" b="1" dirty="0"/>
              <a:t> </a:t>
            </a:r>
            <a:r>
              <a:rPr lang="en-US" b="1" dirty="0" err="1"/>
              <a:t>cả</a:t>
            </a:r>
            <a:r>
              <a:rPr lang="en-US" b="1" dirty="0"/>
              <a:t> </a:t>
            </a:r>
            <a:r>
              <a:rPr lang="en-US" b="1" dirty="0" err="1"/>
              <a:t>đặt</a:t>
            </a:r>
            <a:r>
              <a:rPr lang="en-US" b="1" dirty="0"/>
              <a:t> </a:t>
            </a:r>
            <a:r>
              <a:rPr lang="en-US" b="1" dirty="0" err="1"/>
              <a:t>phương</a:t>
            </a:r>
            <a:r>
              <a:rPr lang="en-US" b="1" dirty="0"/>
              <a:t> </a:t>
            </a:r>
            <a:r>
              <a:rPr lang="en-US" b="1" dirty="0" err="1"/>
              <a:t>tiện</a:t>
            </a:r>
            <a:r>
              <a:rPr lang="en-US" b="1" dirty="0"/>
              <a:t> </a:t>
            </a:r>
            <a:r>
              <a:rPr lang="en-US" b="1" dirty="0" err="1"/>
              <a:t>liên</a:t>
            </a:r>
            <a:r>
              <a:rPr lang="en-US" b="1" dirty="0"/>
              <a:t> </a:t>
            </a:r>
            <a:r>
              <a:rPr lang="en-US" b="1" dirty="0" err="1"/>
              <a:t>kết</a:t>
            </a:r>
            <a:r>
              <a:rPr lang="en-US" b="1" dirty="0"/>
              <a:t> </a:t>
            </a:r>
            <a:r>
              <a:rPr lang="en-US" b="1" dirty="0" err="1"/>
              <a:t>và</a:t>
            </a:r>
            <a:r>
              <a:rPr lang="en-US" b="1" dirty="0"/>
              <a:t> </a:t>
            </a:r>
            <a:r>
              <a:rPr lang="en-US" b="1" dirty="0" err="1"/>
              <a:t>tính</a:t>
            </a:r>
            <a:r>
              <a:rPr lang="en-US" b="1" dirty="0"/>
              <a:t> </a:t>
            </a:r>
            <a:r>
              <a:rPr lang="en-US" b="1" dirty="0" err="1"/>
              <a:t>tiền</a:t>
            </a:r>
            <a:r>
              <a:rPr lang="en-US" b="1" dirty="0"/>
              <a:t> </a:t>
            </a:r>
            <a:r>
              <a:rPr lang="en-US" b="1" dirty="0" err="1"/>
              <a:t>chênh</a:t>
            </a:r>
            <a:r>
              <a:rPr lang="en-US" b="1" dirty="0"/>
              <a:t> </a:t>
            </a:r>
            <a:r>
              <a:rPr lang="en-US" b="1" dirty="0" err="1"/>
              <a:t>lệch</a:t>
            </a:r>
            <a:r>
              <a:rPr lang="en-US" b="1" dirty="0"/>
              <a:t> </a:t>
            </a:r>
            <a:r>
              <a:rPr lang="en-US" b="1" dirty="0" err="1"/>
              <a:t>nếu</a:t>
            </a:r>
            <a:r>
              <a:rPr lang="en-US" b="1" dirty="0"/>
              <a:t> </a:t>
            </a:r>
            <a:r>
              <a:rPr lang="en-US" b="1" dirty="0" err="1"/>
              <a:t>có</a:t>
            </a:r>
            <a:r>
              <a:rPr lang="en-US" b="1" dirty="0"/>
              <a:t>)</a:t>
            </a:r>
          </a:p>
          <a:p>
            <a:pPr marL="171450" lvl="0" indent="-171450" algn="l" rtl="0">
              <a:spcBef>
                <a:spcPts val="0"/>
              </a:spcBef>
              <a:spcAft>
                <a:spcPts val="0"/>
              </a:spcAft>
              <a:buFontTx/>
              <a:buChar char="-"/>
            </a:pPr>
            <a:r>
              <a:rPr lang="en-US" b="1" dirty="0" err="1"/>
              <a:t>Quản</a:t>
            </a:r>
            <a:r>
              <a:rPr lang="en-US" b="1" dirty="0"/>
              <a:t> </a:t>
            </a:r>
            <a:r>
              <a:rPr lang="en-US" b="1" dirty="0" err="1"/>
              <a:t>lý</a:t>
            </a:r>
            <a:r>
              <a:rPr lang="en-US" b="1" dirty="0"/>
              <a:t> </a:t>
            </a:r>
            <a:r>
              <a:rPr lang="en-US" b="1" dirty="0" err="1"/>
              <a:t>đánh</a:t>
            </a:r>
            <a:r>
              <a:rPr lang="en-US" b="1" dirty="0"/>
              <a:t> </a:t>
            </a:r>
            <a:r>
              <a:rPr lang="en-US" b="1" dirty="0" err="1"/>
              <a:t>giá</a:t>
            </a:r>
            <a:endParaRPr lang="en-US" b="1" dirty="0"/>
          </a:p>
          <a:p>
            <a:pPr marL="171450" lvl="0" indent="-171450" algn="l" rtl="0">
              <a:spcBef>
                <a:spcPts val="0"/>
              </a:spcBef>
              <a:spcAft>
                <a:spcPts val="0"/>
              </a:spcAft>
              <a:buFontTx/>
              <a:buChar char="-"/>
            </a:pPr>
            <a:r>
              <a:rPr lang="en-US" b="1" dirty="0" err="1"/>
              <a:t>Cập</a:t>
            </a:r>
            <a:r>
              <a:rPr lang="en-US" b="1" dirty="0"/>
              <a:t> </a:t>
            </a:r>
            <a:r>
              <a:rPr lang="en-US" b="1" dirty="0" err="1"/>
              <a:t>nhật</a:t>
            </a:r>
            <a:r>
              <a:rPr lang="en-US" b="1" dirty="0"/>
              <a:t> </a:t>
            </a:r>
            <a:r>
              <a:rPr lang="en-US" b="1" dirty="0" err="1"/>
              <a:t>cẩm</a:t>
            </a:r>
            <a:r>
              <a:rPr lang="en-US" b="1" dirty="0"/>
              <a:t> </a:t>
            </a:r>
            <a:r>
              <a:rPr lang="en-US" b="1" dirty="0" err="1"/>
              <a:t>nang</a:t>
            </a:r>
            <a:r>
              <a:rPr lang="en-US" b="1" dirty="0"/>
              <a:t> </a:t>
            </a:r>
            <a:r>
              <a:rPr lang="en-US" b="1" dirty="0" err="1"/>
              <a:t>và</a:t>
            </a:r>
            <a:r>
              <a:rPr lang="en-US" b="1" dirty="0"/>
              <a:t> tin </a:t>
            </a:r>
            <a:r>
              <a:rPr lang="en-US" b="1" dirty="0" err="1"/>
              <a:t>tức</a:t>
            </a:r>
            <a:endParaRPr lang="en-US" b="1" dirty="0"/>
          </a:p>
          <a:p>
            <a:pPr marL="171450" lvl="0" indent="-171450" algn="l" rtl="0">
              <a:spcBef>
                <a:spcPts val="0"/>
              </a:spcBef>
              <a:spcAft>
                <a:spcPts val="0"/>
              </a:spcAft>
              <a:buFontTx/>
              <a:buChar char="-"/>
            </a:pPr>
            <a:r>
              <a:rPr lang="en-US" b="1" dirty="0" err="1"/>
              <a:t>Thống</a:t>
            </a:r>
            <a:r>
              <a:rPr lang="en-US" b="1" dirty="0"/>
              <a:t> </a:t>
            </a:r>
            <a:r>
              <a:rPr lang="en-US" b="1" dirty="0" err="1"/>
              <a:t>kê</a:t>
            </a:r>
            <a:r>
              <a:rPr lang="en-US" b="1" dirty="0"/>
              <a:t> </a:t>
            </a:r>
            <a:r>
              <a:rPr lang="en-US" b="1" dirty="0" err="1"/>
              <a:t>theo</a:t>
            </a:r>
            <a:r>
              <a:rPr lang="en-US" b="1" dirty="0"/>
              <a:t> tour </a:t>
            </a:r>
            <a:r>
              <a:rPr lang="en-US" b="1" dirty="0" err="1"/>
              <a:t>và</a:t>
            </a:r>
            <a:r>
              <a:rPr lang="en-US" b="1" dirty="0"/>
              <a:t> </a:t>
            </a:r>
            <a:r>
              <a:rPr lang="en-US" b="1" dirty="0" err="1"/>
              <a:t>doanh</a:t>
            </a:r>
            <a:r>
              <a:rPr lang="en-US" b="1" dirty="0"/>
              <a:t> </a:t>
            </a:r>
            <a:r>
              <a:rPr lang="en-US" b="1" dirty="0" err="1"/>
              <a:t>thu</a:t>
            </a:r>
            <a:endParaRPr lang="en-US" b="1" dirty="0"/>
          </a:p>
          <a:p>
            <a:pPr marL="171450" lvl="0" indent="-171450" algn="l" rtl="0">
              <a:spcBef>
                <a:spcPts val="0"/>
              </a:spcBef>
              <a:spcAft>
                <a:spcPts val="0"/>
              </a:spcAft>
              <a:buFontTx/>
              <a:buChar char="-"/>
            </a:pPr>
            <a:endParaRPr b="1" dirty="0"/>
          </a:p>
        </p:txBody>
      </p:sp>
      <p:sp>
        <p:nvSpPr>
          <p:cNvPr id="899" name="Google Shape;899;p37"/>
          <p:cNvSpPr txBox="1">
            <a:spLocks noGrp="1"/>
          </p:cNvSpPr>
          <p:nvPr>
            <p:ph type="subTitle" idx="4"/>
          </p:nvPr>
        </p:nvSpPr>
        <p:spPr>
          <a:xfrm>
            <a:off x="5613000" y="3464500"/>
            <a:ext cx="2730900" cy="10206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fr" b="1" dirty="0"/>
              <a:t>Xem thông tin tour du lịch</a:t>
            </a:r>
          </a:p>
          <a:p>
            <a:pPr marL="171450" lvl="0" indent="-171450" algn="l" rtl="0">
              <a:spcBef>
                <a:spcPts val="0"/>
              </a:spcBef>
              <a:spcAft>
                <a:spcPts val="0"/>
              </a:spcAft>
              <a:buFontTx/>
              <a:buChar char="-"/>
            </a:pPr>
            <a:r>
              <a:rPr lang="fr" b="1" dirty="0"/>
              <a:t>Đặt tour</a:t>
            </a:r>
          </a:p>
          <a:p>
            <a:pPr marL="171450" lvl="0" indent="-171450" algn="l" rtl="0">
              <a:spcBef>
                <a:spcPts val="0"/>
              </a:spcBef>
              <a:spcAft>
                <a:spcPts val="0"/>
              </a:spcAft>
              <a:buFontTx/>
              <a:buChar char="-"/>
            </a:pPr>
            <a:r>
              <a:rPr lang="fr" b="1" dirty="0"/>
              <a:t>Xem lịch sử đặt tour</a:t>
            </a:r>
          </a:p>
          <a:p>
            <a:pPr marL="171450" lvl="0" indent="-171450" algn="l" rtl="0">
              <a:spcBef>
                <a:spcPts val="0"/>
              </a:spcBef>
              <a:spcAft>
                <a:spcPts val="0"/>
              </a:spcAft>
              <a:buFontTx/>
              <a:buChar char="-"/>
            </a:pPr>
            <a:r>
              <a:rPr lang="en-US" b="1" dirty="0"/>
              <a:t>Đ</a:t>
            </a:r>
            <a:r>
              <a:rPr lang="fr" b="1" dirty="0"/>
              <a:t>ánh giá tour hoàn thành</a:t>
            </a:r>
          </a:p>
          <a:p>
            <a:pPr marL="171450" lvl="0" indent="-171450" algn="l" rtl="0">
              <a:spcBef>
                <a:spcPts val="0"/>
              </a:spcBef>
              <a:spcAft>
                <a:spcPts val="0"/>
              </a:spcAft>
              <a:buFontTx/>
              <a:buChar char="-"/>
            </a:pPr>
            <a:r>
              <a:rPr lang="en-US" b="1" dirty="0"/>
              <a:t>H</a:t>
            </a:r>
            <a:r>
              <a:rPr lang="fr" b="1" dirty="0"/>
              <a:t>uỷ đơn</a:t>
            </a:r>
          </a:p>
          <a:p>
            <a:pPr marL="171450" lvl="0" indent="-171450" algn="l" rtl="0">
              <a:spcBef>
                <a:spcPts val="0"/>
              </a:spcBef>
              <a:spcAft>
                <a:spcPts val="0"/>
              </a:spcAft>
              <a:buFontTx/>
              <a:buChar char="-"/>
            </a:pPr>
            <a:r>
              <a:rPr lang="fr" b="1" dirty="0"/>
              <a:t>Xem dự báo thời tiết tour</a:t>
            </a:r>
          </a:p>
          <a:p>
            <a:pPr marL="171450" lvl="0" indent="-171450" algn="l" rtl="0">
              <a:spcBef>
                <a:spcPts val="0"/>
              </a:spcBef>
              <a:spcAft>
                <a:spcPts val="0"/>
              </a:spcAft>
              <a:buFontTx/>
              <a:buChar char="-"/>
            </a:pPr>
            <a:r>
              <a:rPr lang="fr" b="1" dirty="0"/>
              <a:t>Xem tin tức và cẩm nang du lịch</a:t>
            </a:r>
          </a:p>
          <a:p>
            <a:pPr marL="171450" lvl="0" indent="-171450" algn="l" rtl="0">
              <a:spcBef>
                <a:spcPts val="0"/>
              </a:spcBef>
              <a:spcAft>
                <a:spcPts val="0"/>
              </a:spcAft>
              <a:buFontTx/>
              <a:buChar char="-"/>
            </a:pPr>
            <a:endParaRPr b="1" dirty="0"/>
          </a:p>
        </p:txBody>
      </p:sp>
      <p:sp>
        <p:nvSpPr>
          <p:cNvPr id="900" name="Google Shape;900;p37"/>
          <p:cNvSpPr txBox="1">
            <a:spLocks noGrp="1"/>
          </p:cNvSpPr>
          <p:nvPr>
            <p:ph type="subTitle" idx="5"/>
          </p:nvPr>
        </p:nvSpPr>
        <p:spPr>
          <a:xfrm>
            <a:off x="1687325" y="1154850"/>
            <a:ext cx="27309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CÁC TÁC NHÂN</a:t>
            </a:r>
            <a:endParaRPr dirty="0"/>
          </a:p>
        </p:txBody>
      </p:sp>
      <p:sp>
        <p:nvSpPr>
          <p:cNvPr id="901" name="Google Shape;901;p37"/>
          <p:cNvSpPr txBox="1">
            <a:spLocks noGrp="1"/>
          </p:cNvSpPr>
          <p:nvPr>
            <p:ph type="subTitle" idx="7"/>
          </p:nvPr>
        </p:nvSpPr>
        <p:spPr>
          <a:xfrm>
            <a:off x="5612975" y="1154850"/>
            <a:ext cx="27309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PHẠM VI</a:t>
            </a:r>
            <a:endParaRPr dirty="0"/>
          </a:p>
        </p:txBody>
      </p:sp>
      <p:sp>
        <p:nvSpPr>
          <p:cNvPr id="902" name="Google Shape;902;p37"/>
          <p:cNvSpPr txBox="1">
            <a:spLocks noGrp="1"/>
          </p:cNvSpPr>
          <p:nvPr>
            <p:ph type="subTitle" idx="8"/>
          </p:nvPr>
        </p:nvSpPr>
        <p:spPr>
          <a:xfrm>
            <a:off x="5612975" y="2984400"/>
            <a:ext cx="27309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CHỨC NĂNG CHÍNH TRANG CLIENT</a:t>
            </a:r>
            <a:endParaRPr dirty="0"/>
          </a:p>
        </p:txBody>
      </p:sp>
      <p:sp>
        <p:nvSpPr>
          <p:cNvPr id="903" name="Google Shape;903;p37"/>
          <p:cNvSpPr/>
          <p:nvPr/>
        </p:nvSpPr>
        <p:spPr>
          <a:xfrm>
            <a:off x="717425" y="1617438"/>
            <a:ext cx="741300" cy="741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04" name="Google Shape;904;p37"/>
          <p:cNvSpPr/>
          <p:nvPr/>
        </p:nvSpPr>
        <p:spPr>
          <a:xfrm>
            <a:off x="717425" y="3442649"/>
            <a:ext cx="741300" cy="741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05" name="Google Shape;905;p37"/>
          <p:cNvSpPr/>
          <p:nvPr/>
        </p:nvSpPr>
        <p:spPr>
          <a:xfrm>
            <a:off x="4643100" y="1617438"/>
            <a:ext cx="741300" cy="741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06" name="Google Shape;906;p37"/>
          <p:cNvSpPr/>
          <p:nvPr/>
        </p:nvSpPr>
        <p:spPr>
          <a:xfrm>
            <a:off x="4643100" y="3442649"/>
            <a:ext cx="741300" cy="741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907" name="Google Shape;907;p37"/>
          <p:cNvGrpSpPr/>
          <p:nvPr/>
        </p:nvGrpSpPr>
        <p:grpSpPr>
          <a:xfrm>
            <a:off x="893337" y="1794907"/>
            <a:ext cx="388560" cy="385836"/>
            <a:chOff x="-64781025" y="3361050"/>
            <a:chExt cx="317425" cy="315200"/>
          </a:xfrm>
        </p:grpSpPr>
        <p:sp>
          <p:nvSpPr>
            <p:cNvPr id="908" name="Google Shape;908;p37"/>
            <p:cNvSpPr/>
            <p:nvPr/>
          </p:nvSpPr>
          <p:spPr>
            <a:xfrm>
              <a:off x="-64764500" y="3388725"/>
              <a:ext cx="272550" cy="272550"/>
            </a:xfrm>
            <a:custGeom>
              <a:avLst/>
              <a:gdLst/>
              <a:ahLst/>
              <a:cxnLst/>
              <a:rect l="l" t="t" r="r" b="b"/>
              <a:pathLst>
                <a:path w="10902" h="10902" extrusionOk="0">
                  <a:moveTo>
                    <a:pt x="6554" y="2647"/>
                  </a:moveTo>
                  <a:cubicBezTo>
                    <a:pt x="6979" y="2647"/>
                    <a:pt x="7404" y="2805"/>
                    <a:pt x="7719" y="3120"/>
                  </a:cubicBezTo>
                  <a:cubicBezTo>
                    <a:pt x="8381" y="3782"/>
                    <a:pt x="8381" y="4821"/>
                    <a:pt x="7751" y="5483"/>
                  </a:cubicBezTo>
                  <a:cubicBezTo>
                    <a:pt x="7436" y="5798"/>
                    <a:pt x="7058" y="5955"/>
                    <a:pt x="6585" y="5955"/>
                  </a:cubicBezTo>
                  <a:cubicBezTo>
                    <a:pt x="6144" y="5955"/>
                    <a:pt x="5703" y="5798"/>
                    <a:pt x="5388" y="5483"/>
                  </a:cubicBezTo>
                  <a:cubicBezTo>
                    <a:pt x="5073" y="5168"/>
                    <a:pt x="4915" y="4758"/>
                    <a:pt x="4915" y="4286"/>
                  </a:cubicBezTo>
                  <a:cubicBezTo>
                    <a:pt x="4915" y="3813"/>
                    <a:pt x="5073" y="3435"/>
                    <a:pt x="5388" y="3120"/>
                  </a:cubicBezTo>
                  <a:cubicBezTo>
                    <a:pt x="5703" y="2805"/>
                    <a:pt x="6128" y="2647"/>
                    <a:pt x="6554" y="2647"/>
                  </a:cubicBezTo>
                  <a:close/>
                  <a:moveTo>
                    <a:pt x="2175" y="6901"/>
                  </a:moveTo>
                  <a:lnTo>
                    <a:pt x="4065" y="8791"/>
                  </a:lnTo>
                  <a:lnTo>
                    <a:pt x="3592" y="9484"/>
                  </a:lnTo>
                  <a:lnTo>
                    <a:pt x="1418" y="7342"/>
                  </a:lnTo>
                  <a:lnTo>
                    <a:pt x="2175" y="6901"/>
                  </a:lnTo>
                  <a:close/>
                  <a:moveTo>
                    <a:pt x="6907" y="1"/>
                  </a:moveTo>
                  <a:cubicBezTo>
                    <a:pt x="6851" y="1"/>
                    <a:pt x="6795" y="11"/>
                    <a:pt x="6743" y="33"/>
                  </a:cubicBezTo>
                  <a:cubicBezTo>
                    <a:pt x="5546" y="663"/>
                    <a:pt x="4474" y="1576"/>
                    <a:pt x="3655" y="2616"/>
                  </a:cubicBezTo>
                  <a:cubicBezTo>
                    <a:pt x="3025" y="3341"/>
                    <a:pt x="2553" y="4223"/>
                    <a:pt x="2175" y="5136"/>
                  </a:cubicBezTo>
                  <a:cubicBezTo>
                    <a:pt x="2048" y="5451"/>
                    <a:pt x="1922" y="5766"/>
                    <a:pt x="1859" y="6050"/>
                  </a:cubicBezTo>
                  <a:lnTo>
                    <a:pt x="505" y="6838"/>
                  </a:lnTo>
                  <a:cubicBezTo>
                    <a:pt x="379" y="6932"/>
                    <a:pt x="316" y="7058"/>
                    <a:pt x="316" y="7184"/>
                  </a:cubicBezTo>
                  <a:cubicBezTo>
                    <a:pt x="316" y="7279"/>
                    <a:pt x="347" y="7405"/>
                    <a:pt x="442" y="7531"/>
                  </a:cubicBezTo>
                  <a:lnTo>
                    <a:pt x="1072" y="8161"/>
                  </a:lnTo>
                  <a:cubicBezTo>
                    <a:pt x="631" y="8696"/>
                    <a:pt x="1" y="9673"/>
                    <a:pt x="1" y="10272"/>
                  </a:cubicBezTo>
                  <a:cubicBezTo>
                    <a:pt x="1" y="10524"/>
                    <a:pt x="64" y="10681"/>
                    <a:pt x="158" y="10744"/>
                  </a:cubicBezTo>
                  <a:cubicBezTo>
                    <a:pt x="221" y="10839"/>
                    <a:pt x="379" y="10902"/>
                    <a:pt x="631" y="10902"/>
                  </a:cubicBezTo>
                  <a:cubicBezTo>
                    <a:pt x="1229" y="10902"/>
                    <a:pt x="2238" y="10240"/>
                    <a:pt x="2742" y="9830"/>
                  </a:cubicBezTo>
                  <a:lnTo>
                    <a:pt x="3372" y="10461"/>
                  </a:lnTo>
                  <a:cubicBezTo>
                    <a:pt x="3466" y="10555"/>
                    <a:pt x="3592" y="10587"/>
                    <a:pt x="3655" y="10587"/>
                  </a:cubicBezTo>
                  <a:lnTo>
                    <a:pt x="3687" y="10587"/>
                  </a:lnTo>
                  <a:cubicBezTo>
                    <a:pt x="3813" y="10587"/>
                    <a:pt x="3939" y="10524"/>
                    <a:pt x="4002" y="10398"/>
                  </a:cubicBezTo>
                  <a:lnTo>
                    <a:pt x="4789" y="9074"/>
                  </a:lnTo>
                  <a:cubicBezTo>
                    <a:pt x="5104" y="8980"/>
                    <a:pt x="5420" y="8854"/>
                    <a:pt x="5735" y="8759"/>
                  </a:cubicBezTo>
                  <a:cubicBezTo>
                    <a:pt x="6648" y="8381"/>
                    <a:pt x="7530" y="7877"/>
                    <a:pt x="8255" y="7279"/>
                  </a:cubicBezTo>
                  <a:cubicBezTo>
                    <a:pt x="9295" y="6459"/>
                    <a:pt x="10208" y="5388"/>
                    <a:pt x="10838" y="4223"/>
                  </a:cubicBezTo>
                  <a:cubicBezTo>
                    <a:pt x="10901" y="4065"/>
                    <a:pt x="10870" y="3876"/>
                    <a:pt x="10744" y="3750"/>
                  </a:cubicBezTo>
                  <a:lnTo>
                    <a:pt x="7215" y="127"/>
                  </a:lnTo>
                  <a:cubicBezTo>
                    <a:pt x="7131" y="43"/>
                    <a:pt x="7019" y="1"/>
                    <a:pt x="6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7"/>
            <p:cNvSpPr/>
            <p:nvPr/>
          </p:nvSpPr>
          <p:spPr>
            <a:xfrm>
              <a:off x="-64568375" y="3361050"/>
              <a:ext cx="104775" cy="105675"/>
            </a:xfrm>
            <a:custGeom>
              <a:avLst/>
              <a:gdLst/>
              <a:ahLst/>
              <a:cxnLst/>
              <a:rect l="l" t="t" r="r" b="b"/>
              <a:pathLst>
                <a:path w="4191" h="4227" extrusionOk="0">
                  <a:moveTo>
                    <a:pt x="2941" y="1"/>
                  </a:moveTo>
                  <a:cubicBezTo>
                    <a:pt x="2906" y="1"/>
                    <a:pt x="2871" y="2"/>
                    <a:pt x="2836" y="5"/>
                  </a:cubicBezTo>
                  <a:cubicBezTo>
                    <a:pt x="1828" y="100"/>
                    <a:pt x="883" y="320"/>
                    <a:pt x="0" y="667"/>
                  </a:cubicBezTo>
                  <a:lnTo>
                    <a:pt x="3529" y="4227"/>
                  </a:lnTo>
                  <a:cubicBezTo>
                    <a:pt x="3876" y="3313"/>
                    <a:pt x="4128" y="2368"/>
                    <a:pt x="4191" y="1392"/>
                  </a:cubicBezTo>
                  <a:cubicBezTo>
                    <a:pt x="4191" y="982"/>
                    <a:pt x="4033" y="635"/>
                    <a:pt x="3812" y="352"/>
                  </a:cubicBezTo>
                  <a:cubicBezTo>
                    <a:pt x="3558" y="125"/>
                    <a:pt x="3252" y="1"/>
                    <a:pt x="2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7"/>
            <p:cNvSpPr/>
            <p:nvPr/>
          </p:nvSpPr>
          <p:spPr>
            <a:xfrm>
              <a:off x="-64645575" y="3596675"/>
              <a:ext cx="85100" cy="79575"/>
            </a:xfrm>
            <a:custGeom>
              <a:avLst/>
              <a:gdLst/>
              <a:ahLst/>
              <a:cxnLst/>
              <a:rect l="l" t="t" r="r" b="b"/>
              <a:pathLst>
                <a:path w="3404" h="3183" extrusionOk="0">
                  <a:moveTo>
                    <a:pt x="3403" y="0"/>
                  </a:moveTo>
                  <a:lnTo>
                    <a:pt x="3403" y="0"/>
                  </a:lnTo>
                  <a:cubicBezTo>
                    <a:pt x="2710" y="473"/>
                    <a:pt x="2017" y="819"/>
                    <a:pt x="1261" y="1134"/>
                  </a:cubicBezTo>
                  <a:cubicBezTo>
                    <a:pt x="1041" y="1292"/>
                    <a:pt x="726" y="1386"/>
                    <a:pt x="442" y="1449"/>
                  </a:cubicBezTo>
                  <a:cubicBezTo>
                    <a:pt x="347" y="1859"/>
                    <a:pt x="253" y="2237"/>
                    <a:pt x="95" y="2584"/>
                  </a:cubicBezTo>
                  <a:cubicBezTo>
                    <a:pt x="1" y="2741"/>
                    <a:pt x="32" y="2930"/>
                    <a:pt x="158" y="3056"/>
                  </a:cubicBezTo>
                  <a:cubicBezTo>
                    <a:pt x="253" y="3151"/>
                    <a:pt x="347" y="3182"/>
                    <a:pt x="442" y="3182"/>
                  </a:cubicBezTo>
                  <a:cubicBezTo>
                    <a:pt x="505" y="3182"/>
                    <a:pt x="568" y="3182"/>
                    <a:pt x="600" y="3151"/>
                  </a:cubicBezTo>
                  <a:cubicBezTo>
                    <a:pt x="1135" y="2867"/>
                    <a:pt x="1671" y="2521"/>
                    <a:pt x="2080" y="2080"/>
                  </a:cubicBezTo>
                  <a:cubicBezTo>
                    <a:pt x="2679" y="1481"/>
                    <a:pt x="3151" y="756"/>
                    <a:pt x="3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7"/>
            <p:cNvSpPr/>
            <p:nvPr/>
          </p:nvSpPr>
          <p:spPr>
            <a:xfrm>
              <a:off x="-64781025" y="3456475"/>
              <a:ext cx="80350" cy="85075"/>
            </a:xfrm>
            <a:custGeom>
              <a:avLst/>
              <a:gdLst/>
              <a:ahLst/>
              <a:cxnLst/>
              <a:rect l="l" t="t" r="r" b="b"/>
              <a:pathLst>
                <a:path w="3214" h="3403" extrusionOk="0">
                  <a:moveTo>
                    <a:pt x="3214" y="0"/>
                  </a:moveTo>
                  <a:cubicBezTo>
                    <a:pt x="2426" y="252"/>
                    <a:pt x="1733" y="725"/>
                    <a:pt x="1134" y="1324"/>
                  </a:cubicBezTo>
                  <a:cubicBezTo>
                    <a:pt x="693" y="1733"/>
                    <a:pt x="347" y="2269"/>
                    <a:pt x="63" y="2804"/>
                  </a:cubicBezTo>
                  <a:cubicBezTo>
                    <a:pt x="0" y="2962"/>
                    <a:pt x="32" y="3151"/>
                    <a:pt x="158" y="3277"/>
                  </a:cubicBezTo>
                  <a:cubicBezTo>
                    <a:pt x="221" y="3371"/>
                    <a:pt x="347" y="3403"/>
                    <a:pt x="410" y="3403"/>
                  </a:cubicBezTo>
                  <a:cubicBezTo>
                    <a:pt x="504" y="3403"/>
                    <a:pt x="536" y="3403"/>
                    <a:pt x="630" y="3371"/>
                  </a:cubicBezTo>
                  <a:cubicBezTo>
                    <a:pt x="977" y="3214"/>
                    <a:pt x="1355" y="3088"/>
                    <a:pt x="1764" y="2993"/>
                  </a:cubicBezTo>
                  <a:cubicBezTo>
                    <a:pt x="1827" y="2678"/>
                    <a:pt x="1953" y="2426"/>
                    <a:pt x="2079" y="2143"/>
                  </a:cubicBezTo>
                  <a:cubicBezTo>
                    <a:pt x="2394" y="1387"/>
                    <a:pt x="2741" y="694"/>
                    <a:pt x="3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37"/>
          <p:cNvGrpSpPr/>
          <p:nvPr/>
        </p:nvGrpSpPr>
        <p:grpSpPr>
          <a:xfrm>
            <a:off x="889068" y="3620125"/>
            <a:ext cx="388585" cy="386661"/>
            <a:chOff x="-62151950" y="4111775"/>
            <a:chExt cx="318225" cy="316650"/>
          </a:xfrm>
        </p:grpSpPr>
        <p:sp>
          <p:nvSpPr>
            <p:cNvPr id="913" name="Google Shape;913;p37"/>
            <p:cNvSpPr/>
            <p:nvPr/>
          </p:nvSpPr>
          <p:spPr>
            <a:xfrm>
              <a:off x="-62151950" y="4407925"/>
              <a:ext cx="318225" cy="20500"/>
            </a:xfrm>
            <a:custGeom>
              <a:avLst/>
              <a:gdLst/>
              <a:ahLst/>
              <a:cxnLst/>
              <a:rect l="l" t="t" r="r" b="b"/>
              <a:pathLst>
                <a:path w="12729" h="820" extrusionOk="0">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7"/>
            <p:cNvSpPr/>
            <p:nvPr/>
          </p:nvSpPr>
          <p:spPr>
            <a:xfrm>
              <a:off x="-62151950" y="4283475"/>
              <a:ext cx="84300" cy="104000"/>
            </a:xfrm>
            <a:custGeom>
              <a:avLst/>
              <a:gdLst/>
              <a:ahLst/>
              <a:cxnLst/>
              <a:rect l="l" t="t" r="r" b="b"/>
              <a:pathLst>
                <a:path w="3372" h="4160" extrusionOk="0">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7"/>
            <p:cNvSpPr/>
            <p:nvPr/>
          </p:nvSpPr>
          <p:spPr>
            <a:xfrm>
              <a:off x="-62033800" y="4111775"/>
              <a:ext cx="82725" cy="275700"/>
            </a:xfrm>
            <a:custGeom>
              <a:avLst/>
              <a:gdLst/>
              <a:ahLst/>
              <a:cxnLst/>
              <a:rect l="l" t="t" r="r" b="b"/>
              <a:pathLst>
                <a:path w="3309" h="11028" extrusionOk="0">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p:cNvSpPr/>
            <p:nvPr/>
          </p:nvSpPr>
          <p:spPr>
            <a:xfrm>
              <a:off x="-61916450" y="4200775"/>
              <a:ext cx="82725" cy="186700"/>
            </a:xfrm>
            <a:custGeom>
              <a:avLst/>
              <a:gdLst/>
              <a:ahLst/>
              <a:cxnLst/>
              <a:rect l="l" t="t" r="r" b="b"/>
              <a:pathLst>
                <a:path w="3309" h="7468" extrusionOk="0">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7" name="Google Shape;917;p37"/>
          <p:cNvSpPr/>
          <p:nvPr/>
        </p:nvSpPr>
        <p:spPr>
          <a:xfrm>
            <a:off x="4819459" y="3661827"/>
            <a:ext cx="388585" cy="302961"/>
          </a:xfrm>
          <a:custGeom>
            <a:avLst/>
            <a:gdLst/>
            <a:ahLst/>
            <a:cxnLst/>
            <a:rect l="l" t="t" r="r" b="b"/>
            <a:pathLst>
              <a:path w="12729" h="9925" extrusionOk="0">
                <a:moveTo>
                  <a:pt x="925" y="3644"/>
                </a:moveTo>
                <a:cubicBezTo>
                  <a:pt x="944" y="3644"/>
                  <a:pt x="963" y="3648"/>
                  <a:pt x="978" y="3655"/>
                </a:cubicBezTo>
                <a:lnTo>
                  <a:pt x="1608" y="3970"/>
                </a:lnTo>
                <a:lnTo>
                  <a:pt x="1608" y="5924"/>
                </a:lnTo>
                <a:lnTo>
                  <a:pt x="978" y="6239"/>
                </a:lnTo>
                <a:cubicBezTo>
                  <a:pt x="960" y="6256"/>
                  <a:pt x="937" y="6264"/>
                  <a:pt x="914" y="6264"/>
                </a:cubicBezTo>
                <a:cubicBezTo>
                  <a:pt x="854" y="6264"/>
                  <a:pt x="788" y="6212"/>
                  <a:pt x="788" y="6144"/>
                </a:cubicBezTo>
                <a:lnTo>
                  <a:pt x="788" y="3781"/>
                </a:lnTo>
                <a:cubicBezTo>
                  <a:pt x="788" y="3685"/>
                  <a:pt x="862" y="3644"/>
                  <a:pt x="925" y="3644"/>
                </a:cubicBezTo>
                <a:close/>
                <a:moveTo>
                  <a:pt x="4128" y="7184"/>
                </a:moveTo>
                <a:lnTo>
                  <a:pt x="6963" y="8035"/>
                </a:lnTo>
                <a:cubicBezTo>
                  <a:pt x="6648" y="8507"/>
                  <a:pt x="6176" y="8759"/>
                  <a:pt x="5640" y="8759"/>
                </a:cubicBezTo>
                <a:cubicBezTo>
                  <a:pt x="4821" y="8759"/>
                  <a:pt x="4097" y="8066"/>
                  <a:pt x="4128" y="7184"/>
                </a:cubicBezTo>
                <a:close/>
                <a:moveTo>
                  <a:pt x="11374" y="820"/>
                </a:moveTo>
                <a:cubicBezTo>
                  <a:pt x="11626" y="820"/>
                  <a:pt x="11815" y="1009"/>
                  <a:pt x="11815" y="1198"/>
                </a:cubicBezTo>
                <a:lnTo>
                  <a:pt x="11815" y="8665"/>
                </a:lnTo>
                <a:cubicBezTo>
                  <a:pt x="11815" y="8885"/>
                  <a:pt x="11626" y="9043"/>
                  <a:pt x="11374" y="9043"/>
                </a:cubicBezTo>
                <a:cubicBezTo>
                  <a:pt x="11154" y="9043"/>
                  <a:pt x="10996" y="8854"/>
                  <a:pt x="10996" y="8665"/>
                </a:cubicBezTo>
                <a:lnTo>
                  <a:pt x="10996" y="1198"/>
                </a:lnTo>
                <a:cubicBezTo>
                  <a:pt x="10996" y="977"/>
                  <a:pt x="11185" y="820"/>
                  <a:pt x="11374" y="820"/>
                </a:cubicBezTo>
                <a:close/>
                <a:moveTo>
                  <a:pt x="11437" y="1"/>
                </a:moveTo>
                <a:cubicBezTo>
                  <a:pt x="10870" y="1"/>
                  <a:pt x="10366" y="379"/>
                  <a:pt x="10240" y="883"/>
                </a:cubicBezTo>
                <a:lnTo>
                  <a:pt x="2080" y="3246"/>
                </a:lnTo>
                <a:lnTo>
                  <a:pt x="1387" y="2899"/>
                </a:lnTo>
                <a:cubicBezTo>
                  <a:pt x="1251" y="2831"/>
                  <a:pt x="1109" y="2800"/>
                  <a:pt x="970" y="2800"/>
                </a:cubicBezTo>
                <a:cubicBezTo>
                  <a:pt x="466" y="2800"/>
                  <a:pt x="1" y="3213"/>
                  <a:pt x="1" y="3781"/>
                </a:cubicBezTo>
                <a:lnTo>
                  <a:pt x="1" y="6144"/>
                </a:lnTo>
                <a:cubicBezTo>
                  <a:pt x="1" y="6687"/>
                  <a:pt x="465" y="7095"/>
                  <a:pt x="983" y="7095"/>
                </a:cubicBezTo>
                <a:cubicBezTo>
                  <a:pt x="1127" y="7095"/>
                  <a:pt x="1275" y="7063"/>
                  <a:pt x="1419" y="6995"/>
                </a:cubicBezTo>
                <a:lnTo>
                  <a:pt x="2143" y="6648"/>
                </a:lnTo>
                <a:lnTo>
                  <a:pt x="3340" y="6995"/>
                </a:lnTo>
                <a:cubicBezTo>
                  <a:pt x="3151" y="8444"/>
                  <a:pt x="4286" y="9641"/>
                  <a:pt x="5672" y="9641"/>
                </a:cubicBezTo>
                <a:cubicBezTo>
                  <a:pt x="6585" y="9641"/>
                  <a:pt x="7405" y="9074"/>
                  <a:pt x="7814" y="8287"/>
                </a:cubicBezTo>
                <a:lnTo>
                  <a:pt x="10271" y="9011"/>
                </a:lnTo>
                <a:cubicBezTo>
                  <a:pt x="10429" y="9515"/>
                  <a:pt x="10902" y="9925"/>
                  <a:pt x="11469" y="9925"/>
                </a:cubicBezTo>
                <a:cubicBezTo>
                  <a:pt x="12130" y="9925"/>
                  <a:pt x="12729" y="9358"/>
                  <a:pt x="12729" y="8696"/>
                </a:cubicBezTo>
                <a:lnTo>
                  <a:pt x="12729" y="1261"/>
                </a:lnTo>
                <a:cubicBezTo>
                  <a:pt x="12634" y="536"/>
                  <a:pt x="12099" y="1"/>
                  <a:pt x="11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8" name="Google Shape;918;p37"/>
          <p:cNvGrpSpPr/>
          <p:nvPr/>
        </p:nvGrpSpPr>
        <p:grpSpPr>
          <a:xfrm>
            <a:off x="4826296" y="1794018"/>
            <a:ext cx="388582" cy="387519"/>
            <a:chOff x="-44914800" y="3560450"/>
            <a:chExt cx="300900" cy="300100"/>
          </a:xfrm>
        </p:grpSpPr>
        <p:sp>
          <p:nvSpPr>
            <p:cNvPr id="919" name="Google Shape;919;p37"/>
            <p:cNvSpPr/>
            <p:nvPr/>
          </p:nvSpPr>
          <p:spPr>
            <a:xfrm>
              <a:off x="-44914800" y="3560450"/>
              <a:ext cx="300900" cy="300100"/>
            </a:xfrm>
            <a:custGeom>
              <a:avLst/>
              <a:gdLst/>
              <a:ahLst/>
              <a:cxnLst/>
              <a:rect l="l" t="t" r="r" b="b"/>
              <a:pathLst>
                <a:path w="12036" h="12004" extrusionOk="0">
                  <a:moveTo>
                    <a:pt x="9893" y="1418"/>
                  </a:moveTo>
                  <a:lnTo>
                    <a:pt x="9893" y="1764"/>
                  </a:lnTo>
                  <a:cubicBezTo>
                    <a:pt x="9893" y="1953"/>
                    <a:pt x="10051" y="2111"/>
                    <a:pt x="10240" y="2111"/>
                  </a:cubicBezTo>
                  <a:lnTo>
                    <a:pt x="10618" y="2111"/>
                  </a:lnTo>
                  <a:lnTo>
                    <a:pt x="10618" y="9924"/>
                  </a:lnTo>
                  <a:lnTo>
                    <a:pt x="10240" y="9924"/>
                  </a:lnTo>
                  <a:cubicBezTo>
                    <a:pt x="10051" y="9924"/>
                    <a:pt x="9893" y="10082"/>
                    <a:pt x="9893" y="10271"/>
                  </a:cubicBezTo>
                  <a:lnTo>
                    <a:pt x="9893" y="10617"/>
                  </a:lnTo>
                  <a:lnTo>
                    <a:pt x="2143" y="10617"/>
                  </a:lnTo>
                  <a:lnTo>
                    <a:pt x="2143" y="10271"/>
                  </a:lnTo>
                  <a:cubicBezTo>
                    <a:pt x="2143" y="10082"/>
                    <a:pt x="1985" y="9924"/>
                    <a:pt x="1796" y="9924"/>
                  </a:cubicBezTo>
                  <a:lnTo>
                    <a:pt x="1450" y="9924"/>
                  </a:lnTo>
                  <a:lnTo>
                    <a:pt x="1450" y="2142"/>
                  </a:lnTo>
                  <a:lnTo>
                    <a:pt x="1796" y="2142"/>
                  </a:lnTo>
                  <a:cubicBezTo>
                    <a:pt x="1985" y="2142"/>
                    <a:pt x="2143" y="1985"/>
                    <a:pt x="2143" y="1796"/>
                  </a:cubicBezTo>
                  <a:lnTo>
                    <a:pt x="2143" y="1418"/>
                  </a:lnTo>
                  <a:close/>
                  <a:moveTo>
                    <a:pt x="379" y="0"/>
                  </a:moveTo>
                  <a:cubicBezTo>
                    <a:pt x="158" y="0"/>
                    <a:pt x="1" y="158"/>
                    <a:pt x="1" y="347"/>
                  </a:cubicBezTo>
                  <a:lnTo>
                    <a:pt x="1" y="1764"/>
                  </a:lnTo>
                  <a:cubicBezTo>
                    <a:pt x="1" y="1953"/>
                    <a:pt x="158" y="2111"/>
                    <a:pt x="379" y="2111"/>
                  </a:cubicBezTo>
                  <a:lnTo>
                    <a:pt x="725" y="2111"/>
                  </a:lnTo>
                  <a:lnTo>
                    <a:pt x="725" y="9861"/>
                  </a:lnTo>
                  <a:lnTo>
                    <a:pt x="379" y="9861"/>
                  </a:lnTo>
                  <a:cubicBezTo>
                    <a:pt x="158" y="9861"/>
                    <a:pt x="1" y="10019"/>
                    <a:pt x="1" y="10208"/>
                  </a:cubicBezTo>
                  <a:lnTo>
                    <a:pt x="1" y="11657"/>
                  </a:lnTo>
                  <a:cubicBezTo>
                    <a:pt x="1" y="11846"/>
                    <a:pt x="158" y="12003"/>
                    <a:pt x="379" y="12003"/>
                  </a:cubicBezTo>
                  <a:lnTo>
                    <a:pt x="1796" y="12003"/>
                  </a:lnTo>
                  <a:cubicBezTo>
                    <a:pt x="1985" y="12003"/>
                    <a:pt x="2143" y="11846"/>
                    <a:pt x="2143" y="11657"/>
                  </a:cubicBezTo>
                  <a:lnTo>
                    <a:pt x="2143" y="11279"/>
                  </a:lnTo>
                  <a:lnTo>
                    <a:pt x="9893" y="11279"/>
                  </a:lnTo>
                  <a:lnTo>
                    <a:pt x="9893" y="11657"/>
                  </a:lnTo>
                  <a:cubicBezTo>
                    <a:pt x="9893" y="11846"/>
                    <a:pt x="10051" y="12003"/>
                    <a:pt x="10240" y="12003"/>
                  </a:cubicBezTo>
                  <a:lnTo>
                    <a:pt x="11657" y="12003"/>
                  </a:lnTo>
                  <a:cubicBezTo>
                    <a:pt x="11878" y="12003"/>
                    <a:pt x="12036" y="11846"/>
                    <a:pt x="12036" y="11657"/>
                  </a:cubicBezTo>
                  <a:lnTo>
                    <a:pt x="12036" y="10208"/>
                  </a:lnTo>
                  <a:cubicBezTo>
                    <a:pt x="12036" y="10019"/>
                    <a:pt x="11878" y="9861"/>
                    <a:pt x="11657" y="9861"/>
                  </a:cubicBezTo>
                  <a:lnTo>
                    <a:pt x="11311" y="9861"/>
                  </a:lnTo>
                  <a:lnTo>
                    <a:pt x="11311" y="2111"/>
                  </a:lnTo>
                  <a:lnTo>
                    <a:pt x="11657" y="2111"/>
                  </a:lnTo>
                  <a:cubicBezTo>
                    <a:pt x="11878" y="2111"/>
                    <a:pt x="12036" y="1953"/>
                    <a:pt x="12036" y="1764"/>
                  </a:cubicBezTo>
                  <a:lnTo>
                    <a:pt x="12036" y="347"/>
                  </a:lnTo>
                  <a:cubicBezTo>
                    <a:pt x="12036" y="158"/>
                    <a:pt x="11878" y="0"/>
                    <a:pt x="11657" y="0"/>
                  </a:cubicBezTo>
                  <a:lnTo>
                    <a:pt x="10240" y="0"/>
                  </a:lnTo>
                  <a:cubicBezTo>
                    <a:pt x="10051" y="0"/>
                    <a:pt x="9893" y="158"/>
                    <a:pt x="9893" y="347"/>
                  </a:cubicBezTo>
                  <a:lnTo>
                    <a:pt x="9893" y="693"/>
                  </a:lnTo>
                  <a:lnTo>
                    <a:pt x="2143" y="693"/>
                  </a:lnTo>
                  <a:lnTo>
                    <a:pt x="2143" y="347"/>
                  </a:lnTo>
                  <a:cubicBezTo>
                    <a:pt x="2143" y="158"/>
                    <a:pt x="1985" y="0"/>
                    <a:pt x="17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7"/>
            <p:cNvSpPr/>
            <p:nvPr/>
          </p:nvSpPr>
          <p:spPr>
            <a:xfrm>
              <a:off x="-44861250" y="3632100"/>
              <a:ext cx="193800" cy="146525"/>
            </a:xfrm>
            <a:custGeom>
              <a:avLst/>
              <a:gdLst/>
              <a:ahLst/>
              <a:cxnLst/>
              <a:rect l="l" t="t" r="r" b="b"/>
              <a:pathLst>
                <a:path w="7752" h="5861" extrusionOk="0">
                  <a:moveTo>
                    <a:pt x="3845" y="1009"/>
                  </a:moveTo>
                  <a:cubicBezTo>
                    <a:pt x="4443" y="1009"/>
                    <a:pt x="4916" y="1482"/>
                    <a:pt x="4916" y="2080"/>
                  </a:cubicBezTo>
                  <a:cubicBezTo>
                    <a:pt x="4916" y="2679"/>
                    <a:pt x="4443" y="3151"/>
                    <a:pt x="3845" y="3151"/>
                  </a:cubicBezTo>
                  <a:cubicBezTo>
                    <a:pt x="3277" y="3151"/>
                    <a:pt x="2805" y="2679"/>
                    <a:pt x="2805" y="2080"/>
                  </a:cubicBezTo>
                  <a:cubicBezTo>
                    <a:pt x="2805" y="1482"/>
                    <a:pt x="3277" y="1009"/>
                    <a:pt x="3845" y="1009"/>
                  </a:cubicBezTo>
                  <a:close/>
                  <a:moveTo>
                    <a:pt x="348" y="1"/>
                  </a:moveTo>
                  <a:cubicBezTo>
                    <a:pt x="158" y="1"/>
                    <a:pt x="1" y="159"/>
                    <a:pt x="1" y="348"/>
                  </a:cubicBezTo>
                  <a:lnTo>
                    <a:pt x="1" y="5829"/>
                  </a:lnTo>
                  <a:lnTo>
                    <a:pt x="2206" y="3624"/>
                  </a:lnTo>
                  <a:cubicBezTo>
                    <a:pt x="2269" y="3561"/>
                    <a:pt x="2356" y="3530"/>
                    <a:pt x="2447" y="3530"/>
                  </a:cubicBezTo>
                  <a:cubicBezTo>
                    <a:pt x="2537" y="3530"/>
                    <a:pt x="2632" y="3561"/>
                    <a:pt x="2710" y="3624"/>
                  </a:cubicBezTo>
                  <a:lnTo>
                    <a:pt x="3939" y="4821"/>
                  </a:lnTo>
                  <a:lnTo>
                    <a:pt x="5042" y="3656"/>
                  </a:lnTo>
                  <a:cubicBezTo>
                    <a:pt x="5136" y="3561"/>
                    <a:pt x="5199" y="3530"/>
                    <a:pt x="5294" y="3530"/>
                  </a:cubicBezTo>
                  <a:cubicBezTo>
                    <a:pt x="5388" y="3530"/>
                    <a:pt x="5483" y="3561"/>
                    <a:pt x="5546" y="3656"/>
                  </a:cubicBezTo>
                  <a:lnTo>
                    <a:pt x="7751" y="5861"/>
                  </a:lnTo>
                  <a:lnTo>
                    <a:pt x="7751" y="379"/>
                  </a:lnTo>
                  <a:cubicBezTo>
                    <a:pt x="7720" y="159"/>
                    <a:pt x="7562" y="1"/>
                    <a:pt x="7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7"/>
            <p:cNvSpPr/>
            <p:nvPr/>
          </p:nvSpPr>
          <p:spPr>
            <a:xfrm>
              <a:off x="-44773800" y="3675425"/>
              <a:ext cx="18125" cy="17350"/>
            </a:xfrm>
            <a:custGeom>
              <a:avLst/>
              <a:gdLst/>
              <a:ahLst/>
              <a:cxnLst/>
              <a:rect l="l" t="t" r="r" b="b"/>
              <a:pathLst>
                <a:path w="725" h="694" extrusionOk="0">
                  <a:moveTo>
                    <a:pt x="347" y="1"/>
                  </a:moveTo>
                  <a:cubicBezTo>
                    <a:pt x="158" y="1"/>
                    <a:pt x="0" y="158"/>
                    <a:pt x="0" y="347"/>
                  </a:cubicBezTo>
                  <a:cubicBezTo>
                    <a:pt x="0" y="536"/>
                    <a:pt x="158" y="694"/>
                    <a:pt x="347" y="694"/>
                  </a:cubicBezTo>
                  <a:cubicBezTo>
                    <a:pt x="567" y="694"/>
                    <a:pt x="725" y="536"/>
                    <a:pt x="725" y="347"/>
                  </a:cubicBezTo>
                  <a:cubicBezTo>
                    <a:pt x="725" y="158"/>
                    <a:pt x="567" y="1"/>
                    <a:pt x="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p:cNvSpPr/>
            <p:nvPr/>
          </p:nvSpPr>
          <p:spPr>
            <a:xfrm>
              <a:off x="-44750975" y="3741600"/>
              <a:ext cx="70900" cy="48050"/>
            </a:xfrm>
            <a:custGeom>
              <a:avLst/>
              <a:gdLst/>
              <a:ahLst/>
              <a:cxnLst/>
              <a:rect l="l" t="t" r="r" b="b"/>
              <a:pathLst>
                <a:path w="2836" h="1922" extrusionOk="0">
                  <a:moveTo>
                    <a:pt x="883" y="0"/>
                  </a:moveTo>
                  <a:lnTo>
                    <a:pt x="1" y="945"/>
                  </a:lnTo>
                  <a:lnTo>
                    <a:pt x="1009" y="1922"/>
                  </a:lnTo>
                  <a:lnTo>
                    <a:pt x="2836" y="1922"/>
                  </a:lnTo>
                  <a:lnTo>
                    <a:pt x="8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p:cNvSpPr/>
            <p:nvPr/>
          </p:nvSpPr>
          <p:spPr>
            <a:xfrm>
              <a:off x="-44848625" y="3740025"/>
              <a:ext cx="97675" cy="49625"/>
            </a:xfrm>
            <a:custGeom>
              <a:avLst/>
              <a:gdLst/>
              <a:ahLst/>
              <a:cxnLst/>
              <a:rect l="l" t="t" r="r" b="b"/>
              <a:pathLst>
                <a:path w="3907" h="1985" extrusionOk="0">
                  <a:moveTo>
                    <a:pt x="1985" y="0"/>
                  </a:moveTo>
                  <a:lnTo>
                    <a:pt x="0" y="1985"/>
                  </a:lnTo>
                  <a:lnTo>
                    <a:pt x="3907" y="1985"/>
                  </a:lnTo>
                  <a:lnTo>
                    <a:pt x="19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34"/>
          <p:cNvSpPr txBox="1">
            <a:spLocks noGrp="1"/>
          </p:cNvSpPr>
          <p:nvPr>
            <p:ph type="title"/>
          </p:nvPr>
        </p:nvSpPr>
        <p:spPr>
          <a:xfrm>
            <a:off x="713225" y="2371763"/>
            <a:ext cx="4383600" cy="12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CƠ SỞ LÝ THUYẾT</a:t>
            </a:r>
            <a:endParaRPr dirty="0"/>
          </a:p>
        </p:txBody>
      </p:sp>
      <p:sp>
        <p:nvSpPr>
          <p:cNvPr id="736" name="Google Shape;736;p34"/>
          <p:cNvSpPr txBox="1">
            <a:spLocks noGrp="1"/>
          </p:cNvSpPr>
          <p:nvPr>
            <p:ph type="title" idx="2"/>
          </p:nvPr>
        </p:nvSpPr>
        <p:spPr>
          <a:xfrm>
            <a:off x="713225" y="1569038"/>
            <a:ext cx="175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02</a:t>
            </a:r>
            <a:endParaRPr dirty="0"/>
          </a:p>
        </p:txBody>
      </p:sp>
      <p:grpSp>
        <p:nvGrpSpPr>
          <p:cNvPr id="737" name="Google Shape;737;p34"/>
          <p:cNvGrpSpPr/>
          <p:nvPr/>
        </p:nvGrpSpPr>
        <p:grpSpPr>
          <a:xfrm>
            <a:off x="5056248" y="538400"/>
            <a:ext cx="3374452" cy="4065600"/>
            <a:chOff x="5056248" y="538400"/>
            <a:chExt cx="3374452" cy="4065600"/>
          </a:xfrm>
        </p:grpSpPr>
        <p:sp>
          <p:nvSpPr>
            <p:cNvPr id="738" name="Google Shape;738;p34"/>
            <p:cNvSpPr/>
            <p:nvPr/>
          </p:nvSpPr>
          <p:spPr>
            <a:xfrm>
              <a:off x="5835700" y="538400"/>
              <a:ext cx="2595000" cy="4065600"/>
            </a:xfrm>
            <a:prstGeom prst="roundRect">
              <a:avLst>
                <a:gd name="adj" fmla="val 1250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9" name="Google Shape;739;p34"/>
            <p:cNvGrpSpPr/>
            <p:nvPr/>
          </p:nvGrpSpPr>
          <p:grpSpPr>
            <a:xfrm>
              <a:off x="5056248" y="649401"/>
              <a:ext cx="3190937" cy="3643706"/>
              <a:chOff x="5459150" y="845001"/>
              <a:chExt cx="2859775" cy="3265555"/>
            </a:xfrm>
          </p:grpSpPr>
          <p:sp>
            <p:nvSpPr>
              <p:cNvPr id="740" name="Google Shape;740;p34"/>
              <p:cNvSpPr/>
              <p:nvPr/>
            </p:nvSpPr>
            <p:spPr>
              <a:xfrm>
                <a:off x="7847625" y="14107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41" name="Google Shape;741;p34"/>
              <p:cNvSpPr/>
              <p:nvPr/>
            </p:nvSpPr>
            <p:spPr>
              <a:xfrm>
                <a:off x="5459150" y="16320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742" name="Google Shape;742;p34"/>
              <p:cNvGrpSpPr/>
              <p:nvPr/>
            </p:nvGrpSpPr>
            <p:grpSpPr>
              <a:xfrm>
                <a:off x="5550581" y="845001"/>
                <a:ext cx="2753250" cy="3265555"/>
                <a:chOff x="4512556" y="720026"/>
                <a:chExt cx="2753250" cy="3265555"/>
              </a:xfrm>
            </p:grpSpPr>
            <p:sp>
              <p:nvSpPr>
                <p:cNvPr id="743" name="Google Shape;743;p34"/>
                <p:cNvSpPr/>
                <p:nvPr/>
              </p:nvSpPr>
              <p:spPr>
                <a:xfrm>
                  <a:off x="4688085" y="720026"/>
                  <a:ext cx="0" cy="0"/>
                </a:xfrm>
                <a:prstGeom prst="ellipse">
                  <a:avLst/>
                </a:prstGeom>
                <a:solidFill>
                  <a:srgbClr val="FFE6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4"/>
                <p:cNvSpPr/>
                <p:nvPr/>
              </p:nvSpPr>
              <p:spPr>
                <a:xfrm>
                  <a:off x="5558417" y="1550130"/>
                  <a:ext cx="318415" cy="119837"/>
                </a:xfrm>
                <a:custGeom>
                  <a:avLst/>
                  <a:gdLst/>
                  <a:ahLst/>
                  <a:cxnLst/>
                  <a:rect l="l" t="t" r="r" b="b"/>
                  <a:pathLst>
                    <a:path w="1201" h="452" extrusionOk="0">
                      <a:moveTo>
                        <a:pt x="1004" y="0"/>
                      </a:moveTo>
                      <a:cubicBezTo>
                        <a:pt x="197" y="0"/>
                        <a:pt x="197" y="0"/>
                        <a:pt x="197" y="0"/>
                      </a:cubicBezTo>
                      <a:cubicBezTo>
                        <a:pt x="88" y="0"/>
                        <a:pt x="0" y="88"/>
                        <a:pt x="0" y="197"/>
                      </a:cubicBezTo>
                      <a:cubicBezTo>
                        <a:pt x="0" y="452"/>
                        <a:pt x="0" y="452"/>
                        <a:pt x="0" y="452"/>
                      </a:cubicBezTo>
                      <a:cubicBezTo>
                        <a:pt x="1201" y="452"/>
                        <a:pt x="1201" y="452"/>
                        <a:pt x="1201" y="452"/>
                      </a:cubicBezTo>
                      <a:cubicBezTo>
                        <a:pt x="1201" y="197"/>
                        <a:pt x="1201" y="197"/>
                        <a:pt x="1201" y="197"/>
                      </a:cubicBezTo>
                      <a:cubicBezTo>
                        <a:pt x="1201" y="88"/>
                        <a:pt x="1113" y="0"/>
                        <a:pt x="1004"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4"/>
                <p:cNvSpPr/>
                <p:nvPr/>
              </p:nvSpPr>
              <p:spPr>
                <a:xfrm>
                  <a:off x="6545769" y="1915814"/>
                  <a:ext cx="302240" cy="535635"/>
                </a:xfrm>
                <a:custGeom>
                  <a:avLst/>
                  <a:gdLst/>
                  <a:ahLst/>
                  <a:cxnLst/>
                  <a:rect l="l" t="t" r="r" b="b"/>
                  <a:pathLst>
                    <a:path w="1102" h="1953" extrusionOk="0">
                      <a:moveTo>
                        <a:pt x="126" y="0"/>
                      </a:moveTo>
                      <a:cubicBezTo>
                        <a:pt x="83" y="0"/>
                        <a:pt x="41" y="3"/>
                        <a:pt x="0" y="9"/>
                      </a:cubicBezTo>
                      <a:cubicBezTo>
                        <a:pt x="0" y="1945"/>
                        <a:pt x="0" y="1945"/>
                        <a:pt x="0" y="1945"/>
                      </a:cubicBezTo>
                      <a:cubicBezTo>
                        <a:pt x="41" y="1950"/>
                        <a:pt x="83" y="1953"/>
                        <a:pt x="126" y="1953"/>
                      </a:cubicBezTo>
                      <a:cubicBezTo>
                        <a:pt x="665" y="1953"/>
                        <a:pt x="1102" y="1516"/>
                        <a:pt x="1102" y="977"/>
                      </a:cubicBezTo>
                      <a:cubicBezTo>
                        <a:pt x="1102" y="438"/>
                        <a:pt x="665" y="0"/>
                        <a:pt x="12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4"/>
                <p:cNvSpPr/>
                <p:nvPr/>
              </p:nvSpPr>
              <p:spPr>
                <a:xfrm>
                  <a:off x="5006232" y="3473630"/>
                  <a:ext cx="233125" cy="218587"/>
                </a:xfrm>
                <a:custGeom>
                  <a:avLst/>
                  <a:gdLst/>
                  <a:ahLst/>
                  <a:cxnLst/>
                  <a:rect l="l" t="t" r="r" b="b"/>
                  <a:pathLst>
                    <a:path w="850" h="797" extrusionOk="0">
                      <a:moveTo>
                        <a:pt x="216" y="0"/>
                      </a:moveTo>
                      <a:cubicBezTo>
                        <a:pt x="87" y="73"/>
                        <a:pt x="0" y="212"/>
                        <a:pt x="0" y="371"/>
                      </a:cubicBezTo>
                      <a:cubicBezTo>
                        <a:pt x="0" y="606"/>
                        <a:pt x="191" y="797"/>
                        <a:pt x="426" y="797"/>
                      </a:cubicBezTo>
                      <a:cubicBezTo>
                        <a:pt x="649" y="797"/>
                        <a:pt x="831" y="626"/>
                        <a:pt x="850" y="408"/>
                      </a:cubicBezTo>
                      <a:cubicBezTo>
                        <a:pt x="629" y="287"/>
                        <a:pt x="416" y="151"/>
                        <a:pt x="216"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4"/>
                <p:cNvSpPr/>
                <p:nvPr/>
              </p:nvSpPr>
              <p:spPr>
                <a:xfrm>
                  <a:off x="5064741" y="3459002"/>
                  <a:ext cx="174433" cy="123018"/>
                </a:xfrm>
                <a:custGeom>
                  <a:avLst/>
                  <a:gdLst/>
                  <a:ahLst/>
                  <a:cxnLst/>
                  <a:rect l="l" t="t" r="r" b="b"/>
                  <a:pathLst>
                    <a:path w="636" h="464" extrusionOk="0">
                      <a:moveTo>
                        <a:pt x="210" y="0"/>
                      </a:moveTo>
                      <a:cubicBezTo>
                        <a:pt x="133" y="0"/>
                        <a:pt x="62" y="21"/>
                        <a:pt x="0" y="56"/>
                      </a:cubicBezTo>
                      <a:cubicBezTo>
                        <a:pt x="200" y="207"/>
                        <a:pt x="413" y="343"/>
                        <a:pt x="634" y="464"/>
                      </a:cubicBezTo>
                      <a:cubicBezTo>
                        <a:pt x="635" y="452"/>
                        <a:pt x="636" y="439"/>
                        <a:pt x="636" y="427"/>
                      </a:cubicBezTo>
                      <a:cubicBezTo>
                        <a:pt x="636" y="191"/>
                        <a:pt x="445" y="0"/>
                        <a:pt x="210"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4"/>
                <p:cNvSpPr/>
                <p:nvPr/>
              </p:nvSpPr>
              <p:spPr>
                <a:xfrm>
                  <a:off x="4920935" y="1849991"/>
                  <a:ext cx="432242" cy="869961"/>
                </a:xfrm>
                <a:custGeom>
                  <a:avLst/>
                  <a:gdLst/>
                  <a:ahLst/>
                  <a:cxnLst/>
                  <a:rect l="l" t="t" r="r" b="b"/>
                  <a:pathLst>
                    <a:path w="1576" h="3172" extrusionOk="0">
                      <a:moveTo>
                        <a:pt x="1336" y="0"/>
                      </a:moveTo>
                      <a:cubicBezTo>
                        <a:pt x="1170" y="29"/>
                        <a:pt x="1010" y="84"/>
                        <a:pt x="861" y="163"/>
                      </a:cubicBezTo>
                      <a:cubicBezTo>
                        <a:pt x="988" y="402"/>
                        <a:pt x="988" y="402"/>
                        <a:pt x="988" y="402"/>
                      </a:cubicBezTo>
                      <a:cubicBezTo>
                        <a:pt x="866" y="467"/>
                        <a:pt x="752" y="551"/>
                        <a:pt x="654" y="652"/>
                      </a:cubicBezTo>
                      <a:cubicBezTo>
                        <a:pt x="460" y="465"/>
                        <a:pt x="460" y="465"/>
                        <a:pt x="460" y="465"/>
                      </a:cubicBezTo>
                      <a:cubicBezTo>
                        <a:pt x="344" y="585"/>
                        <a:pt x="247" y="722"/>
                        <a:pt x="173" y="874"/>
                      </a:cubicBezTo>
                      <a:cubicBezTo>
                        <a:pt x="172" y="876"/>
                        <a:pt x="172" y="876"/>
                        <a:pt x="172" y="876"/>
                      </a:cubicBezTo>
                      <a:cubicBezTo>
                        <a:pt x="414" y="993"/>
                        <a:pt x="414" y="993"/>
                        <a:pt x="414" y="993"/>
                      </a:cubicBezTo>
                      <a:cubicBezTo>
                        <a:pt x="351" y="1123"/>
                        <a:pt x="311" y="1258"/>
                        <a:pt x="291" y="1394"/>
                      </a:cubicBezTo>
                      <a:cubicBezTo>
                        <a:pt x="24" y="1356"/>
                        <a:pt x="24" y="1356"/>
                        <a:pt x="24" y="1356"/>
                      </a:cubicBezTo>
                      <a:cubicBezTo>
                        <a:pt x="0" y="1523"/>
                        <a:pt x="3" y="1692"/>
                        <a:pt x="32" y="1858"/>
                      </a:cubicBezTo>
                      <a:cubicBezTo>
                        <a:pt x="299" y="1812"/>
                        <a:pt x="299" y="1812"/>
                        <a:pt x="299" y="1812"/>
                      </a:cubicBezTo>
                      <a:cubicBezTo>
                        <a:pt x="323" y="1950"/>
                        <a:pt x="369" y="2083"/>
                        <a:pt x="434" y="2207"/>
                      </a:cubicBezTo>
                      <a:cubicBezTo>
                        <a:pt x="195" y="2333"/>
                        <a:pt x="195" y="2333"/>
                        <a:pt x="195" y="2333"/>
                      </a:cubicBezTo>
                      <a:cubicBezTo>
                        <a:pt x="274" y="2483"/>
                        <a:pt x="376" y="2618"/>
                        <a:pt x="497" y="2735"/>
                      </a:cubicBezTo>
                      <a:cubicBezTo>
                        <a:pt x="685" y="2541"/>
                        <a:pt x="685" y="2541"/>
                        <a:pt x="685" y="2541"/>
                      </a:cubicBezTo>
                      <a:cubicBezTo>
                        <a:pt x="783" y="2636"/>
                        <a:pt x="897" y="2718"/>
                        <a:pt x="1026" y="2781"/>
                      </a:cubicBezTo>
                      <a:cubicBezTo>
                        <a:pt x="1026" y="2782"/>
                        <a:pt x="1026" y="2782"/>
                        <a:pt x="1026" y="2782"/>
                      </a:cubicBezTo>
                      <a:cubicBezTo>
                        <a:pt x="908" y="3024"/>
                        <a:pt x="908" y="3024"/>
                        <a:pt x="908" y="3024"/>
                      </a:cubicBezTo>
                      <a:cubicBezTo>
                        <a:pt x="1060" y="3098"/>
                        <a:pt x="1221" y="3148"/>
                        <a:pt x="1388" y="3172"/>
                      </a:cubicBezTo>
                      <a:cubicBezTo>
                        <a:pt x="1426" y="2904"/>
                        <a:pt x="1426" y="2904"/>
                        <a:pt x="1426" y="2904"/>
                      </a:cubicBezTo>
                      <a:cubicBezTo>
                        <a:pt x="1476" y="2911"/>
                        <a:pt x="1526" y="2916"/>
                        <a:pt x="1576" y="2917"/>
                      </a:cubicBezTo>
                      <a:cubicBezTo>
                        <a:pt x="1576" y="2286"/>
                        <a:pt x="1576" y="2286"/>
                        <a:pt x="1576" y="2286"/>
                      </a:cubicBezTo>
                      <a:cubicBezTo>
                        <a:pt x="1484" y="2281"/>
                        <a:pt x="1391" y="2258"/>
                        <a:pt x="1303" y="2215"/>
                      </a:cubicBezTo>
                      <a:cubicBezTo>
                        <a:pt x="954" y="2044"/>
                        <a:pt x="809" y="1620"/>
                        <a:pt x="981" y="1270"/>
                      </a:cubicBezTo>
                      <a:cubicBezTo>
                        <a:pt x="1097" y="1034"/>
                        <a:pt x="1329" y="891"/>
                        <a:pt x="1576" y="877"/>
                      </a:cubicBezTo>
                      <a:cubicBezTo>
                        <a:pt x="1576" y="246"/>
                        <a:pt x="1576" y="246"/>
                        <a:pt x="1576" y="246"/>
                      </a:cubicBezTo>
                      <a:cubicBezTo>
                        <a:pt x="1511" y="248"/>
                        <a:pt x="1447" y="255"/>
                        <a:pt x="1383" y="266"/>
                      </a:cubicBezTo>
                      <a:cubicBezTo>
                        <a:pt x="1336" y="0"/>
                        <a:pt x="1336" y="0"/>
                        <a:pt x="133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4"/>
                <p:cNvSpPr/>
                <p:nvPr/>
              </p:nvSpPr>
              <p:spPr>
                <a:xfrm>
                  <a:off x="5953358" y="1147877"/>
                  <a:ext cx="422642" cy="416605"/>
                </a:xfrm>
                <a:custGeom>
                  <a:avLst/>
                  <a:gdLst/>
                  <a:ahLst/>
                  <a:cxnLst/>
                  <a:rect l="l" t="t" r="r" b="b"/>
                  <a:pathLst>
                    <a:path w="1541" h="1519" extrusionOk="0">
                      <a:moveTo>
                        <a:pt x="770" y="1097"/>
                      </a:moveTo>
                      <a:cubicBezTo>
                        <a:pt x="720" y="1097"/>
                        <a:pt x="669" y="1086"/>
                        <a:pt x="622" y="1062"/>
                      </a:cubicBezTo>
                      <a:cubicBezTo>
                        <a:pt x="455" y="980"/>
                        <a:pt x="386" y="778"/>
                        <a:pt x="468" y="611"/>
                      </a:cubicBezTo>
                      <a:cubicBezTo>
                        <a:pt x="526" y="492"/>
                        <a:pt x="646" y="423"/>
                        <a:pt x="771" y="423"/>
                      </a:cubicBezTo>
                      <a:cubicBezTo>
                        <a:pt x="821" y="423"/>
                        <a:pt x="871" y="434"/>
                        <a:pt x="919" y="457"/>
                      </a:cubicBezTo>
                      <a:cubicBezTo>
                        <a:pt x="1085" y="539"/>
                        <a:pt x="1155" y="741"/>
                        <a:pt x="1073" y="908"/>
                      </a:cubicBezTo>
                      <a:cubicBezTo>
                        <a:pt x="1014" y="1027"/>
                        <a:pt x="894" y="1097"/>
                        <a:pt x="770" y="1097"/>
                      </a:cubicBezTo>
                      <a:moveTo>
                        <a:pt x="877" y="0"/>
                      </a:moveTo>
                      <a:cubicBezTo>
                        <a:pt x="859" y="128"/>
                        <a:pt x="859" y="128"/>
                        <a:pt x="859" y="128"/>
                      </a:cubicBezTo>
                      <a:cubicBezTo>
                        <a:pt x="830" y="124"/>
                        <a:pt x="800" y="122"/>
                        <a:pt x="771" y="122"/>
                      </a:cubicBezTo>
                      <a:cubicBezTo>
                        <a:pt x="734" y="122"/>
                        <a:pt x="696" y="125"/>
                        <a:pt x="660" y="132"/>
                      </a:cubicBezTo>
                      <a:cubicBezTo>
                        <a:pt x="637" y="4"/>
                        <a:pt x="637" y="4"/>
                        <a:pt x="637" y="4"/>
                      </a:cubicBezTo>
                      <a:cubicBezTo>
                        <a:pt x="558" y="18"/>
                        <a:pt x="482" y="45"/>
                        <a:pt x="411" y="82"/>
                      </a:cubicBezTo>
                      <a:cubicBezTo>
                        <a:pt x="471" y="196"/>
                        <a:pt x="471" y="196"/>
                        <a:pt x="471" y="196"/>
                      </a:cubicBezTo>
                      <a:cubicBezTo>
                        <a:pt x="413" y="227"/>
                        <a:pt x="359" y="268"/>
                        <a:pt x="312" y="316"/>
                      </a:cubicBezTo>
                      <a:cubicBezTo>
                        <a:pt x="219" y="226"/>
                        <a:pt x="219" y="226"/>
                        <a:pt x="219" y="226"/>
                      </a:cubicBezTo>
                      <a:cubicBezTo>
                        <a:pt x="163" y="284"/>
                        <a:pt x="117" y="350"/>
                        <a:pt x="82" y="422"/>
                      </a:cubicBezTo>
                      <a:cubicBezTo>
                        <a:pt x="81" y="423"/>
                        <a:pt x="81" y="423"/>
                        <a:pt x="81" y="423"/>
                      </a:cubicBezTo>
                      <a:cubicBezTo>
                        <a:pt x="197" y="479"/>
                        <a:pt x="197" y="479"/>
                        <a:pt x="197" y="479"/>
                      </a:cubicBezTo>
                      <a:cubicBezTo>
                        <a:pt x="167" y="541"/>
                        <a:pt x="148" y="605"/>
                        <a:pt x="139" y="670"/>
                      </a:cubicBezTo>
                      <a:cubicBezTo>
                        <a:pt x="11" y="652"/>
                        <a:pt x="11" y="652"/>
                        <a:pt x="11" y="652"/>
                      </a:cubicBezTo>
                      <a:cubicBezTo>
                        <a:pt x="0" y="732"/>
                        <a:pt x="1" y="812"/>
                        <a:pt x="15" y="892"/>
                      </a:cubicBezTo>
                      <a:cubicBezTo>
                        <a:pt x="142" y="870"/>
                        <a:pt x="142" y="870"/>
                        <a:pt x="142" y="870"/>
                      </a:cubicBezTo>
                      <a:cubicBezTo>
                        <a:pt x="154" y="935"/>
                        <a:pt x="176" y="999"/>
                        <a:pt x="207" y="1058"/>
                      </a:cubicBezTo>
                      <a:cubicBezTo>
                        <a:pt x="93" y="1119"/>
                        <a:pt x="93" y="1119"/>
                        <a:pt x="93" y="1119"/>
                      </a:cubicBezTo>
                      <a:cubicBezTo>
                        <a:pt x="130" y="1190"/>
                        <a:pt x="179" y="1255"/>
                        <a:pt x="237" y="1310"/>
                      </a:cubicBezTo>
                      <a:cubicBezTo>
                        <a:pt x="326" y="1218"/>
                        <a:pt x="326" y="1218"/>
                        <a:pt x="326" y="1218"/>
                      </a:cubicBezTo>
                      <a:cubicBezTo>
                        <a:pt x="373" y="1263"/>
                        <a:pt x="427" y="1302"/>
                        <a:pt x="489" y="1332"/>
                      </a:cubicBezTo>
                      <a:cubicBezTo>
                        <a:pt x="490" y="1333"/>
                        <a:pt x="490" y="1333"/>
                        <a:pt x="490" y="1333"/>
                      </a:cubicBezTo>
                      <a:cubicBezTo>
                        <a:pt x="433" y="1448"/>
                        <a:pt x="433" y="1448"/>
                        <a:pt x="433" y="1448"/>
                      </a:cubicBezTo>
                      <a:cubicBezTo>
                        <a:pt x="505" y="1484"/>
                        <a:pt x="583" y="1507"/>
                        <a:pt x="662" y="1519"/>
                      </a:cubicBezTo>
                      <a:cubicBezTo>
                        <a:pt x="680" y="1391"/>
                        <a:pt x="680" y="1391"/>
                        <a:pt x="680" y="1391"/>
                      </a:cubicBezTo>
                      <a:cubicBezTo>
                        <a:pt x="710" y="1395"/>
                        <a:pt x="740" y="1397"/>
                        <a:pt x="769" y="1397"/>
                      </a:cubicBezTo>
                      <a:cubicBezTo>
                        <a:pt x="806" y="1397"/>
                        <a:pt x="843" y="1394"/>
                        <a:pt x="880" y="1388"/>
                      </a:cubicBezTo>
                      <a:cubicBezTo>
                        <a:pt x="902" y="1515"/>
                        <a:pt x="902" y="1515"/>
                        <a:pt x="902" y="1515"/>
                      </a:cubicBezTo>
                      <a:cubicBezTo>
                        <a:pt x="981" y="1501"/>
                        <a:pt x="1057" y="1475"/>
                        <a:pt x="1129" y="1437"/>
                      </a:cubicBezTo>
                      <a:cubicBezTo>
                        <a:pt x="1068" y="1323"/>
                        <a:pt x="1068" y="1323"/>
                        <a:pt x="1068" y="1323"/>
                      </a:cubicBezTo>
                      <a:cubicBezTo>
                        <a:pt x="1127" y="1292"/>
                        <a:pt x="1181" y="1252"/>
                        <a:pt x="1228" y="1204"/>
                      </a:cubicBezTo>
                      <a:cubicBezTo>
                        <a:pt x="1321" y="1294"/>
                        <a:pt x="1321" y="1294"/>
                        <a:pt x="1321" y="1294"/>
                      </a:cubicBezTo>
                      <a:cubicBezTo>
                        <a:pt x="1376" y="1236"/>
                        <a:pt x="1423" y="1170"/>
                        <a:pt x="1458" y="1097"/>
                      </a:cubicBezTo>
                      <a:cubicBezTo>
                        <a:pt x="1459" y="1096"/>
                        <a:pt x="1459" y="1096"/>
                        <a:pt x="1459" y="1096"/>
                      </a:cubicBezTo>
                      <a:cubicBezTo>
                        <a:pt x="1344" y="1039"/>
                        <a:pt x="1344" y="1039"/>
                        <a:pt x="1344" y="1039"/>
                      </a:cubicBezTo>
                      <a:cubicBezTo>
                        <a:pt x="1374" y="977"/>
                        <a:pt x="1393" y="913"/>
                        <a:pt x="1402" y="848"/>
                      </a:cubicBezTo>
                      <a:cubicBezTo>
                        <a:pt x="1530" y="866"/>
                        <a:pt x="1530" y="866"/>
                        <a:pt x="1530" y="866"/>
                      </a:cubicBezTo>
                      <a:cubicBezTo>
                        <a:pt x="1541" y="786"/>
                        <a:pt x="1539" y="706"/>
                        <a:pt x="1525" y="626"/>
                      </a:cubicBezTo>
                      <a:cubicBezTo>
                        <a:pt x="1398" y="649"/>
                        <a:pt x="1398" y="649"/>
                        <a:pt x="1398" y="649"/>
                      </a:cubicBezTo>
                      <a:cubicBezTo>
                        <a:pt x="1386" y="583"/>
                        <a:pt x="1364" y="519"/>
                        <a:pt x="1333" y="460"/>
                      </a:cubicBezTo>
                      <a:cubicBezTo>
                        <a:pt x="1447" y="400"/>
                        <a:pt x="1447" y="400"/>
                        <a:pt x="1447" y="400"/>
                      </a:cubicBezTo>
                      <a:cubicBezTo>
                        <a:pt x="1409" y="328"/>
                        <a:pt x="1361" y="264"/>
                        <a:pt x="1303" y="208"/>
                      </a:cubicBezTo>
                      <a:cubicBezTo>
                        <a:pt x="1213" y="301"/>
                        <a:pt x="1213" y="301"/>
                        <a:pt x="1213" y="301"/>
                      </a:cubicBezTo>
                      <a:cubicBezTo>
                        <a:pt x="1167" y="256"/>
                        <a:pt x="1113" y="217"/>
                        <a:pt x="1051" y="187"/>
                      </a:cubicBezTo>
                      <a:cubicBezTo>
                        <a:pt x="1051" y="187"/>
                        <a:pt x="1050" y="186"/>
                        <a:pt x="1050" y="186"/>
                      </a:cubicBezTo>
                      <a:cubicBezTo>
                        <a:pt x="1106" y="71"/>
                        <a:pt x="1106" y="71"/>
                        <a:pt x="1106" y="71"/>
                      </a:cubicBezTo>
                      <a:cubicBezTo>
                        <a:pt x="1034" y="35"/>
                        <a:pt x="957" y="11"/>
                        <a:pt x="877"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34"/>
                <p:cNvSpPr/>
                <p:nvPr/>
              </p:nvSpPr>
              <p:spPr>
                <a:xfrm>
                  <a:off x="5280496" y="1670806"/>
                  <a:ext cx="1285206" cy="2314776"/>
                </a:xfrm>
                <a:custGeom>
                  <a:avLst/>
                  <a:gdLst/>
                  <a:ahLst/>
                  <a:cxnLst/>
                  <a:rect l="l" t="t" r="r" b="b"/>
                  <a:pathLst>
                    <a:path w="4686" h="8440" extrusionOk="0">
                      <a:moveTo>
                        <a:pt x="4183" y="0"/>
                      </a:moveTo>
                      <a:cubicBezTo>
                        <a:pt x="503" y="0"/>
                        <a:pt x="503" y="0"/>
                        <a:pt x="503" y="0"/>
                      </a:cubicBezTo>
                      <a:cubicBezTo>
                        <a:pt x="225" y="0"/>
                        <a:pt x="0" y="241"/>
                        <a:pt x="0" y="538"/>
                      </a:cubicBezTo>
                      <a:cubicBezTo>
                        <a:pt x="0" y="841"/>
                        <a:pt x="0" y="841"/>
                        <a:pt x="0" y="841"/>
                      </a:cubicBezTo>
                      <a:cubicBezTo>
                        <a:pt x="0" y="7479"/>
                        <a:pt x="0" y="7479"/>
                        <a:pt x="0" y="7479"/>
                      </a:cubicBezTo>
                      <a:cubicBezTo>
                        <a:pt x="0" y="7902"/>
                        <a:pt x="0" y="7902"/>
                        <a:pt x="0" y="7902"/>
                      </a:cubicBezTo>
                      <a:cubicBezTo>
                        <a:pt x="0" y="8199"/>
                        <a:pt x="225" y="8440"/>
                        <a:pt x="503" y="8440"/>
                      </a:cubicBezTo>
                      <a:cubicBezTo>
                        <a:pt x="4183" y="8440"/>
                        <a:pt x="4183" y="8440"/>
                        <a:pt x="4183" y="8440"/>
                      </a:cubicBezTo>
                      <a:cubicBezTo>
                        <a:pt x="4460" y="8440"/>
                        <a:pt x="4686" y="8199"/>
                        <a:pt x="4686" y="7902"/>
                      </a:cubicBezTo>
                      <a:cubicBezTo>
                        <a:pt x="4686" y="7479"/>
                        <a:pt x="4686" y="7479"/>
                        <a:pt x="4686" y="7479"/>
                      </a:cubicBezTo>
                      <a:cubicBezTo>
                        <a:pt x="4686" y="841"/>
                        <a:pt x="4686" y="841"/>
                        <a:pt x="4686" y="841"/>
                      </a:cubicBezTo>
                      <a:cubicBezTo>
                        <a:pt x="4686" y="538"/>
                        <a:pt x="4686" y="538"/>
                        <a:pt x="4686" y="538"/>
                      </a:cubicBezTo>
                      <a:cubicBezTo>
                        <a:pt x="4686" y="241"/>
                        <a:pt x="4460" y="0"/>
                        <a:pt x="4183"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4"/>
                <p:cNvSpPr/>
                <p:nvPr/>
              </p:nvSpPr>
              <p:spPr>
                <a:xfrm>
                  <a:off x="5309751" y="1725658"/>
                  <a:ext cx="1222399" cy="2201779"/>
                </a:xfrm>
                <a:custGeom>
                  <a:avLst/>
                  <a:gdLst/>
                  <a:ahLst/>
                  <a:cxnLst/>
                  <a:rect l="l" t="t" r="r" b="b"/>
                  <a:pathLst>
                    <a:path w="4457" h="8028" extrusionOk="0">
                      <a:moveTo>
                        <a:pt x="4457" y="512"/>
                      </a:moveTo>
                      <a:cubicBezTo>
                        <a:pt x="4457" y="7516"/>
                        <a:pt x="4457" y="7516"/>
                        <a:pt x="4457" y="7516"/>
                      </a:cubicBezTo>
                      <a:cubicBezTo>
                        <a:pt x="4457" y="7799"/>
                        <a:pt x="4243" y="8028"/>
                        <a:pt x="3979" y="8028"/>
                      </a:cubicBezTo>
                      <a:cubicBezTo>
                        <a:pt x="479" y="8028"/>
                        <a:pt x="479" y="8028"/>
                        <a:pt x="479" y="8028"/>
                      </a:cubicBezTo>
                      <a:cubicBezTo>
                        <a:pt x="215" y="8028"/>
                        <a:pt x="0" y="7799"/>
                        <a:pt x="0" y="7516"/>
                      </a:cubicBezTo>
                      <a:cubicBezTo>
                        <a:pt x="0" y="512"/>
                        <a:pt x="0" y="512"/>
                        <a:pt x="0" y="512"/>
                      </a:cubicBezTo>
                      <a:cubicBezTo>
                        <a:pt x="0" y="230"/>
                        <a:pt x="215" y="0"/>
                        <a:pt x="479" y="0"/>
                      </a:cubicBezTo>
                      <a:cubicBezTo>
                        <a:pt x="3979" y="0"/>
                        <a:pt x="3979" y="0"/>
                        <a:pt x="3979" y="0"/>
                      </a:cubicBezTo>
                      <a:cubicBezTo>
                        <a:pt x="4243" y="0"/>
                        <a:pt x="4457" y="230"/>
                        <a:pt x="4457" y="512"/>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34"/>
                <p:cNvSpPr/>
                <p:nvPr/>
              </p:nvSpPr>
              <p:spPr>
                <a:xfrm>
                  <a:off x="5309163" y="3063243"/>
                  <a:ext cx="1222399" cy="859539"/>
                </a:xfrm>
                <a:custGeom>
                  <a:avLst/>
                  <a:gdLst/>
                  <a:ahLst/>
                  <a:cxnLst/>
                  <a:rect l="l" t="t" r="r" b="b"/>
                  <a:pathLst>
                    <a:path w="4457" h="3134" extrusionOk="0">
                      <a:moveTo>
                        <a:pt x="4457" y="512"/>
                      </a:moveTo>
                      <a:cubicBezTo>
                        <a:pt x="4457" y="2622"/>
                        <a:pt x="4457" y="2622"/>
                        <a:pt x="4457" y="2622"/>
                      </a:cubicBezTo>
                      <a:cubicBezTo>
                        <a:pt x="4457" y="2905"/>
                        <a:pt x="4243" y="3134"/>
                        <a:pt x="3979" y="3134"/>
                      </a:cubicBezTo>
                      <a:cubicBezTo>
                        <a:pt x="479" y="3134"/>
                        <a:pt x="479" y="3134"/>
                        <a:pt x="479" y="3134"/>
                      </a:cubicBezTo>
                      <a:cubicBezTo>
                        <a:pt x="215" y="3134"/>
                        <a:pt x="0" y="2905"/>
                        <a:pt x="0" y="2622"/>
                      </a:cubicBezTo>
                      <a:cubicBezTo>
                        <a:pt x="0" y="512"/>
                        <a:pt x="0" y="512"/>
                        <a:pt x="0" y="512"/>
                      </a:cubicBezTo>
                      <a:cubicBezTo>
                        <a:pt x="0" y="229"/>
                        <a:pt x="215" y="0"/>
                        <a:pt x="479" y="0"/>
                      </a:cubicBezTo>
                      <a:cubicBezTo>
                        <a:pt x="3979" y="0"/>
                        <a:pt x="3979" y="0"/>
                        <a:pt x="3979" y="0"/>
                      </a:cubicBezTo>
                      <a:cubicBezTo>
                        <a:pt x="4243" y="0"/>
                        <a:pt x="4457" y="229"/>
                        <a:pt x="4457" y="512"/>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34"/>
                <p:cNvSpPr/>
                <p:nvPr/>
              </p:nvSpPr>
              <p:spPr>
                <a:xfrm>
                  <a:off x="5616927" y="1674463"/>
                  <a:ext cx="591041" cy="142372"/>
                </a:xfrm>
                <a:custGeom>
                  <a:avLst/>
                  <a:gdLst/>
                  <a:ahLst/>
                  <a:cxnLst/>
                  <a:rect l="l" t="t" r="r" b="b"/>
                  <a:pathLst>
                    <a:path w="2155" h="537" extrusionOk="0">
                      <a:moveTo>
                        <a:pt x="1945" y="537"/>
                      </a:moveTo>
                      <a:cubicBezTo>
                        <a:pt x="210" y="537"/>
                        <a:pt x="210" y="537"/>
                        <a:pt x="210" y="537"/>
                      </a:cubicBezTo>
                      <a:cubicBezTo>
                        <a:pt x="143" y="537"/>
                        <a:pt x="83" y="480"/>
                        <a:pt x="64" y="397"/>
                      </a:cubicBezTo>
                      <a:cubicBezTo>
                        <a:pt x="30" y="255"/>
                        <a:pt x="30" y="255"/>
                        <a:pt x="30" y="255"/>
                      </a:cubicBezTo>
                      <a:cubicBezTo>
                        <a:pt x="0" y="128"/>
                        <a:pt x="74" y="0"/>
                        <a:pt x="177" y="0"/>
                      </a:cubicBezTo>
                      <a:cubicBezTo>
                        <a:pt x="1978" y="0"/>
                        <a:pt x="1978" y="0"/>
                        <a:pt x="1978" y="0"/>
                      </a:cubicBezTo>
                      <a:cubicBezTo>
                        <a:pt x="2081" y="0"/>
                        <a:pt x="2155" y="128"/>
                        <a:pt x="2125" y="255"/>
                      </a:cubicBezTo>
                      <a:cubicBezTo>
                        <a:pt x="2091" y="397"/>
                        <a:pt x="2091" y="397"/>
                        <a:pt x="2091" y="397"/>
                      </a:cubicBezTo>
                      <a:cubicBezTo>
                        <a:pt x="2072" y="480"/>
                        <a:pt x="2012" y="537"/>
                        <a:pt x="1945" y="53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34"/>
                <p:cNvSpPr/>
                <p:nvPr/>
              </p:nvSpPr>
              <p:spPr>
                <a:xfrm>
                  <a:off x="5360947" y="1769541"/>
                  <a:ext cx="0" cy="0"/>
                </a:xfrm>
                <a:prstGeom prst="ellipse">
                  <a:avLst/>
                </a:prstGeom>
                <a:solidFill>
                  <a:srgbClr val="304C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34"/>
                <p:cNvSpPr/>
                <p:nvPr/>
              </p:nvSpPr>
              <p:spPr>
                <a:xfrm>
                  <a:off x="5357290" y="1974324"/>
                  <a:ext cx="1126132" cy="425655"/>
                </a:xfrm>
                <a:custGeom>
                  <a:avLst/>
                  <a:gdLst/>
                  <a:ahLst/>
                  <a:cxnLst/>
                  <a:rect l="l" t="t" r="r" b="b"/>
                  <a:pathLst>
                    <a:path w="4106" h="1552" extrusionOk="0">
                      <a:moveTo>
                        <a:pt x="4077" y="1552"/>
                      </a:moveTo>
                      <a:cubicBezTo>
                        <a:pt x="29" y="1552"/>
                        <a:pt x="29" y="1552"/>
                        <a:pt x="29" y="1552"/>
                      </a:cubicBezTo>
                      <a:cubicBezTo>
                        <a:pt x="13" y="1552"/>
                        <a:pt x="0" y="1539"/>
                        <a:pt x="0" y="1523"/>
                      </a:cubicBezTo>
                      <a:cubicBezTo>
                        <a:pt x="0" y="29"/>
                        <a:pt x="0" y="29"/>
                        <a:pt x="0" y="29"/>
                      </a:cubicBezTo>
                      <a:cubicBezTo>
                        <a:pt x="0" y="13"/>
                        <a:pt x="13" y="0"/>
                        <a:pt x="29" y="0"/>
                      </a:cubicBezTo>
                      <a:cubicBezTo>
                        <a:pt x="4077" y="0"/>
                        <a:pt x="4077" y="0"/>
                        <a:pt x="4077" y="0"/>
                      </a:cubicBezTo>
                      <a:cubicBezTo>
                        <a:pt x="4093" y="0"/>
                        <a:pt x="4106" y="13"/>
                        <a:pt x="4106" y="29"/>
                      </a:cubicBezTo>
                      <a:cubicBezTo>
                        <a:pt x="4106" y="1523"/>
                        <a:pt x="4106" y="1523"/>
                        <a:pt x="4106" y="1523"/>
                      </a:cubicBezTo>
                      <a:cubicBezTo>
                        <a:pt x="4106" y="1539"/>
                        <a:pt x="4093" y="1552"/>
                        <a:pt x="4077" y="155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34"/>
                <p:cNvSpPr/>
                <p:nvPr/>
              </p:nvSpPr>
              <p:spPr>
                <a:xfrm>
                  <a:off x="5393859" y="2007235"/>
                  <a:ext cx="364498" cy="352351"/>
                </a:xfrm>
                <a:custGeom>
                  <a:avLst/>
                  <a:gdLst/>
                  <a:ahLst/>
                  <a:cxnLst/>
                  <a:rect l="l" t="t" r="r" b="b"/>
                  <a:pathLst>
                    <a:path w="1329" h="1329" extrusionOk="0">
                      <a:moveTo>
                        <a:pt x="1046" y="1329"/>
                      </a:moveTo>
                      <a:cubicBezTo>
                        <a:pt x="283" y="1329"/>
                        <a:pt x="283" y="1329"/>
                        <a:pt x="283" y="1329"/>
                      </a:cubicBezTo>
                      <a:cubicBezTo>
                        <a:pt x="127" y="1329"/>
                        <a:pt x="0" y="1202"/>
                        <a:pt x="0" y="1046"/>
                      </a:cubicBezTo>
                      <a:cubicBezTo>
                        <a:pt x="0" y="283"/>
                        <a:pt x="0" y="283"/>
                        <a:pt x="0" y="283"/>
                      </a:cubicBezTo>
                      <a:cubicBezTo>
                        <a:pt x="0" y="127"/>
                        <a:pt x="127" y="0"/>
                        <a:pt x="283" y="0"/>
                      </a:cubicBezTo>
                      <a:cubicBezTo>
                        <a:pt x="1046" y="0"/>
                        <a:pt x="1046" y="0"/>
                        <a:pt x="1046" y="0"/>
                      </a:cubicBezTo>
                      <a:cubicBezTo>
                        <a:pt x="1202" y="0"/>
                        <a:pt x="1329" y="127"/>
                        <a:pt x="1329" y="283"/>
                      </a:cubicBezTo>
                      <a:cubicBezTo>
                        <a:pt x="1329" y="1046"/>
                        <a:pt x="1329" y="1046"/>
                        <a:pt x="1329" y="1046"/>
                      </a:cubicBezTo>
                      <a:cubicBezTo>
                        <a:pt x="1329" y="1202"/>
                        <a:pt x="1202" y="1329"/>
                        <a:pt x="1046" y="132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34"/>
                <p:cNvSpPr/>
                <p:nvPr/>
              </p:nvSpPr>
              <p:spPr>
                <a:xfrm>
                  <a:off x="5836338" y="2036490"/>
                  <a:ext cx="460217" cy="44495"/>
                </a:xfrm>
                <a:custGeom>
                  <a:avLst/>
                  <a:gdLst/>
                  <a:ahLst/>
                  <a:cxnLst/>
                  <a:rect l="l" t="t" r="r" b="b"/>
                  <a:pathLst>
                    <a:path w="1678" h="157" extrusionOk="0">
                      <a:moveTo>
                        <a:pt x="1599" y="157"/>
                      </a:moveTo>
                      <a:cubicBezTo>
                        <a:pt x="79" y="157"/>
                        <a:pt x="79" y="157"/>
                        <a:pt x="79" y="157"/>
                      </a:cubicBezTo>
                      <a:cubicBezTo>
                        <a:pt x="35" y="157"/>
                        <a:pt x="0" y="122"/>
                        <a:pt x="0" y="79"/>
                      </a:cubicBezTo>
                      <a:cubicBezTo>
                        <a:pt x="0" y="79"/>
                        <a:pt x="0" y="79"/>
                        <a:pt x="0" y="79"/>
                      </a:cubicBezTo>
                      <a:cubicBezTo>
                        <a:pt x="0" y="36"/>
                        <a:pt x="35" y="0"/>
                        <a:pt x="79" y="0"/>
                      </a:cubicBezTo>
                      <a:cubicBezTo>
                        <a:pt x="1599" y="0"/>
                        <a:pt x="1599" y="0"/>
                        <a:pt x="1599" y="0"/>
                      </a:cubicBezTo>
                      <a:cubicBezTo>
                        <a:pt x="1642" y="0"/>
                        <a:pt x="1678" y="36"/>
                        <a:pt x="1678" y="79"/>
                      </a:cubicBezTo>
                      <a:cubicBezTo>
                        <a:pt x="1678" y="122"/>
                        <a:pt x="1642" y="157"/>
                        <a:pt x="1599"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34"/>
                <p:cNvSpPr/>
                <p:nvPr/>
              </p:nvSpPr>
              <p:spPr>
                <a:xfrm>
                  <a:off x="5836338" y="2120598"/>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5"/>
                        <a:pt x="35" y="0"/>
                        <a:pt x="79" y="0"/>
                      </a:cubicBezTo>
                      <a:cubicBezTo>
                        <a:pt x="844" y="0"/>
                        <a:pt x="844" y="0"/>
                        <a:pt x="844" y="0"/>
                      </a:cubicBezTo>
                      <a:cubicBezTo>
                        <a:pt x="888" y="0"/>
                        <a:pt x="923" y="35"/>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4"/>
                <p:cNvSpPr/>
                <p:nvPr/>
              </p:nvSpPr>
              <p:spPr>
                <a:xfrm>
                  <a:off x="5836338" y="2244930"/>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6"/>
                        <a:pt x="35" y="0"/>
                        <a:pt x="79" y="0"/>
                      </a:cubicBezTo>
                      <a:cubicBezTo>
                        <a:pt x="844" y="0"/>
                        <a:pt x="844" y="0"/>
                        <a:pt x="844" y="0"/>
                      </a:cubicBezTo>
                      <a:cubicBezTo>
                        <a:pt x="888" y="0"/>
                        <a:pt x="923" y="36"/>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4"/>
                <p:cNvSpPr/>
                <p:nvPr/>
              </p:nvSpPr>
              <p:spPr>
                <a:xfrm>
                  <a:off x="5357290" y="2493596"/>
                  <a:ext cx="492602" cy="509580"/>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4"/>
                <p:cNvSpPr/>
                <p:nvPr/>
              </p:nvSpPr>
              <p:spPr>
                <a:xfrm>
                  <a:off x="5543790" y="2800770"/>
                  <a:ext cx="91056" cy="115860"/>
                </a:xfrm>
                <a:custGeom>
                  <a:avLst/>
                  <a:gdLst/>
                  <a:ahLst/>
                  <a:cxnLst/>
                  <a:rect l="l" t="t" r="r" b="b"/>
                  <a:pathLst>
                    <a:path w="332" h="437" extrusionOk="0">
                      <a:moveTo>
                        <a:pt x="55" y="201"/>
                      </a:moveTo>
                      <a:cubicBezTo>
                        <a:pt x="127" y="282"/>
                        <a:pt x="332" y="437"/>
                        <a:pt x="332" y="437"/>
                      </a:cubicBezTo>
                      <a:cubicBezTo>
                        <a:pt x="332" y="437"/>
                        <a:pt x="250" y="316"/>
                        <a:pt x="270" y="262"/>
                      </a:cubicBezTo>
                      <a:cubicBezTo>
                        <a:pt x="280" y="233"/>
                        <a:pt x="296" y="214"/>
                        <a:pt x="310" y="201"/>
                      </a:cubicBezTo>
                      <a:cubicBezTo>
                        <a:pt x="240" y="160"/>
                        <a:pt x="134" y="91"/>
                        <a:pt x="29" y="0"/>
                      </a:cubicBezTo>
                      <a:cubicBezTo>
                        <a:pt x="17" y="44"/>
                        <a:pt x="0" y="140"/>
                        <a:pt x="55" y="20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4"/>
                <p:cNvSpPr/>
                <p:nvPr/>
              </p:nvSpPr>
              <p:spPr>
                <a:xfrm>
                  <a:off x="5660809" y="2683751"/>
                  <a:ext cx="115860" cy="88022"/>
                </a:xfrm>
                <a:custGeom>
                  <a:avLst/>
                  <a:gdLst/>
                  <a:ahLst/>
                  <a:cxnLst/>
                  <a:rect l="l" t="t" r="r" b="b"/>
                  <a:pathLst>
                    <a:path w="437" h="332" extrusionOk="0">
                      <a:moveTo>
                        <a:pt x="202" y="55"/>
                      </a:moveTo>
                      <a:cubicBezTo>
                        <a:pt x="140" y="0"/>
                        <a:pt x="44" y="17"/>
                        <a:pt x="0" y="28"/>
                      </a:cubicBezTo>
                      <a:cubicBezTo>
                        <a:pt x="56" y="92"/>
                        <a:pt x="103" y="157"/>
                        <a:pt x="141" y="213"/>
                      </a:cubicBezTo>
                      <a:cubicBezTo>
                        <a:pt x="164" y="248"/>
                        <a:pt x="184" y="280"/>
                        <a:pt x="200" y="307"/>
                      </a:cubicBezTo>
                      <a:cubicBezTo>
                        <a:pt x="200" y="308"/>
                        <a:pt x="201" y="309"/>
                        <a:pt x="201" y="310"/>
                      </a:cubicBezTo>
                      <a:cubicBezTo>
                        <a:pt x="214" y="296"/>
                        <a:pt x="234" y="280"/>
                        <a:pt x="262" y="269"/>
                      </a:cubicBezTo>
                      <a:cubicBezTo>
                        <a:pt x="316" y="250"/>
                        <a:pt x="437" y="332"/>
                        <a:pt x="437" y="332"/>
                      </a:cubicBezTo>
                      <a:cubicBezTo>
                        <a:pt x="437" y="332"/>
                        <a:pt x="283" y="127"/>
                        <a:pt x="202"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4"/>
                <p:cNvSpPr/>
                <p:nvPr/>
              </p:nvSpPr>
              <p:spPr>
                <a:xfrm>
                  <a:off x="5481623" y="2621585"/>
                  <a:ext cx="237788" cy="237786"/>
                </a:xfrm>
                <a:custGeom>
                  <a:avLst/>
                  <a:gdLst/>
                  <a:ahLst/>
                  <a:cxnLst/>
                  <a:rect l="l" t="t" r="r" b="b"/>
                  <a:pathLst>
                    <a:path w="867" h="867" extrusionOk="0">
                      <a:moveTo>
                        <a:pt x="259" y="1"/>
                      </a:moveTo>
                      <a:cubicBezTo>
                        <a:pt x="258" y="0"/>
                        <a:pt x="258" y="0"/>
                        <a:pt x="259" y="1"/>
                      </a:cubicBezTo>
                      <a:cubicBezTo>
                        <a:pt x="82" y="82"/>
                        <a:pt x="0" y="259"/>
                        <a:pt x="0" y="259"/>
                      </a:cubicBezTo>
                      <a:cubicBezTo>
                        <a:pt x="0" y="258"/>
                        <a:pt x="0" y="258"/>
                        <a:pt x="0" y="259"/>
                      </a:cubicBezTo>
                      <a:cubicBezTo>
                        <a:pt x="10" y="281"/>
                        <a:pt x="21" y="303"/>
                        <a:pt x="33" y="324"/>
                      </a:cubicBezTo>
                      <a:cubicBezTo>
                        <a:pt x="34" y="324"/>
                        <a:pt x="34" y="324"/>
                        <a:pt x="34" y="324"/>
                      </a:cubicBezTo>
                      <a:cubicBezTo>
                        <a:pt x="69" y="387"/>
                        <a:pt x="113" y="446"/>
                        <a:pt x="161" y="499"/>
                      </a:cubicBezTo>
                      <a:cubicBezTo>
                        <a:pt x="201" y="544"/>
                        <a:pt x="244" y="585"/>
                        <a:pt x="287" y="622"/>
                      </a:cubicBezTo>
                      <a:cubicBezTo>
                        <a:pt x="392" y="713"/>
                        <a:pt x="498" y="782"/>
                        <a:pt x="568" y="823"/>
                      </a:cubicBezTo>
                      <a:cubicBezTo>
                        <a:pt x="581" y="831"/>
                        <a:pt x="593" y="838"/>
                        <a:pt x="604" y="844"/>
                      </a:cubicBezTo>
                      <a:cubicBezTo>
                        <a:pt x="631" y="859"/>
                        <a:pt x="647" y="867"/>
                        <a:pt x="647" y="867"/>
                      </a:cubicBezTo>
                      <a:cubicBezTo>
                        <a:pt x="867" y="647"/>
                        <a:pt x="867" y="647"/>
                        <a:pt x="867" y="647"/>
                      </a:cubicBezTo>
                      <a:cubicBezTo>
                        <a:pt x="867" y="647"/>
                        <a:pt x="859" y="632"/>
                        <a:pt x="844" y="604"/>
                      </a:cubicBezTo>
                      <a:cubicBezTo>
                        <a:pt x="838" y="594"/>
                        <a:pt x="831" y="582"/>
                        <a:pt x="823" y="568"/>
                      </a:cubicBezTo>
                      <a:cubicBezTo>
                        <a:pt x="823" y="567"/>
                        <a:pt x="822" y="566"/>
                        <a:pt x="821" y="565"/>
                      </a:cubicBezTo>
                      <a:cubicBezTo>
                        <a:pt x="806" y="538"/>
                        <a:pt x="786" y="506"/>
                        <a:pt x="762" y="471"/>
                      </a:cubicBezTo>
                      <a:cubicBezTo>
                        <a:pt x="725" y="415"/>
                        <a:pt x="678" y="351"/>
                        <a:pt x="622" y="287"/>
                      </a:cubicBezTo>
                      <a:cubicBezTo>
                        <a:pt x="525" y="175"/>
                        <a:pt x="402" y="64"/>
                        <a:pt x="259" y="1"/>
                      </a:cubicBezTo>
                      <a:close/>
                      <a:moveTo>
                        <a:pt x="422" y="422"/>
                      </a:moveTo>
                      <a:cubicBezTo>
                        <a:pt x="357" y="486"/>
                        <a:pt x="250" y="483"/>
                        <a:pt x="182" y="416"/>
                      </a:cubicBezTo>
                      <a:cubicBezTo>
                        <a:pt x="114" y="348"/>
                        <a:pt x="112" y="241"/>
                        <a:pt x="176" y="176"/>
                      </a:cubicBezTo>
                      <a:cubicBezTo>
                        <a:pt x="240" y="112"/>
                        <a:pt x="348" y="114"/>
                        <a:pt x="416" y="182"/>
                      </a:cubicBezTo>
                      <a:cubicBezTo>
                        <a:pt x="483" y="250"/>
                        <a:pt x="486" y="357"/>
                        <a:pt x="422" y="4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4"/>
                <p:cNvSpPr/>
                <p:nvPr/>
              </p:nvSpPr>
              <p:spPr>
                <a:xfrm>
                  <a:off x="5679094" y="2815398"/>
                  <a:ext cx="43746" cy="48270"/>
                </a:xfrm>
                <a:custGeom>
                  <a:avLst/>
                  <a:gdLst/>
                  <a:ahLst/>
                  <a:cxnLst/>
                  <a:rect l="l" t="t" r="r" b="b"/>
                  <a:pathLst>
                    <a:path w="165" h="165" extrusionOk="0">
                      <a:moveTo>
                        <a:pt x="0" y="135"/>
                      </a:moveTo>
                      <a:cubicBezTo>
                        <a:pt x="135" y="0"/>
                        <a:pt x="135" y="0"/>
                        <a:pt x="135" y="0"/>
                      </a:cubicBezTo>
                      <a:cubicBezTo>
                        <a:pt x="137" y="4"/>
                        <a:pt x="139" y="8"/>
                        <a:pt x="141" y="11"/>
                      </a:cubicBezTo>
                      <a:cubicBezTo>
                        <a:pt x="142" y="12"/>
                        <a:pt x="142" y="12"/>
                        <a:pt x="142" y="13"/>
                      </a:cubicBezTo>
                      <a:cubicBezTo>
                        <a:pt x="146" y="20"/>
                        <a:pt x="150" y="26"/>
                        <a:pt x="153" y="31"/>
                      </a:cubicBezTo>
                      <a:cubicBezTo>
                        <a:pt x="161" y="45"/>
                        <a:pt x="165" y="53"/>
                        <a:pt x="165" y="53"/>
                      </a:cubicBezTo>
                      <a:cubicBezTo>
                        <a:pt x="53" y="165"/>
                        <a:pt x="53" y="165"/>
                        <a:pt x="53" y="165"/>
                      </a:cubicBezTo>
                      <a:cubicBezTo>
                        <a:pt x="53" y="165"/>
                        <a:pt x="45" y="161"/>
                        <a:pt x="31" y="153"/>
                      </a:cubicBezTo>
                      <a:cubicBezTo>
                        <a:pt x="26" y="150"/>
                        <a:pt x="20" y="146"/>
                        <a:pt x="13" y="142"/>
                      </a:cubicBezTo>
                      <a:cubicBezTo>
                        <a:pt x="9" y="140"/>
                        <a:pt x="5" y="137"/>
                        <a:pt x="0" y="13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4"/>
                <p:cNvSpPr/>
                <p:nvPr/>
              </p:nvSpPr>
              <p:spPr>
                <a:xfrm>
                  <a:off x="5459682" y="2595987"/>
                  <a:ext cx="83249" cy="88990"/>
                </a:xfrm>
                <a:custGeom>
                  <a:avLst/>
                  <a:gdLst/>
                  <a:ahLst/>
                  <a:cxnLst/>
                  <a:rect l="l" t="t" r="r" b="b"/>
                  <a:pathLst>
                    <a:path w="314" h="314" extrusionOk="0">
                      <a:moveTo>
                        <a:pt x="314" y="55"/>
                      </a:moveTo>
                      <a:cubicBezTo>
                        <a:pt x="313" y="55"/>
                        <a:pt x="311" y="54"/>
                        <a:pt x="310" y="54"/>
                      </a:cubicBezTo>
                      <a:cubicBezTo>
                        <a:pt x="304" y="51"/>
                        <a:pt x="297" y="48"/>
                        <a:pt x="290" y="45"/>
                      </a:cubicBezTo>
                      <a:cubicBezTo>
                        <a:pt x="288" y="44"/>
                        <a:pt x="285" y="43"/>
                        <a:pt x="283" y="42"/>
                      </a:cubicBezTo>
                      <a:cubicBezTo>
                        <a:pt x="275" y="39"/>
                        <a:pt x="267" y="36"/>
                        <a:pt x="259" y="33"/>
                      </a:cubicBezTo>
                      <a:cubicBezTo>
                        <a:pt x="254" y="32"/>
                        <a:pt x="248" y="30"/>
                        <a:pt x="242" y="28"/>
                      </a:cubicBezTo>
                      <a:cubicBezTo>
                        <a:pt x="240" y="27"/>
                        <a:pt x="238" y="27"/>
                        <a:pt x="236" y="26"/>
                      </a:cubicBezTo>
                      <a:cubicBezTo>
                        <a:pt x="233" y="25"/>
                        <a:pt x="229" y="24"/>
                        <a:pt x="225" y="23"/>
                      </a:cubicBezTo>
                      <a:cubicBezTo>
                        <a:pt x="223" y="22"/>
                        <a:pt x="221" y="21"/>
                        <a:pt x="218" y="21"/>
                      </a:cubicBezTo>
                      <a:cubicBezTo>
                        <a:pt x="215" y="20"/>
                        <a:pt x="211" y="19"/>
                        <a:pt x="207" y="18"/>
                      </a:cubicBezTo>
                      <a:cubicBezTo>
                        <a:pt x="205" y="17"/>
                        <a:pt x="203" y="17"/>
                        <a:pt x="201" y="16"/>
                      </a:cubicBezTo>
                      <a:cubicBezTo>
                        <a:pt x="196" y="15"/>
                        <a:pt x="192" y="14"/>
                        <a:pt x="188" y="13"/>
                      </a:cubicBezTo>
                      <a:cubicBezTo>
                        <a:pt x="186" y="13"/>
                        <a:pt x="185" y="13"/>
                        <a:pt x="183" y="12"/>
                      </a:cubicBezTo>
                      <a:cubicBezTo>
                        <a:pt x="177" y="11"/>
                        <a:pt x="172" y="10"/>
                        <a:pt x="166" y="9"/>
                      </a:cubicBezTo>
                      <a:cubicBezTo>
                        <a:pt x="164" y="8"/>
                        <a:pt x="162" y="8"/>
                        <a:pt x="160" y="8"/>
                      </a:cubicBezTo>
                      <a:cubicBezTo>
                        <a:pt x="156" y="7"/>
                        <a:pt x="152" y="7"/>
                        <a:pt x="148" y="6"/>
                      </a:cubicBezTo>
                      <a:cubicBezTo>
                        <a:pt x="145" y="6"/>
                        <a:pt x="143" y="5"/>
                        <a:pt x="141" y="5"/>
                      </a:cubicBezTo>
                      <a:cubicBezTo>
                        <a:pt x="137" y="4"/>
                        <a:pt x="133" y="4"/>
                        <a:pt x="130" y="4"/>
                      </a:cubicBezTo>
                      <a:cubicBezTo>
                        <a:pt x="127" y="3"/>
                        <a:pt x="125" y="3"/>
                        <a:pt x="122" y="3"/>
                      </a:cubicBezTo>
                      <a:cubicBezTo>
                        <a:pt x="118" y="2"/>
                        <a:pt x="115" y="2"/>
                        <a:pt x="111" y="2"/>
                      </a:cubicBezTo>
                      <a:cubicBezTo>
                        <a:pt x="108" y="2"/>
                        <a:pt x="106" y="1"/>
                        <a:pt x="104" y="1"/>
                      </a:cubicBezTo>
                      <a:cubicBezTo>
                        <a:pt x="98" y="1"/>
                        <a:pt x="92" y="0"/>
                        <a:pt x="86" y="0"/>
                      </a:cubicBezTo>
                      <a:cubicBezTo>
                        <a:pt x="84" y="0"/>
                        <a:pt x="82" y="0"/>
                        <a:pt x="80" y="0"/>
                      </a:cubicBezTo>
                      <a:cubicBezTo>
                        <a:pt x="76" y="0"/>
                        <a:pt x="72" y="0"/>
                        <a:pt x="68" y="0"/>
                      </a:cubicBezTo>
                      <a:cubicBezTo>
                        <a:pt x="65" y="0"/>
                        <a:pt x="62" y="0"/>
                        <a:pt x="60" y="0"/>
                      </a:cubicBezTo>
                      <a:cubicBezTo>
                        <a:pt x="56" y="0"/>
                        <a:pt x="53" y="0"/>
                        <a:pt x="49" y="0"/>
                      </a:cubicBezTo>
                      <a:cubicBezTo>
                        <a:pt x="46" y="0"/>
                        <a:pt x="44" y="0"/>
                        <a:pt x="41" y="0"/>
                      </a:cubicBezTo>
                      <a:cubicBezTo>
                        <a:pt x="37" y="1"/>
                        <a:pt x="33" y="1"/>
                        <a:pt x="30" y="1"/>
                      </a:cubicBezTo>
                      <a:cubicBezTo>
                        <a:pt x="27" y="1"/>
                        <a:pt x="24" y="1"/>
                        <a:pt x="22" y="2"/>
                      </a:cubicBezTo>
                      <a:cubicBezTo>
                        <a:pt x="17" y="2"/>
                        <a:pt x="12" y="2"/>
                        <a:pt x="8" y="3"/>
                      </a:cubicBezTo>
                      <a:cubicBezTo>
                        <a:pt x="6" y="3"/>
                        <a:pt x="5" y="3"/>
                        <a:pt x="3" y="3"/>
                      </a:cubicBezTo>
                      <a:cubicBezTo>
                        <a:pt x="3" y="4"/>
                        <a:pt x="3" y="5"/>
                        <a:pt x="3" y="6"/>
                      </a:cubicBezTo>
                      <a:cubicBezTo>
                        <a:pt x="2" y="14"/>
                        <a:pt x="1" y="23"/>
                        <a:pt x="1" y="31"/>
                      </a:cubicBezTo>
                      <a:cubicBezTo>
                        <a:pt x="1" y="33"/>
                        <a:pt x="1" y="35"/>
                        <a:pt x="1" y="38"/>
                      </a:cubicBezTo>
                      <a:cubicBezTo>
                        <a:pt x="0" y="47"/>
                        <a:pt x="0" y="56"/>
                        <a:pt x="0" y="65"/>
                      </a:cubicBezTo>
                      <a:cubicBezTo>
                        <a:pt x="0" y="66"/>
                        <a:pt x="0" y="68"/>
                        <a:pt x="0" y="69"/>
                      </a:cubicBezTo>
                      <a:cubicBezTo>
                        <a:pt x="0" y="72"/>
                        <a:pt x="0" y="76"/>
                        <a:pt x="0" y="79"/>
                      </a:cubicBezTo>
                      <a:cubicBezTo>
                        <a:pt x="0" y="84"/>
                        <a:pt x="0" y="88"/>
                        <a:pt x="1" y="93"/>
                      </a:cubicBezTo>
                      <a:cubicBezTo>
                        <a:pt x="1" y="94"/>
                        <a:pt x="1" y="96"/>
                        <a:pt x="1" y="98"/>
                      </a:cubicBezTo>
                      <a:cubicBezTo>
                        <a:pt x="1" y="103"/>
                        <a:pt x="1" y="107"/>
                        <a:pt x="2" y="112"/>
                      </a:cubicBezTo>
                      <a:cubicBezTo>
                        <a:pt x="2" y="114"/>
                        <a:pt x="2" y="116"/>
                        <a:pt x="2" y="118"/>
                      </a:cubicBezTo>
                      <a:cubicBezTo>
                        <a:pt x="3" y="125"/>
                        <a:pt x="4" y="132"/>
                        <a:pt x="5" y="139"/>
                      </a:cubicBezTo>
                      <a:cubicBezTo>
                        <a:pt x="5" y="140"/>
                        <a:pt x="5" y="141"/>
                        <a:pt x="5" y="142"/>
                      </a:cubicBezTo>
                      <a:cubicBezTo>
                        <a:pt x="6" y="150"/>
                        <a:pt x="7" y="158"/>
                        <a:pt x="9" y="166"/>
                      </a:cubicBezTo>
                      <a:cubicBezTo>
                        <a:pt x="9" y="167"/>
                        <a:pt x="9" y="168"/>
                        <a:pt x="9" y="168"/>
                      </a:cubicBezTo>
                      <a:cubicBezTo>
                        <a:pt x="11" y="175"/>
                        <a:pt x="12" y="183"/>
                        <a:pt x="14" y="190"/>
                      </a:cubicBezTo>
                      <a:cubicBezTo>
                        <a:pt x="14" y="192"/>
                        <a:pt x="15" y="193"/>
                        <a:pt x="15" y="195"/>
                      </a:cubicBezTo>
                      <a:cubicBezTo>
                        <a:pt x="16" y="201"/>
                        <a:pt x="18" y="207"/>
                        <a:pt x="19" y="213"/>
                      </a:cubicBezTo>
                      <a:cubicBezTo>
                        <a:pt x="20" y="215"/>
                        <a:pt x="20" y="217"/>
                        <a:pt x="21" y="219"/>
                      </a:cubicBezTo>
                      <a:cubicBezTo>
                        <a:pt x="23" y="226"/>
                        <a:pt x="25" y="234"/>
                        <a:pt x="28" y="241"/>
                      </a:cubicBezTo>
                      <a:cubicBezTo>
                        <a:pt x="28" y="242"/>
                        <a:pt x="28" y="244"/>
                        <a:pt x="29" y="245"/>
                      </a:cubicBezTo>
                      <a:cubicBezTo>
                        <a:pt x="31" y="251"/>
                        <a:pt x="33" y="257"/>
                        <a:pt x="35" y="263"/>
                      </a:cubicBezTo>
                      <a:cubicBezTo>
                        <a:pt x="36" y="266"/>
                        <a:pt x="37" y="268"/>
                        <a:pt x="38" y="271"/>
                      </a:cubicBezTo>
                      <a:cubicBezTo>
                        <a:pt x="39" y="276"/>
                        <a:pt x="41" y="280"/>
                        <a:pt x="43" y="285"/>
                      </a:cubicBezTo>
                      <a:cubicBezTo>
                        <a:pt x="44" y="288"/>
                        <a:pt x="45" y="290"/>
                        <a:pt x="46" y="293"/>
                      </a:cubicBezTo>
                      <a:cubicBezTo>
                        <a:pt x="49" y="298"/>
                        <a:pt x="51" y="304"/>
                        <a:pt x="53" y="309"/>
                      </a:cubicBezTo>
                      <a:cubicBezTo>
                        <a:pt x="54" y="311"/>
                        <a:pt x="54" y="312"/>
                        <a:pt x="55" y="314"/>
                      </a:cubicBezTo>
                      <a:cubicBezTo>
                        <a:pt x="55" y="314"/>
                        <a:pt x="137" y="136"/>
                        <a:pt x="314"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34"/>
                <p:cNvSpPr/>
                <p:nvPr/>
              </p:nvSpPr>
              <p:spPr>
                <a:xfrm>
                  <a:off x="4625918" y="1751256"/>
                  <a:ext cx="36569" cy="36568"/>
                </a:xfrm>
                <a:custGeom>
                  <a:avLst/>
                  <a:gdLst/>
                  <a:ahLst/>
                  <a:cxnLst/>
                  <a:rect l="l" t="t" r="r" b="b"/>
                  <a:pathLst>
                    <a:path w="10" h="10" extrusionOk="0">
                      <a:moveTo>
                        <a:pt x="10" y="0"/>
                      </a:moveTo>
                      <a:lnTo>
                        <a:pt x="0" y="10"/>
                      </a:lnTo>
                      <a:lnTo>
                        <a:pt x="1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767" name="Google Shape;767;p34"/>
                <p:cNvCxnSpPr/>
                <p:nvPr/>
              </p:nvCxnSpPr>
              <p:spPr>
                <a:xfrm>
                  <a:off x="4662487" y="1751256"/>
                  <a:ext cx="0" cy="0"/>
                </a:xfrm>
                <a:prstGeom prst="straightConnector1">
                  <a:avLst/>
                </a:prstGeom>
                <a:noFill/>
                <a:ln>
                  <a:noFill/>
                </a:ln>
              </p:spPr>
            </p:cxnSp>
            <p:sp>
              <p:nvSpPr>
                <p:cNvPr id="768" name="Google Shape;768;p34"/>
                <p:cNvSpPr/>
                <p:nvPr/>
              </p:nvSpPr>
              <p:spPr>
                <a:xfrm>
                  <a:off x="4618605" y="1743943"/>
                  <a:ext cx="51196" cy="51196"/>
                </a:xfrm>
                <a:custGeom>
                  <a:avLst/>
                  <a:gdLst/>
                  <a:ahLst/>
                  <a:cxnLst/>
                  <a:rect l="l" t="t" r="r" b="b"/>
                  <a:pathLst>
                    <a:path w="14" h="14" extrusionOk="0">
                      <a:moveTo>
                        <a:pt x="4" y="14"/>
                      </a:moveTo>
                      <a:lnTo>
                        <a:pt x="0" y="10"/>
                      </a:lnTo>
                      <a:lnTo>
                        <a:pt x="10" y="0"/>
                      </a:lnTo>
                      <a:lnTo>
                        <a:pt x="14" y="3"/>
                      </a:lnTo>
                      <a:lnTo>
                        <a:pt x="4" y="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34"/>
                <p:cNvSpPr/>
                <p:nvPr/>
              </p:nvSpPr>
              <p:spPr>
                <a:xfrm>
                  <a:off x="4512556" y="1762227"/>
                  <a:ext cx="140698" cy="145359"/>
                </a:xfrm>
                <a:custGeom>
                  <a:avLst/>
                  <a:gdLst/>
                  <a:ahLst/>
                  <a:cxnLst/>
                  <a:rect l="l" t="t" r="r" b="b"/>
                  <a:pathLst>
                    <a:path w="513" h="530" extrusionOk="0">
                      <a:moveTo>
                        <a:pt x="493" y="145"/>
                      </a:moveTo>
                      <a:cubicBezTo>
                        <a:pt x="148" y="507"/>
                        <a:pt x="148" y="507"/>
                        <a:pt x="148" y="507"/>
                      </a:cubicBezTo>
                      <a:cubicBezTo>
                        <a:pt x="128" y="528"/>
                        <a:pt x="95" y="530"/>
                        <a:pt x="75" y="510"/>
                      </a:cubicBezTo>
                      <a:cubicBezTo>
                        <a:pt x="56" y="492"/>
                        <a:pt x="56" y="492"/>
                        <a:pt x="56" y="492"/>
                      </a:cubicBezTo>
                      <a:cubicBezTo>
                        <a:pt x="20" y="459"/>
                        <a:pt x="20" y="459"/>
                        <a:pt x="20" y="459"/>
                      </a:cubicBezTo>
                      <a:cubicBezTo>
                        <a:pt x="0" y="439"/>
                        <a:pt x="0" y="406"/>
                        <a:pt x="20" y="385"/>
                      </a:cubicBezTo>
                      <a:cubicBezTo>
                        <a:pt x="365" y="23"/>
                        <a:pt x="365" y="23"/>
                        <a:pt x="365" y="23"/>
                      </a:cubicBezTo>
                      <a:cubicBezTo>
                        <a:pt x="386" y="2"/>
                        <a:pt x="418" y="0"/>
                        <a:pt x="439" y="20"/>
                      </a:cubicBezTo>
                      <a:cubicBezTo>
                        <a:pt x="475" y="55"/>
                        <a:pt x="475" y="55"/>
                        <a:pt x="475" y="55"/>
                      </a:cubicBezTo>
                      <a:cubicBezTo>
                        <a:pt x="475" y="55"/>
                        <a:pt x="475" y="55"/>
                        <a:pt x="475" y="55"/>
                      </a:cubicBezTo>
                      <a:cubicBezTo>
                        <a:pt x="493" y="71"/>
                        <a:pt x="493" y="71"/>
                        <a:pt x="493" y="71"/>
                      </a:cubicBezTo>
                      <a:cubicBezTo>
                        <a:pt x="513" y="91"/>
                        <a:pt x="513" y="124"/>
                        <a:pt x="493" y="14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34"/>
                <p:cNvSpPr/>
                <p:nvPr/>
              </p:nvSpPr>
              <p:spPr>
                <a:xfrm>
                  <a:off x="4607634" y="1564757"/>
                  <a:ext cx="241627" cy="241351"/>
                </a:xfrm>
                <a:custGeom>
                  <a:avLst/>
                  <a:gdLst/>
                  <a:ahLst/>
                  <a:cxnLst/>
                  <a:rect l="l" t="t" r="r" b="b"/>
                  <a:pathLst>
                    <a:path w="881" h="880" extrusionOk="0">
                      <a:moveTo>
                        <a:pt x="796" y="286"/>
                      </a:moveTo>
                      <a:cubicBezTo>
                        <a:pt x="712" y="90"/>
                        <a:pt x="483" y="0"/>
                        <a:pt x="287" y="84"/>
                      </a:cubicBezTo>
                      <a:cubicBezTo>
                        <a:pt x="91" y="169"/>
                        <a:pt x="0" y="397"/>
                        <a:pt x="85" y="594"/>
                      </a:cubicBezTo>
                      <a:cubicBezTo>
                        <a:pt x="170" y="790"/>
                        <a:pt x="398" y="880"/>
                        <a:pt x="595" y="796"/>
                      </a:cubicBezTo>
                      <a:cubicBezTo>
                        <a:pt x="791" y="711"/>
                        <a:pt x="881" y="483"/>
                        <a:pt x="796" y="286"/>
                      </a:cubicBezTo>
                      <a:close/>
                      <a:moveTo>
                        <a:pt x="316" y="150"/>
                      </a:moveTo>
                      <a:cubicBezTo>
                        <a:pt x="475" y="81"/>
                        <a:pt x="661" y="155"/>
                        <a:pt x="730" y="315"/>
                      </a:cubicBezTo>
                      <a:cubicBezTo>
                        <a:pt x="800" y="474"/>
                        <a:pt x="726" y="660"/>
                        <a:pt x="566" y="730"/>
                      </a:cubicBezTo>
                      <a:cubicBezTo>
                        <a:pt x="407" y="799"/>
                        <a:pt x="221" y="725"/>
                        <a:pt x="151" y="565"/>
                      </a:cubicBezTo>
                      <a:cubicBezTo>
                        <a:pt x="82" y="406"/>
                        <a:pt x="156" y="220"/>
                        <a:pt x="316" y="15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34"/>
                <p:cNvSpPr/>
                <p:nvPr/>
              </p:nvSpPr>
              <p:spPr>
                <a:xfrm>
                  <a:off x="6681073" y="3075034"/>
                  <a:ext cx="584733" cy="584728"/>
                </a:xfrm>
                <a:custGeom>
                  <a:avLst/>
                  <a:gdLst/>
                  <a:ahLst/>
                  <a:cxnLst/>
                  <a:rect l="l" t="t" r="r" b="b"/>
                  <a:pathLst>
                    <a:path w="2132" h="2132" extrusionOk="0">
                      <a:moveTo>
                        <a:pt x="1642" y="0"/>
                      </a:moveTo>
                      <a:cubicBezTo>
                        <a:pt x="490" y="0"/>
                        <a:pt x="490" y="0"/>
                        <a:pt x="490" y="0"/>
                      </a:cubicBezTo>
                      <a:cubicBezTo>
                        <a:pt x="219" y="0"/>
                        <a:pt x="0" y="219"/>
                        <a:pt x="0" y="490"/>
                      </a:cubicBezTo>
                      <a:cubicBezTo>
                        <a:pt x="0" y="1643"/>
                        <a:pt x="0" y="1643"/>
                        <a:pt x="0" y="1643"/>
                      </a:cubicBezTo>
                      <a:cubicBezTo>
                        <a:pt x="0" y="1913"/>
                        <a:pt x="219" y="2132"/>
                        <a:pt x="490" y="2132"/>
                      </a:cubicBezTo>
                      <a:cubicBezTo>
                        <a:pt x="1642" y="2132"/>
                        <a:pt x="1642" y="2132"/>
                        <a:pt x="1642" y="2132"/>
                      </a:cubicBezTo>
                      <a:cubicBezTo>
                        <a:pt x="1913" y="2132"/>
                        <a:pt x="2132" y="1913"/>
                        <a:pt x="2132" y="1643"/>
                      </a:cubicBezTo>
                      <a:cubicBezTo>
                        <a:pt x="2132" y="490"/>
                        <a:pt x="2132" y="490"/>
                        <a:pt x="2132" y="490"/>
                      </a:cubicBezTo>
                      <a:cubicBezTo>
                        <a:pt x="2132" y="219"/>
                        <a:pt x="1913" y="0"/>
                        <a:pt x="1642"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34"/>
                <p:cNvSpPr/>
                <p:nvPr/>
              </p:nvSpPr>
              <p:spPr>
                <a:xfrm>
                  <a:off x="6798092" y="3195710"/>
                  <a:ext cx="350511" cy="345571"/>
                </a:xfrm>
                <a:custGeom>
                  <a:avLst/>
                  <a:gdLst/>
                  <a:ahLst/>
                  <a:cxnLst/>
                  <a:rect l="l" t="t" r="r" b="b"/>
                  <a:pathLst>
                    <a:path w="1278" h="1260" extrusionOk="0">
                      <a:moveTo>
                        <a:pt x="1096" y="1073"/>
                      </a:moveTo>
                      <a:cubicBezTo>
                        <a:pt x="1142" y="1025"/>
                        <a:pt x="1180" y="971"/>
                        <a:pt x="1210" y="910"/>
                      </a:cubicBezTo>
                      <a:cubicBezTo>
                        <a:pt x="1211" y="909"/>
                        <a:pt x="1211" y="909"/>
                        <a:pt x="1211" y="909"/>
                      </a:cubicBezTo>
                      <a:cubicBezTo>
                        <a:pt x="1115" y="862"/>
                        <a:pt x="1115" y="862"/>
                        <a:pt x="1115" y="862"/>
                      </a:cubicBezTo>
                      <a:cubicBezTo>
                        <a:pt x="1140" y="811"/>
                        <a:pt x="1156" y="757"/>
                        <a:pt x="1163" y="704"/>
                      </a:cubicBezTo>
                      <a:cubicBezTo>
                        <a:pt x="1269" y="718"/>
                        <a:pt x="1269" y="718"/>
                        <a:pt x="1269" y="718"/>
                      </a:cubicBezTo>
                      <a:cubicBezTo>
                        <a:pt x="1278" y="652"/>
                        <a:pt x="1277" y="586"/>
                        <a:pt x="1265" y="520"/>
                      </a:cubicBezTo>
                      <a:cubicBezTo>
                        <a:pt x="1160" y="538"/>
                        <a:pt x="1160" y="538"/>
                        <a:pt x="1160" y="538"/>
                      </a:cubicBezTo>
                      <a:cubicBezTo>
                        <a:pt x="1150" y="484"/>
                        <a:pt x="1132" y="431"/>
                        <a:pt x="1106" y="382"/>
                      </a:cubicBezTo>
                      <a:cubicBezTo>
                        <a:pt x="1200" y="332"/>
                        <a:pt x="1200" y="332"/>
                        <a:pt x="1200" y="332"/>
                      </a:cubicBezTo>
                      <a:cubicBezTo>
                        <a:pt x="1169" y="273"/>
                        <a:pt x="1129" y="219"/>
                        <a:pt x="1081" y="173"/>
                      </a:cubicBezTo>
                      <a:cubicBezTo>
                        <a:pt x="1007" y="250"/>
                        <a:pt x="1007" y="250"/>
                        <a:pt x="1007" y="250"/>
                      </a:cubicBezTo>
                      <a:cubicBezTo>
                        <a:pt x="968" y="212"/>
                        <a:pt x="923" y="180"/>
                        <a:pt x="872" y="155"/>
                      </a:cubicBezTo>
                      <a:cubicBezTo>
                        <a:pt x="872" y="155"/>
                        <a:pt x="871" y="155"/>
                        <a:pt x="871" y="155"/>
                      </a:cubicBezTo>
                      <a:cubicBezTo>
                        <a:pt x="918" y="59"/>
                        <a:pt x="918" y="59"/>
                        <a:pt x="918" y="59"/>
                      </a:cubicBezTo>
                      <a:cubicBezTo>
                        <a:pt x="858" y="29"/>
                        <a:pt x="794" y="10"/>
                        <a:pt x="728" y="0"/>
                      </a:cubicBezTo>
                      <a:cubicBezTo>
                        <a:pt x="713" y="106"/>
                        <a:pt x="713" y="106"/>
                        <a:pt x="713" y="106"/>
                      </a:cubicBezTo>
                      <a:cubicBezTo>
                        <a:pt x="657" y="99"/>
                        <a:pt x="602" y="100"/>
                        <a:pt x="547" y="109"/>
                      </a:cubicBezTo>
                      <a:cubicBezTo>
                        <a:pt x="529" y="4"/>
                        <a:pt x="529" y="4"/>
                        <a:pt x="529" y="4"/>
                      </a:cubicBezTo>
                      <a:cubicBezTo>
                        <a:pt x="463" y="16"/>
                        <a:pt x="400" y="37"/>
                        <a:pt x="341" y="69"/>
                      </a:cubicBezTo>
                      <a:cubicBezTo>
                        <a:pt x="391" y="163"/>
                        <a:pt x="391" y="163"/>
                        <a:pt x="391" y="163"/>
                      </a:cubicBezTo>
                      <a:cubicBezTo>
                        <a:pt x="342" y="189"/>
                        <a:pt x="298" y="222"/>
                        <a:pt x="259" y="262"/>
                      </a:cubicBezTo>
                      <a:cubicBezTo>
                        <a:pt x="182" y="188"/>
                        <a:pt x="182" y="188"/>
                        <a:pt x="182" y="188"/>
                      </a:cubicBezTo>
                      <a:cubicBezTo>
                        <a:pt x="136" y="236"/>
                        <a:pt x="98" y="290"/>
                        <a:pt x="68" y="350"/>
                      </a:cubicBezTo>
                      <a:cubicBezTo>
                        <a:pt x="68" y="351"/>
                        <a:pt x="68" y="351"/>
                        <a:pt x="68" y="351"/>
                      </a:cubicBezTo>
                      <a:cubicBezTo>
                        <a:pt x="164" y="397"/>
                        <a:pt x="164" y="397"/>
                        <a:pt x="164" y="397"/>
                      </a:cubicBezTo>
                      <a:cubicBezTo>
                        <a:pt x="139" y="449"/>
                        <a:pt x="123" y="502"/>
                        <a:pt x="115" y="556"/>
                      </a:cubicBezTo>
                      <a:cubicBezTo>
                        <a:pt x="9" y="541"/>
                        <a:pt x="9" y="541"/>
                        <a:pt x="9" y="541"/>
                      </a:cubicBezTo>
                      <a:cubicBezTo>
                        <a:pt x="0" y="607"/>
                        <a:pt x="1" y="674"/>
                        <a:pt x="13" y="740"/>
                      </a:cubicBezTo>
                      <a:cubicBezTo>
                        <a:pt x="118" y="721"/>
                        <a:pt x="118" y="721"/>
                        <a:pt x="118" y="721"/>
                      </a:cubicBezTo>
                      <a:cubicBezTo>
                        <a:pt x="128" y="776"/>
                        <a:pt x="146" y="829"/>
                        <a:pt x="172" y="878"/>
                      </a:cubicBezTo>
                      <a:cubicBezTo>
                        <a:pt x="77" y="928"/>
                        <a:pt x="77" y="928"/>
                        <a:pt x="77" y="928"/>
                      </a:cubicBezTo>
                      <a:cubicBezTo>
                        <a:pt x="108" y="987"/>
                        <a:pt x="149" y="1041"/>
                        <a:pt x="196" y="1087"/>
                      </a:cubicBezTo>
                      <a:cubicBezTo>
                        <a:pt x="271" y="1010"/>
                        <a:pt x="271" y="1010"/>
                        <a:pt x="271" y="1010"/>
                      </a:cubicBezTo>
                      <a:cubicBezTo>
                        <a:pt x="310" y="1048"/>
                        <a:pt x="355" y="1080"/>
                        <a:pt x="406" y="1105"/>
                      </a:cubicBezTo>
                      <a:cubicBezTo>
                        <a:pt x="406" y="1105"/>
                        <a:pt x="406" y="1105"/>
                        <a:pt x="406" y="1105"/>
                      </a:cubicBezTo>
                      <a:cubicBezTo>
                        <a:pt x="359" y="1201"/>
                        <a:pt x="359" y="1201"/>
                        <a:pt x="359" y="1201"/>
                      </a:cubicBezTo>
                      <a:cubicBezTo>
                        <a:pt x="419" y="1231"/>
                        <a:pt x="483" y="1251"/>
                        <a:pt x="549" y="1260"/>
                      </a:cubicBezTo>
                      <a:cubicBezTo>
                        <a:pt x="564" y="1154"/>
                        <a:pt x="564" y="1154"/>
                        <a:pt x="564" y="1154"/>
                      </a:cubicBezTo>
                      <a:cubicBezTo>
                        <a:pt x="620" y="1162"/>
                        <a:pt x="676" y="1161"/>
                        <a:pt x="730" y="1151"/>
                      </a:cubicBezTo>
                      <a:cubicBezTo>
                        <a:pt x="748" y="1257"/>
                        <a:pt x="748" y="1257"/>
                        <a:pt x="748" y="1257"/>
                      </a:cubicBezTo>
                      <a:cubicBezTo>
                        <a:pt x="814" y="1245"/>
                        <a:pt x="877" y="1224"/>
                        <a:pt x="936" y="1192"/>
                      </a:cubicBezTo>
                      <a:cubicBezTo>
                        <a:pt x="886" y="1098"/>
                        <a:pt x="886" y="1098"/>
                        <a:pt x="886" y="1098"/>
                      </a:cubicBezTo>
                      <a:cubicBezTo>
                        <a:pt x="935" y="1072"/>
                        <a:pt x="980" y="1039"/>
                        <a:pt x="1019" y="999"/>
                      </a:cubicBezTo>
                      <a:lnTo>
                        <a:pt x="1096" y="1073"/>
                      </a:lnTo>
                      <a:close/>
                      <a:moveTo>
                        <a:pt x="516" y="881"/>
                      </a:moveTo>
                      <a:cubicBezTo>
                        <a:pt x="378" y="813"/>
                        <a:pt x="320" y="645"/>
                        <a:pt x="388" y="507"/>
                      </a:cubicBezTo>
                      <a:cubicBezTo>
                        <a:pt x="456" y="369"/>
                        <a:pt x="624" y="312"/>
                        <a:pt x="762" y="379"/>
                      </a:cubicBezTo>
                      <a:cubicBezTo>
                        <a:pt x="900" y="447"/>
                        <a:pt x="958" y="615"/>
                        <a:pt x="890" y="753"/>
                      </a:cubicBezTo>
                      <a:cubicBezTo>
                        <a:pt x="822" y="892"/>
                        <a:pt x="654" y="949"/>
                        <a:pt x="516" y="88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34"/>
                <p:cNvSpPr/>
                <p:nvPr/>
              </p:nvSpPr>
              <p:spPr>
                <a:xfrm>
                  <a:off x="5423113" y="3184739"/>
                  <a:ext cx="510681" cy="510677"/>
                </a:xfrm>
                <a:custGeom>
                  <a:avLst/>
                  <a:gdLst/>
                  <a:ahLst/>
                  <a:cxnLst/>
                  <a:rect l="l" t="t" r="r" b="b"/>
                  <a:pathLst>
                    <a:path w="1862" h="1862" extrusionOk="0">
                      <a:moveTo>
                        <a:pt x="931" y="931"/>
                      </a:moveTo>
                      <a:cubicBezTo>
                        <a:pt x="589" y="65"/>
                        <a:pt x="589" y="65"/>
                        <a:pt x="589" y="65"/>
                      </a:cubicBezTo>
                      <a:cubicBezTo>
                        <a:pt x="695" y="23"/>
                        <a:pt x="810" y="0"/>
                        <a:pt x="931" y="0"/>
                      </a:cubicBezTo>
                      <a:cubicBezTo>
                        <a:pt x="1445" y="0"/>
                        <a:pt x="1862" y="417"/>
                        <a:pt x="1862" y="931"/>
                      </a:cubicBezTo>
                      <a:cubicBezTo>
                        <a:pt x="1862" y="1445"/>
                        <a:pt x="1445" y="1862"/>
                        <a:pt x="931" y="1862"/>
                      </a:cubicBezTo>
                      <a:cubicBezTo>
                        <a:pt x="417" y="1862"/>
                        <a:pt x="0" y="1445"/>
                        <a:pt x="0" y="931"/>
                      </a:cubicBezTo>
                      <a:cubicBezTo>
                        <a:pt x="0" y="878"/>
                        <a:pt x="4" y="827"/>
                        <a:pt x="13" y="777"/>
                      </a:cubicBezTo>
                      <a:lnTo>
                        <a:pt x="931" y="93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34"/>
                <p:cNvSpPr/>
                <p:nvPr/>
              </p:nvSpPr>
              <p:spPr>
                <a:xfrm>
                  <a:off x="5382888" y="3170112"/>
                  <a:ext cx="251775" cy="237511"/>
                </a:xfrm>
                <a:custGeom>
                  <a:avLst/>
                  <a:gdLst/>
                  <a:ahLst/>
                  <a:cxnLst/>
                  <a:rect l="l" t="t" r="r" b="b"/>
                  <a:pathLst>
                    <a:path w="918" h="866" extrusionOk="0">
                      <a:moveTo>
                        <a:pt x="0" y="712"/>
                      </a:moveTo>
                      <a:cubicBezTo>
                        <a:pt x="54" y="386"/>
                        <a:pt x="277" y="118"/>
                        <a:pt x="576" y="0"/>
                      </a:cubicBezTo>
                      <a:cubicBezTo>
                        <a:pt x="918" y="866"/>
                        <a:pt x="918" y="866"/>
                        <a:pt x="918" y="866"/>
                      </a:cubicBezTo>
                      <a:lnTo>
                        <a:pt x="0" y="712"/>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34"/>
                <p:cNvSpPr/>
                <p:nvPr/>
              </p:nvSpPr>
              <p:spPr>
                <a:xfrm>
                  <a:off x="5390202" y="3758864"/>
                  <a:ext cx="36852" cy="36852"/>
                </a:xfrm>
                <a:custGeom>
                  <a:avLst/>
                  <a:gdLst/>
                  <a:ahLst/>
                  <a:cxnLst/>
                  <a:rect l="l" t="t" r="r" b="b"/>
                  <a:pathLst>
                    <a:path w="139" h="139" extrusionOk="0">
                      <a:moveTo>
                        <a:pt x="135" y="139"/>
                      </a:moveTo>
                      <a:cubicBezTo>
                        <a:pt x="3" y="139"/>
                        <a:pt x="3" y="139"/>
                        <a:pt x="3" y="139"/>
                      </a:cubicBezTo>
                      <a:cubicBezTo>
                        <a:pt x="1" y="139"/>
                        <a:pt x="0" y="138"/>
                        <a:pt x="0" y="135"/>
                      </a:cubicBezTo>
                      <a:cubicBezTo>
                        <a:pt x="0" y="4"/>
                        <a:pt x="0" y="4"/>
                        <a:pt x="0" y="4"/>
                      </a:cubicBezTo>
                      <a:cubicBezTo>
                        <a:pt x="0" y="2"/>
                        <a:pt x="1" y="0"/>
                        <a:pt x="3" y="0"/>
                      </a:cubicBezTo>
                      <a:cubicBezTo>
                        <a:pt x="135" y="0"/>
                        <a:pt x="135" y="0"/>
                        <a:pt x="135" y="0"/>
                      </a:cubicBezTo>
                      <a:cubicBezTo>
                        <a:pt x="137" y="0"/>
                        <a:pt x="139" y="2"/>
                        <a:pt x="139" y="4"/>
                      </a:cubicBezTo>
                      <a:cubicBezTo>
                        <a:pt x="139" y="135"/>
                        <a:pt x="139" y="135"/>
                        <a:pt x="139" y="135"/>
                      </a:cubicBezTo>
                      <a:cubicBezTo>
                        <a:pt x="139" y="138"/>
                        <a:pt x="137" y="139"/>
                        <a:pt x="135" y="13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34"/>
                <p:cNvSpPr/>
                <p:nvPr/>
              </p:nvSpPr>
              <p:spPr>
                <a:xfrm>
                  <a:off x="5452368" y="3773491"/>
                  <a:ext cx="160401"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34"/>
                <p:cNvSpPr/>
                <p:nvPr/>
              </p:nvSpPr>
              <p:spPr>
                <a:xfrm>
                  <a:off x="5697378" y="3758864"/>
                  <a:ext cx="37118" cy="40664"/>
                </a:xfrm>
                <a:custGeom>
                  <a:avLst/>
                  <a:gdLst/>
                  <a:ahLst/>
                  <a:cxnLst/>
                  <a:rect l="l" t="t" r="r" b="b"/>
                  <a:pathLst>
                    <a:path w="140" h="139" extrusionOk="0">
                      <a:moveTo>
                        <a:pt x="136" y="0"/>
                      </a:moveTo>
                      <a:cubicBezTo>
                        <a:pt x="4" y="0"/>
                        <a:pt x="4" y="0"/>
                        <a:pt x="4" y="0"/>
                      </a:cubicBezTo>
                      <a:cubicBezTo>
                        <a:pt x="2" y="0"/>
                        <a:pt x="0" y="2"/>
                        <a:pt x="0" y="4"/>
                      </a:cubicBezTo>
                      <a:cubicBezTo>
                        <a:pt x="0" y="136"/>
                        <a:pt x="0" y="136"/>
                        <a:pt x="0" y="136"/>
                      </a:cubicBezTo>
                      <a:cubicBezTo>
                        <a:pt x="0" y="138"/>
                        <a:pt x="2" y="139"/>
                        <a:pt x="4" y="139"/>
                      </a:cubicBezTo>
                      <a:cubicBezTo>
                        <a:pt x="136" y="139"/>
                        <a:pt x="136" y="139"/>
                        <a:pt x="136" y="139"/>
                      </a:cubicBezTo>
                      <a:cubicBezTo>
                        <a:pt x="138" y="139"/>
                        <a:pt x="140" y="138"/>
                        <a:pt x="140" y="136"/>
                      </a:cubicBezTo>
                      <a:cubicBezTo>
                        <a:pt x="140" y="4"/>
                        <a:pt x="140" y="4"/>
                        <a:pt x="140" y="4"/>
                      </a:cubicBezTo>
                      <a:cubicBezTo>
                        <a:pt x="140" y="2"/>
                        <a:pt x="138" y="0"/>
                        <a:pt x="136"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34"/>
                <p:cNvSpPr/>
                <p:nvPr/>
              </p:nvSpPr>
              <p:spPr>
                <a:xfrm>
                  <a:off x="5759544" y="3773491"/>
                  <a:ext cx="165930"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34"/>
                <p:cNvSpPr/>
                <p:nvPr/>
              </p:nvSpPr>
              <p:spPr>
                <a:xfrm>
                  <a:off x="7046759" y="1762227"/>
                  <a:ext cx="10971" cy="28908"/>
                </a:xfrm>
                <a:custGeom>
                  <a:avLst/>
                  <a:gdLst/>
                  <a:ahLst/>
                  <a:cxnLst/>
                  <a:rect l="l" t="t" r="r" b="b"/>
                  <a:pathLst>
                    <a:path w="40" h="102" extrusionOk="0">
                      <a:moveTo>
                        <a:pt x="20" y="102"/>
                      </a:moveTo>
                      <a:cubicBezTo>
                        <a:pt x="9" y="102"/>
                        <a:pt x="0" y="93"/>
                        <a:pt x="0" y="82"/>
                      </a:cubicBezTo>
                      <a:cubicBezTo>
                        <a:pt x="0" y="21"/>
                        <a:pt x="0" y="21"/>
                        <a:pt x="0" y="21"/>
                      </a:cubicBezTo>
                      <a:cubicBezTo>
                        <a:pt x="0" y="9"/>
                        <a:pt x="9" y="0"/>
                        <a:pt x="20" y="0"/>
                      </a:cubicBezTo>
                      <a:cubicBezTo>
                        <a:pt x="31" y="0"/>
                        <a:pt x="40" y="9"/>
                        <a:pt x="40" y="21"/>
                      </a:cubicBezTo>
                      <a:cubicBezTo>
                        <a:pt x="40" y="82"/>
                        <a:pt x="40" y="82"/>
                        <a:pt x="40" y="82"/>
                      </a:cubicBezTo>
                      <a:cubicBezTo>
                        <a:pt x="40" y="93"/>
                        <a:pt x="31" y="102"/>
                        <a:pt x="20" y="10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34"/>
                <p:cNvSpPr/>
                <p:nvPr/>
              </p:nvSpPr>
              <p:spPr>
                <a:xfrm>
                  <a:off x="6589651" y="1831707"/>
                  <a:ext cx="475576" cy="1104729"/>
                </a:xfrm>
                <a:custGeom>
                  <a:avLst/>
                  <a:gdLst/>
                  <a:ahLst/>
                  <a:cxnLst/>
                  <a:rect l="l" t="t" r="r" b="b"/>
                  <a:pathLst>
                    <a:path w="1734" h="4028" extrusionOk="0">
                      <a:moveTo>
                        <a:pt x="1378" y="4028"/>
                      </a:moveTo>
                      <a:cubicBezTo>
                        <a:pt x="1296" y="4028"/>
                        <a:pt x="1296" y="4028"/>
                        <a:pt x="1296" y="4028"/>
                      </a:cubicBezTo>
                      <a:cubicBezTo>
                        <a:pt x="1284" y="4028"/>
                        <a:pt x="1275" y="4019"/>
                        <a:pt x="1275" y="4008"/>
                      </a:cubicBezTo>
                      <a:cubicBezTo>
                        <a:pt x="1275" y="3996"/>
                        <a:pt x="1284" y="3987"/>
                        <a:pt x="1296" y="3987"/>
                      </a:cubicBezTo>
                      <a:cubicBezTo>
                        <a:pt x="1378" y="3987"/>
                        <a:pt x="1378" y="3987"/>
                        <a:pt x="1378" y="3987"/>
                      </a:cubicBezTo>
                      <a:cubicBezTo>
                        <a:pt x="1390" y="3987"/>
                        <a:pt x="1401" y="3987"/>
                        <a:pt x="1413" y="3985"/>
                      </a:cubicBezTo>
                      <a:cubicBezTo>
                        <a:pt x="1424" y="3984"/>
                        <a:pt x="1434" y="3992"/>
                        <a:pt x="1435" y="4003"/>
                      </a:cubicBezTo>
                      <a:cubicBezTo>
                        <a:pt x="1436" y="4015"/>
                        <a:pt x="1428" y="4025"/>
                        <a:pt x="1417" y="4026"/>
                      </a:cubicBezTo>
                      <a:cubicBezTo>
                        <a:pt x="1404" y="4027"/>
                        <a:pt x="1391" y="4028"/>
                        <a:pt x="1378" y="4028"/>
                      </a:cubicBezTo>
                      <a:close/>
                      <a:moveTo>
                        <a:pt x="1096" y="4028"/>
                      </a:moveTo>
                      <a:cubicBezTo>
                        <a:pt x="977" y="4028"/>
                        <a:pt x="977" y="4028"/>
                        <a:pt x="977" y="4028"/>
                      </a:cubicBezTo>
                      <a:cubicBezTo>
                        <a:pt x="966" y="4028"/>
                        <a:pt x="956" y="4019"/>
                        <a:pt x="956" y="4008"/>
                      </a:cubicBezTo>
                      <a:cubicBezTo>
                        <a:pt x="956" y="3996"/>
                        <a:pt x="966" y="3987"/>
                        <a:pt x="977" y="3987"/>
                      </a:cubicBezTo>
                      <a:cubicBezTo>
                        <a:pt x="1096" y="3987"/>
                        <a:pt x="1096" y="3987"/>
                        <a:pt x="1096" y="3987"/>
                      </a:cubicBezTo>
                      <a:cubicBezTo>
                        <a:pt x="1108" y="3987"/>
                        <a:pt x="1117" y="3996"/>
                        <a:pt x="1117" y="4008"/>
                      </a:cubicBezTo>
                      <a:cubicBezTo>
                        <a:pt x="1117" y="4019"/>
                        <a:pt x="1108" y="4028"/>
                        <a:pt x="1096" y="4028"/>
                      </a:cubicBezTo>
                      <a:close/>
                      <a:moveTo>
                        <a:pt x="778" y="4028"/>
                      </a:moveTo>
                      <a:cubicBezTo>
                        <a:pt x="658" y="4028"/>
                        <a:pt x="658" y="4028"/>
                        <a:pt x="658" y="4028"/>
                      </a:cubicBezTo>
                      <a:cubicBezTo>
                        <a:pt x="647" y="4028"/>
                        <a:pt x="638" y="4019"/>
                        <a:pt x="638" y="4008"/>
                      </a:cubicBezTo>
                      <a:cubicBezTo>
                        <a:pt x="638" y="3996"/>
                        <a:pt x="647" y="3987"/>
                        <a:pt x="658" y="3987"/>
                      </a:cubicBezTo>
                      <a:cubicBezTo>
                        <a:pt x="778" y="3987"/>
                        <a:pt x="778" y="3987"/>
                        <a:pt x="778" y="3987"/>
                      </a:cubicBezTo>
                      <a:cubicBezTo>
                        <a:pt x="789" y="3987"/>
                        <a:pt x="798" y="3996"/>
                        <a:pt x="798" y="4008"/>
                      </a:cubicBezTo>
                      <a:cubicBezTo>
                        <a:pt x="798" y="4019"/>
                        <a:pt x="789" y="4028"/>
                        <a:pt x="778" y="4028"/>
                      </a:cubicBezTo>
                      <a:close/>
                      <a:moveTo>
                        <a:pt x="459" y="4028"/>
                      </a:moveTo>
                      <a:cubicBezTo>
                        <a:pt x="340" y="4028"/>
                        <a:pt x="340" y="4028"/>
                        <a:pt x="340" y="4028"/>
                      </a:cubicBezTo>
                      <a:cubicBezTo>
                        <a:pt x="328" y="4028"/>
                        <a:pt x="319" y="4019"/>
                        <a:pt x="319" y="4008"/>
                      </a:cubicBezTo>
                      <a:cubicBezTo>
                        <a:pt x="319" y="3996"/>
                        <a:pt x="328" y="3987"/>
                        <a:pt x="340" y="3987"/>
                      </a:cubicBezTo>
                      <a:cubicBezTo>
                        <a:pt x="459" y="3987"/>
                        <a:pt x="459" y="3987"/>
                        <a:pt x="459" y="3987"/>
                      </a:cubicBezTo>
                      <a:cubicBezTo>
                        <a:pt x="470" y="3987"/>
                        <a:pt x="479" y="3996"/>
                        <a:pt x="479" y="4008"/>
                      </a:cubicBezTo>
                      <a:cubicBezTo>
                        <a:pt x="479" y="4019"/>
                        <a:pt x="470" y="4028"/>
                        <a:pt x="459" y="4028"/>
                      </a:cubicBezTo>
                      <a:close/>
                      <a:moveTo>
                        <a:pt x="140" y="4028"/>
                      </a:moveTo>
                      <a:cubicBezTo>
                        <a:pt x="21" y="4028"/>
                        <a:pt x="21" y="4028"/>
                        <a:pt x="21" y="4028"/>
                      </a:cubicBezTo>
                      <a:cubicBezTo>
                        <a:pt x="10" y="4028"/>
                        <a:pt x="0" y="4019"/>
                        <a:pt x="0" y="4008"/>
                      </a:cubicBezTo>
                      <a:cubicBezTo>
                        <a:pt x="0" y="3996"/>
                        <a:pt x="10" y="3987"/>
                        <a:pt x="21" y="3987"/>
                      </a:cubicBezTo>
                      <a:cubicBezTo>
                        <a:pt x="140" y="3987"/>
                        <a:pt x="140" y="3987"/>
                        <a:pt x="140" y="3987"/>
                      </a:cubicBezTo>
                      <a:cubicBezTo>
                        <a:pt x="152" y="3987"/>
                        <a:pt x="161" y="3996"/>
                        <a:pt x="161" y="4008"/>
                      </a:cubicBezTo>
                      <a:cubicBezTo>
                        <a:pt x="161" y="4019"/>
                        <a:pt x="152" y="4028"/>
                        <a:pt x="140" y="4028"/>
                      </a:cubicBezTo>
                      <a:close/>
                      <a:moveTo>
                        <a:pt x="1595" y="3948"/>
                      </a:moveTo>
                      <a:cubicBezTo>
                        <a:pt x="1589" y="3948"/>
                        <a:pt x="1584" y="3946"/>
                        <a:pt x="1580" y="3941"/>
                      </a:cubicBezTo>
                      <a:cubicBezTo>
                        <a:pt x="1572" y="3933"/>
                        <a:pt x="1573" y="3920"/>
                        <a:pt x="1582" y="3912"/>
                      </a:cubicBezTo>
                      <a:cubicBezTo>
                        <a:pt x="1611" y="3888"/>
                        <a:pt x="1635" y="3859"/>
                        <a:pt x="1653" y="3826"/>
                      </a:cubicBezTo>
                      <a:cubicBezTo>
                        <a:pt x="1659" y="3817"/>
                        <a:pt x="1671" y="3813"/>
                        <a:pt x="1681" y="3819"/>
                      </a:cubicBezTo>
                      <a:cubicBezTo>
                        <a:pt x="1691" y="3824"/>
                        <a:pt x="1694" y="3837"/>
                        <a:pt x="1689" y="3847"/>
                      </a:cubicBezTo>
                      <a:cubicBezTo>
                        <a:pt x="1668" y="3883"/>
                        <a:pt x="1641" y="3916"/>
                        <a:pt x="1608" y="3944"/>
                      </a:cubicBezTo>
                      <a:cubicBezTo>
                        <a:pt x="1604" y="3947"/>
                        <a:pt x="1600" y="3948"/>
                        <a:pt x="1595" y="3948"/>
                      </a:cubicBezTo>
                      <a:close/>
                      <a:moveTo>
                        <a:pt x="1714" y="3665"/>
                      </a:moveTo>
                      <a:cubicBezTo>
                        <a:pt x="1703" y="3665"/>
                        <a:pt x="1694" y="3656"/>
                        <a:pt x="1694" y="3645"/>
                      </a:cubicBezTo>
                      <a:cubicBezTo>
                        <a:pt x="1694" y="3525"/>
                        <a:pt x="1694" y="3525"/>
                        <a:pt x="1694" y="3525"/>
                      </a:cubicBezTo>
                      <a:cubicBezTo>
                        <a:pt x="1694" y="3514"/>
                        <a:pt x="1703" y="3505"/>
                        <a:pt x="1714" y="3505"/>
                      </a:cubicBezTo>
                      <a:cubicBezTo>
                        <a:pt x="1725" y="3505"/>
                        <a:pt x="1734" y="3514"/>
                        <a:pt x="1734" y="3525"/>
                      </a:cubicBezTo>
                      <a:cubicBezTo>
                        <a:pt x="1734" y="3645"/>
                        <a:pt x="1734" y="3645"/>
                        <a:pt x="1734" y="3645"/>
                      </a:cubicBezTo>
                      <a:cubicBezTo>
                        <a:pt x="1734" y="3656"/>
                        <a:pt x="1725" y="3665"/>
                        <a:pt x="1714" y="3665"/>
                      </a:cubicBezTo>
                      <a:close/>
                      <a:moveTo>
                        <a:pt x="1714" y="3347"/>
                      </a:moveTo>
                      <a:cubicBezTo>
                        <a:pt x="1703" y="3347"/>
                        <a:pt x="1694" y="3337"/>
                        <a:pt x="1694" y="3326"/>
                      </a:cubicBezTo>
                      <a:cubicBezTo>
                        <a:pt x="1694" y="3207"/>
                        <a:pt x="1694" y="3207"/>
                        <a:pt x="1694" y="3207"/>
                      </a:cubicBezTo>
                      <a:cubicBezTo>
                        <a:pt x="1694" y="3195"/>
                        <a:pt x="1703" y="3186"/>
                        <a:pt x="1714" y="3186"/>
                      </a:cubicBezTo>
                      <a:cubicBezTo>
                        <a:pt x="1725" y="3186"/>
                        <a:pt x="1734" y="3195"/>
                        <a:pt x="1734" y="3207"/>
                      </a:cubicBezTo>
                      <a:cubicBezTo>
                        <a:pt x="1734" y="3326"/>
                        <a:pt x="1734" y="3326"/>
                        <a:pt x="1734" y="3326"/>
                      </a:cubicBezTo>
                      <a:cubicBezTo>
                        <a:pt x="1734" y="3337"/>
                        <a:pt x="1725" y="3347"/>
                        <a:pt x="1714" y="3347"/>
                      </a:cubicBezTo>
                      <a:close/>
                      <a:moveTo>
                        <a:pt x="1714" y="3028"/>
                      </a:moveTo>
                      <a:cubicBezTo>
                        <a:pt x="1703" y="3028"/>
                        <a:pt x="1694" y="3019"/>
                        <a:pt x="1694" y="3007"/>
                      </a:cubicBezTo>
                      <a:cubicBezTo>
                        <a:pt x="1694" y="2888"/>
                        <a:pt x="1694" y="2888"/>
                        <a:pt x="1694" y="2888"/>
                      </a:cubicBezTo>
                      <a:cubicBezTo>
                        <a:pt x="1694" y="2877"/>
                        <a:pt x="1703" y="2867"/>
                        <a:pt x="1714" y="2867"/>
                      </a:cubicBezTo>
                      <a:cubicBezTo>
                        <a:pt x="1725" y="2867"/>
                        <a:pt x="1734" y="2877"/>
                        <a:pt x="1734" y="2888"/>
                      </a:cubicBezTo>
                      <a:cubicBezTo>
                        <a:pt x="1734" y="3007"/>
                        <a:pt x="1734" y="3007"/>
                        <a:pt x="1734" y="3007"/>
                      </a:cubicBezTo>
                      <a:cubicBezTo>
                        <a:pt x="1734" y="3019"/>
                        <a:pt x="1725" y="3028"/>
                        <a:pt x="1714" y="3028"/>
                      </a:cubicBezTo>
                      <a:close/>
                      <a:moveTo>
                        <a:pt x="1714" y="2709"/>
                      </a:moveTo>
                      <a:cubicBezTo>
                        <a:pt x="1703" y="2709"/>
                        <a:pt x="1694" y="2700"/>
                        <a:pt x="1694" y="2689"/>
                      </a:cubicBezTo>
                      <a:cubicBezTo>
                        <a:pt x="1694" y="2569"/>
                        <a:pt x="1694" y="2569"/>
                        <a:pt x="1694" y="2569"/>
                      </a:cubicBezTo>
                      <a:cubicBezTo>
                        <a:pt x="1694" y="2558"/>
                        <a:pt x="1703" y="2549"/>
                        <a:pt x="1714" y="2549"/>
                      </a:cubicBezTo>
                      <a:cubicBezTo>
                        <a:pt x="1725" y="2549"/>
                        <a:pt x="1734" y="2558"/>
                        <a:pt x="1734" y="2569"/>
                      </a:cubicBezTo>
                      <a:cubicBezTo>
                        <a:pt x="1734" y="2689"/>
                        <a:pt x="1734" y="2689"/>
                        <a:pt x="1734" y="2689"/>
                      </a:cubicBezTo>
                      <a:cubicBezTo>
                        <a:pt x="1734" y="2700"/>
                        <a:pt x="1725" y="2709"/>
                        <a:pt x="1714" y="2709"/>
                      </a:cubicBezTo>
                      <a:close/>
                      <a:moveTo>
                        <a:pt x="1714" y="2391"/>
                      </a:moveTo>
                      <a:cubicBezTo>
                        <a:pt x="1703" y="2391"/>
                        <a:pt x="1694" y="2381"/>
                        <a:pt x="1694" y="2370"/>
                      </a:cubicBezTo>
                      <a:cubicBezTo>
                        <a:pt x="1694" y="2251"/>
                        <a:pt x="1694" y="2251"/>
                        <a:pt x="1694" y="2251"/>
                      </a:cubicBezTo>
                      <a:cubicBezTo>
                        <a:pt x="1694" y="2239"/>
                        <a:pt x="1703" y="2230"/>
                        <a:pt x="1714" y="2230"/>
                      </a:cubicBezTo>
                      <a:cubicBezTo>
                        <a:pt x="1725" y="2230"/>
                        <a:pt x="1734" y="2239"/>
                        <a:pt x="1734" y="2251"/>
                      </a:cubicBezTo>
                      <a:cubicBezTo>
                        <a:pt x="1734" y="2370"/>
                        <a:pt x="1734" y="2370"/>
                        <a:pt x="1734" y="2370"/>
                      </a:cubicBezTo>
                      <a:cubicBezTo>
                        <a:pt x="1734" y="2381"/>
                        <a:pt x="1725" y="2391"/>
                        <a:pt x="1714" y="2391"/>
                      </a:cubicBezTo>
                      <a:close/>
                      <a:moveTo>
                        <a:pt x="1714" y="2072"/>
                      </a:moveTo>
                      <a:cubicBezTo>
                        <a:pt x="1703" y="2072"/>
                        <a:pt x="1694" y="2063"/>
                        <a:pt x="1694" y="2051"/>
                      </a:cubicBezTo>
                      <a:cubicBezTo>
                        <a:pt x="1694" y="1932"/>
                        <a:pt x="1694" y="1932"/>
                        <a:pt x="1694" y="1932"/>
                      </a:cubicBezTo>
                      <a:cubicBezTo>
                        <a:pt x="1694" y="1921"/>
                        <a:pt x="1703" y="1912"/>
                        <a:pt x="1714" y="1912"/>
                      </a:cubicBezTo>
                      <a:cubicBezTo>
                        <a:pt x="1725" y="1912"/>
                        <a:pt x="1734" y="1921"/>
                        <a:pt x="1734" y="1932"/>
                      </a:cubicBezTo>
                      <a:cubicBezTo>
                        <a:pt x="1734" y="2051"/>
                        <a:pt x="1734" y="2051"/>
                        <a:pt x="1734" y="2051"/>
                      </a:cubicBezTo>
                      <a:cubicBezTo>
                        <a:pt x="1734" y="2063"/>
                        <a:pt x="1725" y="2072"/>
                        <a:pt x="1714" y="2072"/>
                      </a:cubicBezTo>
                      <a:close/>
                      <a:moveTo>
                        <a:pt x="1714" y="1753"/>
                      </a:moveTo>
                      <a:cubicBezTo>
                        <a:pt x="1703" y="1753"/>
                        <a:pt x="1694" y="1744"/>
                        <a:pt x="1694" y="1733"/>
                      </a:cubicBezTo>
                      <a:cubicBezTo>
                        <a:pt x="1694" y="1613"/>
                        <a:pt x="1694" y="1613"/>
                        <a:pt x="1694" y="1613"/>
                      </a:cubicBezTo>
                      <a:cubicBezTo>
                        <a:pt x="1694" y="1602"/>
                        <a:pt x="1703" y="1593"/>
                        <a:pt x="1714" y="1593"/>
                      </a:cubicBezTo>
                      <a:cubicBezTo>
                        <a:pt x="1725" y="1593"/>
                        <a:pt x="1734" y="1602"/>
                        <a:pt x="1734" y="1613"/>
                      </a:cubicBezTo>
                      <a:cubicBezTo>
                        <a:pt x="1734" y="1733"/>
                        <a:pt x="1734" y="1733"/>
                        <a:pt x="1734" y="1733"/>
                      </a:cubicBezTo>
                      <a:cubicBezTo>
                        <a:pt x="1734" y="1744"/>
                        <a:pt x="1725" y="1753"/>
                        <a:pt x="1714" y="1753"/>
                      </a:cubicBezTo>
                      <a:close/>
                      <a:moveTo>
                        <a:pt x="1714" y="1435"/>
                      </a:moveTo>
                      <a:cubicBezTo>
                        <a:pt x="1703" y="1435"/>
                        <a:pt x="1694" y="1425"/>
                        <a:pt x="1694" y="1414"/>
                      </a:cubicBezTo>
                      <a:cubicBezTo>
                        <a:pt x="1694" y="1295"/>
                        <a:pt x="1694" y="1295"/>
                        <a:pt x="1694" y="1295"/>
                      </a:cubicBezTo>
                      <a:cubicBezTo>
                        <a:pt x="1694" y="1283"/>
                        <a:pt x="1703" y="1274"/>
                        <a:pt x="1714" y="1274"/>
                      </a:cubicBezTo>
                      <a:cubicBezTo>
                        <a:pt x="1725" y="1274"/>
                        <a:pt x="1734" y="1283"/>
                        <a:pt x="1734" y="1295"/>
                      </a:cubicBezTo>
                      <a:cubicBezTo>
                        <a:pt x="1734" y="1414"/>
                        <a:pt x="1734" y="1414"/>
                        <a:pt x="1734" y="1414"/>
                      </a:cubicBezTo>
                      <a:cubicBezTo>
                        <a:pt x="1734" y="1425"/>
                        <a:pt x="1725" y="1435"/>
                        <a:pt x="1714" y="1435"/>
                      </a:cubicBezTo>
                      <a:close/>
                      <a:moveTo>
                        <a:pt x="1714" y="1116"/>
                      </a:moveTo>
                      <a:cubicBezTo>
                        <a:pt x="1703" y="1116"/>
                        <a:pt x="1694" y="1107"/>
                        <a:pt x="1694" y="1095"/>
                      </a:cubicBezTo>
                      <a:cubicBezTo>
                        <a:pt x="1694" y="976"/>
                        <a:pt x="1694" y="976"/>
                        <a:pt x="1694" y="976"/>
                      </a:cubicBezTo>
                      <a:cubicBezTo>
                        <a:pt x="1694" y="965"/>
                        <a:pt x="1703" y="955"/>
                        <a:pt x="1714" y="955"/>
                      </a:cubicBezTo>
                      <a:cubicBezTo>
                        <a:pt x="1725" y="955"/>
                        <a:pt x="1734" y="965"/>
                        <a:pt x="1734" y="976"/>
                      </a:cubicBezTo>
                      <a:cubicBezTo>
                        <a:pt x="1734" y="1095"/>
                        <a:pt x="1734" y="1095"/>
                        <a:pt x="1734" y="1095"/>
                      </a:cubicBezTo>
                      <a:cubicBezTo>
                        <a:pt x="1734" y="1107"/>
                        <a:pt x="1725" y="1116"/>
                        <a:pt x="1714" y="1116"/>
                      </a:cubicBezTo>
                      <a:close/>
                      <a:moveTo>
                        <a:pt x="1714" y="797"/>
                      </a:moveTo>
                      <a:cubicBezTo>
                        <a:pt x="1703" y="797"/>
                        <a:pt x="1694" y="788"/>
                        <a:pt x="1694" y="777"/>
                      </a:cubicBezTo>
                      <a:cubicBezTo>
                        <a:pt x="1694" y="657"/>
                        <a:pt x="1694" y="657"/>
                        <a:pt x="1694" y="657"/>
                      </a:cubicBezTo>
                      <a:cubicBezTo>
                        <a:pt x="1694" y="646"/>
                        <a:pt x="1703" y="637"/>
                        <a:pt x="1714" y="637"/>
                      </a:cubicBezTo>
                      <a:cubicBezTo>
                        <a:pt x="1725" y="637"/>
                        <a:pt x="1734" y="646"/>
                        <a:pt x="1734" y="657"/>
                      </a:cubicBezTo>
                      <a:cubicBezTo>
                        <a:pt x="1734" y="777"/>
                        <a:pt x="1734" y="777"/>
                        <a:pt x="1734" y="777"/>
                      </a:cubicBezTo>
                      <a:cubicBezTo>
                        <a:pt x="1734" y="788"/>
                        <a:pt x="1725" y="797"/>
                        <a:pt x="1714" y="797"/>
                      </a:cubicBezTo>
                      <a:close/>
                      <a:moveTo>
                        <a:pt x="1714" y="479"/>
                      </a:moveTo>
                      <a:cubicBezTo>
                        <a:pt x="1703" y="479"/>
                        <a:pt x="1694" y="469"/>
                        <a:pt x="1694" y="458"/>
                      </a:cubicBezTo>
                      <a:cubicBezTo>
                        <a:pt x="1694" y="339"/>
                        <a:pt x="1694" y="339"/>
                        <a:pt x="1694" y="339"/>
                      </a:cubicBezTo>
                      <a:cubicBezTo>
                        <a:pt x="1694" y="327"/>
                        <a:pt x="1703" y="318"/>
                        <a:pt x="1714" y="318"/>
                      </a:cubicBezTo>
                      <a:cubicBezTo>
                        <a:pt x="1725" y="318"/>
                        <a:pt x="1734" y="327"/>
                        <a:pt x="1734" y="339"/>
                      </a:cubicBezTo>
                      <a:cubicBezTo>
                        <a:pt x="1734" y="458"/>
                        <a:pt x="1734" y="458"/>
                        <a:pt x="1734" y="458"/>
                      </a:cubicBezTo>
                      <a:cubicBezTo>
                        <a:pt x="1734" y="469"/>
                        <a:pt x="1725" y="479"/>
                        <a:pt x="1714" y="479"/>
                      </a:cubicBezTo>
                      <a:close/>
                      <a:moveTo>
                        <a:pt x="1714" y="160"/>
                      </a:moveTo>
                      <a:cubicBezTo>
                        <a:pt x="1703" y="160"/>
                        <a:pt x="1694" y="151"/>
                        <a:pt x="1694" y="139"/>
                      </a:cubicBezTo>
                      <a:cubicBezTo>
                        <a:pt x="1694" y="20"/>
                        <a:pt x="1694" y="20"/>
                        <a:pt x="1694" y="20"/>
                      </a:cubicBezTo>
                      <a:cubicBezTo>
                        <a:pt x="1694" y="9"/>
                        <a:pt x="1703" y="0"/>
                        <a:pt x="1714" y="0"/>
                      </a:cubicBezTo>
                      <a:cubicBezTo>
                        <a:pt x="1725" y="0"/>
                        <a:pt x="1734" y="9"/>
                        <a:pt x="1734" y="20"/>
                      </a:cubicBezTo>
                      <a:cubicBezTo>
                        <a:pt x="1734" y="139"/>
                        <a:pt x="1734" y="139"/>
                        <a:pt x="1734" y="139"/>
                      </a:cubicBezTo>
                      <a:cubicBezTo>
                        <a:pt x="1734" y="151"/>
                        <a:pt x="1725" y="160"/>
                        <a:pt x="1714" y="16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34"/>
                <p:cNvSpPr/>
                <p:nvPr/>
              </p:nvSpPr>
              <p:spPr>
                <a:xfrm>
                  <a:off x="4647860" y="1992608"/>
                  <a:ext cx="10870" cy="29191"/>
                </a:xfrm>
                <a:custGeom>
                  <a:avLst/>
                  <a:gdLst/>
                  <a:ahLst/>
                  <a:cxnLst/>
                  <a:rect l="l" t="t" r="r" b="b"/>
                  <a:pathLst>
                    <a:path w="41" h="103" extrusionOk="0">
                      <a:moveTo>
                        <a:pt x="21" y="103"/>
                      </a:moveTo>
                      <a:cubicBezTo>
                        <a:pt x="9" y="103"/>
                        <a:pt x="0" y="93"/>
                        <a:pt x="0" y="82"/>
                      </a:cubicBezTo>
                      <a:cubicBezTo>
                        <a:pt x="0" y="21"/>
                        <a:pt x="0" y="21"/>
                        <a:pt x="0" y="21"/>
                      </a:cubicBezTo>
                      <a:cubicBezTo>
                        <a:pt x="0" y="10"/>
                        <a:pt x="9" y="0"/>
                        <a:pt x="21" y="0"/>
                      </a:cubicBezTo>
                      <a:cubicBezTo>
                        <a:pt x="32" y="0"/>
                        <a:pt x="41" y="10"/>
                        <a:pt x="41" y="21"/>
                      </a:cubicBezTo>
                      <a:cubicBezTo>
                        <a:pt x="41" y="82"/>
                        <a:pt x="41" y="82"/>
                        <a:pt x="41" y="82"/>
                      </a:cubicBezTo>
                      <a:cubicBezTo>
                        <a:pt x="41" y="93"/>
                        <a:pt x="32" y="103"/>
                        <a:pt x="21" y="10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34"/>
                <p:cNvSpPr/>
                <p:nvPr/>
              </p:nvSpPr>
              <p:spPr>
                <a:xfrm>
                  <a:off x="4647860" y="2065745"/>
                  <a:ext cx="590218" cy="521099"/>
                </a:xfrm>
                <a:custGeom>
                  <a:avLst/>
                  <a:gdLst/>
                  <a:ahLst/>
                  <a:cxnLst/>
                  <a:rect l="l" t="t" r="r" b="b"/>
                  <a:pathLst>
                    <a:path w="2152" h="1900" extrusionOk="0">
                      <a:moveTo>
                        <a:pt x="2132" y="1900"/>
                      </a:moveTo>
                      <a:cubicBezTo>
                        <a:pt x="2006" y="1900"/>
                        <a:pt x="2006" y="1900"/>
                        <a:pt x="2006" y="1900"/>
                      </a:cubicBezTo>
                      <a:cubicBezTo>
                        <a:pt x="1995" y="1900"/>
                        <a:pt x="1985" y="1891"/>
                        <a:pt x="1985" y="1879"/>
                      </a:cubicBezTo>
                      <a:cubicBezTo>
                        <a:pt x="1985" y="1868"/>
                        <a:pt x="1995" y="1859"/>
                        <a:pt x="2006" y="1859"/>
                      </a:cubicBezTo>
                      <a:cubicBezTo>
                        <a:pt x="2132" y="1859"/>
                        <a:pt x="2132" y="1859"/>
                        <a:pt x="2132" y="1859"/>
                      </a:cubicBezTo>
                      <a:cubicBezTo>
                        <a:pt x="2143" y="1859"/>
                        <a:pt x="2152" y="1868"/>
                        <a:pt x="2152" y="1879"/>
                      </a:cubicBezTo>
                      <a:cubicBezTo>
                        <a:pt x="2152" y="1891"/>
                        <a:pt x="2143" y="1900"/>
                        <a:pt x="2132" y="1900"/>
                      </a:cubicBezTo>
                      <a:close/>
                      <a:moveTo>
                        <a:pt x="1796" y="1900"/>
                      </a:moveTo>
                      <a:cubicBezTo>
                        <a:pt x="1669" y="1900"/>
                        <a:pt x="1669" y="1900"/>
                        <a:pt x="1669" y="1900"/>
                      </a:cubicBezTo>
                      <a:cubicBezTo>
                        <a:pt x="1658" y="1900"/>
                        <a:pt x="1649" y="1891"/>
                        <a:pt x="1649" y="1879"/>
                      </a:cubicBezTo>
                      <a:cubicBezTo>
                        <a:pt x="1649" y="1868"/>
                        <a:pt x="1658" y="1859"/>
                        <a:pt x="1669" y="1859"/>
                      </a:cubicBezTo>
                      <a:cubicBezTo>
                        <a:pt x="1796" y="1859"/>
                        <a:pt x="1796" y="1859"/>
                        <a:pt x="1796" y="1859"/>
                      </a:cubicBezTo>
                      <a:cubicBezTo>
                        <a:pt x="1807" y="1859"/>
                        <a:pt x="1816" y="1868"/>
                        <a:pt x="1816" y="1879"/>
                      </a:cubicBezTo>
                      <a:cubicBezTo>
                        <a:pt x="1816" y="1891"/>
                        <a:pt x="1807" y="1900"/>
                        <a:pt x="1796" y="1900"/>
                      </a:cubicBezTo>
                      <a:close/>
                      <a:moveTo>
                        <a:pt x="1459" y="1900"/>
                      </a:moveTo>
                      <a:cubicBezTo>
                        <a:pt x="1333" y="1900"/>
                        <a:pt x="1333" y="1900"/>
                        <a:pt x="1333" y="1900"/>
                      </a:cubicBezTo>
                      <a:cubicBezTo>
                        <a:pt x="1322" y="1900"/>
                        <a:pt x="1313" y="1891"/>
                        <a:pt x="1313" y="1879"/>
                      </a:cubicBezTo>
                      <a:cubicBezTo>
                        <a:pt x="1313" y="1868"/>
                        <a:pt x="1322" y="1859"/>
                        <a:pt x="1333" y="1859"/>
                      </a:cubicBezTo>
                      <a:cubicBezTo>
                        <a:pt x="1459" y="1859"/>
                        <a:pt x="1459" y="1859"/>
                        <a:pt x="1459" y="1859"/>
                      </a:cubicBezTo>
                      <a:cubicBezTo>
                        <a:pt x="1471" y="1859"/>
                        <a:pt x="1480" y="1868"/>
                        <a:pt x="1480" y="1879"/>
                      </a:cubicBezTo>
                      <a:cubicBezTo>
                        <a:pt x="1480" y="1891"/>
                        <a:pt x="1471" y="1900"/>
                        <a:pt x="1459" y="1900"/>
                      </a:cubicBezTo>
                      <a:close/>
                      <a:moveTo>
                        <a:pt x="1123" y="1900"/>
                      </a:moveTo>
                      <a:cubicBezTo>
                        <a:pt x="997" y="1900"/>
                        <a:pt x="997" y="1900"/>
                        <a:pt x="997" y="1900"/>
                      </a:cubicBezTo>
                      <a:cubicBezTo>
                        <a:pt x="985" y="1900"/>
                        <a:pt x="976" y="1891"/>
                        <a:pt x="976" y="1879"/>
                      </a:cubicBezTo>
                      <a:cubicBezTo>
                        <a:pt x="976" y="1868"/>
                        <a:pt x="985" y="1859"/>
                        <a:pt x="997" y="1859"/>
                      </a:cubicBezTo>
                      <a:cubicBezTo>
                        <a:pt x="1123" y="1859"/>
                        <a:pt x="1123" y="1859"/>
                        <a:pt x="1123" y="1859"/>
                      </a:cubicBezTo>
                      <a:cubicBezTo>
                        <a:pt x="1134" y="1859"/>
                        <a:pt x="1143" y="1868"/>
                        <a:pt x="1143" y="1879"/>
                      </a:cubicBezTo>
                      <a:cubicBezTo>
                        <a:pt x="1143" y="1891"/>
                        <a:pt x="1134" y="1900"/>
                        <a:pt x="1123" y="1900"/>
                      </a:cubicBezTo>
                      <a:close/>
                      <a:moveTo>
                        <a:pt x="786" y="1900"/>
                      </a:moveTo>
                      <a:cubicBezTo>
                        <a:pt x="660" y="1900"/>
                        <a:pt x="660" y="1900"/>
                        <a:pt x="660" y="1900"/>
                      </a:cubicBezTo>
                      <a:cubicBezTo>
                        <a:pt x="649" y="1900"/>
                        <a:pt x="640" y="1891"/>
                        <a:pt x="640" y="1879"/>
                      </a:cubicBezTo>
                      <a:cubicBezTo>
                        <a:pt x="640" y="1868"/>
                        <a:pt x="649" y="1859"/>
                        <a:pt x="660" y="1859"/>
                      </a:cubicBezTo>
                      <a:cubicBezTo>
                        <a:pt x="786" y="1859"/>
                        <a:pt x="786" y="1859"/>
                        <a:pt x="786" y="1859"/>
                      </a:cubicBezTo>
                      <a:cubicBezTo>
                        <a:pt x="798" y="1859"/>
                        <a:pt x="807" y="1868"/>
                        <a:pt x="807" y="1879"/>
                      </a:cubicBezTo>
                      <a:cubicBezTo>
                        <a:pt x="807" y="1891"/>
                        <a:pt x="798" y="1900"/>
                        <a:pt x="786" y="1900"/>
                      </a:cubicBezTo>
                      <a:close/>
                      <a:moveTo>
                        <a:pt x="450" y="1900"/>
                      </a:moveTo>
                      <a:cubicBezTo>
                        <a:pt x="357" y="1900"/>
                        <a:pt x="357" y="1900"/>
                        <a:pt x="357" y="1900"/>
                      </a:cubicBezTo>
                      <a:cubicBezTo>
                        <a:pt x="345" y="1900"/>
                        <a:pt x="333" y="1899"/>
                        <a:pt x="322" y="1898"/>
                      </a:cubicBezTo>
                      <a:cubicBezTo>
                        <a:pt x="311" y="1897"/>
                        <a:pt x="303" y="1887"/>
                        <a:pt x="304" y="1876"/>
                      </a:cubicBezTo>
                      <a:cubicBezTo>
                        <a:pt x="305" y="1864"/>
                        <a:pt x="315" y="1857"/>
                        <a:pt x="326" y="1857"/>
                      </a:cubicBezTo>
                      <a:cubicBezTo>
                        <a:pt x="336" y="1858"/>
                        <a:pt x="346" y="1859"/>
                        <a:pt x="357" y="1859"/>
                      </a:cubicBezTo>
                      <a:cubicBezTo>
                        <a:pt x="450" y="1859"/>
                        <a:pt x="450" y="1859"/>
                        <a:pt x="450" y="1859"/>
                      </a:cubicBezTo>
                      <a:cubicBezTo>
                        <a:pt x="461" y="1859"/>
                        <a:pt x="471" y="1868"/>
                        <a:pt x="471" y="1879"/>
                      </a:cubicBezTo>
                      <a:cubicBezTo>
                        <a:pt x="471" y="1891"/>
                        <a:pt x="461" y="1900"/>
                        <a:pt x="450" y="1900"/>
                      </a:cubicBezTo>
                      <a:close/>
                      <a:moveTo>
                        <a:pt x="134" y="1816"/>
                      </a:moveTo>
                      <a:cubicBezTo>
                        <a:pt x="130" y="1816"/>
                        <a:pt x="125" y="1814"/>
                        <a:pt x="121" y="1811"/>
                      </a:cubicBezTo>
                      <a:cubicBezTo>
                        <a:pt x="87" y="1781"/>
                        <a:pt x="60" y="1746"/>
                        <a:pt x="39" y="1706"/>
                      </a:cubicBezTo>
                      <a:cubicBezTo>
                        <a:pt x="34" y="1696"/>
                        <a:pt x="38" y="1683"/>
                        <a:pt x="48" y="1678"/>
                      </a:cubicBezTo>
                      <a:cubicBezTo>
                        <a:pt x="58" y="1673"/>
                        <a:pt x="70" y="1677"/>
                        <a:pt x="76" y="1687"/>
                      </a:cubicBezTo>
                      <a:cubicBezTo>
                        <a:pt x="94" y="1722"/>
                        <a:pt x="118" y="1754"/>
                        <a:pt x="148" y="1780"/>
                      </a:cubicBezTo>
                      <a:cubicBezTo>
                        <a:pt x="156" y="1787"/>
                        <a:pt x="157" y="1800"/>
                        <a:pt x="150" y="1809"/>
                      </a:cubicBezTo>
                      <a:cubicBezTo>
                        <a:pt x="146" y="1813"/>
                        <a:pt x="140" y="1816"/>
                        <a:pt x="134" y="1816"/>
                      </a:cubicBezTo>
                      <a:close/>
                      <a:moveTo>
                        <a:pt x="21" y="1512"/>
                      </a:moveTo>
                      <a:cubicBezTo>
                        <a:pt x="9" y="1512"/>
                        <a:pt x="0" y="1503"/>
                        <a:pt x="0" y="1492"/>
                      </a:cubicBezTo>
                      <a:cubicBezTo>
                        <a:pt x="0" y="1366"/>
                        <a:pt x="0" y="1366"/>
                        <a:pt x="0" y="1366"/>
                      </a:cubicBezTo>
                      <a:cubicBezTo>
                        <a:pt x="0" y="1355"/>
                        <a:pt x="9" y="1345"/>
                        <a:pt x="21" y="1345"/>
                      </a:cubicBezTo>
                      <a:cubicBezTo>
                        <a:pt x="32" y="1345"/>
                        <a:pt x="41" y="1355"/>
                        <a:pt x="41" y="1366"/>
                      </a:cubicBezTo>
                      <a:cubicBezTo>
                        <a:pt x="41" y="1492"/>
                        <a:pt x="41" y="1492"/>
                        <a:pt x="41" y="1492"/>
                      </a:cubicBezTo>
                      <a:cubicBezTo>
                        <a:pt x="41" y="1503"/>
                        <a:pt x="32" y="1512"/>
                        <a:pt x="21" y="1512"/>
                      </a:cubicBezTo>
                      <a:close/>
                      <a:moveTo>
                        <a:pt x="21" y="1176"/>
                      </a:moveTo>
                      <a:cubicBezTo>
                        <a:pt x="9" y="1176"/>
                        <a:pt x="0" y="1167"/>
                        <a:pt x="0" y="1156"/>
                      </a:cubicBezTo>
                      <a:cubicBezTo>
                        <a:pt x="0" y="1030"/>
                        <a:pt x="0" y="1030"/>
                        <a:pt x="0" y="1030"/>
                      </a:cubicBezTo>
                      <a:cubicBezTo>
                        <a:pt x="0" y="1018"/>
                        <a:pt x="9" y="1009"/>
                        <a:pt x="21" y="1009"/>
                      </a:cubicBezTo>
                      <a:cubicBezTo>
                        <a:pt x="32" y="1009"/>
                        <a:pt x="41" y="1018"/>
                        <a:pt x="41" y="1030"/>
                      </a:cubicBezTo>
                      <a:cubicBezTo>
                        <a:pt x="41" y="1156"/>
                        <a:pt x="41" y="1156"/>
                        <a:pt x="41" y="1156"/>
                      </a:cubicBezTo>
                      <a:cubicBezTo>
                        <a:pt x="41" y="1167"/>
                        <a:pt x="32" y="1176"/>
                        <a:pt x="21" y="1176"/>
                      </a:cubicBezTo>
                      <a:close/>
                      <a:moveTo>
                        <a:pt x="21" y="840"/>
                      </a:moveTo>
                      <a:cubicBezTo>
                        <a:pt x="9" y="840"/>
                        <a:pt x="0" y="831"/>
                        <a:pt x="0" y="819"/>
                      </a:cubicBezTo>
                      <a:cubicBezTo>
                        <a:pt x="0" y="693"/>
                        <a:pt x="0" y="693"/>
                        <a:pt x="0" y="693"/>
                      </a:cubicBezTo>
                      <a:cubicBezTo>
                        <a:pt x="0" y="682"/>
                        <a:pt x="9" y="673"/>
                        <a:pt x="21" y="673"/>
                      </a:cubicBezTo>
                      <a:cubicBezTo>
                        <a:pt x="32" y="673"/>
                        <a:pt x="41" y="682"/>
                        <a:pt x="41" y="693"/>
                      </a:cubicBezTo>
                      <a:cubicBezTo>
                        <a:pt x="41" y="819"/>
                        <a:pt x="41" y="819"/>
                        <a:pt x="41" y="819"/>
                      </a:cubicBezTo>
                      <a:cubicBezTo>
                        <a:pt x="41" y="831"/>
                        <a:pt x="32" y="840"/>
                        <a:pt x="21" y="840"/>
                      </a:cubicBezTo>
                      <a:close/>
                      <a:moveTo>
                        <a:pt x="21" y="503"/>
                      </a:moveTo>
                      <a:cubicBezTo>
                        <a:pt x="9" y="503"/>
                        <a:pt x="0" y="494"/>
                        <a:pt x="0" y="483"/>
                      </a:cubicBezTo>
                      <a:cubicBezTo>
                        <a:pt x="0" y="357"/>
                        <a:pt x="0" y="357"/>
                        <a:pt x="0" y="357"/>
                      </a:cubicBezTo>
                      <a:cubicBezTo>
                        <a:pt x="0" y="346"/>
                        <a:pt x="9" y="336"/>
                        <a:pt x="21" y="336"/>
                      </a:cubicBezTo>
                      <a:cubicBezTo>
                        <a:pt x="32" y="336"/>
                        <a:pt x="41" y="346"/>
                        <a:pt x="41" y="357"/>
                      </a:cubicBezTo>
                      <a:cubicBezTo>
                        <a:pt x="41" y="483"/>
                        <a:pt x="41" y="483"/>
                        <a:pt x="41" y="483"/>
                      </a:cubicBezTo>
                      <a:cubicBezTo>
                        <a:pt x="41" y="494"/>
                        <a:pt x="32" y="503"/>
                        <a:pt x="21" y="503"/>
                      </a:cubicBezTo>
                      <a:close/>
                      <a:moveTo>
                        <a:pt x="21" y="167"/>
                      </a:moveTo>
                      <a:cubicBezTo>
                        <a:pt x="9" y="167"/>
                        <a:pt x="0" y="158"/>
                        <a:pt x="0" y="147"/>
                      </a:cubicBezTo>
                      <a:cubicBezTo>
                        <a:pt x="0" y="20"/>
                        <a:pt x="0" y="20"/>
                        <a:pt x="0" y="20"/>
                      </a:cubicBezTo>
                      <a:cubicBezTo>
                        <a:pt x="0" y="9"/>
                        <a:pt x="9" y="0"/>
                        <a:pt x="21" y="0"/>
                      </a:cubicBezTo>
                      <a:cubicBezTo>
                        <a:pt x="32" y="0"/>
                        <a:pt x="41" y="9"/>
                        <a:pt x="41" y="20"/>
                      </a:cubicBezTo>
                      <a:cubicBezTo>
                        <a:pt x="41" y="147"/>
                        <a:pt x="41" y="147"/>
                        <a:pt x="41" y="147"/>
                      </a:cubicBezTo>
                      <a:cubicBezTo>
                        <a:pt x="41" y="158"/>
                        <a:pt x="32" y="167"/>
                        <a:pt x="21" y="1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34"/>
                <p:cNvSpPr/>
                <p:nvPr/>
              </p:nvSpPr>
              <p:spPr>
                <a:xfrm>
                  <a:off x="5997240" y="3469973"/>
                  <a:ext cx="460217" cy="40188"/>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34"/>
                <p:cNvSpPr/>
                <p:nvPr/>
              </p:nvSpPr>
              <p:spPr>
                <a:xfrm>
                  <a:off x="5997240" y="3385866"/>
                  <a:ext cx="460217" cy="40188"/>
                </a:xfrm>
                <a:custGeom>
                  <a:avLst/>
                  <a:gdLst/>
                  <a:ahLst/>
                  <a:cxnLst/>
                  <a:rect l="l" t="t" r="r" b="b"/>
                  <a:pathLst>
                    <a:path w="1678" h="157" extrusionOk="0">
                      <a:moveTo>
                        <a:pt x="1599" y="157"/>
                      </a:moveTo>
                      <a:cubicBezTo>
                        <a:pt x="79" y="157"/>
                        <a:pt x="79" y="157"/>
                        <a:pt x="79" y="157"/>
                      </a:cubicBezTo>
                      <a:cubicBezTo>
                        <a:pt x="36" y="157"/>
                        <a:pt x="0" y="121"/>
                        <a:pt x="0" y="78"/>
                      </a:cubicBezTo>
                      <a:cubicBezTo>
                        <a:pt x="0" y="78"/>
                        <a:pt x="0" y="78"/>
                        <a:pt x="0" y="78"/>
                      </a:cubicBezTo>
                      <a:cubicBezTo>
                        <a:pt x="0" y="35"/>
                        <a:pt x="36" y="0"/>
                        <a:pt x="79" y="0"/>
                      </a:cubicBezTo>
                      <a:cubicBezTo>
                        <a:pt x="1599" y="0"/>
                        <a:pt x="1599" y="0"/>
                        <a:pt x="1599" y="0"/>
                      </a:cubicBezTo>
                      <a:cubicBezTo>
                        <a:pt x="1643" y="0"/>
                        <a:pt x="1678" y="35"/>
                        <a:pt x="1678" y="78"/>
                      </a:cubicBezTo>
                      <a:cubicBezTo>
                        <a:pt x="1678" y="121"/>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34"/>
                <p:cNvSpPr/>
                <p:nvPr/>
              </p:nvSpPr>
              <p:spPr>
                <a:xfrm>
                  <a:off x="5997240" y="3298101"/>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5"/>
                        <a:pt x="36" y="0"/>
                        <a:pt x="79" y="0"/>
                      </a:cubicBezTo>
                      <a:cubicBezTo>
                        <a:pt x="1599" y="0"/>
                        <a:pt x="1599" y="0"/>
                        <a:pt x="1599" y="0"/>
                      </a:cubicBezTo>
                      <a:cubicBezTo>
                        <a:pt x="1643" y="0"/>
                        <a:pt x="1678" y="35"/>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34"/>
                <p:cNvSpPr/>
                <p:nvPr/>
              </p:nvSpPr>
              <p:spPr>
                <a:xfrm>
                  <a:off x="5997240" y="3213994"/>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34"/>
                <p:cNvSpPr/>
                <p:nvPr/>
              </p:nvSpPr>
              <p:spPr>
                <a:xfrm>
                  <a:off x="5997240" y="3554080"/>
                  <a:ext cx="244710" cy="40188"/>
                </a:xfrm>
                <a:custGeom>
                  <a:avLst/>
                  <a:gdLst/>
                  <a:ahLst/>
                  <a:cxnLst/>
                  <a:rect l="l" t="t" r="r" b="b"/>
                  <a:pathLst>
                    <a:path w="923" h="157" extrusionOk="0">
                      <a:moveTo>
                        <a:pt x="845" y="157"/>
                      </a:moveTo>
                      <a:cubicBezTo>
                        <a:pt x="79" y="157"/>
                        <a:pt x="79" y="157"/>
                        <a:pt x="79" y="157"/>
                      </a:cubicBezTo>
                      <a:cubicBezTo>
                        <a:pt x="36" y="157"/>
                        <a:pt x="0" y="122"/>
                        <a:pt x="0" y="79"/>
                      </a:cubicBezTo>
                      <a:cubicBezTo>
                        <a:pt x="0" y="79"/>
                        <a:pt x="0" y="79"/>
                        <a:pt x="0" y="79"/>
                      </a:cubicBezTo>
                      <a:cubicBezTo>
                        <a:pt x="0" y="35"/>
                        <a:pt x="36" y="0"/>
                        <a:pt x="79" y="0"/>
                      </a:cubicBezTo>
                      <a:cubicBezTo>
                        <a:pt x="845" y="0"/>
                        <a:pt x="845" y="0"/>
                        <a:pt x="845" y="0"/>
                      </a:cubicBezTo>
                      <a:cubicBezTo>
                        <a:pt x="888" y="0"/>
                        <a:pt x="923" y="35"/>
                        <a:pt x="923" y="79"/>
                      </a:cubicBezTo>
                      <a:cubicBezTo>
                        <a:pt x="923" y="122"/>
                        <a:pt x="888" y="157"/>
                        <a:pt x="845"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34"/>
                <p:cNvSpPr/>
                <p:nvPr/>
              </p:nvSpPr>
              <p:spPr>
                <a:xfrm>
                  <a:off x="5913132" y="2632556"/>
                  <a:ext cx="244710" cy="44495"/>
                </a:xfrm>
                <a:custGeom>
                  <a:avLst/>
                  <a:gdLst/>
                  <a:ahLst/>
                  <a:cxnLst/>
                  <a:rect l="l" t="t" r="r" b="b"/>
                  <a:pathLst>
                    <a:path w="923" h="157" extrusionOk="0">
                      <a:moveTo>
                        <a:pt x="844" y="157"/>
                      </a:moveTo>
                      <a:cubicBezTo>
                        <a:pt x="78" y="157"/>
                        <a:pt x="78" y="157"/>
                        <a:pt x="78" y="157"/>
                      </a:cubicBezTo>
                      <a:cubicBezTo>
                        <a:pt x="35" y="157"/>
                        <a:pt x="0" y="122"/>
                        <a:pt x="0" y="79"/>
                      </a:cubicBezTo>
                      <a:cubicBezTo>
                        <a:pt x="0" y="79"/>
                        <a:pt x="0" y="79"/>
                        <a:pt x="0" y="79"/>
                      </a:cubicBezTo>
                      <a:cubicBezTo>
                        <a:pt x="0" y="36"/>
                        <a:pt x="35" y="0"/>
                        <a:pt x="78" y="0"/>
                      </a:cubicBezTo>
                      <a:cubicBezTo>
                        <a:pt x="844" y="0"/>
                        <a:pt x="844" y="0"/>
                        <a:pt x="844" y="0"/>
                      </a:cubicBezTo>
                      <a:cubicBezTo>
                        <a:pt x="887" y="0"/>
                        <a:pt x="923" y="36"/>
                        <a:pt x="923" y="79"/>
                      </a:cubicBezTo>
                      <a:cubicBezTo>
                        <a:pt x="923" y="122"/>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4"/>
                <p:cNvSpPr/>
                <p:nvPr/>
              </p:nvSpPr>
              <p:spPr>
                <a:xfrm>
                  <a:off x="5913132" y="2548448"/>
                  <a:ext cx="244710" cy="44495"/>
                </a:xfrm>
                <a:custGeom>
                  <a:avLst/>
                  <a:gdLst/>
                  <a:ahLst/>
                  <a:cxnLst/>
                  <a:rect l="l" t="t" r="r" b="b"/>
                  <a:pathLst>
                    <a:path w="923" h="157" extrusionOk="0">
                      <a:moveTo>
                        <a:pt x="844" y="157"/>
                      </a:moveTo>
                      <a:cubicBezTo>
                        <a:pt x="78" y="157"/>
                        <a:pt x="78" y="157"/>
                        <a:pt x="78" y="157"/>
                      </a:cubicBezTo>
                      <a:cubicBezTo>
                        <a:pt x="35" y="157"/>
                        <a:pt x="0" y="121"/>
                        <a:pt x="0" y="78"/>
                      </a:cubicBezTo>
                      <a:cubicBezTo>
                        <a:pt x="0" y="78"/>
                        <a:pt x="0" y="78"/>
                        <a:pt x="0" y="78"/>
                      </a:cubicBezTo>
                      <a:cubicBezTo>
                        <a:pt x="0" y="35"/>
                        <a:pt x="35" y="0"/>
                        <a:pt x="78" y="0"/>
                      </a:cubicBezTo>
                      <a:cubicBezTo>
                        <a:pt x="844" y="0"/>
                        <a:pt x="844" y="0"/>
                        <a:pt x="844" y="0"/>
                      </a:cubicBezTo>
                      <a:cubicBezTo>
                        <a:pt x="887" y="0"/>
                        <a:pt x="923" y="35"/>
                        <a:pt x="923" y="78"/>
                      </a:cubicBezTo>
                      <a:cubicBezTo>
                        <a:pt x="923" y="121"/>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4"/>
                <p:cNvSpPr/>
                <p:nvPr/>
              </p:nvSpPr>
              <p:spPr>
                <a:xfrm>
                  <a:off x="5913132"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4"/>
                <p:cNvSpPr/>
                <p:nvPr/>
              </p:nvSpPr>
              <p:spPr>
                <a:xfrm>
                  <a:off x="5964328"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4"/>
                <p:cNvSpPr/>
                <p:nvPr/>
              </p:nvSpPr>
              <p:spPr>
                <a:xfrm>
                  <a:off x="6019181"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4"/>
                <p:cNvSpPr/>
                <p:nvPr/>
              </p:nvSpPr>
              <p:spPr>
                <a:xfrm>
                  <a:off x="6070377"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4"/>
                <p:cNvSpPr/>
                <p:nvPr/>
              </p:nvSpPr>
              <p:spPr>
                <a:xfrm>
                  <a:off x="6125230"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4"/>
                <p:cNvSpPr/>
                <p:nvPr/>
              </p:nvSpPr>
              <p:spPr>
                <a:xfrm>
                  <a:off x="5035486" y="2789800"/>
                  <a:ext cx="528234" cy="368060"/>
                </a:xfrm>
                <a:custGeom>
                  <a:avLst/>
                  <a:gdLst/>
                  <a:ahLst/>
                  <a:cxnLst/>
                  <a:rect l="l" t="t" r="r" b="b"/>
                  <a:pathLst>
                    <a:path w="1926" h="1342" extrusionOk="0">
                      <a:moveTo>
                        <a:pt x="1648" y="0"/>
                      </a:moveTo>
                      <a:cubicBezTo>
                        <a:pt x="278" y="0"/>
                        <a:pt x="278" y="0"/>
                        <a:pt x="278" y="0"/>
                      </a:cubicBezTo>
                      <a:cubicBezTo>
                        <a:pt x="124" y="0"/>
                        <a:pt x="0" y="164"/>
                        <a:pt x="0" y="366"/>
                      </a:cubicBezTo>
                      <a:cubicBezTo>
                        <a:pt x="0" y="976"/>
                        <a:pt x="0" y="976"/>
                        <a:pt x="0" y="976"/>
                      </a:cubicBezTo>
                      <a:cubicBezTo>
                        <a:pt x="0" y="1178"/>
                        <a:pt x="124" y="1342"/>
                        <a:pt x="278" y="1342"/>
                      </a:cubicBezTo>
                      <a:cubicBezTo>
                        <a:pt x="1648" y="1342"/>
                        <a:pt x="1648" y="1342"/>
                        <a:pt x="1648" y="1342"/>
                      </a:cubicBezTo>
                      <a:cubicBezTo>
                        <a:pt x="1802" y="1342"/>
                        <a:pt x="1926" y="1178"/>
                        <a:pt x="1926" y="976"/>
                      </a:cubicBezTo>
                      <a:cubicBezTo>
                        <a:pt x="1926" y="366"/>
                        <a:pt x="1926" y="366"/>
                        <a:pt x="1926" y="366"/>
                      </a:cubicBezTo>
                      <a:cubicBezTo>
                        <a:pt x="1926" y="164"/>
                        <a:pt x="1802" y="0"/>
                        <a:pt x="164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4"/>
                <p:cNvSpPr/>
                <p:nvPr/>
              </p:nvSpPr>
              <p:spPr>
                <a:xfrm>
                  <a:off x="5086683" y="2998240"/>
                  <a:ext cx="33141" cy="95975"/>
                </a:xfrm>
                <a:custGeom>
                  <a:avLst/>
                  <a:gdLst/>
                  <a:ahLst/>
                  <a:cxnLst/>
                  <a:rect l="l" t="t" r="r" b="b"/>
                  <a:pathLst>
                    <a:path w="125" h="362" extrusionOk="0">
                      <a:moveTo>
                        <a:pt x="125" y="84"/>
                      </a:moveTo>
                      <a:cubicBezTo>
                        <a:pt x="125" y="38"/>
                        <a:pt x="97" y="0"/>
                        <a:pt x="63" y="0"/>
                      </a:cubicBezTo>
                      <a:cubicBezTo>
                        <a:pt x="28" y="0"/>
                        <a:pt x="0" y="38"/>
                        <a:pt x="0" y="84"/>
                      </a:cubicBezTo>
                      <a:cubicBezTo>
                        <a:pt x="0" y="278"/>
                        <a:pt x="0" y="278"/>
                        <a:pt x="0" y="278"/>
                      </a:cubicBezTo>
                      <a:cubicBezTo>
                        <a:pt x="0" y="324"/>
                        <a:pt x="28" y="362"/>
                        <a:pt x="63" y="362"/>
                      </a:cubicBezTo>
                      <a:cubicBezTo>
                        <a:pt x="97" y="362"/>
                        <a:pt x="125" y="324"/>
                        <a:pt x="125" y="278"/>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4"/>
                <p:cNvSpPr/>
                <p:nvPr/>
              </p:nvSpPr>
              <p:spPr>
                <a:xfrm>
                  <a:off x="5148849" y="2961672"/>
                  <a:ext cx="33141" cy="132032"/>
                </a:xfrm>
                <a:custGeom>
                  <a:avLst/>
                  <a:gdLst/>
                  <a:ahLst/>
                  <a:cxnLst/>
                  <a:rect l="l" t="t" r="r" b="b"/>
                  <a:pathLst>
                    <a:path w="125" h="498" extrusionOk="0">
                      <a:moveTo>
                        <a:pt x="125" y="85"/>
                      </a:moveTo>
                      <a:cubicBezTo>
                        <a:pt x="125" y="38"/>
                        <a:pt x="97" y="0"/>
                        <a:pt x="62" y="0"/>
                      </a:cubicBezTo>
                      <a:cubicBezTo>
                        <a:pt x="28" y="0"/>
                        <a:pt x="0" y="38"/>
                        <a:pt x="0" y="85"/>
                      </a:cubicBezTo>
                      <a:cubicBezTo>
                        <a:pt x="0" y="414"/>
                        <a:pt x="0" y="414"/>
                        <a:pt x="0" y="414"/>
                      </a:cubicBezTo>
                      <a:cubicBezTo>
                        <a:pt x="0" y="460"/>
                        <a:pt x="28" y="498"/>
                        <a:pt x="62" y="498"/>
                      </a:cubicBezTo>
                      <a:cubicBezTo>
                        <a:pt x="97" y="498"/>
                        <a:pt x="125" y="460"/>
                        <a:pt x="125" y="414"/>
                      </a:cubicBezTo>
                      <a:lnTo>
                        <a:pt x="125"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4"/>
                <p:cNvSpPr/>
                <p:nvPr/>
              </p:nvSpPr>
              <p:spPr>
                <a:xfrm>
                  <a:off x="5211016" y="2921446"/>
                  <a:ext cx="32875" cy="169415"/>
                </a:xfrm>
                <a:custGeom>
                  <a:avLst/>
                  <a:gdLst/>
                  <a:ahLst/>
                  <a:cxnLst/>
                  <a:rect l="l" t="t" r="r" b="b"/>
                  <a:pathLst>
                    <a:path w="124" h="639" extrusionOk="0">
                      <a:moveTo>
                        <a:pt x="124" y="85"/>
                      </a:moveTo>
                      <a:cubicBezTo>
                        <a:pt x="124" y="38"/>
                        <a:pt x="96" y="0"/>
                        <a:pt x="62" y="0"/>
                      </a:cubicBezTo>
                      <a:cubicBezTo>
                        <a:pt x="28" y="0"/>
                        <a:pt x="0" y="38"/>
                        <a:pt x="0" y="85"/>
                      </a:cubicBezTo>
                      <a:cubicBezTo>
                        <a:pt x="0" y="555"/>
                        <a:pt x="0" y="555"/>
                        <a:pt x="0" y="555"/>
                      </a:cubicBezTo>
                      <a:cubicBezTo>
                        <a:pt x="0" y="601"/>
                        <a:pt x="28" y="639"/>
                        <a:pt x="62" y="639"/>
                      </a:cubicBezTo>
                      <a:cubicBezTo>
                        <a:pt x="96" y="639"/>
                        <a:pt x="124" y="601"/>
                        <a:pt x="124" y="555"/>
                      </a:cubicBezTo>
                      <a:lnTo>
                        <a:pt x="124"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4"/>
                <p:cNvSpPr/>
                <p:nvPr/>
              </p:nvSpPr>
              <p:spPr>
                <a:xfrm>
                  <a:off x="5273182" y="2950701"/>
                  <a:ext cx="33141" cy="144811"/>
                </a:xfrm>
                <a:custGeom>
                  <a:avLst/>
                  <a:gdLst/>
                  <a:ahLst/>
                  <a:cxnLst/>
                  <a:rect l="l" t="t" r="r" b="b"/>
                  <a:pathLst>
                    <a:path w="125" h="528" extrusionOk="0">
                      <a:moveTo>
                        <a:pt x="125" y="84"/>
                      </a:moveTo>
                      <a:cubicBezTo>
                        <a:pt x="125" y="38"/>
                        <a:pt x="97" y="0"/>
                        <a:pt x="63" y="0"/>
                      </a:cubicBezTo>
                      <a:cubicBezTo>
                        <a:pt x="28" y="0"/>
                        <a:pt x="0" y="38"/>
                        <a:pt x="0" y="84"/>
                      </a:cubicBezTo>
                      <a:cubicBezTo>
                        <a:pt x="0" y="444"/>
                        <a:pt x="0" y="444"/>
                        <a:pt x="0" y="444"/>
                      </a:cubicBezTo>
                      <a:cubicBezTo>
                        <a:pt x="0" y="490"/>
                        <a:pt x="28" y="528"/>
                        <a:pt x="63" y="528"/>
                      </a:cubicBezTo>
                      <a:cubicBezTo>
                        <a:pt x="97" y="528"/>
                        <a:pt x="125" y="490"/>
                        <a:pt x="125" y="44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4"/>
                <p:cNvSpPr/>
                <p:nvPr/>
              </p:nvSpPr>
              <p:spPr>
                <a:xfrm>
                  <a:off x="5335349" y="2884878"/>
                  <a:ext cx="33141" cy="206267"/>
                </a:xfrm>
                <a:custGeom>
                  <a:avLst/>
                  <a:gdLst/>
                  <a:ahLst/>
                  <a:cxnLst/>
                  <a:rect l="l" t="t" r="r" b="b"/>
                  <a:pathLst>
                    <a:path w="125" h="778" extrusionOk="0">
                      <a:moveTo>
                        <a:pt x="125" y="84"/>
                      </a:moveTo>
                      <a:cubicBezTo>
                        <a:pt x="125" y="38"/>
                        <a:pt x="97" y="0"/>
                        <a:pt x="62" y="0"/>
                      </a:cubicBezTo>
                      <a:cubicBezTo>
                        <a:pt x="28" y="0"/>
                        <a:pt x="0" y="38"/>
                        <a:pt x="0" y="84"/>
                      </a:cubicBezTo>
                      <a:cubicBezTo>
                        <a:pt x="0" y="694"/>
                        <a:pt x="0" y="694"/>
                        <a:pt x="0" y="694"/>
                      </a:cubicBezTo>
                      <a:cubicBezTo>
                        <a:pt x="0" y="740"/>
                        <a:pt x="28" y="778"/>
                        <a:pt x="62" y="778"/>
                      </a:cubicBezTo>
                      <a:cubicBezTo>
                        <a:pt x="97" y="778"/>
                        <a:pt x="125" y="740"/>
                        <a:pt x="125" y="69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4"/>
                <p:cNvSpPr/>
                <p:nvPr/>
              </p:nvSpPr>
              <p:spPr>
                <a:xfrm>
                  <a:off x="5397515" y="2914133"/>
                  <a:ext cx="32875" cy="181836"/>
                </a:xfrm>
                <a:custGeom>
                  <a:avLst/>
                  <a:gdLst/>
                  <a:ahLst/>
                  <a:cxnLst/>
                  <a:rect l="l" t="t" r="r" b="b"/>
                  <a:pathLst>
                    <a:path w="124" h="663" extrusionOk="0">
                      <a:moveTo>
                        <a:pt x="124" y="84"/>
                      </a:moveTo>
                      <a:cubicBezTo>
                        <a:pt x="124" y="38"/>
                        <a:pt x="96" y="0"/>
                        <a:pt x="62" y="0"/>
                      </a:cubicBezTo>
                      <a:cubicBezTo>
                        <a:pt x="28" y="0"/>
                        <a:pt x="0" y="38"/>
                        <a:pt x="0" y="84"/>
                      </a:cubicBezTo>
                      <a:cubicBezTo>
                        <a:pt x="0" y="579"/>
                        <a:pt x="0" y="579"/>
                        <a:pt x="0" y="579"/>
                      </a:cubicBezTo>
                      <a:cubicBezTo>
                        <a:pt x="0" y="625"/>
                        <a:pt x="28" y="663"/>
                        <a:pt x="62" y="663"/>
                      </a:cubicBezTo>
                      <a:cubicBezTo>
                        <a:pt x="96" y="663"/>
                        <a:pt x="124" y="625"/>
                        <a:pt x="124" y="579"/>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4"/>
                <p:cNvSpPr/>
                <p:nvPr/>
              </p:nvSpPr>
              <p:spPr>
                <a:xfrm>
                  <a:off x="5459682" y="2837339"/>
                  <a:ext cx="36276" cy="253460"/>
                </a:xfrm>
                <a:custGeom>
                  <a:avLst/>
                  <a:gdLst/>
                  <a:ahLst/>
                  <a:cxnLst/>
                  <a:rect l="l" t="t" r="r" b="b"/>
                  <a:pathLst>
                    <a:path w="124" h="956" extrusionOk="0">
                      <a:moveTo>
                        <a:pt x="124" y="84"/>
                      </a:moveTo>
                      <a:cubicBezTo>
                        <a:pt x="124" y="38"/>
                        <a:pt x="96" y="0"/>
                        <a:pt x="62" y="0"/>
                      </a:cubicBezTo>
                      <a:cubicBezTo>
                        <a:pt x="27" y="0"/>
                        <a:pt x="0" y="38"/>
                        <a:pt x="0" y="84"/>
                      </a:cubicBezTo>
                      <a:cubicBezTo>
                        <a:pt x="0" y="872"/>
                        <a:pt x="0" y="872"/>
                        <a:pt x="0" y="872"/>
                      </a:cubicBezTo>
                      <a:cubicBezTo>
                        <a:pt x="0" y="918"/>
                        <a:pt x="27" y="956"/>
                        <a:pt x="62" y="956"/>
                      </a:cubicBezTo>
                      <a:cubicBezTo>
                        <a:pt x="96" y="956"/>
                        <a:pt x="124" y="918"/>
                        <a:pt x="124" y="872"/>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4"/>
                <p:cNvSpPr/>
                <p:nvPr/>
              </p:nvSpPr>
              <p:spPr>
                <a:xfrm>
                  <a:off x="5913132" y="2830025"/>
                  <a:ext cx="394119" cy="167300"/>
                </a:xfrm>
                <a:custGeom>
                  <a:avLst/>
                  <a:gdLst/>
                  <a:ahLst/>
                  <a:cxnLst/>
                  <a:rect l="l" t="t" r="r" b="b"/>
                  <a:pathLst>
                    <a:path w="1437" h="610" extrusionOk="0">
                      <a:moveTo>
                        <a:pt x="1132" y="610"/>
                      </a:moveTo>
                      <a:cubicBezTo>
                        <a:pt x="305" y="610"/>
                        <a:pt x="305" y="610"/>
                        <a:pt x="305" y="610"/>
                      </a:cubicBezTo>
                      <a:cubicBezTo>
                        <a:pt x="136" y="610"/>
                        <a:pt x="0" y="474"/>
                        <a:pt x="0" y="305"/>
                      </a:cubicBezTo>
                      <a:cubicBezTo>
                        <a:pt x="0" y="305"/>
                        <a:pt x="0" y="305"/>
                        <a:pt x="0" y="305"/>
                      </a:cubicBezTo>
                      <a:cubicBezTo>
                        <a:pt x="0" y="137"/>
                        <a:pt x="136" y="0"/>
                        <a:pt x="305" y="0"/>
                      </a:cubicBezTo>
                      <a:cubicBezTo>
                        <a:pt x="1132" y="0"/>
                        <a:pt x="1132" y="0"/>
                        <a:pt x="1132" y="0"/>
                      </a:cubicBezTo>
                      <a:cubicBezTo>
                        <a:pt x="1300" y="0"/>
                        <a:pt x="1437" y="137"/>
                        <a:pt x="1437" y="305"/>
                      </a:cubicBezTo>
                      <a:cubicBezTo>
                        <a:pt x="1437" y="305"/>
                        <a:pt x="1437" y="305"/>
                        <a:pt x="1437" y="305"/>
                      </a:cubicBezTo>
                      <a:cubicBezTo>
                        <a:pt x="1437" y="474"/>
                        <a:pt x="1300" y="610"/>
                        <a:pt x="1132" y="61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4"/>
                <p:cNvSpPr/>
                <p:nvPr/>
              </p:nvSpPr>
              <p:spPr>
                <a:xfrm>
                  <a:off x="5931417" y="2848309"/>
                  <a:ext cx="128055" cy="132469"/>
                </a:xfrm>
                <a:custGeom>
                  <a:avLst/>
                  <a:gdLst/>
                  <a:ahLst/>
                  <a:cxnLst/>
                  <a:rect l="l" t="t" r="r" b="b"/>
                  <a:pathLst>
                    <a:path w="483" h="483" extrusionOk="0">
                      <a:moveTo>
                        <a:pt x="242" y="0"/>
                      </a:moveTo>
                      <a:cubicBezTo>
                        <a:pt x="108" y="0"/>
                        <a:pt x="0" y="108"/>
                        <a:pt x="0" y="241"/>
                      </a:cubicBezTo>
                      <a:cubicBezTo>
                        <a:pt x="0" y="241"/>
                        <a:pt x="0" y="241"/>
                        <a:pt x="0" y="241"/>
                      </a:cubicBezTo>
                      <a:cubicBezTo>
                        <a:pt x="0" y="374"/>
                        <a:pt x="108" y="483"/>
                        <a:pt x="242" y="483"/>
                      </a:cubicBezTo>
                      <a:cubicBezTo>
                        <a:pt x="375" y="483"/>
                        <a:pt x="483" y="374"/>
                        <a:pt x="483" y="241"/>
                      </a:cubicBezTo>
                      <a:cubicBezTo>
                        <a:pt x="483" y="241"/>
                        <a:pt x="483" y="241"/>
                        <a:pt x="483" y="241"/>
                      </a:cubicBezTo>
                      <a:cubicBezTo>
                        <a:pt x="483" y="108"/>
                        <a:pt x="375" y="0"/>
                        <a:pt x="242"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4"/>
                <p:cNvSpPr/>
                <p:nvPr/>
              </p:nvSpPr>
              <p:spPr>
                <a:xfrm>
                  <a:off x="5953358" y="2895848"/>
                  <a:ext cx="33460" cy="36322"/>
                </a:xfrm>
                <a:custGeom>
                  <a:avLst/>
                  <a:gdLst/>
                  <a:ahLst/>
                  <a:cxnLst/>
                  <a:rect l="l" t="t" r="r" b="b"/>
                  <a:pathLst>
                    <a:path w="122" h="137" extrusionOk="0">
                      <a:moveTo>
                        <a:pt x="122" y="67"/>
                      </a:moveTo>
                      <a:cubicBezTo>
                        <a:pt x="122" y="113"/>
                        <a:pt x="94" y="137"/>
                        <a:pt x="60" y="137"/>
                      </a:cubicBezTo>
                      <a:cubicBezTo>
                        <a:pt x="25" y="137"/>
                        <a:pt x="0" y="110"/>
                        <a:pt x="0" y="70"/>
                      </a:cubicBezTo>
                      <a:cubicBezTo>
                        <a:pt x="0" y="27"/>
                        <a:pt x="27" y="0"/>
                        <a:pt x="62" y="0"/>
                      </a:cubicBezTo>
                      <a:cubicBezTo>
                        <a:pt x="98" y="0"/>
                        <a:pt x="122" y="28"/>
                        <a:pt x="122" y="67"/>
                      </a:cubicBezTo>
                      <a:close/>
                      <a:moveTo>
                        <a:pt x="19" y="69"/>
                      </a:moveTo>
                      <a:cubicBezTo>
                        <a:pt x="19" y="98"/>
                        <a:pt x="34" y="123"/>
                        <a:pt x="61" y="123"/>
                      </a:cubicBezTo>
                      <a:cubicBezTo>
                        <a:pt x="88" y="123"/>
                        <a:pt x="104" y="98"/>
                        <a:pt x="104" y="68"/>
                      </a:cubicBezTo>
                      <a:cubicBezTo>
                        <a:pt x="104" y="41"/>
                        <a:pt x="90" y="14"/>
                        <a:pt x="61" y="14"/>
                      </a:cubicBezTo>
                      <a:cubicBezTo>
                        <a:pt x="33" y="14"/>
                        <a:pt x="19" y="40"/>
                        <a:pt x="19" y="6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4"/>
                <p:cNvSpPr/>
                <p:nvPr/>
              </p:nvSpPr>
              <p:spPr>
                <a:xfrm>
                  <a:off x="5989926" y="2895848"/>
                  <a:ext cx="29255" cy="36477"/>
                </a:xfrm>
                <a:custGeom>
                  <a:avLst/>
                  <a:gdLst/>
                  <a:ahLst/>
                  <a:cxnLst/>
                  <a:rect l="l" t="t" r="r" b="b"/>
                  <a:pathLst>
                    <a:path w="100" h="133" extrusionOk="0">
                      <a:moveTo>
                        <a:pt x="0" y="133"/>
                      </a:moveTo>
                      <a:cubicBezTo>
                        <a:pt x="0" y="0"/>
                        <a:pt x="0" y="0"/>
                        <a:pt x="0" y="0"/>
                      </a:cubicBezTo>
                      <a:cubicBezTo>
                        <a:pt x="19" y="0"/>
                        <a:pt x="19" y="0"/>
                        <a:pt x="19" y="0"/>
                      </a:cubicBezTo>
                      <a:cubicBezTo>
                        <a:pt x="61" y="67"/>
                        <a:pt x="61" y="67"/>
                        <a:pt x="61" y="67"/>
                      </a:cubicBezTo>
                      <a:cubicBezTo>
                        <a:pt x="71" y="83"/>
                        <a:pt x="79" y="97"/>
                        <a:pt x="85" y="110"/>
                      </a:cubicBezTo>
                      <a:cubicBezTo>
                        <a:pt x="86" y="110"/>
                        <a:pt x="86" y="110"/>
                        <a:pt x="86" y="110"/>
                      </a:cubicBezTo>
                      <a:cubicBezTo>
                        <a:pt x="84" y="92"/>
                        <a:pt x="84" y="76"/>
                        <a:pt x="84" y="56"/>
                      </a:cubicBezTo>
                      <a:cubicBezTo>
                        <a:pt x="84" y="0"/>
                        <a:pt x="84" y="0"/>
                        <a:pt x="84" y="0"/>
                      </a:cubicBezTo>
                      <a:cubicBezTo>
                        <a:pt x="100" y="0"/>
                        <a:pt x="100" y="0"/>
                        <a:pt x="100" y="0"/>
                      </a:cubicBezTo>
                      <a:cubicBezTo>
                        <a:pt x="100" y="133"/>
                        <a:pt x="100" y="133"/>
                        <a:pt x="100" y="133"/>
                      </a:cubicBezTo>
                      <a:cubicBezTo>
                        <a:pt x="82" y="133"/>
                        <a:pt x="82" y="133"/>
                        <a:pt x="82" y="133"/>
                      </a:cubicBezTo>
                      <a:cubicBezTo>
                        <a:pt x="40" y="65"/>
                        <a:pt x="40" y="65"/>
                        <a:pt x="40" y="65"/>
                      </a:cubicBezTo>
                      <a:cubicBezTo>
                        <a:pt x="31" y="51"/>
                        <a:pt x="22" y="35"/>
                        <a:pt x="15" y="21"/>
                      </a:cubicBezTo>
                      <a:cubicBezTo>
                        <a:pt x="15" y="21"/>
                        <a:pt x="15" y="21"/>
                        <a:pt x="15" y="21"/>
                      </a:cubicBezTo>
                      <a:cubicBezTo>
                        <a:pt x="16" y="38"/>
                        <a:pt x="16" y="54"/>
                        <a:pt x="16" y="76"/>
                      </a:cubicBezTo>
                      <a:cubicBezTo>
                        <a:pt x="16" y="133"/>
                        <a:pt x="16" y="133"/>
                        <a:pt x="16" y="133"/>
                      </a:cubicBezTo>
                      <a:lnTo>
                        <a:pt x="0" y="13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34"/>
                <p:cNvSpPr/>
                <p:nvPr/>
              </p:nvSpPr>
              <p:spPr>
                <a:xfrm>
                  <a:off x="6143515" y="2895848"/>
                  <a:ext cx="33186" cy="36322"/>
                </a:xfrm>
                <a:custGeom>
                  <a:avLst/>
                  <a:gdLst/>
                  <a:ahLst/>
                  <a:cxnLst/>
                  <a:rect l="l" t="t" r="r" b="b"/>
                  <a:pathLst>
                    <a:path w="121" h="137" extrusionOk="0">
                      <a:moveTo>
                        <a:pt x="121" y="67"/>
                      </a:moveTo>
                      <a:cubicBezTo>
                        <a:pt x="121" y="113"/>
                        <a:pt x="93" y="137"/>
                        <a:pt x="59" y="137"/>
                      </a:cubicBezTo>
                      <a:cubicBezTo>
                        <a:pt x="24" y="137"/>
                        <a:pt x="0" y="110"/>
                        <a:pt x="0" y="70"/>
                      </a:cubicBezTo>
                      <a:cubicBezTo>
                        <a:pt x="0" y="27"/>
                        <a:pt x="26" y="0"/>
                        <a:pt x="61" y="0"/>
                      </a:cubicBezTo>
                      <a:cubicBezTo>
                        <a:pt x="98" y="0"/>
                        <a:pt x="121" y="28"/>
                        <a:pt x="121" y="67"/>
                      </a:cubicBezTo>
                      <a:close/>
                      <a:moveTo>
                        <a:pt x="18" y="69"/>
                      </a:moveTo>
                      <a:cubicBezTo>
                        <a:pt x="18" y="98"/>
                        <a:pt x="33" y="123"/>
                        <a:pt x="60" y="123"/>
                      </a:cubicBezTo>
                      <a:cubicBezTo>
                        <a:pt x="88" y="123"/>
                        <a:pt x="103" y="98"/>
                        <a:pt x="103" y="68"/>
                      </a:cubicBezTo>
                      <a:cubicBezTo>
                        <a:pt x="103" y="41"/>
                        <a:pt x="89" y="14"/>
                        <a:pt x="61" y="14"/>
                      </a:cubicBezTo>
                      <a:cubicBezTo>
                        <a:pt x="32" y="14"/>
                        <a:pt x="18" y="40"/>
                        <a:pt x="18" y="6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34"/>
                <p:cNvSpPr/>
                <p:nvPr/>
              </p:nvSpPr>
              <p:spPr>
                <a:xfrm>
                  <a:off x="6180083" y="2895848"/>
                  <a:ext cx="21941" cy="36568"/>
                </a:xfrm>
                <a:custGeom>
                  <a:avLst/>
                  <a:gdLst/>
                  <a:ahLst/>
                  <a:cxnLst/>
                  <a:rect l="l" t="t" r="r" b="b"/>
                  <a:pathLst>
                    <a:path w="6" h="10" extrusionOk="0">
                      <a:moveTo>
                        <a:pt x="0" y="0"/>
                      </a:moveTo>
                      <a:lnTo>
                        <a:pt x="6" y="0"/>
                      </a:lnTo>
                      <a:lnTo>
                        <a:pt x="6" y="1"/>
                      </a:lnTo>
                      <a:lnTo>
                        <a:pt x="1" y="1"/>
                      </a:lnTo>
                      <a:lnTo>
                        <a:pt x="1" y="5"/>
                      </a:lnTo>
                      <a:lnTo>
                        <a:pt x="5" y="5"/>
                      </a:lnTo>
                      <a:lnTo>
                        <a:pt x="5" y="6"/>
                      </a:lnTo>
                      <a:lnTo>
                        <a:pt x="1" y="6"/>
                      </a:lnTo>
                      <a:lnTo>
                        <a:pt x="1"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4"/>
                <p:cNvSpPr/>
                <p:nvPr/>
              </p:nvSpPr>
              <p:spPr>
                <a:xfrm>
                  <a:off x="6205681" y="2895848"/>
                  <a:ext cx="21941" cy="36568"/>
                </a:xfrm>
                <a:custGeom>
                  <a:avLst/>
                  <a:gdLst/>
                  <a:ahLst/>
                  <a:cxnLst/>
                  <a:rect l="l" t="t" r="r" b="b"/>
                  <a:pathLst>
                    <a:path w="6" h="10" extrusionOk="0">
                      <a:moveTo>
                        <a:pt x="0" y="0"/>
                      </a:moveTo>
                      <a:lnTo>
                        <a:pt x="6" y="0"/>
                      </a:lnTo>
                      <a:lnTo>
                        <a:pt x="6" y="1"/>
                      </a:lnTo>
                      <a:lnTo>
                        <a:pt x="2" y="1"/>
                      </a:lnTo>
                      <a:lnTo>
                        <a:pt x="2" y="5"/>
                      </a:lnTo>
                      <a:lnTo>
                        <a:pt x="5" y="5"/>
                      </a:lnTo>
                      <a:lnTo>
                        <a:pt x="5" y="6"/>
                      </a:lnTo>
                      <a:lnTo>
                        <a:pt x="2" y="6"/>
                      </a:lnTo>
                      <a:lnTo>
                        <a:pt x="2"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34"/>
                <p:cNvSpPr/>
                <p:nvPr/>
              </p:nvSpPr>
              <p:spPr>
                <a:xfrm>
                  <a:off x="6783465" y="1275867"/>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4"/>
                <p:cNvSpPr/>
                <p:nvPr/>
              </p:nvSpPr>
              <p:spPr>
                <a:xfrm>
                  <a:off x="6963953" y="1415878"/>
                  <a:ext cx="197783" cy="211182"/>
                </a:xfrm>
                <a:custGeom>
                  <a:avLst/>
                  <a:gdLst/>
                  <a:ahLst/>
                  <a:cxnLst/>
                  <a:rect l="l" t="t" r="r" b="b"/>
                  <a:pathLst>
                    <a:path w="746" h="770" extrusionOk="0">
                      <a:moveTo>
                        <a:pt x="682" y="307"/>
                      </a:moveTo>
                      <a:cubicBezTo>
                        <a:pt x="126" y="29"/>
                        <a:pt x="126" y="29"/>
                        <a:pt x="126" y="29"/>
                      </a:cubicBezTo>
                      <a:cubicBezTo>
                        <a:pt x="68" y="0"/>
                        <a:pt x="0" y="42"/>
                        <a:pt x="0" y="107"/>
                      </a:cubicBezTo>
                      <a:cubicBezTo>
                        <a:pt x="0" y="663"/>
                        <a:pt x="0" y="663"/>
                        <a:pt x="0" y="663"/>
                      </a:cubicBezTo>
                      <a:cubicBezTo>
                        <a:pt x="0" y="728"/>
                        <a:pt x="68" y="770"/>
                        <a:pt x="126" y="741"/>
                      </a:cubicBezTo>
                      <a:cubicBezTo>
                        <a:pt x="682" y="463"/>
                        <a:pt x="682" y="463"/>
                        <a:pt x="682" y="463"/>
                      </a:cubicBezTo>
                      <a:cubicBezTo>
                        <a:pt x="746" y="431"/>
                        <a:pt x="746" y="339"/>
                        <a:pt x="682" y="30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4"/>
                <p:cNvSpPr/>
                <p:nvPr/>
              </p:nvSpPr>
              <p:spPr>
                <a:xfrm>
                  <a:off x="5430427" y="2164480"/>
                  <a:ext cx="146732" cy="146730"/>
                </a:xfrm>
                <a:custGeom>
                  <a:avLst/>
                  <a:gdLst/>
                  <a:ahLst/>
                  <a:cxnLst/>
                  <a:rect l="l" t="t" r="r" b="b"/>
                  <a:pathLst>
                    <a:path w="535" h="535" extrusionOk="0">
                      <a:moveTo>
                        <a:pt x="408" y="535"/>
                      </a:moveTo>
                      <a:cubicBezTo>
                        <a:pt x="134" y="535"/>
                        <a:pt x="134" y="535"/>
                        <a:pt x="134" y="535"/>
                      </a:cubicBezTo>
                      <a:cubicBezTo>
                        <a:pt x="60" y="535"/>
                        <a:pt x="0" y="475"/>
                        <a:pt x="0" y="401"/>
                      </a:cubicBezTo>
                      <a:cubicBezTo>
                        <a:pt x="0" y="153"/>
                        <a:pt x="0" y="153"/>
                        <a:pt x="0" y="153"/>
                      </a:cubicBezTo>
                      <a:cubicBezTo>
                        <a:pt x="0" y="69"/>
                        <a:pt x="69" y="0"/>
                        <a:pt x="153" y="0"/>
                      </a:cubicBezTo>
                      <a:cubicBezTo>
                        <a:pt x="382" y="0"/>
                        <a:pt x="382" y="0"/>
                        <a:pt x="382" y="0"/>
                      </a:cubicBezTo>
                      <a:cubicBezTo>
                        <a:pt x="467" y="0"/>
                        <a:pt x="535" y="69"/>
                        <a:pt x="535" y="153"/>
                      </a:cubicBezTo>
                      <a:cubicBezTo>
                        <a:pt x="535" y="407"/>
                        <a:pt x="535" y="407"/>
                        <a:pt x="535" y="407"/>
                      </a:cubicBezTo>
                      <a:cubicBezTo>
                        <a:pt x="535" y="478"/>
                        <a:pt x="478" y="535"/>
                        <a:pt x="408" y="5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34"/>
                <p:cNvSpPr/>
                <p:nvPr/>
              </p:nvSpPr>
              <p:spPr>
                <a:xfrm>
                  <a:off x="5547447" y="2095000"/>
                  <a:ext cx="172787" cy="216119"/>
                </a:xfrm>
                <a:custGeom>
                  <a:avLst/>
                  <a:gdLst/>
                  <a:ahLst/>
                  <a:cxnLst/>
                  <a:rect l="l" t="t" r="r" b="b"/>
                  <a:pathLst>
                    <a:path w="630" h="788" extrusionOk="0">
                      <a:moveTo>
                        <a:pt x="565" y="788"/>
                      </a:moveTo>
                      <a:cubicBezTo>
                        <a:pt x="59" y="788"/>
                        <a:pt x="59" y="788"/>
                        <a:pt x="59" y="788"/>
                      </a:cubicBezTo>
                      <a:cubicBezTo>
                        <a:pt x="26" y="788"/>
                        <a:pt x="0" y="762"/>
                        <a:pt x="0" y="729"/>
                      </a:cubicBezTo>
                      <a:cubicBezTo>
                        <a:pt x="0" y="89"/>
                        <a:pt x="0" y="89"/>
                        <a:pt x="0" y="89"/>
                      </a:cubicBezTo>
                      <a:cubicBezTo>
                        <a:pt x="0" y="40"/>
                        <a:pt x="39" y="0"/>
                        <a:pt x="88" y="0"/>
                      </a:cubicBezTo>
                      <a:cubicBezTo>
                        <a:pt x="542" y="0"/>
                        <a:pt x="542" y="0"/>
                        <a:pt x="542" y="0"/>
                      </a:cubicBezTo>
                      <a:cubicBezTo>
                        <a:pt x="591" y="0"/>
                        <a:pt x="630" y="40"/>
                        <a:pt x="630" y="89"/>
                      </a:cubicBezTo>
                      <a:cubicBezTo>
                        <a:pt x="630" y="723"/>
                        <a:pt x="630" y="723"/>
                        <a:pt x="630" y="723"/>
                      </a:cubicBezTo>
                      <a:cubicBezTo>
                        <a:pt x="630" y="759"/>
                        <a:pt x="601" y="788"/>
                        <a:pt x="565" y="78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34"/>
                <p:cNvSpPr/>
                <p:nvPr/>
              </p:nvSpPr>
              <p:spPr>
                <a:xfrm>
                  <a:off x="5485280" y="2080372"/>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4"/>
                <p:cNvSpPr/>
                <p:nvPr/>
              </p:nvSpPr>
              <p:spPr>
                <a:xfrm>
                  <a:off x="6216652"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4"/>
                <p:cNvSpPr/>
                <p:nvPr/>
              </p:nvSpPr>
              <p:spPr>
                <a:xfrm>
                  <a:off x="6033809"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4"/>
                <p:cNvSpPr/>
                <p:nvPr/>
              </p:nvSpPr>
              <p:spPr>
                <a:xfrm>
                  <a:off x="4925781" y="3341983"/>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4"/>
                <p:cNvSpPr/>
                <p:nvPr/>
              </p:nvSpPr>
              <p:spPr>
                <a:xfrm>
                  <a:off x="5059696" y="3505618"/>
                  <a:ext cx="126200" cy="126200"/>
                </a:xfrm>
                <a:custGeom>
                  <a:avLst/>
                  <a:gdLst/>
                  <a:ahLst/>
                  <a:cxnLst/>
                  <a:rect l="l" t="t" r="r" b="b"/>
                  <a:pathLst>
                    <a:path w="476" h="476" extrusionOk="0">
                      <a:moveTo>
                        <a:pt x="29" y="202"/>
                      </a:moveTo>
                      <a:cubicBezTo>
                        <a:pt x="59" y="287"/>
                        <a:pt x="128" y="348"/>
                        <a:pt x="128" y="348"/>
                      </a:cubicBezTo>
                      <a:cubicBezTo>
                        <a:pt x="128" y="348"/>
                        <a:pt x="189" y="417"/>
                        <a:pt x="274" y="447"/>
                      </a:cubicBezTo>
                      <a:cubicBezTo>
                        <a:pt x="360" y="476"/>
                        <a:pt x="438" y="445"/>
                        <a:pt x="476" y="375"/>
                      </a:cubicBezTo>
                      <a:cubicBezTo>
                        <a:pt x="476" y="375"/>
                        <a:pt x="441" y="291"/>
                        <a:pt x="350" y="301"/>
                      </a:cubicBezTo>
                      <a:cubicBezTo>
                        <a:pt x="350" y="301"/>
                        <a:pt x="282" y="392"/>
                        <a:pt x="183" y="293"/>
                      </a:cubicBezTo>
                      <a:cubicBezTo>
                        <a:pt x="84" y="195"/>
                        <a:pt x="176" y="127"/>
                        <a:pt x="176" y="127"/>
                      </a:cubicBezTo>
                      <a:cubicBezTo>
                        <a:pt x="176" y="127"/>
                        <a:pt x="192" y="56"/>
                        <a:pt x="102" y="0"/>
                      </a:cubicBezTo>
                      <a:cubicBezTo>
                        <a:pt x="31" y="38"/>
                        <a:pt x="0" y="116"/>
                        <a:pt x="29" y="20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4"/>
                <p:cNvSpPr/>
                <p:nvPr/>
              </p:nvSpPr>
              <p:spPr>
                <a:xfrm>
                  <a:off x="6183740" y="2519194"/>
                  <a:ext cx="998873" cy="263841"/>
                </a:xfrm>
                <a:custGeom>
                  <a:avLst/>
                  <a:gdLst/>
                  <a:ahLst/>
                  <a:cxnLst/>
                  <a:rect l="l" t="t" r="r" b="b"/>
                  <a:pathLst>
                    <a:path w="3642" h="962" extrusionOk="0">
                      <a:moveTo>
                        <a:pt x="3160" y="0"/>
                      </a:moveTo>
                      <a:cubicBezTo>
                        <a:pt x="482" y="0"/>
                        <a:pt x="482" y="0"/>
                        <a:pt x="482" y="0"/>
                      </a:cubicBezTo>
                      <a:cubicBezTo>
                        <a:pt x="216" y="0"/>
                        <a:pt x="0" y="215"/>
                        <a:pt x="0" y="481"/>
                      </a:cubicBezTo>
                      <a:cubicBezTo>
                        <a:pt x="0" y="481"/>
                        <a:pt x="0" y="481"/>
                        <a:pt x="0" y="481"/>
                      </a:cubicBezTo>
                      <a:cubicBezTo>
                        <a:pt x="0" y="746"/>
                        <a:pt x="216" y="962"/>
                        <a:pt x="482" y="962"/>
                      </a:cubicBezTo>
                      <a:cubicBezTo>
                        <a:pt x="3160" y="962"/>
                        <a:pt x="3160" y="962"/>
                        <a:pt x="3160" y="962"/>
                      </a:cubicBezTo>
                      <a:cubicBezTo>
                        <a:pt x="3426" y="962"/>
                        <a:pt x="3642" y="746"/>
                        <a:pt x="3642" y="481"/>
                      </a:cubicBezTo>
                      <a:cubicBezTo>
                        <a:pt x="3642" y="481"/>
                        <a:pt x="3642" y="481"/>
                        <a:pt x="3642" y="481"/>
                      </a:cubicBezTo>
                      <a:cubicBezTo>
                        <a:pt x="3642" y="215"/>
                        <a:pt x="3426" y="0"/>
                        <a:pt x="316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4"/>
                <p:cNvSpPr/>
                <p:nvPr/>
              </p:nvSpPr>
              <p:spPr>
                <a:xfrm>
                  <a:off x="6216652" y="2552105"/>
                  <a:ext cx="198568" cy="191685"/>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4"/>
                <p:cNvSpPr/>
                <p:nvPr/>
              </p:nvSpPr>
              <p:spPr>
                <a:xfrm>
                  <a:off x="6278818" y="2581360"/>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4"/>
                <p:cNvSpPr/>
                <p:nvPr/>
              </p:nvSpPr>
              <p:spPr>
                <a:xfrm>
                  <a:off x="6249563" y="2661810"/>
                  <a:ext cx="133293" cy="73705"/>
                </a:xfrm>
                <a:custGeom>
                  <a:avLst/>
                  <a:gdLst/>
                  <a:ahLst/>
                  <a:cxnLst/>
                  <a:rect l="l" t="t" r="r" b="b"/>
                  <a:pathLst>
                    <a:path w="486" h="278" extrusionOk="0">
                      <a:moveTo>
                        <a:pt x="486" y="171"/>
                      </a:moveTo>
                      <a:cubicBezTo>
                        <a:pt x="425" y="237"/>
                        <a:pt x="339" y="278"/>
                        <a:pt x="243" y="278"/>
                      </a:cubicBezTo>
                      <a:cubicBezTo>
                        <a:pt x="147" y="278"/>
                        <a:pt x="61" y="237"/>
                        <a:pt x="0" y="171"/>
                      </a:cubicBezTo>
                      <a:cubicBezTo>
                        <a:pt x="36" y="71"/>
                        <a:pt x="131" y="0"/>
                        <a:pt x="243" y="0"/>
                      </a:cubicBezTo>
                      <a:cubicBezTo>
                        <a:pt x="355" y="0"/>
                        <a:pt x="451" y="71"/>
                        <a:pt x="486" y="17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4"/>
                <p:cNvSpPr/>
                <p:nvPr/>
              </p:nvSpPr>
              <p:spPr>
                <a:xfrm>
                  <a:off x="6483602" y="2581360"/>
                  <a:ext cx="548804" cy="29620"/>
                </a:xfrm>
                <a:custGeom>
                  <a:avLst/>
                  <a:gdLst/>
                  <a:ahLst/>
                  <a:cxnLst/>
                  <a:rect l="l" t="t" r="r" b="b"/>
                  <a:pathLst>
                    <a:path w="2001" h="108" extrusionOk="0">
                      <a:moveTo>
                        <a:pt x="1947" y="108"/>
                      </a:moveTo>
                      <a:cubicBezTo>
                        <a:pt x="54" y="108"/>
                        <a:pt x="54" y="108"/>
                        <a:pt x="54" y="108"/>
                      </a:cubicBezTo>
                      <a:cubicBezTo>
                        <a:pt x="24" y="108"/>
                        <a:pt x="0" y="84"/>
                        <a:pt x="0" y="54"/>
                      </a:cubicBezTo>
                      <a:cubicBezTo>
                        <a:pt x="0" y="24"/>
                        <a:pt x="24" y="0"/>
                        <a:pt x="54" y="0"/>
                      </a:cubicBezTo>
                      <a:cubicBezTo>
                        <a:pt x="1947" y="0"/>
                        <a:pt x="1947" y="0"/>
                        <a:pt x="1947" y="0"/>
                      </a:cubicBezTo>
                      <a:cubicBezTo>
                        <a:pt x="1976" y="0"/>
                        <a:pt x="2001" y="24"/>
                        <a:pt x="2001" y="54"/>
                      </a:cubicBezTo>
                      <a:cubicBezTo>
                        <a:pt x="2001" y="84"/>
                        <a:pt x="1976" y="108"/>
                        <a:pt x="1947" y="10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4"/>
                <p:cNvSpPr/>
                <p:nvPr/>
              </p:nvSpPr>
              <p:spPr>
                <a:xfrm>
                  <a:off x="6483602" y="2654497"/>
                  <a:ext cx="307015" cy="28899"/>
                </a:xfrm>
                <a:custGeom>
                  <a:avLst/>
                  <a:gdLst/>
                  <a:ahLst/>
                  <a:cxnLst/>
                  <a:rect l="l" t="t" r="r" b="b"/>
                  <a:pathLst>
                    <a:path w="1158" h="109" extrusionOk="0">
                      <a:moveTo>
                        <a:pt x="1153" y="109"/>
                      </a:moveTo>
                      <a:cubicBezTo>
                        <a:pt x="5" y="109"/>
                        <a:pt x="5" y="109"/>
                        <a:pt x="5" y="109"/>
                      </a:cubicBezTo>
                      <a:cubicBezTo>
                        <a:pt x="2" y="109"/>
                        <a:pt x="0" y="107"/>
                        <a:pt x="0" y="104"/>
                      </a:cubicBezTo>
                      <a:cubicBezTo>
                        <a:pt x="0" y="5"/>
                        <a:pt x="0" y="5"/>
                        <a:pt x="0" y="5"/>
                      </a:cubicBezTo>
                      <a:cubicBezTo>
                        <a:pt x="0" y="3"/>
                        <a:pt x="2" y="0"/>
                        <a:pt x="5" y="0"/>
                      </a:cubicBezTo>
                      <a:cubicBezTo>
                        <a:pt x="1153" y="0"/>
                        <a:pt x="1153" y="0"/>
                        <a:pt x="1153" y="0"/>
                      </a:cubicBezTo>
                      <a:cubicBezTo>
                        <a:pt x="1156" y="0"/>
                        <a:pt x="1158" y="3"/>
                        <a:pt x="1158" y="5"/>
                      </a:cubicBezTo>
                      <a:cubicBezTo>
                        <a:pt x="1158" y="104"/>
                        <a:pt x="1158" y="104"/>
                        <a:pt x="1158" y="104"/>
                      </a:cubicBezTo>
                      <a:cubicBezTo>
                        <a:pt x="1158" y="107"/>
                        <a:pt x="1156" y="109"/>
                        <a:pt x="1153" y="10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5" name="Google Shape;825;p34"/>
              <p:cNvSpPr/>
              <p:nvPr/>
            </p:nvSpPr>
            <p:spPr>
              <a:xfrm>
                <a:off x="7328624" y="2731448"/>
                <a:ext cx="46050" cy="44450"/>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4"/>
              <p:cNvSpPr/>
              <p:nvPr/>
            </p:nvSpPr>
            <p:spPr>
              <a:xfrm>
                <a:off x="707775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4"/>
              <p:cNvSpPr/>
              <p:nvPr/>
            </p:nvSpPr>
            <p:spPr>
              <a:xfrm>
                <a:off x="724880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28" name="Google Shape;828;p34"/>
              <p:cNvGrpSpPr/>
              <p:nvPr/>
            </p:nvGrpSpPr>
            <p:grpSpPr>
              <a:xfrm>
                <a:off x="7094609" y="2491456"/>
                <a:ext cx="256255" cy="62066"/>
                <a:chOff x="6074034" y="2365606"/>
                <a:chExt cx="256255" cy="62066"/>
              </a:xfrm>
            </p:grpSpPr>
            <p:sp>
              <p:nvSpPr>
                <p:cNvPr id="829" name="Google Shape;829;p34"/>
                <p:cNvSpPr/>
                <p:nvPr/>
              </p:nvSpPr>
              <p:spPr>
                <a:xfrm>
                  <a:off x="6242250" y="2365606"/>
                  <a:ext cx="88039" cy="62066"/>
                </a:xfrm>
                <a:custGeom>
                  <a:avLst/>
                  <a:gdLst/>
                  <a:ahLst/>
                  <a:cxnLst/>
                  <a:rect l="l" t="t" r="r" b="b"/>
                  <a:pathLst>
                    <a:path w="321" h="219" extrusionOk="0">
                      <a:moveTo>
                        <a:pt x="113" y="219"/>
                      </a:moveTo>
                      <a:cubicBezTo>
                        <a:pt x="108" y="219"/>
                        <a:pt x="103" y="217"/>
                        <a:pt x="99" y="213"/>
                      </a:cubicBezTo>
                      <a:cubicBezTo>
                        <a:pt x="8" y="126"/>
                        <a:pt x="8" y="126"/>
                        <a:pt x="8" y="126"/>
                      </a:cubicBezTo>
                      <a:cubicBezTo>
                        <a:pt x="0" y="118"/>
                        <a:pt x="0" y="104"/>
                        <a:pt x="8" y="96"/>
                      </a:cubicBezTo>
                      <a:cubicBezTo>
                        <a:pt x="16" y="88"/>
                        <a:pt x="29" y="87"/>
                        <a:pt x="38" y="96"/>
                      </a:cubicBezTo>
                      <a:cubicBezTo>
                        <a:pt x="113" y="169"/>
                        <a:pt x="113" y="169"/>
                        <a:pt x="113" y="169"/>
                      </a:cubicBezTo>
                      <a:cubicBezTo>
                        <a:pt x="283" y="8"/>
                        <a:pt x="283" y="8"/>
                        <a:pt x="283" y="8"/>
                      </a:cubicBezTo>
                      <a:cubicBezTo>
                        <a:pt x="292" y="0"/>
                        <a:pt x="305" y="0"/>
                        <a:pt x="313" y="9"/>
                      </a:cubicBezTo>
                      <a:cubicBezTo>
                        <a:pt x="321" y="17"/>
                        <a:pt x="321" y="31"/>
                        <a:pt x="312" y="39"/>
                      </a:cubicBezTo>
                      <a:cubicBezTo>
                        <a:pt x="128" y="213"/>
                        <a:pt x="128" y="213"/>
                        <a:pt x="128" y="213"/>
                      </a:cubicBezTo>
                      <a:cubicBezTo>
                        <a:pt x="124" y="217"/>
                        <a:pt x="119" y="219"/>
                        <a:pt x="11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4"/>
                <p:cNvSpPr/>
                <p:nvPr/>
              </p:nvSpPr>
              <p:spPr>
                <a:xfrm>
                  <a:off x="6074034" y="2365606"/>
                  <a:ext cx="61244" cy="62066"/>
                </a:xfrm>
                <a:custGeom>
                  <a:avLst/>
                  <a:gdLst/>
                  <a:ahLst/>
                  <a:cxnLst/>
                  <a:rect l="l" t="t" r="r" b="b"/>
                  <a:pathLst>
                    <a:path w="231" h="219" extrusionOk="0">
                      <a:moveTo>
                        <a:pt x="23" y="219"/>
                      </a:moveTo>
                      <a:cubicBezTo>
                        <a:pt x="18" y="219"/>
                        <a:pt x="12" y="217"/>
                        <a:pt x="8" y="212"/>
                      </a:cubicBezTo>
                      <a:cubicBezTo>
                        <a:pt x="0" y="204"/>
                        <a:pt x="0" y="191"/>
                        <a:pt x="9" y="183"/>
                      </a:cubicBezTo>
                      <a:cubicBezTo>
                        <a:pt x="193" y="8"/>
                        <a:pt x="193" y="8"/>
                        <a:pt x="193" y="8"/>
                      </a:cubicBezTo>
                      <a:cubicBezTo>
                        <a:pt x="202" y="0"/>
                        <a:pt x="215" y="0"/>
                        <a:pt x="223" y="9"/>
                      </a:cubicBezTo>
                      <a:cubicBezTo>
                        <a:pt x="231" y="17"/>
                        <a:pt x="230" y="31"/>
                        <a:pt x="222" y="39"/>
                      </a:cubicBezTo>
                      <a:cubicBezTo>
                        <a:pt x="38" y="213"/>
                        <a:pt x="38" y="213"/>
                        <a:pt x="38" y="213"/>
                      </a:cubicBezTo>
                      <a:cubicBezTo>
                        <a:pt x="34" y="217"/>
                        <a:pt x="29" y="219"/>
                        <a:pt x="2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4"/>
                <p:cNvSpPr/>
                <p:nvPr/>
              </p:nvSpPr>
              <p:spPr>
                <a:xfrm>
                  <a:off x="6074034" y="2365606"/>
                  <a:ext cx="61244" cy="62066"/>
                </a:xfrm>
                <a:custGeom>
                  <a:avLst/>
                  <a:gdLst/>
                  <a:ahLst/>
                  <a:cxnLst/>
                  <a:rect l="l" t="t" r="r" b="b"/>
                  <a:pathLst>
                    <a:path w="231" h="219" extrusionOk="0">
                      <a:moveTo>
                        <a:pt x="208" y="219"/>
                      </a:moveTo>
                      <a:cubicBezTo>
                        <a:pt x="202" y="219"/>
                        <a:pt x="197" y="217"/>
                        <a:pt x="193" y="213"/>
                      </a:cubicBezTo>
                      <a:cubicBezTo>
                        <a:pt x="9" y="39"/>
                        <a:pt x="9" y="39"/>
                        <a:pt x="9" y="39"/>
                      </a:cubicBezTo>
                      <a:cubicBezTo>
                        <a:pt x="0" y="31"/>
                        <a:pt x="0" y="17"/>
                        <a:pt x="8" y="9"/>
                      </a:cubicBezTo>
                      <a:cubicBezTo>
                        <a:pt x="16" y="0"/>
                        <a:pt x="29" y="0"/>
                        <a:pt x="38" y="8"/>
                      </a:cubicBezTo>
                      <a:cubicBezTo>
                        <a:pt x="222" y="183"/>
                        <a:pt x="222" y="183"/>
                        <a:pt x="222" y="183"/>
                      </a:cubicBezTo>
                      <a:cubicBezTo>
                        <a:pt x="230" y="191"/>
                        <a:pt x="231" y="204"/>
                        <a:pt x="223" y="212"/>
                      </a:cubicBezTo>
                      <a:cubicBezTo>
                        <a:pt x="219" y="217"/>
                        <a:pt x="213" y="219"/>
                        <a:pt x="208"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36"/>
          <p:cNvSpPr/>
          <p:nvPr/>
        </p:nvSpPr>
        <p:spPr>
          <a:xfrm>
            <a:off x="6184650" y="1541400"/>
            <a:ext cx="741300" cy="741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60" name="Google Shape;860;p36"/>
          <p:cNvSpPr/>
          <p:nvPr/>
        </p:nvSpPr>
        <p:spPr>
          <a:xfrm>
            <a:off x="3299975" y="1541500"/>
            <a:ext cx="741300" cy="741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61" name="Google Shape;861;p36"/>
          <p:cNvSpPr/>
          <p:nvPr/>
        </p:nvSpPr>
        <p:spPr>
          <a:xfrm>
            <a:off x="890500" y="1541500"/>
            <a:ext cx="741300" cy="741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DM Sans"/>
              <a:ea typeface="DM Sans"/>
              <a:cs typeface="DM Sans"/>
              <a:sym typeface="DM Sans"/>
            </a:endParaRPr>
          </a:p>
        </p:txBody>
      </p:sp>
      <p:sp>
        <p:nvSpPr>
          <p:cNvPr id="862" name="Google Shape;862;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02. CƠ SỞ LÝ THUYẾT</a:t>
            </a:r>
            <a:endParaRPr dirty="0"/>
          </a:p>
        </p:txBody>
      </p:sp>
      <p:sp>
        <p:nvSpPr>
          <p:cNvPr id="863" name="Google Shape;863;p36"/>
          <p:cNvSpPr txBox="1">
            <a:spLocks noGrp="1"/>
          </p:cNvSpPr>
          <p:nvPr>
            <p:ph type="subTitle" idx="4"/>
          </p:nvPr>
        </p:nvSpPr>
        <p:spPr>
          <a:xfrm>
            <a:off x="799625" y="2386625"/>
            <a:ext cx="20364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Front-end</a:t>
            </a:r>
            <a:endParaRPr dirty="0"/>
          </a:p>
        </p:txBody>
      </p:sp>
      <p:sp>
        <p:nvSpPr>
          <p:cNvPr id="864" name="Google Shape;864;p36"/>
          <p:cNvSpPr txBox="1">
            <a:spLocks noGrp="1"/>
          </p:cNvSpPr>
          <p:nvPr>
            <p:ph type="subTitle" idx="5"/>
          </p:nvPr>
        </p:nvSpPr>
        <p:spPr>
          <a:xfrm>
            <a:off x="3201900" y="2385900"/>
            <a:ext cx="20364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Back-end</a:t>
            </a:r>
            <a:endParaRPr dirty="0"/>
          </a:p>
        </p:txBody>
      </p:sp>
      <p:sp>
        <p:nvSpPr>
          <p:cNvPr id="865" name="Google Shape;865;p36"/>
          <p:cNvSpPr txBox="1">
            <a:spLocks noGrp="1"/>
          </p:cNvSpPr>
          <p:nvPr>
            <p:ph type="subTitle" idx="1"/>
          </p:nvPr>
        </p:nvSpPr>
        <p:spPr>
          <a:xfrm>
            <a:off x="799625" y="2869325"/>
            <a:ext cx="2036400" cy="15801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b="1" dirty="0" err="1"/>
              <a:t>VueJS</a:t>
            </a:r>
            <a:r>
              <a:rPr lang="en-US" b="1" dirty="0"/>
              <a:t> 3 Framework</a:t>
            </a:r>
          </a:p>
          <a:p>
            <a:pPr marL="171450" lvl="0" indent="-171450" algn="l" rtl="0">
              <a:spcBef>
                <a:spcPts val="0"/>
              </a:spcBef>
              <a:spcAft>
                <a:spcPts val="0"/>
              </a:spcAft>
              <a:buFontTx/>
              <a:buChar char="-"/>
            </a:pPr>
            <a:r>
              <a:rPr lang="en-US" b="1" dirty="0" err="1"/>
              <a:t>Kỹ</a:t>
            </a:r>
            <a:r>
              <a:rPr lang="en-US" b="1" dirty="0"/>
              <a:t> </a:t>
            </a:r>
            <a:r>
              <a:rPr lang="en-US" b="1" dirty="0" err="1"/>
              <a:t>thuật</a:t>
            </a:r>
            <a:r>
              <a:rPr lang="en-US" b="1" dirty="0"/>
              <a:t>: </a:t>
            </a:r>
            <a:r>
              <a:rPr lang="en-US" b="1" dirty="0" err="1"/>
              <a:t>Vuex</a:t>
            </a:r>
            <a:r>
              <a:rPr lang="en-US" b="1" dirty="0"/>
              <a:t> Module Pattern</a:t>
            </a:r>
          </a:p>
          <a:p>
            <a:pPr marL="171450" lvl="0" indent="-171450" algn="l" rtl="0">
              <a:spcBef>
                <a:spcPts val="0"/>
              </a:spcBef>
              <a:spcAft>
                <a:spcPts val="0"/>
              </a:spcAft>
              <a:buFontTx/>
              <a:buChar char="-"/>
            </a:pPr>
            <a:r>
              <a:rPr lang="en-US" b="1" dirty="0"/>
              <a:t>SCSS (Sassy CSS)</a:t>
            </a:r>
            <a:endParaRPr lang="fr" b="1" dirty="0"/>
          </a:p>
        </p:txBody>
      </p:sp>
      <p:sp>
        <p:nvSpPr>
          <p:cNvPr id="866" name="Google Shape;866;p36"/>
          <p:cNvSpPr txBox="1">
            <a:spLocks noGrp="1"/>
          </p:cNvSpPr>
          <p:nvPr>
            <p:ph type="subTitle" idx="2"/>
          </p:nvPr>
        </p:nvSpPr>
        <p:spPr>
          <a:xfrm>
            <a:off x="3201900" y="2869325"/>
            <a:ext cx="2464500" cy="15801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b="1" dirty="0" err="1"/>
              <a:t>Kỹ</a:t>
            </a:r>
            <a:r>
              <a:rPr lang="en-US" b="1" dirty="0"/>
              <a:t> </a:t>
            </a:r>
            <a:r>
              <a:rPr lang="en-US" b="1" dirty="0" err="1"/>
              <a:t>thuật</a:t>
            </a:r>
            <a:r>
              <a:rPr lang="en-US" b="1" dirty="0"/>
              <a:t> Dependency Injection</a:t>
            </a:r>
          </a:p>
          <a:p>
            <a:pPr marL="171450" lvl="0" indent="-171450" algn="l" rtl="0">
              <a:spcBef>
                <a:spcPts val="0"/>
              </a:spcBef>
              <a:spcAft>
                <a:spcPts val="0"/>
              </a:spcAft>
              <a:buFontTx/>
              <a:buChar char="-"/>
            </a:pPr>
            <a:r>
              <a:rPr lang="en-US" b="1" dirty="0"/>
              <a:t>Design pattern: Repository Pattern</a:t>
            </a:r>
          </a:p>
          <a:p>
            <a:pPr marL="171450" lvl="0" indent="-171450" algn="l" rtl="0">
              <a:spcBef>
                <a:spcPts val="0"/>
              </a:spcBef>
              <a:spcAft>
                <a:spcPts val="0"/>
              </a:spcAft>
              <a:buFontTx/>
              <a:buChar char="-"/>
            </a:pPr>
            <a:r>
              <a:rPr lang="en-US" b="1" dirty="0"/>
              <a:t>PHP Laravel Framework</a:t>
            </a:r>
          </a:p>
          <a:p>
            <a:pPr marL="171450" lvl="0" indent="-171450" algn="l" rtl="0">
              <a:spcBef>
                <a:spcPts val="0"/>
              </a:spcBef>
              <a:spcAft>
                <a:spcPts val="0"/>
              </a:spcAft>
              <a:buFontTx/>
              <a:buChar char="-"/>
            </a:pPr>
            <a:r>
              <a:rPr lang="en-US" b="1" dirty="0"/>
              <a:t>Web Server IIS (Internet Information Services)</a:t>
            </a:r>
          </a:p>
          <a:p>
            <a:pPr marL="171450" lvl="0" indent="-171450" algn="l" rtl="0">
              <a:spcBef>
                <a:spcPts val="0"/>
              </a:spcBef>
              <a:spcAft>
                <a:spcPts val="0"/>
              </a:spcAft>
              <a:buFontTx/>
              <a:buChar char="-"/>
            </a:pPr>
            <a:r>
              <a:rPr lang="en-US" b="1" dirty="0" err="1"/>
              <a:t>Tiêu</a:t>
            </a:r>
            <a:r>
              <a:rPr lang="en-US" b="1" dirty="0"/>
              <a:t> </a:t>
            </a:r>
            <a:r>
              <a:rPr lang="en-US" b="1" dirty="0" err="1"/>
              <a:t>chuẩn</a:t>
            </a:r>
            <a:r>
              <a:rPr lang="en-US" b="1" dirty="0"/>
              <a:t> JSON Web Token (JWT)</a:t>
            </a:r>
          </a:p>
        </p:txBody>
      </p:sp>
      <p:sp>
        <p:nvSpPr>
          <p:cNvPr id="867" name="Google Shape;867;p36"/>
          <p:cNvSpPr txBox="1">
            <a:spLocks noGrp="1"/>
          </p:cNvSpPr>
          <p:nvPr>
            <p:ph type="subTitle" idx="3"/>
          </p:nvPr>
        </p:nvSpPr>
        <p:spPr>
          <a:xfrm>
            <a:off x="6079375" y="2869325"/>
            <a:ext cx="2036400" cy="15801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vi-VN" b="1" dirty="0"/>
              <a:t>Hệ quản trị cơ sở dữ liệu PostgreSQL 15</a:t>
            </a:r>
          </a:p>
        </p:txBody>
      </p:sp>
      <p:sp>
        <p:nvSpPr>
          <p:cNvPr id="868" name="Google Shape;868;p36"/>
          <p:cNvSpPr txBox="1">
            <a:spLocks noGrp="1"/>
          </p:cNvSpPr>
          <p:nvPr>
            <p:ph type="subTitle" idx="6"/>
          </p:nvPr>
        </p:nvSpPr>
        <p:spPr>
          <a:xfrm>
            <a:off x="6079375" y="2386625"/>
            <a:ext cx="20364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Database</a:t>
            </a:r>
            <a:endParaRPr dirty="0"/>
          </a:p>
        </p:txBody>
      </p:sp>
      <p:pic>
        <p:nvPicPr>
          <p:cNvPr id="5" name="Picture 4" descr="A green and blue letter v&#10;&#10;Description automatically generated">
            <a:extLst>
              <a:ext uri="{FF2B5EF4-FFF2-40B4-BE49-F238E27FC236}">
                <a16:creationId xmlns:a16="http://schemas.microsoft.com/office/drawing/2014/main" id="{30799804-2933-8D39-4A86-8DB8DCEE095C}"/>
              </a:ext>
            </a:extLst>
          </p:cNvPr>
          <p:cNvPicPr>
            <a:picLocks noChangeAspect="1"/>
          </p:cNvPicPr>
          <p:nvPr/>
        </p:nvPicPr>
        <p:blipFill>
          <a:blip r:embed="rId3"/>
          <a:stretch>
            <a:fillRect/>
          </a:stretch>
        </p:blipFill>
        <p:spPr>
          <a:xfrm>
            <a:off x="999750" y="1673686"/>
            <a:ext cx="522800" cy="522800"/>
          </a:xfrm>
          <a:prstGeom prst="rect">
            <a:avLst/>
          </a:prstGeom>
        </p:spPr>
      </p:pic>
      <p:pic>
        <p:nvPicPr>
          <p:cNvPr id="7" name="Graphic 6">
            <a:extLst>
              <a:ext uri="{FF2B5EF4-FFF2-40B4-BE49-F238E27FC236}">
                <a16:creationId xmlns:a16="http://schemas.microsoft.com/office/drawing/2014/main" id="{20E7CE14-F83A-4E19-6792-8B4188945E1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18388" y="1653970"/>
            <a:ext cx="504475" cy="501809"/>
          </a:xfrm>
          <a:prstGeom prst="rect">
            <a:avLst/>
          </a:prstGeom>
        </p:spPr>
      </p:pic>
      <p:pic>
        <p:nvPicPr>
          <p:cNvPr id="11" name="Picture 10" descr="A blue and white elephant&#10;&#10;Description automatically generated">
            <a:extLst>
              <a:ext uri="{FF2B5EF4-FFF2-40B4-BE49-F238E27FC236}">
                <a16:creationId xmlns:a16="http://schemas.microsoft.com/office/drawing/2014/main" id="{EB3891E7-3AA1-F1AF-2C88-B99DE401EE89}"/>
              </a:ext>
            </a:extLst>
          </p:cNvPr>
          <p:cNvPicPr>
            <a:picLocks noChangeAspect="1"/>
          </p:cNvPicPr>
          <p:nvPr/>
        </p:nvPicPr>
        <p:blipFill>
          <a:blip r:embed="rId6"/>
          <a:stretch>
            <a:fillRect/>
          </a:stretch>
        </p:blipFill>
        <p:spPr>
          <a:xfrm>
            <a:off x="6308919" y="1681010"/>
            <a:ext cx="492762" cy="508152"/>
          </a:xfrm>
          <a:prstGeom prst="rect">
            <a:avLst/>
          </a:prstGeom>
        </p:spPr>
      </p:pic>
      <p:sp>
        <p:nvSpPr>
          <p:cNvPr id="12" name="Google Shape;716;p33">
            <a:extLst>
              <a:ext uri="{FF2B5EF4-FFF2-40B4-BE49-F238E27FC236}">
                <a16:creationId xmlns:a16="http://schemas.microsoft.com/office/drawing/2014/main" id="{1DF31FD1-F57E-321D-2EA3-E8073DDBCEC9}"/>
              </a:ext>
            </a:extLst>
          </p:cNvPr>
          <p:cNvSpPr txBox="1">
            <a:spLocks/>
          </p:cNvSpPr>
          <p:nvPr/>
        </p:nvSpPr>
        <p:spPr>
          <a:xfrm>
            <a:off x="720000" y="1017725"/>
            <a:ext cx="4294800" cy="3142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1pPr>
            <a:lvl2pPr marL="914400" marR="0" lvl="1" indent="-304800" algn="ctr"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2pPr>
            <a:lvl3pPr marL="1371600" marR="0" lvl="2"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3pPr>
            <a:lvl4pPr marL="1828800" marR="0" lvl="3"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4pPr>
            <a:lvl5pPr marL="2286000" marR="0" lvl="4"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5pPr>
            <a:lvl6pPr marL="2743200" marR="0" lvl="5"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6pPr>
            <a:lvl7pPr marL="3200400" marR="0" lvl="6"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7pPr>
            <a:lvl8pPr marL="3657600" marR="0" lvl="7"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8pPr>
            <a:lvl9pPr marL="4114800" marR="0" lvl="8" indent="-304800" algn="ctr" rtl="0">
              <a:lnSpc>
                <a:spcPct val="100000"/>
              </a:lnSpc>
              <a:spcBef>
                <a:spcPts val="1600"/>
              </a:spcBef>
              <a:spcAft>
                <a:spcPts val="160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9pPr>
          </a:lstStyle>
          <a:p>
            <a:pPr marL="0" indent="0">
              <a:buSzPts val="1100"/>
              <a:buFont typeface="Arial"/>
              <a:buNone/>
            </a:pPr>
            <a:r>
              <a:rPr lang="en-US" b="1" dirty="0"/>
              <a:t>CÔNG NGHỆ VÀ KỸ THUẬT SỬ DỤNG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nterface User Experience Meeting by Slidesgo">
  <a:themeElements>
    <a:clrScheme name="Simple Light">
      <a:dk1>
        <a:srgbClr val="333956"/>
      </a:dk1>
      <a:lt1>
        <a:srgbClr val="FCFCFC"/>
      </a:lt1>
      <a:dk2>
        <a:srgbClr val="E5F0FF"/>
      </a:dk2>
      <a:lt2>
        <a:srgbClr val="91CCFF"/>
      </a:lt2>
      <a:accent1>
        <a:srgbClr val="54AAF1"/>
      </a:accent1>
      <a:accent2>
        <a:srgbClr val="1186E9"/>
      </a:accent2>
      <a:accent3>
        <a:srgbClr val="3E64BE"/>
      </a:accent3>
      <a:accent4>
        <a:srgbClr val="304C79"/>
      </a:accent4>
      <a:accent5>
        <a:srgbClr val="FFC655"/>
      </a:accent5>
      <a:accent6>
        <a:srgbClr val="FFFFFF"/>
      </a:accent6>
      <a:hlink>
        <a:srgbClr val="33395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873</Words>
  <Application>Microsoft Office PowerPoint</Application>
  <PresentationFormat>On-screen Show (16:9)</PresentationFormat>
  <Paragraphs>95</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Alexandria ExtraBold</vt:lpstr>
      <vt:lpstr>Urbanist</vt:lpstr>
      <vt:lpstr>Calibri</vt:lpstr>
      <vt:lpstr>Fira Sans</vt:lpstr>
      <vt:lpstr>DM Sans</vt:lpstr>
      <vt:lpstr>Bebas Neue</vt:lpstr>
      <vt:lpstr>Arial</vt:lpstr>
      <vt:lpstr>Anaheim</vt:lpstr>
      <vt:lpstr>Interface User Experience Meeting by Slidesgo</vt:lpstr>
      <vt:lpstr>PowerPoint Presentation</vt:lpstr>
      <vt:lpstr>PowerPoint Presentation</vt:lpstr>
      <vt:lpstr>NỘI DUNG BÁO CÁO</vt:lpstr>
      <vt:lpstr>TỔNG QUAN ĐỀ TÀI</vt:lpstr>
      <vt:lpstr>01. TỔNG QUAN ĐỀ TÀI</vt:lpstr>
      <vt:lpstr>01. TỔNG QUAN ĐỀ TÀI</vt:lpstr>
      <vt:lpstr>01. TỔNG QUAN ĐỀ TÀI</vt:lpstr>
      <vt:lpstr>CƠ SỞ LÝ THUYẾT</vt:lpstr>
      <vt:lpstr>02. CƠ SỞ LÝ THUYẾT</vt:lpstr>
      <vt:lpstr>02. CƠ SỞ LÝ THUYẾT</vt:lpstr>
      <vt:lpstr>02. CƠ SỞ LÝ THUYẾT</vt:lpstr>
      <vt:lpstr>02. CƠ SỞ LÝ THUYẾT</vt:lpstr>
      <vt:lpstr>KẾT QUẢ THỰC HIỆN ĐỀ TÀI</vt:lpstr>
      <vt:lpstr>KẾT LUẬN</vt:lpstr>
      <vt:lpstr>04. KẾT LUẬN</vt:lpstr>
      <vt:lpstr>THANKS FOR ALL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RÉUNION SUR L'EXPÉRIENCE UTILISATEUR AVEC L'INTERFACE</dc:title>
  <cp:lastModifiedBy>NGUYỄN CÔNG THUẬN</cp:lastModifiedBy>
  <cp:revision>203</cp:revision>
  <dcterms:modified xsi:type="dcterms:W3CDTF">2024-01-21T04:38:06Z</dcterms:modified>
</cp:coreProperties>
</file>