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3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D395-77F0-F047-8E5A-05164147C6B4}" type="datetimeFigureOut"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2301-55B3-F44A-A463-7B4F9B2EFE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078606"/>
              </p:ext>
            </p:extLst>
          </p:nvPr>
        </p:nvGraphicFramePr>
        <p:xfrm>
          <a:off x="1339679" y="809496"/>
          <a:ext cx="5805270" cy="51500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5030"/>
                <a:gridCol w="645030"/>
                <a:gridCol w="645030"/>
                <a:gridCol w="645030"/>
                <a:gridCol w="645030"/>
                <a:gridCol w="645030"/>
                <a:gridCol w="645030"/>
                <a:gridCol w="645030"/>
                <a:gridCol w="645030"/>
              </a:tblGrid>
              <a:tr h="57222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722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</a:tr>
              <a:tr h="57222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2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222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722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22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22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</a:tr>
              <a:tr h="57222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52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HCMUT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Hoai Tran</dc:creator>
  <cp:lastModifiedBy>Van Hoai Tran</cp:lastModifiedBy>
  <cp:revision>1</cp:revision>
  <dcterms:created xsi:type="dcterms:W3CDTF">2019-09-17T07:57:17Z</dcterms:created>
  <dcterms:modified xsi:type="dcterms:W3CDTF">2019-09-17T08:07:11Z</dcterms:modified>
</cp:coreProperties>
</file>