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2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53634-DF07-4AE2-946E-BE23FEBE61A8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A8868DA-698C-4F54-B884-51BB8288C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0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53634-DF07-4AE2-946E-BE23FEBE61A8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A8868DA-698C-4F54-B884-51BB8288C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79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53634-DF07-4AE2-946E-BE23FEBE61A8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A8868DA-698C-4F54-B884-51BB8288C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25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53634-DF07-4AE2-946E-BE23FEBE61A8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A8868DA-698C-4F54-B884-51BB8288CFCB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3878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53634-DF07-4AE2-946E-BE23FEBE61A8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A8868DA-698C-4F54-B884-51BB8288C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215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53634-DF07-4AE2-946E-BE23FEBE61A8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68DA-698C-4F54-B884-51BB8288C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17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53634-DF07-4AE2-946E-BE23FEBE61A8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68DA-698C-4F54-B884-51BB8288C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39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53634-DF07-4AE2-946E-BE23FEBE61A8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68DA-698C-4F54-B884-51BB8288C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72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9853634-DF07-4AE2-946E-BE23FEBE61A8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A8868DA-698C-4F54-B884-51BB8288C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76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53634-DF07-4AE2-946E-BE23FEBE61A8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68DA-698C-4F54-B884-51BB8288C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88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53634-DF07-4AE2-946E-BE23FEBE61A8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A8868DA-698C-4F54-B884-51BB8288C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79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53634-DF07-4AE2-946E-BE23FEBE61A8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68DA-698C-4F54-B884-51BB8288C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18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53634-DF07-4AE2-946E-BE23FEBE61A8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68DA-698C-4F54-B884-51BB8288C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3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53634-DF07-4AE2-946E-BE23FEBE61A8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68DA-698C-4F54-B884-51BB8288C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33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53634-DF07-4AE2-946E-BE23FEBE61A8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68DA-698C-4F54-B884-51BB8288C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87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53634-DF07-4AE2-946E-BE23FEBE61A8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68DA-698C-4F54-B884-51BB8288C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886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53634-DF07-4AE2-946E-BE23FEBE61A8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68DA-698C-4F54-B884-51BB8288C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2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53634-DF07-4AE2-946E-BE23FEBE61A8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868DA-698C-4F54-B884-51BB8288C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702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ECA6-E999-FDE1-FC3C-2D180995F9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 Power Bi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BB37BD-F7DE-0225-CF71-F25618AADF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MentorShip</a:t>
            </a:r>
            <a:r>
              <a:rPr lang="en-US" dirty="0"/>
              <a:t> Program</a:t>
            </a:r>
          </a:p>
        </p:txBody>
      </p:sp>
    </p:spTree>
    <p:extLst>
      <p:ext uri="{BB962C8B-B14F-4D97-AF65-F5344CB8AC3E}">
        <p14:creationId xmlns:p14="http://schemas.microsoft.com/office/powerpoint/2010/main" val="1243672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14CBBA4-9903-4C91-957B-ACB768CAF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272" y="609600"/>
            <a:ext cx="4749521" cy="5604933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ctr" rotWithShape="0">
              <a:srgbClr val="000000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e-commerce application&#10;&#10;Description automatically generated">
            <a:extLst>
              <a:ext uri="{FF2B5EF4-FFF2-40B4-BE49-F238E27FC236}">
                <a16:creationId xmlns:a16="http://schemas.microsoft.com/office/drawing/2014/main" id="{A245A5BC-ED95-C005-EAEB-12D7B171BD8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77" y="931333"/>
            <a:ext cx="3758310" cy="4961466"/>
          </a:xfrm>
          <a:prstGeom prst="rect">
            <a:avLst/>
          </a:prstGeom>
          <a:ln>
            <a:noFill/>
          </a:ln>
          <a:effectLst/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26ABD26-7FAE-4A90-8361-CEFCDE597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659" y="609600"/>
            <a:ext cx="4749521" cy="5604933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ctr" rotWithShape="0">
              <a:srgbClr val="000000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F7B528B-D9C6-D424-AF48-E739FC482C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66392" y="1267600"/>
            <a:ext cx="4106054" cy="4288932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500027F-9727-4BDA-BABB-A50F0DED8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61506"/>
            <a:ext cx="1602997" cy="14427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04830A4-8D98-4AD0-86DD-28A2F054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13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6F162CF-573F-4639-AF5E-5FED4D67E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277" y="609600"/>
            <a:ext cx="9659904" cy="5604933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ctr" rotWithShape="0">
              <a:srgbClr val="000000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F48E41BB-992C-8137-C634-1F7778460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035" y="931333"/>
            <a:ext cx="8820385" cy="4961466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DE918B2-3C9B-4C0E-9303-1C05C39F1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3D5C902-E4C0-4AFC-9EFC-3D1605AC5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8791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28</TotalTime>
  <Words>5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Trebuchet MS</vt:lpstr>
      <vt:lpstr>Berlin</vt:lpstr>
      <vt:lpstr>Exam Power Bi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 Power Bi</dc:title>
  <dc:creator>Phạm Thuận</dc:creator>
  <cp:lastModifiedBy>Phạm Thuận</cp:lastModifiedBy>
  <cp:revision>1</cp:revision>
  <dcterms:created xsi:type="dcterms:W3CDTF">2024-05-17T09:49:26Z</dcterms:created>
  <dcterms:modified xsi:type="dcterms:W3CDTF">2024-05-17T10:18:05Z</dcterms:modified>
</cp:coreProperties>
</file>