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7"/>
  </p:notesMasterIdLst>
  <p:sldIdLst>
    <p:sldId id="256" r:id="rId2"/>
    <p:sldId id="257" r:id="rId3"/>
    <p:sldId id="258" r:id="rId4"/>
    <p:sldId id="272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6F53B-E0A4-AA4F-BFDB-3845EE080560}" v="5" dt="2024-05-10T19:19:28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59"/>
  </p:normalViewPr>
  <p:slideViewPr>
    <p:cSldViewPr snapToGrid="0">
      <p:cViewPr varScale="1">
        <p:scale>
          <a:sx n="111" d="100"/>
          <a:sy n="111" d="100"/>
        </p:scale>
        <p:origin x="22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0EA8-0689-0749-B86B-E63FB7311C7C}" type="datetimeFigureOut"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034A-E051-BF46-ADA4-673D364A9C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D034A-E051-BF46-ADA4-673D364A9C8B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8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22, 2024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9674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BE35-37E9-D028-72C9-68138E0B5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Exam 2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8A604-88E0-9E22-C31F-116B5672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MentorShip</a:t>
            </a:r>
          </a:p>
        </p:txBody>
      </p:sp>
    </p:spTree>
    <p:extLst>
      <p:ext uri="{BB962C8B-B14F-4D97-AF65-F5344CB8AC3E}">
        <p14:creationId xmlns:p14="http://schemas.microsoft.com/office/powerpoint/2010/main" val="41879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390559-875C-7978-EE8E-8416D4E1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Topic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Database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Power Bi</a:t>
            </a:r>
          </a:p>
        </p:txBody>
      </p:sp>
    </p:spTree>
    <p:extLst>
      <p:ext uri="{BB962C8B-B14F-4D97-AF65-F5344CB8AC3E}">
        <p14:creationId xmlns:p14="http://schemas.microsoft.com/office/powerpoint/2010/main" val="61464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14223-08ED-FDFC-1575-218EECFE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765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Topic</a:t>
            </a:r>
          </a:p>
        </p:txBody>
      </p:sp>
      <p:pic>
        <p:nvPicPr>
          <p:cNvPr id="8" name="Content Placeholder 7" descr="A diagram of people analytics&#10;&#10;Description automatically generated">
            <a:extLst>
              <a:ext uri="{FF2B5EF4-FFF2-40B4-BE49-F238E27FC236}">
                <a16:creationId xmlns:a16="http://schemas.microsoft.com/office/drawing/2014/main" id="{FF764C67-A3FA-F799-30DE-E28817A6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1" t="-1973" r="-111" b="5095"/>
          <a:stretch/>
        </p:blipFill>
        <p:spPr bwMode="auto">
          <a:xfrm>
            <a:off x="245418" y="-62526"/>
            <a:ext cx="5453683" cy="646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A05366A8-72EF-20BC-C6E2-8EF73F9F7D7C}"/>
              </a:ext>
            </a:extLst>
          </p:cNvPr>
          <p:cNvSpPr txBox="1">
            <a:spLocks/>
          </p:cNvSpPr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Role: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Director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>
                <a:highlight>
                  <a:srgbClr val="FFFFFF"/>
                </a:highlight>
              </a:rPr>
              <a:t>Department Head</a:t>
            </a:r>
          </a:p>
          <a:p>
            <a:pPr lvl="1">
              <a:lnSpc>
                <a:spcPct val="90000"/>
              </a:lnSpc>
            </a:pPr>
            <a:r>
              <a:rPr lang="en-US">
                <a:highlight>
                  <a:srgbClr val="FFFFFF"/>
                </a:highlight>
              </a:rPr>
              <a:t>Department Head</a:t>
            </a:r>
          </a:p>
          <a:p>
            <a:pPr lvl="1">
              <a:lnSpc>
                <a:spcPct val="90000"/>
              </a:lnSpc>
            </a:pPr>
            <a:r>
              <a:rPr lang="en-US">
                <a:highlight>
                  <a:srgbClr val="FFFFFF"/>
                </a:highlight>
              </a:rPr>
              <a:t>Department Head</a:t>
            </a:r>
          </a:p>
          <a:p>
            <a:pPr lvl="1">
              <a:lnSpc>
                <a:spcPct val="90000"/>
              </a:lnSpc>
            </a:pPr>
            <a:r>
              <a:rPr lang="en-US">
                <a:highlight>
                  <a:srgbClr val="FFFFFF"/>
                </a:highlight>
              </a:rPr>
              <a:t>HR Manager</a:t>
            </a:r>
          </a:p>
          <a:p>
            <a:pPr marL="457200" lvl="1">
              <a:lnSpc>
                <a:spcPct val="90000"/>
              </a:lnSpc>
            </a:pPr>
            <a:r>
              <a:rPr lang="en-US">
                <a:highlight>
                  <a:srgbClr val="FFFFFF"/>
                </a:highlight>
              </a:rPr>
              <a:t>=&gt; Design 5 Layout</a:t>
            </a: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1A0D533-02BD-107E-0512-AFAAEC421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5918" y="3276600"/>
            <a:ext cx="4342482" cy="43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5CD89-FECE-76CB-78E8-A5C7CDCB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D0798251-1C34-64CF-A3DC-C2F9CF59C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97"/>
          <a:stretch/>
        </p:blipFill>
        <p:spPr>
          <a:xfrm>
            <a:off x="2121903" y="603577"/>
            <a:ext cx="6743320" cy="5788258"/>
          </a:xfrm>
        </p:spPr>
      </p:pic>
    </p:spTree>
    <p:extLst>
      <p:ext uri="{BB962C8B-B14F-4D97-AF65-F5344CB8AC3E}">
        <p14:creationId xmlns:p14="http://schemas.microsoft.com/office/powerpoint/2010/main" val="311111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7BCF-D78D-B9BD-9345-D53D31B8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2.Database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9E572-7183-D6A9-9002-62952E89A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3929" y="1362577"/>
            <a:ext cx="7007527" cy="4667981"/>
          </a:xfrm>
        </p:spPr>
      </p:pic>
    </p:spTree>
    <p:extLst>
      <p:ext uri="{BB962C8B-B14F-4D97-AF65-F5344CB8AC3E}">
        <p14:creationId xmlns:p14="http://schemas.microsoft.com/office/powerpoint/2010/main" val="99675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1436</TotalTime>
  <Words>39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2013 - 2022 Theme</vt:lpstr>
      <vt:lpstr>Exam 2 Database</vt:lpstr>
      <vt:lpstr>1. Topic 2. Database 3. Power Bi</vt:lpstr>
      <vt:lpstr>1. Topic</vt:lpstr>
      <vt:lpstr>PowerPoint Presentation</vt:lpstr>
      <vt:lpstr>2.Database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Database</dc:title>
  <dc:creator>Phạm Thuận</dc:creator>
  <cp:lastModifiedBy>Phạm Thuận</cp:lastModifiedBy>
  <cp:revision>4</cp:revision>
  <dcterms:created xsi:type="dcterms:W3CDTF">2024-05-09T02:44:51Z</dcterms:created>
  <dcterms:modified xsi:type="dcterms:W3CDTF">2024-05-22T20:29:35Z</dcterms:modified>
</cp:coreProperties>
</file>