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3"/>
    <p:restoredTop sz="94859"/>
  </p:normalViewPr>
  <p:slideViewPr>
    <p:cSldViewPr snapToGrid="0">
      <p:cViewPr varScale="1">
        <p:scale>
          <a:sx n="96" d="100"/>
          <a:sy n="96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0EA8-0689-0749-B86B-E63FB7311C7C}" type="datetimeFigureOut"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034A-E051-BF46-ADA4-673D364A9C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D034A-E051-BF46-ADA4-673D364A9C8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16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14C25-4C74-7B09-A0E7-0912CCE6C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1" r="18185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BE35-37E9-D028-72C9-68138E0B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Exam 2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A604-88E0-9E22-C31F-116B5672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MentorShip</a:t>
            </a:r>
          </a:p>
        </p:txBody>
      </p:sp>
    </p:spTree>
    <p:extLst>
      <p:ext uri="{BB962C8B-B14F-4D97-AF65-F5344CB8AC3E}">
        <p14:creationId xmlns:p14="http://schemas.microsoft.com/office/powerpoint/2010/main" val="4187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390559-875C-7978-EE8E-8416D4E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Topic</a:t>
            </a:r>
            <a:br>
              <a:rPr lang="en-US"/>
            </a:br>
            <a:r>
              <a:rPr lang="en-US"/>
              <a:t>2. Database</a:t>
            </a:r>
            <a:br>
              <a:rPr lang="en-US"/>
            </a:br>
            <a:r>
              <a:rPr lang="en-US"/>
              <a:t>3. Query</a:t>
            </a:r>
          </a:p>
        </p:txBody>
      </p:sp>
    </p:spTree>
    <p:extLst>
      <p:ext uri="{BB962C8B-B14F-4D97-AF65-F5344CB8AC3E}">
        <p14:creationId xmlns:p14="http://schemas.microsoft.com/office/powerpoint/2010/main" val="6146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223-08ED-FDFC-1575-218EEC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99F7-33CA-1554-5832-EC182E2D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R Analytics - Summary">
            <a:extLst>
              <a:ext uri="{FF2B5EF4-FFF2-40B4-BE49-F238E27FC236}">
                <a16:creationId xmlns:a16="http://schemas.microsoft.com/office/drawing/2014/main" id="{7F7C3FF9-AAFD-14D6-8980-AE9024D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7" y="2029968"/>
            <a:ext cx="7412966" cy="41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BCF-D78D-B9BD-9345-D53D31B8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7AD7-44CF-BE8F-A94A-5D104CEF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98" y="3085409"/>
            <a:ext cx="9947982" cy="451421"/>
          </a:xfrm>
        </p:spPr>
        <p:txBody>
          <a:bodyPr/>
          <a:lstStyle/>
          <a:p>
            <a:r>
              <a:rPr lang="en-US"/>
              <a:t>There are active year, month, and business filters applied across the entire query.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D4C83639-05B1-DCC9-CD93-6F8895E3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5" b="86563"/>
          <a:stretch/>
        </p:blipFill>
        <p:spPr bwMode="auto">
          <a:xfrm>
            <a:off x="3058251" y="2112264"/>
            <a:ext cx="5757946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R Analytics - Summary">
            <a:extLst>
              <a:ext uri="{FF2B5EF4-FFF2-40B4-BE49-F238E27FC236}">
                <a16:creationId xmlns:a16="http://schemas.microsoft.com/office/drawing/2014/main" id="{8C1738D8-4642-6680-C836-DE0ECC668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4563" r="90714" b="72001"/>
          <a:stretch/>
        </p:blipFill>
        <p:spPr bwMode="auto">
          <a:xfrm>
            <a:off x="234638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R Analytics - Summary">
            <a:extLst>
              <a:ext uri="{FF2B5EF4-FFF2-40B4-BE49-F238E27FC236}">
                <a16:creationId xmlns:a16="http://schemas.microsoft.com/office/drawing/2014/main" id="{D074452F-2523-5358-30D4-E1A369C07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31111" r="90771" b="55453"/>
          <a:stretch/>
        </p:blipFill>
        <p:spPr bwMode="auto">
          <a:xfrm>
            <a:off x="3904889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R Analytics - Summary">
            <a:extLst>
              <a:ext uri="{FF2B5EF4-FFF2-40B4-BE49-F238E27FC236}">
                <a16:creationId xmlns:a16="http://schemas.microsoft.com/office/drawing/2014/main" id="{E318EE36-1950-0AF7-1A1B-ED77AEF66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47338" r="90699" b="39226"/>
          <a:stretch/>
        </p:blipFill>
        <p:spPr bwMode="auto">
          <a:xfrm>
            <a:off x="546339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R Analytics - Summary">
            <a:extLst>
              <a:ext uri="{FF2B5EF4-FFF2-40B4-BE49-F238E27FC236}">
                <a16:creationId xmlns:a16="http://schemas.microsoft.com/office/drawing/2014/main" id="{1640B3A2-2F43-2A89-C1D0-1900C5144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64080" r="90310" b="22484"/>
          <a:stretch/>
        </p:blipFill>
        <p:spPr bwMode="auto">
          <a:xfrm>
            <a:off x="7021899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R Analytics - Summary">
            <a:extLst>
              <a:ext uri="{FF2B5EF4-FFF2-40B4-BE49-F238E27FC236}">
                <a16:creationId xmlns:a16="http://schemas.microsoft.com/office/drawing/2014/main" id="{617FFDDC-4311-1904-2E01-C797FCEEC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80266" r="90454" b="6298"/>
          <a:stretch/>
        </p:blipFill>
        <p:spPr bwMode="auto">
          <a:xfrm>
            <a:off x="8580404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C6F6C-C8F3-EDFE-E6D2-D9DABA34B973}"/>
              </a:ext>
            </a:extLst>
          </p:cNvPr>
          <p:cNvSpPr txBox="1">
            <a:spLocks/>
          </p:cNvSpPr>
          <p:nvPr/>
        </p:nvSpPr>
        <p:spPr>
          <a:xfrm>
            <a:off x="1664898" y="5075235"/>
            <a:ext cx="9947982" cy="451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Main items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5561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Database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AB4CA4-C69C-8EF9-E75C-AA1B657E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2950" y="2037970"/>
            <a:ext cx="4138267" cy="43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8E28E4-DA69-F237-406A-0FC4C350A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161218"/>
            <a:ext cx="10240963" cy="3862714"/>
          </a:xfrm>
        </p:spPr>
      </p:pic>
    </p:spTree>
    <p:extLst>
      <p:ext uri="{BB962C8B-B14F-4D97-AF65-F5344CB8AC3E}">
        <p14:creationId xmlns:p14="http://schemas.microsoft.com/office/powerpoint/2010/main" val="1891551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3"/>
      </a:lt2>
      <a:accent1>
        <a:srgbClr val="E729CF"/>
      </a:accent1>
      <a:accent2>
        <a:srgbClr val="D5176E"/>
      </a:accent2>
      <a:accent3>
        <a:srgbClr val="E72930"/>
      </a:accent3>
      <a:accent4>
        <a:srgbClr val="D55F17"/>
      </a:accent4>
      <a:accent5>
        <a:srgbClr val="C0A022"/>
      </a:accent5>
      <a:accent6>
        <a:srgbClr val="8FB013"/>
      </a:accent6>
      <a:hlink>
        <a:srgbClr val="31953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Nova</vt:lpstr>
      <vt:lpstr>GradientRiseVTI</vt:lpstr>
      <vt:lpstr>Exam 2 Database</vt:lpstr>
      <vt:lpstr>1. Topic 2. Database 3. Query</vt:lpstr>
      <vt:lpstr>1. Topic</vt:lpstr>
      <vt:lpstr>1.Topic</vt:lpstr>
      <vt:lpstr>2. Database</vt:lpstr>
      <vt:lpstr>2.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Database</dc:title>
  <dc:creator>Phạm Thuận</dc:creator>
  <cp:lastModifiedBy>Phạm Thuận</cp:lastModifiedBy>
  <cp:revision>1</cp:revision>
  <dcterms:created xsi:type="dcterms:W3CDTF">2024-05-09T02:44:51Z</dcterms:created>
  <dcterms:modified xsi:type="dcterms:W3CDTF">2024-05-09T05:00:00Z</dcterms:modified>
</cp:coreProperties>
</file>