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6F53B-E0A4-AA4F-BFDB-3845EE080560}" v="5" dt="2024-05-10T19:19:2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830"/>
  </p:normalViewPr>
  <p:slideViewPr>
    <p:cSldViewPr snapToGrid="0">
      <p:cViewPr varScale="1">
        <p:scale>
          <a:sx n="121" d="100"/>
          <a:sy n="12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0EA8-0689-0749-B86B-E63FB7311C7C}" type="datetimeFigureOut">
              <a:t>5/11/24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034A-E051-BF46-ADA4-673D364A9C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034A-E051-BF46-ADA4-673D364A9C8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16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BE35-37E9-D028-72C9-68138E0B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341" y="2224846"/>
            <a:ext cx="6498525" cy="3102528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Exam 2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A604-88E0-9E22-C31F-116B5672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337" y="1028699"/>
            <a:ext cx="6498525" cy="1079663"/>
          </a:xfrm>
        </p:spPr>
        <p:txBody>
          <a:bodyPr anchor="ctr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MentorShip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Female %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total_employees_Female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NULL,c.end_date,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/>
              <a:t> </a:t>
            </a:r>
            <a:r>
              <a:rPr lang="en-GB" b="1">
                <a:latin typeface="Courier New" panose="02070309020205020404" pitchFamily="49" charset="0"/>
              </a:rPr>
              <a:t>AND</a:t>
            </a:r>
            <a:r>
              <a:rPr lang="en-GB"/>
              <a:t> </a:t>
            </a:r>
            <a:r>
              <a:rPr lang="en-GB">
                <a:latin typeface="Courier New" panose="02070309020205020404" pitchFamily="49" charset="0"/>
              </a:rPr>
              <a:t>e.Gender = 'Female'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2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Headcount by Gender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e.Gender, 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total_employees_Female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NULL,c.end_date,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 b="0" i="0">
                <a:effectLst/>
                <a:latin typeface="Courier New" panose="02070309020205020404" pitchFamily="49" charset="0"/>
              </a:rPr>
            </a:br>
            <a:r>
              <a:rPr lang="en-GB" b="0" i="0">
                <a:effectLst/>
                <a:latin typeface="Courier New" panose="02070309020205020404" pitchFamily="49" charset="0"/>
              </a:rPr>
              <a:t>GROUP BY e.Gender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Headcount by Age Range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20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total_employees_20,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total_employees_20_30,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total_employees_30_40,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40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49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total_employees_40_50,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50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59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total_employees_50_6,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60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total_employees_50_60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>
                <a:solidFill>
                  <a:srgbClr val="000000"/>
                </a:solidFill>
                <a:latin typeface="Courier New" panose="02070309020205020404" pitchFamily="49" charset="0"/>
              </a:rPr>
              <a:t>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90559-875C-7978-EE8E-8416D4E1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41" y="2224846"/>
            <a:ext cx="6498525" cy="310252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Topic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2.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223-08ED-FDFC-1575-218EEC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1.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99F7-33CA-1554-5832-EC182E2D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R Analytics - Summary">
            <a:extLst>
              <a:ext uri="{FF2B5EF4-FFF2-40B4-BE49-F238E27FC236}">
                <a16:creationId xmlns:a16="http://schemas.microsoft.com/office/drawing/2014/main" id="{7F7C3FF9-AAFD-14D6-8980-AE9024D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7" y="2029968"/>
            <a:ext cx="7412966" cy="41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BCF-D78D-B9BD-9345-D53D31B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1.Topic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7AD7-44CF-BE8F-A94A-5D104CEF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98" y="3085409"/>
            <a:ext cx="9947982" cy="451421"/>
          </a:xfrm>
        </p:spPr>
        <p:txBody>
          <a:bodyPr/>
          <a:lstStyle/>
          <a:p>
            <a:r>
              <a:rPr lang="en-US"/>
              <a:t>There are active year, month, and business filters applied across the entire query.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D4C83639-05B1-DCC9-CD93-6F8895E3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 b="86563"/>
          <a:stretch/>
        </p:blipFill>
        <p:spPr bwMode="auto">
          <a:xfrm>
            <a:off x="3058251" y="2112264"/>
            <a:ext cx="5757946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R Analytics - Summary">
            <a:extLst>
              <a:ext uri="{FF2B5EF4-FFF2-40B4-BE49-F238E27FC236}">
                <a16:creationId xmlns:a16="http://schemas.microsoft.com/office/drawing/2014/main" id="{8C1738D8-4642-6680-C836-DE0ECC66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4563" r="90714" b="72001"/>
          <a:stretch/>
        </p:blipFill>
        <p:spPr bwMode="auto">
          <a:xfrm>
            <a:off x="234638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R Analytics - Summary">
            <a:extLst>
              <a:ext uri="{FF2B5EF4-FFF2-40B4-BE49-F238E27FC236}">
                <a16:creationId xmlns:a16="http://schemas.microsoft.com/office/drawing/2014/main" id="{D074452F-2523-5358-30D4-E1A369C0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31111" r="90771" b="55453"/>
          <a:stretch/>
        </p:blipFill>
        <p:spPr bwMode="auto">
          <a:xfrm>
            <a:off x="3904889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R Analytics - Summary">
            <a:extLst>
              <a:ext uri="{FF2B5EF4-FFF2-40B4-BE49-F238E27FC236}">
                <a16:creationId xmlns:a16="http://schemas.microsoft.com/office/drawing/2014/main" id="{E318EE36-1950-0AF7-1A1B-ED77AEF66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47338" r="90699" b="39226"/>
          <a:stretch/>
        </p:blipFill>
        <p:spPr bwMode="auto">
          <a:xfrm>
            <a:off x="546339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R Analytics - Summary">
            <a:extLst>
              <a:ext uri="{FF2B5EF4-FFF2-40B4-BE49-F238E27FC236}">
                <a16:creationId xmlns:a16="http://schemas.microsoft.com/office/drawing/2014/main" id="{1640B3A2-2F43-2A89-C1D0-1900C5144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64080" r="90310" b="22484"/>
          <a:stretch/>
        </p:blipFill>
        <p:spPr bwMode="auto">
          <a:xfrm>
            <a:off x="7021899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R Analytics - Summary">
            <a:extLst>
              <a:ext uri="{FF2B5EF4-FFF2-40B4-BE49-F238E27FC236}">
                <a16:creationId xmlns:a16="http://schemas.microsoft.com/office/drawing/2014/main" id="{617FFDDC-4311-1904-2E01-C797FCEEC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80266" r="90454" b="6298"/>
          <a:stretch/>
        </p:blipFill>
        <p:spPr bwMode="auto">
          <a:xfrm>
            <a:off x="8580404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C6F6C-C8F3-EDFE-E6D2-D9DABA34B973}"/>
              </a:ext>
            </a:extLst>
          </p:cNvPr>
          <p:cNvSpPr txBox="1">
            <a:spLocks/>
          </p:cNvSpPr>
          <p:nvPr/>
        </p:nvSpPr>
        <p:spPr>
          <a:xfrm>
            <a:off x="1664898" y="5075235"/>
            <a:ext cx="9947982" cy="451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Main items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5561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2. Database</a:t>
            </a:r>
          </a:p>
        </p:txBody>
      </p:sp>
      <p:pic>
        <p:nvPicPr>
          <p:cNvPr id="4" name="Picture 3" descr="A diagram of fact&#10;&#10;Description automatically generated">
            <a:extLst>
              <a:ext uri="{FF2B5EF4-FFF2-40B4-BE49-F238E27FC236}">
                <a16:creationId xmlns:a16="http://schemas.microsoft.com/office/drawing/2014/main" id="{5D190794-4C5C-01AE-820C-5E1B1600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320378"/>
            <a:ext cx="4142378" cy="4953435"/>
          </a:xfrm>
          <a:prstGeom prst="rect">
            <a:avLst/>
          </a:prstGeom>
        </p:spPr>
      </p:pic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CF1E91D9-D36C-7AD1-5381-8372044B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90" y="1320378"/>
            <a:ext cx="2993490" cy="493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D0F6F-4302-68B6-F186-8AE3349FBF7B}"/>
              </a:ext>
            </a:extLst>
          </p:cNvPr>
          <p:cNvSpPr txBox="1"/>
          <p:nvPr/>
        </p:nvSpPr>
        <p:spPr>
          <a:xfrm>
            <a:off x="1502530" y="6065758"/>
            <a:ext cx="305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https://xmind.app/m/wAK57Q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95B72-8604-5581-FA31-9F4B699E9C8A}"/>
              </a:ext>
            </a:extLst>
          </p:cNvPr>
          <p:cNvSpPr txBox="1"/>
          <p:nvPr/>
        </p:nvSpPr>
        <p:spPr>
          <a:xfrm>
            <a:off x="8224916" y="6039119"/>
            <a:ext cx="300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https://xmind.app/m/wAK57Q</a:t>
            </a:r>
          </a:p>
        </p:txBody>
      </p:sp>
    </p:spTree>
    <p:extLst>
      <p:ext uri="{BB962C8B-B14F-4D97-AF65-F5344CB8AC3E}">
        <p14:creationId xmlns:p14="http://schemas.microsoft.com/office/powerpoint/2010/main" val="42088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2.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E093E-A307-A760-8645-61A0EC514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605" y="2112963"/>
            <a:ext cx="5068953" cy="3959225"/>
          </a:xfrm>
        </p:spPr>
      </p:pic>
    </p:spTree>
    <p:extLst>
      <p:ext uri="{BB962C8B-B14F-4D97-AF65-F5344CB8AC3E}">
        <p14:creationId xmlns:p14="http://schemas.microsoft.com/office/powerpoint/2010/main" val="15902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Headcount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/>
              <a:t>Headcount by Contract Type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c.contract_type,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GROUP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GB" b="0" i="0">
                <a:effectLst/>
                <a:latin typeface="Courier New" panose="02070309020205020404" pitchFamily="49" charset="0"/>
              </a:rPr>
              <a:t>BY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c.contract_type;</a:t>
            </a:r>
            <a:endParaRPr lang="en-GB" b="1">
              <a:solidFill>
                <a:srgbClr val="008000"/>
              </a:solidFill>
              <a:effectLst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Headcout by Seniority</a:t>
            </a:r>
          </a:p>
          <a:p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GB" b="0" i="0">
                <a:effectLst/>
                <a:latin typeface="Courier New" panose="02070309020205020404" pitchFamily="49" charset="0"/>
              </a:rPr>
              <a:t>.Seniority,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GROUP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GB" b="0" i="0">
                <a:effectLst/>
                <a:latin typeface="Courier New" panose="02070309020205020404" pitchFamily="49" charset="0"/>
              </a:rPr>
              <a:t>BY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GB" b="0" i="0">
                <a:effectLst/>
                <a:latin typeface="Courier New" panose="02070309020205020404" pitchFamily="49" charset="0"/>
              </a:rPr>
              <a:t>.Seniority;</a:t>
            </a:r>
            <a:endParaRPr lang="en-GB" b="1">
              <a:solidFill>
                <a:srgbClr val="008000"/>
              </a:solidFill>
              <a:effectLst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Average Tenure</a:t>
            </a:r>
          </a:p>
          <a:p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AVG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87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3"/>
      </a:lt2>
      <a:accent1>
        <a:srgbClr val="E729CF"/>
      </a:accent1>
      <a:accent2>
        <a:srgbClr val="D5176E"/>
      </a:accent2>
      <a:accent3>
        <a:srgbClr val="E72930"/>
      </a:accent3>
      <a:accent4>
        <a:srgbClr val="D55F17"/>
      </a:accent4>
      <a:accent5>
        <a:srgbClr val="C0A022"/>
      </a:accent5>
      <a:accent6>
        <a:srgbClr val="8FB013"/>
      </a:accent6>
      <a:hlink>
        <a:srgbClr val="31953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862</Words>
  <Application>Microsoft Macintosh PowerPoint</Application>
  <PresentationFormat>Widescreen</PresentationFormat>
  <Paragraphs>32</Paragraphs>
  <Slides>12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Courier New</vt:lpstr>
      <vt:lpstr>Gill Sans Nova</vt:lpstr>
      <vt:lpstr>GradientRiseVTI</vt:lpstr>
      <vt:lpstr>Exam 2 Database</vt:lpstr>
      <vt:lpstr>1. Topic 2. Database</vt:lpstr>
      <vt:lpstr>1. Topic</vt:lpstr>
      <vt:lpstr>1.Topic</vt:lpstr>
      <vt:lpstr>2. Database</vt:lpstr>
      <vt:lpstr>2. Database</vt:lpstr>
      <vt:lpstr>3. Query</vt:lpstr>
      <vt:lpstr>3. Query</vt:lpstr>
      <vt:lpstr>3. Query</vt:lpstr>
      <vt:lpstr>3. Query</vt:lpstr>
      <vt:lpstr>3. Query</vt:lpstr>
      <vt:lpstr>3.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Database</dc:title>
  <dc:creator>Phạm Thuận</dc:creator>
  <cp:lastModifiedBy>Phạm Thuận</cp:lastModifiedBy>
  <cp:revision>2</cp:revision>
  <dcterms:created xsi:type="dcterms:W3CDTF">2024-05-09T02:44:51Z</dcterms:created>
  <dcterms:modified xsi:type="dcterms:W3CDTF">2024-05-10T19:24:14Z</dcterms:modified>
</cp:coreProperties>
</file>