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88" d="100"/>
          <a:sy n="88" d="100"/>
        </p:scale>
        <p:origin x="20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CAA0D-88EE-A846-9468-F550B35FB080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8BF70-81CD-0D42-8ACC-535F09878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8BF70-81CD-0D42-8ACC-535F09878E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93D9-EC0E-202C-300E-D70982BC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84933-E001-DAE1-7C8F-CE277F28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B9C4-AF79-11A9-5D15-7F6F9AA9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03162-D523-A6F1-6018-03F7E1F7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6DF36-B4D2-2187-23CE-23B57857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F898-D5D5-92CA-3116-FCEFC08F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ADA73-4F37-5F31-6537-88AEB4646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BAB5-F8C7-5064-6F59-A1E47586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ACE1-F895-BC53-5275-617C0CA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E40F6-8AA4-4F05-6228-FCA0B93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311CD-5544-D7FC-28C2-B0372D9B2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02FB3-730B-B7C4-A9FB-90CFF06FF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67996-313F-8F82-8C48-4F56E4CD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0B57-ED55-B978-E605-90632DBD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52683-FBF9-98C3-4FB1-724651AD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D9CC-60B4-05F7-345F-C169ECB8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6BB-A367-15E4-650D-A783E861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7232-535B-FD05-6CA6-AB547251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BA291-364B-052D-6077-28B88AC8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3E77-8ADF-0409-E910-A93B9FCA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9656-D839-E4D5-609B-14FCBB9F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13DD8-679E-FEF4-0CAD-AA536608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1AF4-D7B8-FFDA-53A9-DEE4B666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20F8-CA94-40E3-6768-6711D39A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4989-E8B0-1F6A-1E4A-F02D5690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EB3E-016C-F204-4FCD-1D32B4EB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77EF-0475-6273-876B-123BD1016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3D7D7-2F3D-FC76-1824-904FDDD96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46F0-38F7-2FFD-48A1-AA555FBE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69F8A-3A86-A1B2-C1F7-6DB52FA2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0215B-BA08-5E1D-F06A-9D90D91F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23B4-0D8C-1D52-80AF-03A80E78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60F1-07F8-2DDF-CC54-39DA3FF4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E633A-3F4B-1FEF-0089-0E831F9AF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C1402-D0E7-FF1E-B441-FC8EC851A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FF12C-1E11-81DB-135B-BD1CED5EA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A50AE-66EB-EB74-8CBE-84076CFF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E4DA7-EC55-6CCF-4A3E-CEBC8E7F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76198-75ED-D189-2D42-5BBFF933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F0B1-5594-D479-BE03-2BAA7274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6492D-8981-4514-B702-33AD5831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56736-CEF0-B4ED-DFD7-B0069680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6D1C-0FB0-C28A-E0FE-A062E9DB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E46BE-0338-09F0-8150-5CA506E1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53A49-906D-22CA-534A-B32B035B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7945A-69CC-B332-05C7-81231AF8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168B-8239-353C-2AFE-05E2CF2B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1021-B934-8340-E390-1AA39202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C476-E9CC-AF26-521F-D933AB37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A619D-C949-11D2-1D91-449A02FB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FAE65-79D6-E3EA-A720-DAB97AE0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2CA0-A3F5-76AC-2062-CB6E897C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B064-244A-D5A6-98F2-D588E096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C42BA-775E-2808-67A1-5B730E51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410FC-CC13-A364-F8AA-AA236A35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E71B6-7483-292F-D5C4-953B5117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5CB85-7ADF-475E-DFBE-FB917D05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4454A-52EA-7C84-35F4-3C2296C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10151-46F0-93F6-3115-144EB5A4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EED8-23EB-467B-6478-48FA6369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3A048-FBF7-9DE7-C62A-87FCEBBAB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2942-6F97-3B47-A8ED-B5B344D05C7F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D970-2E04-3C92-822D-BF011C90B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5709-41F8-DABD-FE0A-423209B0F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5B8E-DEBD-FE4A-B928-4916ED370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7475C-78B2-7EE1-0CB0-E8BF09EA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Mentorship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0C648-31C3-A81B-A748-1C4D11D3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Challenge 1</a:t>
            </a:r>
          </a:p>
        </p:txBody>
      </p:sp>
    </p:spTree>
    <p:extLst>
      <p:ext uri="{BB962C8B-B14F-4D97-AF65-F5344CB8AC3E}">
        <p14:creationId xmlns:p14="http://schemas.microsoft.com/office/powerpoint/2010/main" val="390987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23E-ABDF-6552-2129-A3628F1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II.b.2 Class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4EA6F4B-7296-B3BD-5D9D-90422E3AC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7173"/>
          <a:stretch/>
        </p:blipFill>
        <p:spPr>
          <a:xfrm>
            <a:off x="7581900" y="164522"/>
            <a:ext cx="4027492" cy="3054022"/>
          </a:xfr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E6A96B-9785-F8C3-527C-2C59363D1C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" t="3461" r="55727" b="37164"/>
          <a:stretch/>
        </p:blipFill>
        <p:spPr>
          <a:xfrm>
            <a:off x="685799" y="2012950"/>
            <a:ext cx="4749487" cy="4121150"/>
          </a:xfrm>
          <a:prstGeom prst="rect">
            <a:avLst/>
          </a:prstGeom>
        </p:spPr>
      </p:pic>
      <p:pic>
        <p:nvPicPr>
          <p:cNvPr id="10" name="Picture 9" descr="A screenshot of a video chat&#10;&#10;Description automatically generated">
            <a:extLst>
              <a:ext uri="{FF2B5EF4-FFF2-40B4-BE49-F238E27FC236}">
                <a16:creationId xmlns:a16="http://schemas.microsoft.com/office/drawing/2014/main" id="{23559E5A-69BF-2C70-4E7B-7AFC6BE253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27"/>
          <a:stretch/>
        </p:blipFill>
        <p:spPr>
          <a:xfrm>
            <a:off x="7581900" y="3474935"/>
            <a:ext cx="4027492" cy="3218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819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32FC-CFA2-79E8-0A8A-325BDB23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b="1" dirty="0" err="1">
                <a:solidFill>
                  <a:schemeClr val="accent1"/>
                </a:solidFill>
              </a:rPr>
              <a:t>II.c</a:t>
            </a:r>
            <a:r>
              <a:rPr lang="en-US" sz="7300" b="1" dirty="0">
                <a:solidFill>
                  <a:schemeClr val="accent1"/>
                </a:solidFill>
              </a:rPr>
              <a:t> Teacher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II.c.1 Classroom Teacher All View</a:t>
            </a:r>
          </a:p>
        </p:txBody>
      </p:sp>
      <p:pic>
        <p:nvPicPr>
          <p:cNvPr id="5" name="Content Placeholder 4" descr="A screenshot of a video chat&#10;&#10;Description automatically generated">
            <a:extLst>
              <a:ext uri="{FF2B5EF4-FFF2-40B4-BE49-F238E27FC236}">
                <a16:creationId xmlns:a16="http://schemas.microsoft.com/office/drawing/2014/main" id="{535335C8-9048-BFF9-A23D-35865670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0700" y="2324099"/>
            <a:ext cx="6184900" cy="3865563"/>
          </a:xfr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AEE5A87-2DD8-F855-7820-6A39A6CD0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4" t="3704" r="68975" b="51198"/>
          <a:stretch/>
        </p:blipFill>
        <p:spPr>
          <a:xfrm>
            <a:off x="736600" y="1904999"/>
            <a:ext cx="3822700" cy="45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2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32FC-CFA2-79E8-0A8A-325BDB23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II.c.2 Classroom teacher lesson</a:t>
            </a:r>
          </a:p>
        </p:txBody>
      </p:sp>
      <p:pic>
        <p:nvPicPr>
          <p:cNvPr id="7" name="Content Placeholder 6" descr="A screenshot of a video chat&#10;&#10;Description automatically generated">
            <a:extLst>
              <a:ext uri="{FF2B5EF4-FFF2-40B4-BE49-F238E27FC236}">
                <a16:creationId xmlns:a16="http://schemas.microsoft.com/office/drawing/2014/main" id="{242F3522-C3BB-BB1F-B76D-C58C9BDEF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900" y="1292224"/>
            <a:ext cx="5575300" cy="5335253"/>
          </a:xfr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E8C4B4-8E71-035A-65DB-3DB95FEC8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74" b="52973"/>
          <a:stretch/>
        </p:blipFill>
        <p:spPr>
          <a:xfrm>
            <a:off x="0" y="1484183"/>
            <a:ext cx="620828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5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32FC-CFA2-79E8-0A8A-325BDB23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II.c.3 Classroom teacher lesson setting</a:t>
            </a:r>
          </a:p>
        </p:txBody>
      </p:sp>
      <p:pic>
        <p:nvPicPr>
          <p:cNvPr id="6" name="Content Placeholder 5" descr="A screenshot of a video recording&#10;&#10;Description automatically generated">
            <a:extLst>
              <a:ext uri="{FF2B5EF4-FFF2-40B4-BE49-F238E27FC236}">
                <a16:creationId xmlns:a16="http://schemas.microsoft.com/office/drawing/2014/main" id="{0A724186-6861-D6EC-2936-29F83E817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318" y="2443162"/>
            <a:ext cx="4902199" cy="3063875"/>
          </a:xfrm>
          <a:ln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9D09402-BF36-55A8-00F4-55E823DD1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" t="3247" r="68855" b="69484"/>
          <a:stretch/>
        </p:blipFill>
        <p:spPr>
          <a:xfrm>
            <a:off x="698500" y="2273300"/>
            <a:ext cx="4646184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32FC-CFA2-79E8-0A8A-325BDB23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II.c.4 Classroom teacher user dashboard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4AA05E8-39B4-CE04-4AF6-D624E6249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110" y="2257425"/>
            <a:ext cx="5267960" cy="3292475"/>
          </a:xfrm>
          <a:ln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31C774B-1107-50DD-DAA2-C0D4336C6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6" t="2797" r="56444" b="51746"/>
          <a:stretch/>
        </p:blipFill>
        <p:spPr>
          <a:xfrm>
            <a:off x="749299" y="1690688"/>
            <a:ext cx="5473679" cy="45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76EBD-A027-1B6D-8E20-E7BCCAC7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I. Usecase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Content Placeholder 10" descr="A diagram of a student&#10;&#10;Description automatically generated">
            <a:extLst>
              <a:ext uri="{FF2B5EF4-FFF2-40B4-BE49-F238E27FC236}">
                <a16:creationId xmlns:a16="http://schemas.microsoft.com/office/drawing/2014/main" id="{D6E08218-85F6-2DE3-E6EE-F10B2D544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2" b="-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13" name="Picture 12" descr="A diagram of a student&#10;&#10;Description automatically generated">
            <a:extLst>
              <a:ext uri="{FF2B5EF4-FFF2-40B4-BE49-F238E27FC236}">
                <a16:creationId xmlns:a16="http://schemas.microsoft.com/office/drawing/2014/main" id="{BE81DD84-2DD6-FFF8-9AF2-5F86F134C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0" b="-4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277F468-60BA-ADAE-93E1-21E2B8A0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6289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8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FC37A-B6CA-1220-50FE-0DD578E6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II Mockup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11A2-28FF-D3AA-6860-14E72BEC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4873752"/>
            <a:ext cx="3931920" cy="12070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/>
              <a:t>II.a 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2B0C42D-2666-825B-6CA6-210DCC1DB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13"/>
          <a:stretch/>
        </p:blipFill>
        <p:spPr>
          <a:xfrm>
            <a:off x="5803434" y="625682"/>
            <a:ext cx="2377356" cy="2670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EA0026AE-6E36-D1A8-3622-7038640E3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551"/>
          <a:stretch/>
        </p:blipFill>
        <p:spPr>
          <a:xfrm>
            <a:off x="9122780" y="3064589"/>
            <a:ext cx="2724796" cy="2670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login form&#10;&#10;Description automatically generated">
            <a:extLst>
              <a:ext uri="{FF2B5EF4-FFF2-40B4-BE49-F238E27FC236}">
                <a16:creationId xmlns:a16="http://schemas.microsoft.com/office/drawing/2014/main" id="{3687106E-5EBE-4F8C-4659-75CC5BCBE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624" y="3711528"/>
            <a:ext cx="3236976" cy="2023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login page&#10;&#10;Description automatically generated">
            <a:extLst>
              <a:ext uri="{FF2B5EF4-FFF2-40B4-BE49-F238E27FC236}">
                <a16:creationId xmlns:a16="http://schemas.microsoft.com/office/drawing/2014/main" id="{16F18286-3A09-EC7A-9AF3-44800E8BA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625682"/>
            <a:ext cx="3236976" cy="2023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86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06C7-DE67-36BF-5AD4-9DFEBE00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II.a.1 Page Home </a:t>
            </a:r>
          </a:p>
        </p:txBody>
      </p:sp>
      <p:pic>
        <p:nvPicPr>
          <p:cNvPr id="7" name="Content Placeholder 6" descr="A screenshot of a website&#10;&#10;Description automatically generated">
            <a:extLst>
              <a:ext uri="{FF2B5EF4-FFF2-40B4-BE49-F238E27FC236}">
                <a16:creationId xmlns:a16="http://schemas.microsoft.com/office/drawing/2014/main" id="{FC12050F-18F7-F6A9-D2B5-FA01141C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135"/>
          <a:stretch/>
        </p:blipFill>
        <p:spPr>
          <a:xfrm>
            <a:off x="5594556" y="246600"/>
            <a:ext cx="6347627" cy="6364800"/>
          </a:xfrm>
          <a:ln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E06D86B-0E4B-04A8-17CD-859F51E52C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694"/>
          <a:stretch/>
        </p:blipFill>
        <p:spPr>
          <a:xfrm>
            <a:off x="322387" y="2347784"/>
            <a:ext cx="5160085" cy="26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06C7-DE67-36BF-5AD4-9DFEBE00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II.a.2 Course Class</a:t>
            </a:r>
          </a:p>
        </p:txBody>
      </p:sp>
      <p:pic>
        <p:nvPicPr>
          <p:cNvPr id="6" name="Content Placeholder 5" descr="A screenshot of a web page&#10;&#10;Description automatically generated">
            <a:extLst>
              <a:ext uri="{FF2B5EF4-FFF2-40B4-BE49-F238E27FC236}">
                <a16:creationId xmlns:a16="http://schemas.microsoft.com/office/drawing/2014/main" id="{3ECDEEE8-5CB3-FD71-D138-A1D514362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214"/>
          <a:stretch/>
        </p:blipFill>
        <p:spPr>
          <a:xfrm>
            <a:off x="6249617" y="179882"/>
            <a:ext cx="5742312" cy="6498236"/>
          </a:xfrm>
          <a:ln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3E935E-A16E-5678-C24B-687282B4C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74" b="52973"/>
          <a:stretch/>
        </p:blipFill>
        <p:spPr>
          <a:xfrm>
            <a:off x="670413" y="1761687"/>
            <a:ext cx="5039743" cy="35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3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06C7-DE67-36BF-5AD4-9DFEBE00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II.a.3 Techer Profile</a:t>
            </a:r>
          </a:p>
        </p:txBody>
      </p:sp>
      <p:pic>
        <p:nvPicPr>
          <p:cNvPr id="7" name="Content Placeholder 6" descr="A screenshot of a web page&#10;&#10;Description automatically generated">
            <a:extLst>
              <a:ext uri="{FF2B5EF4-FFF2-40B4-BE49-F238E27FC236}">
                <a16:creationId xmlns:a16="http://schemas.microsoft.com/office/drawing/2014/main" id="{FD9239C5-F815-C774-5785-319FBFF90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3216"/>
          <a:stretch/>
        </p:blipFill>
        <p:spPr>
          <a:xfrm>
            <a:off x="6771075" y="1027906"/>
            <a:ext cx="5167940" cy="4612957"/>
          </a:xfrm>
          <a:ln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3E935E-A16E-5678-C24B-687282B4C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74" b="52973"/>
          <a:stretch/>
        </p:blipFill>
        <p:spPr>
          <a:xfrm>
            <a:off x="416414" y="1446083"/>
            <a:ext cx="620828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0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06C7-DE67-36BF-5AD4-9DFEBE00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II.a.4 Sign Up and Sign In</a:t>
            </a:r>
          </a:p>
        </p:txBody>
      </p:sp>
      <p:pic>
        <p:nvPicPr>
          <p:cNvPr id="6" name="Picture 5" descr="A screenshot of a login page&#10;&#10;Description automatically generated">
            <a:extLst>
              <a:ext uri="{FF2B5EF4-FFF2-40B4-BE49-F238E27FC236}">
                <a16:creationId xmlns:a16="http://schemas.microsoft.com/office/drawing/2014/main" id="{6F5D78A3-17BE-AD24-7A1A-B8DE5E0DD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50" y="18020"/>
            <a:ext cx="5131350" cy="3207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E3AAE5B-AC26-0BEE-6486-2BC8666B5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3" t="3423" r="41626" b="56757"/>
          <a:stretch/>
        </p:blipFill>
        <p:spPr>
          <a:xfrm>
            <a:off x="1103049" y="2267464"/>
            <a:ext cx="4028302" cy="2730844"/>
          </a:xfrm>
          <a:prstGeom prst="rect">
            <a:avLst/>
          </a:prstGeom>
        </p:spPr>
      </p:pic>
      <p:pic>
        <p:nvPicPr>
          <p:cNvPr id="12" name="Picture 11" descr="A screenshot of a login form&#10;&#10;Description automatically generated">
            <a:extLst>
              <a:ext uri="{FF2B5EF4-FFF2-40B4-BE49-F238E27FC236}">
                <a16:creationId xmlns:a16="http://schemas.microsoft.com/office/drawing/2014/main" id="{C788ADEA-F90A-34DC-564A-5A86FF974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48" y="3632886"/>
            <a:ext cx="5131351" cy="3207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588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06C7-DE67-36BF-5AD4-9DFEBE00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II.a.5 Edit Profile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FD592-3384-66C8-4B77-8E61C44B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4163"/>
            <a:ext cx="5924259" cy="51096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2E2617-A837-5DC8-3CB7-EA1018A02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1" t="3703" r="38956" b="57408"/>
          <a:stretch/>
        </p:blipFill>
        <p:spPr>
          <a:xfrm>
            <a:off x="838200" y="1524000"/>
            <a:ext cx="383540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8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23E-ABDF-6552-2129-A3628F1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err="1">
                <a:solidFill>
                  <a:schemeClr val="accent1"/>
                </a:solidFill>
              </a:rPr>
              <a:t>II.b</a:t>
            </a:r>
            <a:r>
              <a:rPr lang="en-US" sz="6700" b="1" dirty="0">
                <a:solidFill>
                  <a:schemeClr val="accent1"/>
                </a:solidFill>
              </a:rPr>
              <a:t> </a:t>
            </a:r>
            <a:r>
              <a:rPr lang="en-US" sz="6700" b="1" dirty="0" err="1">
                <a:solidFill>
                  <a:schemeClr val="accent1"/>
                </a:solidFill>
              </a:rPr>
              <a:t>Studen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II.b.1 My learning</a:t>
            </a:r>
          </a:p>
        </p:txBody>
      </p:sp>
      <p:pic>
        <p:nvPicPr>
          <p:cNvPr id="15" name="Content Placeholder 14" descr="A screenshot of a web page&#10;&#10;Description automatically generated">
            <a:extLst>
              <a:ext uri="{FF2B5EF4-FFF2-40B4-BE49-F238E27FC236}">
                <a16:creationId xmlns:a16="http://schemas.microsoft.com/office/drawing/2014/main" id="{66A18E95-F8E4-06D4-0100-5D07410B9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171" y="1520825"/>
            <a:ext cx="6316458" cy="4351338"/>
          </a:xfrm>
          <a:ln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892B45D-85CC-FCC0-30AF-9D8BDBEFD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7" t="3316" r="67925" b="67502"/>
          <a:stretch/>
        </p:blipFill>
        <p:spPr>
          <a:xfrm>
            <a:off x="557135" y="2308224"/>
            <a:ext cx="4114991" cy="29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112</Words>
  <Application>Microsoft Macintosh PowerPoint</Application>
  <PresentationFormat>Widescreen</PresentationFormat>
  <Paragraphs>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Mentorship program</vt:lpstr>
      <vt:lpstr>I. Usecase</vt:lpstr>
      <vt:lpstr>II Mockup and Database</vt:lpstr>
      <vt:lpstr>II.a.1 Page Home </vt:lpstr>
      <vt:lpstr>II.a.2 Course Class</vt:lpstr>
      <vt:lpstr>II.a.3 Techer Profile</vt:lpstr>
      <vt:lpstr>II.a.4 Sign Up and Sign In</vt:lpstr>
      <vt:lpstr>II.a.5 Edit Profile</vt:lpstr>
      <vt:lpstr>II.b Studen II.b.1 My learning</vt:lpstr>
      <vt:lpstr>II.b.2 Class</vt:lpstr>
      <vt:lpstr>II.c Teacher II.c.1 Classroom Teacher All View</vt:lpstr>
      <vt:lpstr>II.c.2 Classroom teacher lesson</vt:lpstr>
      <vt:lpstr>II.c.3 Classroom teacher lesson setting</vt:lpstr>
      <vt:lpstr>II.c.4 Classroom teacher user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Mentorship program</dc:title>
  <dc:creator>Phạm Thuận</dc:creator>
  <cp:lastModifiedBy>Phạm Thuận</cp:lastModifiedBy>
  <cp:revision>1</cp:revision>
  <dcterms:created xsi:type="dcterms:W3CDTF">2024-04-12T19:20:11Z</dcterms:created>
  <dcterms:modified xsi:type="dcterms:W3CDTF">2024-04-12T20:55:40Z</dcterms:modified>
</cp:coreProperties>
</file>