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5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6F53B-E0A4-AA4F-BFDB-3845EE080560}" v="5" dt="2024-05-10T19:19:28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859"/>
  </p:normalViewPr>
  <p:slideViewPr>
    <p:cSldViewPr snapToGrid="0">
      <p:cViewPr>
        <p:scale>
          <a:sx n="96" d="100"/>
          <a:sy n="96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0EA8-0689-0749-B86B-E63FB7311C7C}" type="datetimeFigureOut"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034A-E051-BF46-ADA4-673D364A9C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D034A-E051-BF46-ADA4-673D364A9C8B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7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May 14,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May 14,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166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5039" y="-2895044"/>
            <a:ext cx="6400799" cy="12190885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EBE35-37E9-D028-72C9-68138E0B5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8341" y="2224846"/>
            <a:ext cx="6498525" cy="3102528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Exam 2</a:t>
            </a:r>
            <a:br>
              <a:rPr lang="en-US" sz="4400">
                <a:solidFill>
                  <a:schemeClr val="bg1"/>
                </a:solidFill>
              </a:rPr>
            </a:br>
            <a:r>
              <a:rPr lang="en-US" sz="440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8A604-88E0-9E22-C31F-116B5672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337" y="1028699"/>
            <a:ext cx="6498525" cy="1079663"/>
          </a:xfrm>
        </p:spPr>
        <p:txBody>
          <a:bodyPr anchor="ctr">
            <a:normAutofit/>
          </a:bodyPr>
          <a:lstStyle/>
          <a:p>
            <a:pPr algn="l"/>
            <a:r>
              <a:rPr lang="en-US" sz="1400">
                <a:solidFill>
                  <a:schemeClr val="bg1"/>
                </a:solidFill>
              </a:rPr>
              <a:t>MentorShip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708" y="1420764"/>
            <a:ext cx="6857999" cy="4038605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535724" y="1053996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cap="none"/>
              <a:t>Leave</a:t>
            </a: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 t="63194" r="2362" b="22704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CF6790-2179-C3DD-AC53-1A3FE51A7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165"/>
          <a:stretch/>
        </p:blipFill>
        <p:spPr>
          <a:xfrm>
            <a:off x="2761842" y="2145753"/>
            <a:ext cx="6868659" cy="41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cap="none"/>
              <a:t>Termination</a:t>
            </a:r>
            <a:endParaRPr lang="en-US"/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" t="79618" r="2115" b="6280"/>
          <a:stretch/>
        </p:blipFill>
        <p:spPr bwMode="auto">
          <a:xfrm>
            <a:off x="2646402" y="1432390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745360-A1B6-6552-E822-3BE27824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9924" y="2166046"/>
            <a:ext cx="7112152" cy="41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5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7CE0ED-670A-44ED-9267-236A77A5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55566-9B78-4577-BB88-C1E139BA1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" y="1"/>
            <a:ext cx="12192003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5">
                  <a:alpha val="83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456B12-3135-4942-BC5C-B111CAEF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2"/>
            <a:ext cx="11733692" cy="6869065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8000"/>
                </a:schemeClr>
              </a:gs>
              <a:gs pos="99000">
                <a:schemeClr val="accent2">
                  <a:alpha val="57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EA8068-5C49-4225-8B62-3E3C30BF7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886" cy="688060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9000"/>
                </a:schemeClr>
              </a:gs>
              <a:gs pos="99000">
                <a:schemeClr val="accent2">
                  <a:alpha val="21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E5648-70CA-4800-81EE-40F5CD1A3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5039" y="-2895044"/>
            <a:ext cx="6400799" cy="12190885"/>
          </a:xfrm>
          <a:prstGeom prst="rect">
            <a:avLst/>
          </a:prstGeom>
          <a:gradFill>
            <a:gsLst>
              <a:gs pos="8000">
                <a:schemeClr val="accent5">
                  <a:alpha val="38000"/>
                </a:schemeClr>
              </a:gs>
              <a:gs pos="100000">
                <a:schemeClr val="accent6">
                  <a:lumMod val="75000"/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90559-875C-7978-EE8E-8416D4E1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41" y="2224846"/>
            <a:ext cx="6498525" cy="310252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1. Topic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2.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65637-A524-441B-A1B6-6D38BF9B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708" y="1420764"/>
            <a:ext cx="6857999" cy="4038605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9000">
                <a:schemeClr val="accent4">
                  <a:lumMod val="60000"/>
                  <a:lumOff val="40000"/>
                  <a:alpha val="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59A662-54F5-47C0-8F66-AEA2B861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68948">
            <a:off x="1535724" y="1053996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4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223-08ED-FDFC-1575-218EECFE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1.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99F7-33CA-1554-5832-EC182E2D9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R Analytics - Summary">
            <a:extLst>
              <a:ext uri="{FF2B5EF4-FFF2-40B4-BE49-F238E27FC236}">
                <a16:creationId xmlns:a16="http://schemas.microsoft.com/office/drawing/2014/main" id="{7F7C3FF9-AAFD-14D6-8980-AE9024D9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57" y="2029968"/>
            <a:ext cx="7412966" cy="41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BCF-D78D-B9BD-9345-D53D31B8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1.Topic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7AD7-44CF-BE8F-A94A-5D104CEF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898" y="3085409"/>
            <a:ext cx="9947982" cy="451421"/>
          </a:xfrm>
        </p:spPr>
        <p:txBody>
          <a:bodyPr/>
          <a:lstStyle/>
          <a:p>
            <a:r>
              <a:rPr lang="en-US"/>
              <a:t>There are active year, month, and business filters applied across the entire query.</a:t>
            </a: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D4C83639-05B1-DCC9-CD93-6F8895E34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5" b="86563"/>
          <a:stretch/>
        </p:blipFill>
        <p:spPr bwMode="auto">
          <a:xfrm>
            <a:off x="3058251" y="2112264"/>
            <a:ext cx="5757946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R Analytics - Summary">
            <a:extLst>
              <a:ext uri="{FF2B5EF4-FFF2-40B4-BE49-F238E27FC236}">
                <a16:creationId xmlns:a16="http://schemas.microsoft.com/office/drawing/2014/main" id="{8C1738D8-4642-6680-C836-DE0ECC668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" t="14563" r="90714" b="72001"/>
          <a:stretch/>
        </p:blipFill>
        <p:spPr bwMode="auto">
          <a:xfrm>
            <a:off x="234638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R Analytics - Summary">
            <a:extLst>
              <a:ext uri="{FF2B5EF4-FFF2-40B4-BE49-F238E27FC236}">
                <a16:creationId xmlns:a16="http://schemas.microsoft.com/office/drawing/2014/main" id="{D074452F-2523-5358-30D4-E1A369C07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t="31111" r="90771" b="55453"/>
          <a:stretch/>
        </p:blipFill>
        <p:spPr bwMode="auto">
          <a:xfrm>
            <a:off x="3904889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R Analytics - Summary">
            <a:extLst>
              <a:ext uri="{FF2B5EF4-FFF2-40B4-BE49-F238E27FC236}">
                <a16:creationId xmlns:a16="http://schemas.microsoft.com/office/drawing/2014/main" id="{E318EE36-1950-0AF7-1A1B-ED77AEF66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47338" r="90699" b="39226"/>
          <a:stretch/>
        </p:blipFill>
        <p:spPr bwMode="auto">
          <a:xfrm>
            <a:off x="5463394" y="3886544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R Analytics - Summary">
            <a:extLst>
              <a:ext uri="{FF2B5EF4-FFF2-40B4-BE49-F238E27FC236}">
                <a16:creationId xmlns:a16="http://schemas.microsoft.com/office/drawing/2014/main" id="{1640B3A2-2F43-2A89-C1D0-1900C5144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" t="64080" r="90310" b="22484"/>
          <a:stretch/>
        </p:blipFill>
        <p:spPr bwMode="auto">
          <a:xfrm>
            <a:off x="7021899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R Analytics - Summary">
            <a:extLst>
              <a:ext uri="{FF2B5EF4-FFF2-40B4-BE49-F238E27FC236}">
                <a16:creationId xmlns:a16="http://schemas.microsoft.com/office/drawing/2014/main" id="{617FFDDC-4311-1904-2E01-C797FCEEC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" t="80266" r="90454" b="6298"/>
          <a:stretch/>
        </p:blipFill>
        <p:spPr bwMode="auto">
          <a:xfrm>
            <a:off x="8580404" y="3886543"/>
            <a:ext cx="1000664" cy="89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2C6F6C-C8F3-EDFE-E6D2-D9DABA34B973}"/>
              </a:ext>
            </a:extLst>
          </p:cNvPr>
          <p:cNvSpPr txBox="1">
            <a:spLocks/>
          </p:cNvSpPr>
          <p:nvPr/>
        </p:nvSpPr>
        <p:spPr>
          <a:xfrm>
            <a:off x="1664898" y="5075235"/>
            <a:ext cx="9947982" cy="4514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Main items on the page.</a:t>
            </a:r>
          </a:p>
        </p:txBody>
      </p:sp>
    </p:spTree>
    <p:extLst>
      <p:ext uri="{BB962C8B-B14F-4D97-AF65-F5344CB8AC3E}">
        <p14:creationId xmlns:p14="http://schemas.microsoft.com/office/powerpoint/2010/main" val="15561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2. Database</a:t>
            </a:r>
          </a:p>
        </p:txBody>
      </p:sp>
      <p:pic>
        <p:nvPicPr>
          <p:cNvPr id="4" name="Picture 3" descr="A diagram of fact&#10;&#10;Description automatically generated">
            <a:extLst>
              <a:ext uri="{FF2B5EF4-FFF2-40B4-BE49-F238E27FC236}">
                <a16:creationId xmlns:a16="http://schemas.microsoft.com/office/drawing/2014/main" id="{5D190794-4C5C-01AE-820C-5E1B1600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320378"/>
            <a:ext cx="4142378" cy="4953435"/>
          </a:xfrm>
          <a:prstGeom prst="rect">
            <a:avLst/>
          </a:prstGeom>
        </p:spPr>
      </p:pic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CF1E91D9-D36C-7AD1-5381-8372044B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390" y="1320378"/>
            <a:ext cx="2993490" cy="4930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1D0F6F-4302-68B6-F186-8AE3349FBF7B}"/>
              </a:ext>
            </a:extLst>
          </p:cNvPr>
          <p:cNvSpPr txBox="1"/>
          <p:nvPr/>
        </p:nvSpPr>
        <p:spPr>
          <a:xfrm>
            <a:off x="1502530" y="6065758"/>
            <a:ext cx="3057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https://xmind.app/m/wAK57Q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95B72-8604-5581-FA31-9F4B699E9C8A}"/>
              </a:ext>
            </a:extLst>
          </p:cNvPr>
          <p:cNvSpPr txBox="1"/>
          <p:nvPr/>
        </p:nvSpPr>
        <p:spPr>
          <a:xfrm>
            <a:off x="8224916" y="6039119"/>
            <a:ext cx="300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https://xmind.app/m/wAK57Q</a:t>
            </a:r>
          </a:p>
        </p:txBody>
      </p:sp>
    </p:spTree>
    <p:extLst>
      <p:ext uri="{BB962C8B-B14F-4D97-AF65-F5344CB8AC3E}">
        <p14:creationId xmlns:p14="http://schemas.microsoft.com/office/powerpoint/2010/main" val="420883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2. Database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2DEF0D-99E0-E135-A2FC-6C4241F98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558" y="1402016"/>
            <a:ext cx="5605668" cy="4866031"/>
          </a:xfrm>
        </p:spPr>
      </p:pic>
    </p:spTree>
    <p:extLst>
      <p:ext uri="{BB962C8B-B14F-4D97-AF65-F5344CB8AC3E}">
        <p14:creationId xmlns:p14="http://schemas.microsoft.com/office/powerpoint/2010/main" val="159026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cap="none"/>
              <a:t>Headcound</a:t>
            </a:r>
            <a:endParaRPr lang="en-US"/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3728" r="3057" b="72170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534DF-FBB4-2074-B614-659740BFC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56607-56DB-2CD5-1170-4C4437D7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844" y="2224311"/>
            <a:ext cx="4597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4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cap="none"/>
              <a:t>Diversity</a:t>
            </a: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29932" r="2540" b="55966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D6B26C-7D0D-A68F-AE7C-D620FC55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473" t="16247" r="9617" b="12691"/>
          <a:stretch/>
        </p:blipFill>
        <p:spPr>
          <a:xfrm>
            <a:off x="2814070" y="2229506"/>
            <a:ext cx="6563859" cy="40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97C5-E2B7-6790-9BE2-87DF39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cap="none"/>
              <a:t>Hiring</a:t>
            </a:r>
          </a:p>
        </p:txBody>
      </p:sp>
      <p:pic>
        <p:nvPicPr>
          <p:cNvPr id="5" name="Picture 2" descr="HR Analytics - Summary">
            <a:extLst>
              <a:ext uri="{FF2B5EF4-FFF2-40B4-BE49-F238E27FC236}">
                <a16:creationId xmlns:a16="http://schemas.microsoft.com/office/drawing/2014/main" id="{1AC3E1B8-A6B4-963D-09EA-37EEC6993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" t="46563" r="2183" b="39335"/>
          <a:stretch/>
        </p:blipFill>
        <p:spPr bwMode="auto">
          <a:xfrm>
            <a:off x="2646402" y="1445642"/>
            <a:ext cx="7099541" cy="58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968D25-FB31-4890-5E86-490BF9A2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406" b="3981"/>
          <a:stretch/>
        </p:blipFill>
        <p:spPr>
          <a:xfrm>
            <a:off x="3372678" y="2029968"/>
            <a:ext cx="5446644" cy="42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794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8E3"/>
      </a:lt2>
      <a:accent1>
        <a:srgbClr val="E729CF"/>
      </a:accent1>
      <a:accent2>
        <a:srgbClr val="D5176E"/>
      </a:accent2>
      <a:accent3>
        <a:srgbClr val="E72930"/>
      </a:accent3>
      <a:accent4>
        <a:srgbClr val="D55F17"/>
      </a:accent4>
      <a:accent5>
        <a:srgbClr val="C0A022"/>
      </a:accent5>
      <a:accent6>
        <a:srgbClr val="8FB013"/>
      </a:accent6>
      <a:hlink>
        <a:srgbClr val="31953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70</Words>
  <Application>Microsoft Macintosh PowerPoint</Application>
  <PresentationFormat>Widescreen</PresentationFormat>
  <Paragraphs>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Gill Sans Nova</vt:lpstr>
      <vt:lpstr>GradientRiseVTI</vt:lpstr>
      <vt:lpstr>Exam 2 Database</vt:lpstr>
      <vt:lpstr>1. Topic 2. Database</vt:lpstr>
      <vt:lpstr>1. Topic</vt:lpstr>
      <vt:lpstr>1.Topic</vt:lpstr>
      <vt:lpstr>2. Database</vt:lpstr>
      <vt:lpstr>2. Database</vt:lpstr>
      <vt:lpstr>Headcound</vt:lpstr>
      <vt:lpstr>Diversity</vt:lpstr>
      <vt:lpstr>Hiring</vt:lpstr>
      <vt:lpstr>Leave</vt:lpstr>
      <vt:lpstr>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Database</dc:title>
  <dc:creator>Phạm Thuận</dc:creator>
  <cp:lastModifiedBy>Phạm Thuận</cp:lastModifiedBy>
  <cp:revision>3</cp:revision>
  <dcterms:created xsi:type="dcterms:W3CDTF">2024-05-09T02:44:51Z</dcterms:created>
  <dcterms:modified xsi:type="dcterms:W3CDTF">2024-05-14T12:52:30Z</dcterms:modified>
</cp:coreProperties>
</file>