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14" d="100"/>
          <a:sy n="14" d="100"/>
        </p:scale>
        <p:origin x="2530"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672782" y="3"/>
            <a:ext cx="12509550" cy="42803769"/>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759950" y="5707175"/>
            <a:ext cx="23001504" cy="21771786"/>
          </a:xfrm>
        </p:spPr>
        <p:txBody>
          <a:bodyPr anchor="b">
            <a:normAutofit/>
          </a:bodyPr>
          <a:lstStyle>
            <a:lvl1pPr algn="r">
              <a:defRPr sz="17879">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681971" y="27478958"/>
            <a:ext cx="19079486" cy="8516632"/>
          </a:xfrm>
        </p:spPr>
        <p:txBody>
          <a:bodyPr anchor="t">
            <a:normAutofit/>
          </a:bodyPr>
          <a:lstStyle>
            <a:lvl1pPr marL="0" indent="0" algn="r">
              <a:buNone/>
              <a:defRPr sz="5960">
                <a:solidFill>
                  <a:schemeClr val="tx1"/>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24255178" y="38180960"/>
            <a:ext cx="2839040" cy="2278904"/>
          </a:xfrm>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a:xfrm>
            <a:off x="11997954" y="38180960"/>
            <a:ext cx="11950624" cy="2278904"/>
          </a:xfrm>
        </p:spPr>
        <p:txBody>
          <a:bodyPr/>
          <a:lstStyle/>
          <a:p>
            <a:endParaRPr lang="en-US"/>
          </a:p>
        </p:txBody>
      </p:sp>
      <p:sp>
        <p:nvSpPr>
          <p:cNvPr id="6" name="Slide Number Placeholder 5"/>
          <p:cNvSpPr>
            <a:spLocks noGrp="1"/>
          </p:cNvSpPr>
          <p:nvPr>
            <p:ph type="sldNum" sz="quarter" idx="12"/>
          </p:nvPr>
        </p:nvSpPr>
        <p:spPr>
          <a:xfrm>
            <a:off x="27399068" y="38180960"/>
            <a:ext cx="1362385" cy="2278904"/>
          </a:xfrm>
        </p:spPr>
        <p:txBody>
          <a:bodyPr/>
          <a:lstStyle/>
          <a:p>
            <a:fld id="{3BEEFC53-CF6C-459D-9201-42F64067FD9C}" type="slidenum">
              <a:rPr lang="en-US" smtClean="0"/>
              <a:t>‹#›</a:t>
            </a:fld>
            <a:endParaRPr lang="en-US"/>
          </a:p>
        </p:txBody>
      </p:sp>
      <p:sp>
        <p:nvSpPr>
          <p:cNvPr id="23" name="Freeform 12"/>
          <p:cNvSpPr/>
          <p:nvPr/>
        </p:nvSpPr>
        <p:spPr bwMode="auto">
          <a:xfrm>
            <a:off x="672782" y="23542070"/>
            <a:ext cx="1198394" cy="564775"/>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1855411" y="24136570"/>
            <a:ext cx="204990" cy="505325"/>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95137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07" y="29539870"/>
            <a:ext cx="24884977" cy="3537259"/>
          </a:xfrm>
        </p:spPr>
        <p:txBody>
          <a:bodyPr anchor="b">
            <a:normAutofit/>
          </a:bodyPr>
          <a:lstStyle>
            <a:lvl1pPr algn="ctr">
              <a:defRPr sz="7946"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26497" y="5817717"/>
            <a:ext cx="20432011" cy="1975399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smtClean="0"/>
              <a:t>Click icon to add picture</a:t>
            </a:r>
            <a:endParaRPr lang="en-US" dirty="0"/>
          </a:p>
        </p:txBody>
      </p:sp>
      <p:sp>
        <p:nvSpPr>
          <p:cNvPr id="4" name="Text Placeholder 3"/>
          <p:cNvSpPr>
            <a:spLocks noGrp="1"/>
          </p:cNvSpPr>
          <p:nvPr>
            <p:ph type="body" sz="half" idx="2"/>
          </p:nvPr>
        </p:nvSpPr>
        <p:spPr>
          <a:xfrm>
            <a:off x="3686807" y="33077129"/>
            <a:ext cx="24884977" cy="3081471"/>
          </a:xfrm>
        </p:spPr>
        <p:txBody>
          <a:bodyPr>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B11DE46F-57DA-4B47-A298-96F299D2DE1D}"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91874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10" y="4280376"/>
            <a:ext cx="24884977" cy="19023895"/>
          </a:xfrm>
        </p:spPr>
        <p:txBody>
          <a:bodyPr anchor="ctr">
            <a:normAutofit/>
          </a:bodyPr>
          <a:lstStyle>
            <a:lvl1pPr algn="ctr">
              <a:defRPr sz="105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686809" y="27109050"/>
            <a:ext cx="24884980" cy="9036350"/>
          </a:xfrm>
        </p:spPr>
        <p:txBody>
          <a:bodyPr anchor="ctr">
            <a:normAutofit/>
          </a:bodyPr>
          <a:lstStyle>
            <a:lvl1pPr marL="0" indent="0" algn="ct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2327784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209694" y="5386502"/>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5" name="TextBox 14"/>
          <p:cNvSpPr txBox="1"/>
          <p:nvPr/>
        </p:nvSpPr>
        <p:spPr>
          <a:xfrm>
            <a:off x="27057635" y="17597096"/>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
        <p:nvSpPr>
          <p:cNvPr id="2" name="Title 1"/>
          <p:cNvSpPr>
            <a:spLocks noGrp="1"/>
          </p:cNvSpPr>
          <p:nvPr>
            <p:ph type="title"/>
          </p:nvPr>
        </p:nvSpPr>
        <p:spPr>
          <a:xfrm>
            <a:off x="4723852" y="4280386"/>
            <a:ext cx="23090859" cy="17121499"/>
          </a:xfrm>
        </p:spPr>
        <p:txBody>
          <a:bodyPr anchor="ctr">
            <a:normAutofit/>
          </a:bodyPr>
          <a:lstStyle>
            <a:lvl1pPr algn="ctr">
              <a:defRPr sz="10595"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291656" y="21401875"/>
            <a:ext cx="21955251" cy="2377987"/>
          </a:xfrm>
        </p:spPr>
        <p:txBody>
          <a:bodyPr anchor="ctr">
            <a:normAutofit/>
          </a:bodyPr>
          <a:lstStyle>
            <a:lvl1pPr marL="0" indent="0">
              <a:buFontTx/>
              <a:buNone/>
              <a:defRPr sz="5960"/>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smtClean="0"/>
              <a:t>Edit Master text styles</a:t>
            </a:r>
          </a:p>
        </p:txBody>
      </p:sp>
      <p:sp>
        <p:nvSpPr>
          <p:cNvPr id="3" name="Text Placeholder 2"/>
          <p:cNvSpPr>
            <a:spLocks noGrp="1"/>
          </p:cNvSpPr>
          <p:nvPr>
            <p:ph type="body" idx="1"/>
          </p:nvPr>
        </p:nvSpPr>
        <p:spPr>
          <a:xfrm>
            <a:off x="3686807" y="27109050"/>
            <a:ext cx="24884977" cy="9036350"/>
          </a:xfrm>
        </p:spPr>
        <p:txBody>
          <a:bodyPr anchor="ctr">
            <a:normAutofit/>
          </a:bodyPr>
          <a:lstStyle>
            <a:lvl1pPr marL="0" indent="0" algn="ct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28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686814" y="20650294"/>
            <a:ext cx="24884970" cy="9167420"/>
          </a:xfrm>
        </p:spPr>
        <p:txBody>
          <a:bodyPr anchor="b">
            <a:normAutofit/>
          </a:bodyPr>
          <a:lstStyle>
            <a:lvl1pPr algn="r">
              <a:defRPr sz="105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686808" y="29817714"/>
            <a:ext cx="24884974" cy="5370131"/>
          </a:xfrm>
        </p:spPr>
        <p:txBody>
          <a:bodyPr anchor="t">
            <a:normAutofit/>
          </a:bodyPr>
          <a:lstStyle>
            <a:lvl1pPr marL="0" indent="0" algn="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3065472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209694" y="5386502"/>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5" name="TextBox 14"/>
          <p:cNvSpPr txBox="1"/>
          <p:nvPr/>
        </p:nvSpPr>
        <p:spPr>
          <a:xfrm>
            <a:off x="27057635" y="17597096"/>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
        <p:nvSpPr>
          <p:cNvPr id="2" name="Title 1"/>
          <p:cNvSpPr>
            <a:spLocks noGrp="1"/>
          </p:cNvSpPr>
          <p:nvPr>
            <p:ph type="title"/>
          </p:nvPr>
        </p:nvSpPr>
        <p:spPr>
          <a:xfrm>
            <a:off x="4723852" y="4280386"/>
            <a:ext cx="23090859" cy="17121499"/>
          </a:xfrm>
        </p:spPr>
        <p:txBody>
          <a:bodyPr anchor="ctr">
            <a:normAutofit/>
          </a:bodyPr>
          <a:lstStyle>
            <a:lvl1pPr algn="ctr">
              <a:defRPr sz="10595"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686812" y="24255466"/>
            <a:ext cx="24884974" cy="5548636"/>
          </a:xfrm>
        </p:spPr>
        <p:txBody>
          <a:bodyPr vert="horz" lIns="91440" tIns="45720" rIns="91440" bIns="45720" rtlCol="0" anchor="b">
            <a:normAutofit/>
          </a:bodyPr>
          <a:lstStyle>
            <a:lvl1pPr algn="r">
              <a:buNone/>
              <a:defRPr lang="en-US" sz="7946"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3686808" y="29804102"/>
            <a:ext cx="24884974" cy="6341298"/>
          </a:xfrm>
        </p:spPr>
        <p:txBody>
          <a:bodyPr anchor="t">
            <a:normAutofit/>
          </a:bodyPr>
          <a:lstStyle>
            <a:lvl1pPr marL="0" indent="0" algn="r">
              <a:buNone/>
              <a:defRPr sz="5960">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433240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686813" y="4280386"/>
            <a:ext cx="24884977" cy="17022422"/>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3686809" y="21877479"/>
            <a:ext cx="24884980" cy="5231571"/>
          </a:xfrm>
        </p:spPr>
        <p:txBody>
          <a:bodyPr vert="horz" lIns="91440" tIns="45720" rIns="91440" bIns="45720" rtlCol="0" anchor="b">
            <a:normAutofit/>
          </a:bodyPr>
          <a:lstStyle>
            <a:lvl1pPr>
              <a:buNone/>
              <a:defRPr lang="en-US" sz="9271"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3686809" y="27109050"/>
            <a:ext cx="24884980" cy="9036350"/>
          </a:xfrm>
        </p:spPr>
        <p:txBody>
          <a:bodyPr anchor="t">
            <a:normAutofit/>
          </a:bodyPr>
          <a:lstStyle>
            <a:lvl1pPr marL="0" indent="0" algn="l">
              <a:buNone/>
              <a:defRPr sz="5960">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1185835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762471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174458" y="4280376"/>
            <a:ext cx="4397332" cy="318650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686810" y="4280376"/>
            <a:ext cx="19919835" cy="3186502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189892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783" y="2853590"/>
            <a:ext cx="25509671" cy="1236553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251783" y="16645908"/>
            <a:ext cx="25509671" cy="2080155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4316616" y="38123769"/>
            <a:ext cx="2839040" cy="2278904"/>
          </a:xfrm>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a:xfrm>
            <a:off x="6531313" y="38123769"/>
            <a:ext cx="17596034" cy="2278904"/>
          </a:xfrm>
        </p:spPr>
        <p:txBody>
          <a:bodyPr/>
          <a:lstStyle/>
          <a:p>
            <a:endParaRPr lang="en-US"/>
          </a:p>
        </p:txBody>
      </p:sp>
      <p:sp>
        <p:nvSpPr>
          <p:cNvPr id="6" name="Slide Number Placeholder 5"/>
          <p:cNvSpPr>
            <a:spLocks noGrp="1"/>
          </p:cNvSpPr>
          <p:nvPr>
            <p:ph type="sldNum" sz="quarter" idx="12"/>
          </p:nvPr>
        </p:nvSpPr>
        <p:spPr>
          <a:xfrm>
            <a:off x="27344926" y="38123769"/>
            <a:ext cx="1416528" cy="2278904"/>
          </a:xfrm>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227684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78818" y="16645899"/>
            <a:ext cx="22182636" cy="14730230"/>
          </a:xfrm>
        </p:spPr>
        <p:txBody>
          <a:bodyPr anchor="b"/>
          <a:lstStyle>
            <a:lvl1pPr algn="r">
              <a:defRPr sz="1324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578826" y="31376132"/>
            <a:ext cx="22182626" cy="5370131"/>
          </a:xfrm>
        </p:spPr>
        <p:txBody>
          <a:bodyPr anchor="t">
            <a:normAutofit/>
          </a:bodyPr>
          <a:lstStyle>
            <a:lvl1pPr marL="0" indent="0" algn="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DE46F-57DA-4B47-A298-96F299D2DE1D}"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7392438" y="38173058"/>
            <a:ext cx="1369016" cy="2278904"/>
          </a:xfrm>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341302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783" y="4280386"/>
            <a:ext cx="25509671" cy="1093873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51781" y="16645908"/>
            <a:ext cx="12382562" cy="21025361"/>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378890" y="16645908"/>
            <a:ext cx="12382562" cy="20888985"/>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1DE46F-57DA-4B47-A298-96F299D2DE1D}"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358603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401830" y="16593062"/>
            <a:ext cx="11443564" cy="3596702"/>
          </a:xfrm>
        </p:spPr>
        <p:txBody>
          <a:bodyPr anchor="b">
            <a:noAutofit/>
          </a:bodyPr>
          <a:lstStyle>
            <a:lvl1pPr marL="0" indent="0">
              <a:buNone/>
              <a:defRPr sz="9271" b="0">
                <a:solidFill>
                  <a:schemeClr val="accent1">
                    <a:lumMod val="75000"/>
                  </a:schemeClr>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3686805" y="20817287"/>
            <a:ext cx="12158584" cy="16635041"/>
          </a:xfrm>
        </p:spPr>
        <p:txBody>
          <a:bodyPr anchor="t">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7090100" y="16645908"/>
            <a:ext cx="11481689" cy="3596702"/>
          </a:xfrm>
        </p:spPr>
        <p:txBody>
          <a:bodyPr anchor="b">
            <a:noAutofit/>
          </a:bodyPr>
          <a:lstStyle>
            <a:lvl1pPr marL="0" indent="0">
              <a:buNone/>
              <a:defRPr sz="9271" b="0">
                <a:solidFill>
                  <a:schemeClr val="accent1">
                    <a:lumMod val="75000"/>
                  </a:schemeClr>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6413198" y="20817287"/>
            <a:ext cx="12158584" cy="16635041"/>
          </a:xfrm>
        </p:spPr>
        <p:txBody>
          <a:bodyPr anchor="t">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1DE46F-57DA-4B47-A298-96F299D2DE1D}"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72043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1DE46F-57DA-4B47-A298-96F299D2DE1D}"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280242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DE46F-57DA-4B47-A298-96F299D2DE1D}"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692966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08" y="9987545"/>
            <a:ext cx="8815484" cy="8560753"/>
          </a:xfrm>
        </p:spPr>
        <p:txBody>
          <a:bodyPr anchor="b">
            <a:normAutofit/>
          </a:bodyPr>
          <a:lstStyle>
            <a:lvl1pPr algn="ctr">
              <a:defRPr sz="7946" b="0"/>
            </a:lvl1pPr>
          </a:lstStyle>
          <a:p>
            <a:r>
              <a:rPr lang="en-US" smtClean="0"/>
              <a:t>Click to edit Master title style</a:t>
            </a:r>
            <a:endParaRPr lang="en-US" dirty="0"/>
          </a:p>
        </p:txBody>
      </p:sp>
      <p:sp>
        <p:nvSpPr>
          <p:cNvPr id="3" name="Content Placeholder 2"/>
          <p:cNvSpPr>
            <a:spLocks noGrp="1"/>
          </p:cNvSpPr>
          <p:nvPr>
            <p:ph idx="1"/>
          </p:nvPr>
        </p:nvSpPr>
        <p:spPr>
          <a:xfrm>
            <a:off x="13070101" y="4280379"/>
            <a:ext cx="15501684" cy="31865030"/>
          </a:xfrm>
        </p:spPr>
        <p:txBody>
          <a:bodyPr anchor="ctr">
            <a:normAutofit/>
          </a:bodyPr>
          <a:lstStyle>
            <a:lvl1pPr>
              <a:defRPr sz="6622"/>
            </a:lvl1pPr>
            <a:lvl2pPr>
              <a:defRPr sz="5960"/>
            </a:lvl2pPr>
            <a:lvl3pPr>
              <a:defRPr sz="5297"/>
            </a:lvl3pPr>
            <a:lvl4pPr>
              <a:defRPr sz="4635"/>
            </a:lvl4pPr>
            <a:lvl5pPr>
              <a:defRPr sz="4635"/>
            </a:lvl5pPr>
            <a:lvl6pPr>
              <a:defRPr sz="4635"/>
            </a:lvl6pPr>
            <a:lvl7pPr>
              <a:defRPr sz="4635"/>
            </a:lvl7pPr>
            <a:lvl8pPr>
              <a:defRPr sz="4635"/>
            </a:lvl8pPr>
            <a:lvl9pPr>
              <a:defRPr sz="463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686808" y="18548297"/>
            <a:ext cx="8815484" cy="11414337"/>
          </a:xfrm>
        </p:spPr>
        <p:txBody>
          <a:bodyPr>
            <a:normAutofit/>
          </a:bodyPr>
          <a:lstStyle>
            <a:lvl1pPr marL="0" indent="0" algn="ctr">
              <a:buNone/>
              <a:defRPr sz="5297"/>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B11DE46F-57DA-4B47-A298-96F299D2DE1D}"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125222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2863" y="10938733"/>
            <a:ext cx="13477764" cy="8560753"/>
          </a:xfrm>
        </p:spPr>
        <p:txBody>
          <a:bodyPr anchor="b">
            <a:normAutofit/>
          </a:bodyPr>
          <a:lstStyle>
            <a:lvl1pPr algn="ctr">
              <a:defRPr sz="9271"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18864052" y="5707168"/>
            <a:ext cx="8149446" cy="28535842"/>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smtClean="0"/>
              <a:t>Click icon to add picture</a:t>
            </a:r>
            <a:endParaRPr lang="en-US" dirty="0"/>
          </a:p>
        </p:txBody>
      </p:sp>
      <p:sp>
        <p:nvSpPr>
          <p:cNvPr id="4" name="Text Placeholder 3"/>
          <p:cNvSpPr>
            <a:spLocks noGrp="1"/>
          </p:cNvSpPr>
          <p:nvPr>
            <p:ph type="body" sz="half" idx="2"/>
          </p:nvPr>
        </p:nvSpPr>
        <p:spPr>
          <a:xfrm>
            <a:off x="3682863" y="19499486"/>
            <a:ext cx="13477764" cy="11414337"/>
          </a:xfrm>
        </p:spPr>
        <p:txBody>
          <a:bodyPr>
            <a:normAutofit/>
          </a:bodyPr>
          <a:lstStyle>
            <a:lvl1pPr marL="0" indent="0" algn="ctr">
              <a:buNone/>
              <a:defRPr sz="5960"/>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B11DE46F-57DA-4B47-A298-96F299D2DE1D}"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EFC53-CF6C-459D-9201-42F64067FD9C}" type="slidenum">
              <a:rPr lang="en-US" smtClean="0"/>
              <a:t>‹#›</a:t>
            </a:fld>
            <a:endParaRPr lang="en-US"/>
          </a:p>
        </p:txBody>
      </p:sp>
    </p:spTree>
    <p:extLst>
      <p:ext uri="{BB962C8B-B14F-4D97-AF65-F5344CB8AC3E}">
        <p14:creationId xmlns:p14="http://schemas.microsoft.com/office/powerpoint/2010/main" val="131356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2" y="3"/>
            <a:ext cx="7058962" cy="42803769"/>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3251783" y="2853590"/>
            <a:ext cx="25509671" cy="12365532"/>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51784" y="16645911"/>
            <a:ext cx="25509668" cy="209524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364128" y="38173058"/>
            <a:ext cx="2839040" cy="2278904"/>
          </a:xfrm>
          <a:prstGeom prst="rect">
            <a:avLst/>
          </a:prstGeom>
        </p:spPr>
        <p:txBody>
          <a:bodyPr vert="horz" lIns="91440" tIns="45720" rIns="91440" bIns="45720" rtlCol="0" anchor="ctr"/>
          <a:lstStyle>
            <a:lvl1pPr algn="r">
              <a:defRPr sz="3311" b="0" i="0">
                <a:solidFill>
                  <a:schemeClr val="tx1"/>
                </a:solidFill>
                <a:effectLst/>
                <a:latin typeface="+mn-lt"/>
              </a:defRPr>
            </a:lvl1pPr>
          </a:lstStyle>
          <a:p>
            <a:fld id="{B11DE46F-57DA-4B47-A298-96F299D2DE1D}" type="datetimeFigureOut">
              <a:rPr lang="en-US" smtClean="0"/>
              <a:t>5/25/2024</a:t>
            </a:fld>
            <a:endParaRPr lang="en-US"/>
          </a:p>
        </p:txBody>
      </p:sp>
      <p:sp>
        <p:nvSpPr>
          <p:cNvPr id="5" name="Footer Placeholder 4"/>
          <p:cNvSpPr>
            <a:spLocks noGrp="1"/>
          </p:cNvSpPr>
          <p:nvPr>
            <p:ph type="ftr" sz="quarter" idx="3"/>
          </p:nvPr>
        </p:nvSpPr>
        <p:spPr>
          <a:xfrm>
            <a:off x="6578825" y="38173058"/>
            <a:ext cx="17596034" cy="2278904"/>
          </a:xfrm>
          <a:prstGeom prst="rect">
            <a:avLst/>
          </a:prstGeom>
        </p:spPr>
        <p:txBody>
          <a:bodyPr vert="horz" lIns="91440" tIns="45720" rIns="91440" bIns="45720" rtlCol="0" anchor="ctr"/>
          <a:lstStyle>
            <a:lvl1pPr algn="l">
              <a:defRPr sz="3311"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27392438" y="38173058"/>
            <a:ext cx="1369016" cy="2278904"/>
          </a:xfrm>
          <a:prstGeom prst="rect">
            <a:avLst/>
          </a:prstGeom>
        </p:spPr>
        <p:txBody>
          <a:bodyPr vert="horz" lIns="91440" tIns="45720" rIns="91440" bIns="45720" rtlCol="0" anchor="ctr"/>
          <a:lstStyle>
            <a:lvl1pPr algn="r">
              <a:defRPr sz="3311" b="0" i="0">
                <a:solidFill>
                  <a:schemeClr val="tx1"/>
                </a:solidFill>
                <a:effectLst/>
                <a:latin typeface="+mn-lt"/>
              </a:defRPr>
            </a:lvl1pPr>
          </a:lstStyle>
          <a:p>
            <a:fld id="{3BEEFC53-CF6C-459D-9201-42F64067FD9C}" type="slidenum">
              <a:rPr lang="en-US" smtClean="0"/>
              <a:t>‹#›</a:t>
            </a:fld>
            <a:endParaRPr lang="en-US"/>
          </a:p>
        </p:txBody>
      </p:sp>
    </p:spTree>
    <p:extLst>
      <p:ext uri="{BB962C8B-B14F-4D97-AF65-F5344CB8AC3E}">
        <p14:creationId xmlns:p14="http://schemas.microsoft.com/office/powerpoint/2010/main" val="3130279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1513743" rtl="0" eaLnBrk="1" latinLnBrk="0" hangingPunct="1">
        <a:spcBef>
          <a:spcPct val="0"/>
        </a:spcBef>
        <a:buNone/>
        <a:defRPr sz="13244"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6090" indent="-946090" algn="l" defTabSz="1513743" rtl="0" eaLnBrk="1" latinLnBrk="0" hangingPunct="1">
        <a:spcBef>
          <a:spcPct val="20000"/>
        </a:spcBef>
        <a:spcAft>
          <a:spcPts val="1987"/>
        </a:spcAft>
        <a:buClr>
          <a:schemeClr val="accent1">
            <a:lumMod val="75000"/>
          </a:schemeClr>
        </a:buClr>
        <a:buSzPct val="145000"/>
        <a:buFont typeface="Arial"/>
        <a:buChar char="•"/>
        <a:defRPr sz="7946" kern="1200" cap="none">
          <a:solidFill>
            <a:schemeClr val="tx1"/>
          </a:solidFill>
          <a:effectLst/>
          <a:latin typeface="+mn-lt"/>
          <a:ea typeface="+mn-ea"/>
          <a:cs typeface="+mn-cs"/>
        </a:defRPr>
      </a:lvl1pPr>
      <a:lvl2pPr marL="2459833" indent="-946090" algn="l" defTabSz="1513743" rtl="0" eaLnBrk="1" latinLnBrk="0" hangingPunct="1">
        <a:spcBef>
          <a:spcPct val="20000"/>
        </a:spcBef>
        <a:spcAft>
          <a:spcPts val="1987"/>
        </a:spcAft>
        <a:buClr>
          <a:schemeClr val="accent1">
            <a:lumMod val="75000"/>
          </a:schemeClr>
        </a:buClr>
        <a:buSzPct val="145000"/>
        <a:buFont typeface="Arial"/>
        <a:buChar char="•"/>
        <a:defRPr sz="6622" kern="1200" cap="none">
          <a:solidFill>
            <a:schemeClr val="tx1"/>
          </a:solidFill>
          <a:effectLst/>
          <a:latin typeface="+mn-lt"/>
          <a:ea typeface="+mn-ea"/>
          <a:cs typeface="+mn-cs"/>
        </a:defRPr>
      </a:lvl2pPr>
      <a:lvl3pPr marL="3973577" indent="-946090" algn="l" defTabSz="1513743" rtl="0" eaLnBrk="1" latinLnBrk="0" hangingPunct="1">
        <a:spcBef>
          <a:spcPct val="20000"/>
        </a:spcBef>
        <a:spcAft>
          <a:spcPts val="1987"/>
        </a:spcAft>
        <a:buClr>
          <a:schemeClr val="accent1">
            <a:lumMod val="75000"/>
          </a:schemeClr>
        </a:buClr>
        <a:buSzPct val="145000"/>
        <a:buFont typeface="Arial"/>
        <a:buChar char="•"/>
        <a:defRPr sz="5960" kern="1200" cap="none">
          <a:solidFill>
            <a:schemeClr val="tx1"/>
          </a:solidFill>
          <a:effectLst/>
          <a:latin typeface="+mn-lt"/>
          <a:ea typeface="+mn-ea"/>
          <a:cs typeface="+mn-cs"/>
        </a:defRPr>
      </a:lvl3pPr>
      <a:lvl4pPr marL="5108884" indent="-567654" algn="l" defTabSz="1513743" rtl="0" eaLnBrk="1" latinLnBrk="0" hangingPunct="1">
        <a:spcBef>
          <a:spcPct val="20000"/>
        </a:spcBef>
        <a:spcAft>
          <a:spcPts val="1987"/>
        </a:spcAft>
        <a:buClr>
          <a:schemeClr val="accent1">
            <a:lumMod val="75000"/>
          </a:schemeClr>
        </a:buClr>
        <a:buSzPct val="145000"/>
        <a:buFont typeface="Arial"/>
        <a:buChar char="•"/>
        <a:defRPr sz="5297" kern="1200" cap="none">
          <a:solidFill>
            <a:schemeClr val="tx1"/>
          </a:solidFill>
          <a:effectLst/>
          <a:latin typeface="+mn-lt"/>
          <a:ea typeface="+mn-ea"/>
          <a:cs typeface="+mn-cs"/>
        </a:defRPr>
      </a:lvl4pPr>
      <a:lvl5pPr marL="6622628" indent="-567654"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5pPr>
      <a:lvl6pPr marL="8325589"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6pPr>
      <a:lvl7pPr marL="9839333"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7pPr>
      <a:lvl8pPr marL="11353076"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8pPr>
      <a:lvl9pPr marL="12866820"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rgbClr val="F3F7FC"/>
            </a:gs>
            <a:gs pos="100000">
              <a:schemeClr val="accent1">
                <a:lumMod val="45000"/>
                <a:lumOff val="55000"/>
              </a:schemeClr>
            </a:gs>
            <a:gs pos="14000">
              <a:schemeClr val="accent1">
                <a:lumMod val="45000"/>
                <a:lumOff val="55000"/>
              </a:schemeClr>
            </a:gs>
            <a:gs pos="6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914401" y="0"/>
            <a:ext cx="28517850" cy="7372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0" b="1" smtClean="0">
              <a:latin typeface="Arial" panose="020B0604020202020204" pitchFamily="34" charset="0"/>
              <a:cs typeface="Arial" panose="020B0604020202020204" pitchFamily="34" charset="0"/>
            </a:endParaRPr>
          </a:p>
          <a:p>
            <a:pPr algn="ctr"/>
            <a:r>
              <a:rPr lang="en-US" sz="9000" b="1" smtClean="0">
                <a:latin typeface="Arial" panose="020B0604020202020204" pitchFamily="34" charset="0"/>
                <a:cs typeface="Arial" panose="020B0604020202020204" pitchFamily="34" charset="0"/>
              </a:rPr>
              <a:t>BUILDING </a:t>
            </a:r>
            <a:r>
              <a:rPr lang="en-US" sz="9000" b="1">
                <a:latin typeface="Arial" panose="020B0604020202020204" pitchFamily="34" charset="0"/>
                <a:cs typeface="Arial" panose="020B0604020202020204" pitchFamily="34" charset="0"/>
              </a:rPr>
              <a:t>A LAPTOP SELLING WEBSITE APPLICATION FOR TLD STORE USING JAVA SPRING </a:t>
            </a:r>
            <a:r>
              <a:rPr lang="en-US" sz="9000" b="1" smtClean="0">
                <a:latin typeface="Arial" panose="020B0604020202020204" pitchFamily="34" charset="0"/>
                <a:cs typeface="Arial" panose="020B0604020202020204" pitchFamily="34" charset="0"/>
              </a:rPr>
              <a:t>BOOT</a:t>
            </a:r>
          </a:p>
          <a:p>
            <a:pPr algn="ctr"/>
            <a:r>
              <a:rPr lang="nl-NL" sz="6000" b="1">
                <a:latin typeface="Arial" panose="020B0604020202020204" pitchFamily="34" charset="0"/>
                <a:cs typeface="Arial" panose="020B0604020202020204" pitchFamily="34" charset="0"/>
              </a:rPr>
              <a:t>Student: Ta Van Thuan</a:t>
            </a:r>
          </a:p>
          <a:p>
            <a:pPr algn="ctr"/>
            <a:r>
              <a:rPr lang="nl-NL" sz="6000" b="1">
                <a:latin typeface="Arial" panose="020B0604020202020204" pitchFamily="34" charset="0"/>
                <a:cs typeface="Arial" panose="020B0604020202020204" pitchFamily="34" charset="0"/>
              </a:rPr>
              <a:t>Instructor: </a:t>
            </a:r>
            <a:r>
              <a:rPr lang="nl-NL" sz="6000" b="1" smtClean="0">
                <a:latin typeface="Arial" panose="020B0604020202020204" pitchFamily="34" charset="0"/>
                <a:cs typeface="Arial" panose="020B0604020202020204" pitchFamily="34" charset="0"/>
              </a:rPr>
              <a:t>ThS. </a:t>
            </a:r>
            <a:r>
              <a:rPr lang="nl-NL" sz="6000" b="1">
                <a:latin typeface="Arial" panose="020B0604020202020204" pitchFamily="34" charset="0"/>
                <a:cs typeface="Arial" panose="020B0604020202020204" pitchFamily="34" charset="0"/>
              </a:rPr>
              <a:t>Nguyen Duc Luu</a:t>
            </a:r>
            <a:endParaRPr lang="en-US" sz="6000" b="1">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4266" t="4399" r="4266" b="5067"/>
          <a:stretch/>
        </p:blipFill>
        <p:spPr>
          <a:xfrm>
            <a:off x="26696669" y="125730"/>
            <a:ext cx="2613661" cy="2586990"/>
          </a:xfrm>
          <a:prstGeom prst="rect">
            <a:avLst/>
          </a:prstGeom>
        </p:spPr>
      </p:pic>
      <p:sp>
        <p:nvSpPr>
          <p:cNvPr id="6" name="Rounded Rectangle 5"/>
          <p:cNvSpPr/>
          <p:nvPr/>
        </p:nvSpPr>
        <p:spPr>
          <a:xfrm>
            <a:off x="0" y="7773802"/>
            <a:ext cx="14516100" cy="1303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0" b="1" smtClean="0">
                <a:solidFill>
                  <a:schemeClr val="tx1"/>
                </a:solidFill>
                <a:latin typeface="Arial" panose="020B0604020202020204" pitchFamily="34" charset="0"/>
                <a:cs typeface="Arial" panose="020B0604020202020204" pitchFamily="34" charset="0"/>
              </a:rPr>
              <a:t>INTRODUCTION</a:t>
            </a:r>
          </a:p>
          <a:p>
            <a:pPr algn="ctr"/>
            <a:r>
              <a:rPr lang="en-US" sz="4800">
                <a:solidFill>
                  <a:schemeClr val="tx1"/>
                </a:solidFill>
                <a:latin typeface="Arial" panose="020B0604020202020204" pitchFamily="34" charset="0"/>
                <a:cs typeface="Arial" panose="020B0604020202020204" pitchFamily="34" charset="0"/>
              </a:rPr>
              <a:t>Nowadays, with the explosion of information technology, buying and selling goods has been digitized and has become more popular than ever. For the convenience of both stores and customers, TLD store has entered e-commerce with the goal of providing a modern and convenient shopping platform. This website not only helps customers easily search and shop for laptops quickly, but also supports stores in managing products, orders and interacting with customers. In addition, the website brings outstanding convenience, ease of use and quick processing of user operations, while ensuring high security for user accounts and information, creating trust and satisfaction. please customers.</a:t>
            </a:r>
          </a:p>
        </p:txBody>
      </p:sp>
      <p:sp>
        <p:nvSpPr>
          <p:cNvPr id="11" name="Rounded Rectangle 10"/>
          <p:cNvSpPr/>
          <p:nvPr/>
        </p:nvSpPr>
        <p:spPr>
          <a:xfrm>
            <a:off x="15759113" y="7773802"/>
            <a:ext cx="14516100" cy="1303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0" b="1" smtClean="0">
                <a:solidFill>
                  <a:schemeClr val="tx1"/>
                </a:solidFill>
                <a:latin typeface="Arial" panose="020B0604020202020204" pitchFamily="34" charset="0"/>
                <a:cs typeface="Arial" panose="020B0604020202020204" pitchFamily="34" charset="0"/>
              </a:rPr>
              <a:t>TECHNOLOGIES</a:t>
            </a:r>
            <a:r>
              <a:rPr lang="en-US" sz="10000" b="1" smtClean="0">
                <a:solidFill>
                  <a:schemeClr val="tx1"/>
                </a:solidFill>
                <a:latin typeface="Arial" panose="020B0604020202020204" pitchFamily="34" charset="0"/>
                <a:cs typeface="Arial" panose="020B0604020202020204" pitchFamily="34" charset="0"/>
              </a:rPr>
              <a:t> </a:t>
            </a:r>
            <a:endParaRPr lang="en-US" sz="10000" b="1">
              <a:solidFill>
                <a:schemeClr val="tx1"/>
              </a:solidFill>
              <a:latin typeface="Arial" panose="020B0604020202020204" pitchFamily="34" charset="0"/>
              <a:cs typeface="Arial" panose="020B0604020202020204" pitchFamily="34" charset="0"/>
            </a:endParaRPr>
          </a:p>
          <a:p>
            <a:pPr algn="ctr"/>
            <a:r>
              <a:rPr lang="en-US" sz="4800" b="1">
                <a:solidFill>
                  <a:schemeClr val="tx1"/>
                </a:solidFill>
                <a:latin typeface="Arial" panose="020B0604020202020204" pitchFamily="34" charset="0"/>
                <a:cs typeface="Arial" panose="020B0604020202020204" pitchFamily="34" charset="0"/>
              </a:rPr>
              <a:t>Java Spring Boot </a:t>
            </a:r>
            <a:r>
              <a:rPr lang="en-US" sz="4800">
                <a:solidFill>
                  <a:schemeClr val="tx1"/>
                </a:solidFill>
                <a:latin typeface="Arial" panose="020B0604020202020204" pitchFamily="34" charset="0"/>
                <a:cs typeface="Arial" panose="020B0604020202020204" pitchFamily="34" charset="0"/>
              </a:rPr>
              <a:t>is a powerful framework that helps build web applications quickly and efficiently. Spring Boot can create applications that are highly secure, clearly structured, easy to manage, maintain, and scalable in the future.</a:t>
            </a:r>
          </a:p>
          <a:p>
            <a:pPr algn="ctr"/>
            <a:r>
              <a:rPr lang="en-US" sz="4800" b="1">
                <a:solidFill>
                  <a:schemeClr val="tx1"/>
                </a:solidFill>
                <a:latin typeface="Arial" panose="020B0604020202020204" pitchFamily="34" charset="0"/>
                <a:cs typeface="Arial" panose="020B0604020202020204" pitchFamily="34" charset="0"/>
              </a:rPr>
              <a:t>Angular</a:t>
            </a:r>
            <a:r>
              <a:rPr lang="en-US" sz="4800">
                <a:solidFill>
                  <a:schemeClr val="tx1"/>
                </a:solidFill>
                <a:latin typeface="Arial" panose="020B0604020202020204" pitchFamily="34" charset="0"/>
                <a:cs typeface="Arial" panose="020B0604020202020204" pitchFamily="34" charset="0"/>
              </a:rPr>
              <a:t> is a client-side framework developed by Google, allowing the creation of user-friendly interfaces that are easy to use and provide a smooth experience to help customers easily search and shop for products.</a:t>
            </a:r>
          </a:p>
          <a:p>
            <a:pPr algn="ctr"/>
            <a:r>
              <a:rPr lang="en-US" sz="4800" b="1">
                <a:solidFill>
                  <a:schemeClr val="tx1"/>
                </a:solidFill>
                <a:latin typeface="Arial" panose="020B0604020202020204" pitchFamily="34" charset="0"/>
                <a:cs typeface="Arial" panose="020B0604020202020204" pitchFamily="34" charset="0"/>
              </a:rPr>
              <a:t>MySQL</a:t>
            </a:r>
            <a:r>
              <a:rPr lang="en-US" sz="4800">
                <a:solidFill>
                  <a:schemeClr val="tx1"/>
                </a:solidFill>
                <a:latin typeface="Arial" panose="020B0604020202020204" pitchFamily="34" charset="0"/>
                <a:cs typeface="Arial" panose="020B0604020202020204" pitchFamily="34" charset="0"/>
              </a:rPr>
              <a:t> is a powerful database management system, suitable for Website applications. MySQL manages data efficiently, provides high security features, and is capable of handling complex queries</a:t>
            </a:r>
            <a:r>
              <a:rPr lang="en-US" sz="4800" smtClean="0">
                <a:solidFill>
                  <a:schemeClr val="tx1"/>
                </a:solidFill>
                <a:latin typeface="Arial" panose="020B0604020202020204" pitchFamily="34" charset="0"/>
                <a:cs typeface="Arial" panose="020B0604020202020204" pitchFamily="34" charset="0"/>
              </a:rPr>
              <a:t>.</a:t>
            </a:r>
          </a:p>
          <a:p>
            <a:pPr algn="ctr"/>
            <a:endParaRPr lang="en-US" sz="480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0" y="21108147"/>
            <a:ext cx="30275213" cy="1798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0" b="1" smtClean="0">
                <a:latin typeface="Arial" panose="020B0604020202020204" pitchFamily="34" charset="0"/>
                <a:cs typeface="Arial" panose="020B0604020202020204" pitchFamily="34" charset="0"/>
              </a:rPr>
              <a:t>RESULTS</a:t>
            </a:r>
            <a:endParaRPr lang="en-US" sz="4800">
              <a:solidFill>
                <a:schemeClr val="tx1"/>
              </a:solidFill>
              <a:latin typeface="Arial" panose="020B0604020202020204" pitchFamily="34" charset="0"/>
              <a:cs typeface="Arial" panose="020B0604020202020204" pitchFamily="34" charset="0"/>
            </a:endParaRPr>
          </a:p>
          <a:p>
            <a:pPr marL="685800" indent="-685800">
              <a:buFont typeface="Wingdings" panose="05000000000000000000" pitchFamily="2" charset="2"/>
              <a:buChar char="q"/>
            </a:pPr>
            <a:r>
              <a:rPr lang="en-US" sz="4800">
                <a:solidFill>
                  <a:schemeClr val="tx1"/>
                </a:solidFill>
                <a:latin typeface="Arial" panose="020B0604020202020204" pitchFamily="34" charset="0"/>
                <a:cs typeface="Arial" panose="020B0604020202020204" pitchFamily="34" charset="0"/>
              </a:rPr>
              <a:t>Build a Website that meets management requirements for administrators such as: order management, product management, customer management, employee management, and revenue statistics</a:t>
            </a:r>
            <a:r>
              <a:rPr lang="vi-VN" sz="4800">
                <a:solidFill>
                  <a:schemeClr val="tx1"/>
                </a:solidFill>
                <a:latin typeface="Arial" panose="020B0604020202020204" pitchFamily="34" charset="0"/>
                <a:cs typeface="Arial" panose="020B0604020202020204" pitchFamily="34" charset="0"/>
              </a:rPr>
              <a:t>.</a:t>
            </a:r>
          </a:p>
          <a:p>
            <a:pPr marL="685800" indent="-685800">
              <a:buFont typeface="Wingdings" panose="05000000000000000000" pitchFamily="2" charset="2"/>
              <a:buChar char="q"/>
            </a:pPr>
            <a:r>
              <a:rPr lang="en-US" sz="4800">
                <a:solidFill>
                  <a:schemeClr val="tx1"/>
                </a:solidFill>
                <a:latin typeface="Arial" panose="020B0604020202020204" pitchFamily="34" charset="0"/>
                <a:cs typeface="Arial" panose="020B0604020202020204" pitchFamily="34" charset="0"/>
              </a:rPr>
              <a:t>Meet requirements for customers using the Website such as: viewing products, adding products to cart, ordering, logging in, registering</a:t>
            </a:r>
            <a:r>
              <a:rPr lang="vi-VN" sz="4800">
                <a:solidFill>
                  <a:schemeClr val="tx1"/>
                </a:solidFill>
                <a:latin typeface="Arial" panose="020B0604020202020204" pitchFamily="34" charset="0"/>
                <a:cs typeface="Arial" panose="020B0604020202020204" pitchFamily="34" charset="0"/>
              </a:rPr>
              <a:t>.</a:t>
            </a:r>
            <a:endParaRPr lang="en-US" sz="4800">
              <a:solidFill>
                <a:schemeClr val="tx1"/>
              </a:solidFill>
              <a:latin typeface="Arial" panose="020B0604020202020204" pitchFamily="34" charset="0"/>
              <a:cs typeface="Arial" panose="020B0604020202020204" pitchFamily="34" charset="0"/>
            </a:endParaRPr>
          </a:p>
          <a:p>
            <a:endParaRPr lang="en-US" sz="4800" smtClean="0">
              <a:solidFill>
                <a:prstClr val="black"/>
              </a:solidFill>
              <a:cs typeface="Arial" panose="020B0604020202020204" pitchFamily="34" charset="0"/>
            </a:endParaRPr>
          </a:p>
          <a:p>
            <a:endParaRPr lang="en-US" sz="4800" smtClean="0">
              <a:solidFill>
                <a:prstClr val="black"/>
              </a:solidFill>
              <a:cs typeface="Arial" panose="020B0604020202020204" pitchFamily="34" charset="0"/>
            </a:endParaRPr>
          </a:p>
          <a:p>
            <a:endParaRPr lang="en-US" sz="4800" smtClean="0">
              <a:solidFill>
                <a:prstClr val="black"/>
              </a:solidFill>
              <a:cs typeface="Arial" panose="020B0604020202020204" pitchFamily="34" charset="0"/>
            </a:endParaRPr>
          </a:p>
          <a:p>
            <a:endParaRPr lang="en-US" sz="4800" smtClean="0">
              <a:solidFill>
                <a:prstClr val="black"/>
              </a:solidFill>
              <a:cs typeface="Arial" panose="020B0604020202020204" pitchFamily="34" charset="0"/>
            </a:endParaRPr>
          </a:p>
          <a:p>
            <a:endParaRPr lang="en-US" sz="4800" b="1">
              <a:solidFill>
                <a:prstClr val="black"/>
              </a:solidFill>
              <a:latin typeface="Arial" panose="020B0604020202020204" pitchFamily="34" charset="0"/>
              <a:cs typeface="Arial" panose="020B0604020202020204" pitchFamily="34" charset="0"/>
            </a:endParaRPr>
          </a:p>
          <a:p>
            <a:endParaRPr lang="en-US" sz="4800" b="1" smtClean="0">
              <a:solidFill>
                <a:prstClr val="black"/>
              </a:solidFill>
              <a:latin typeface="Arial" panose="020B0604020202020204" pitchFamily="34" charset="0"/>
              <a:cs typeface="Arial" panose="020B0604020202020204" pitchFamily="34" charset="0"/>
            </a:endParaRPr>
          </a:p>
          <a:p>
            <a:endParaRPr lang="en-US" sz="4800" b="1">
              <a:solidFill>
                <a:prstClr val="black"/>
              </a:solidFill>
              <a:latin typeface="Arial" panose="020B0604020202020204" pitchFamily="34" charset="0"/>
              <a:cs typeface="Arial" panose="020B0604020202020204" pitchFamily="34" charset="0"/>
            </a:endParaRPr>
          </a:p>
          <a:p>
            <a:endParaRPr lang="en-US" sz="4800" b="1" smtClean="0">
              <a:solidFill>
                <a:prstClr val="black"/>
              </a:solidFill>
              <a:latin typeface="Arial" panose="020B0604020202020204" pitchFamily="34" charset="0"/>
              <a:cs typeface="Arial" panose="020B0604020202020204" pitchFamily="34" charset="0"/>
            </a:endParaRPr>
          </a:p>
          <a:p>
            <a:endParaRPr lang="en-US" sz="4800" b="1">
              <a:solidFill>
                <a:prstClr val="black"/>
              </a:solidFill>
              <a:latin typeface="Arial" panose="020B0604020202020204" pitchFamily="34" charset="0"/>
              <a:cs typeface="Arial" panose="020B0604020202020204" pitchFamily="34" charset="0"/>
            </a:endParaRPr>
          </a:p>
          <a:p>
            <a:endParaRPr lang="en-US" sz="4800" b="1" smtClean="0">
              <a:solidFill>
                <a:prstClr val="black"/>
              </a:solidFill>
              <a:latin typeface="Arial" panose="020B0604020202020204" pitchFamily="34" charset="0"/>
              <a:cs typeface="Arial" panose="020B0604020202020204" pitchFamily="34" charset="0"/>
            </a:endParaRPr>
          </a:p>
          <a:p>
            <a:endParaRPr lang="en-US" sz="4800" b="1">
              <a:solidFill>
                <a:prstClr val="black"/>
              </a:solidFill>
              <a:latin typeface="Arial" panose="020B0604020202020204" pitchFamily="34" charset="0"/>
              <a:cs typeface="Arial" panose="020B0604020202020204" pitchFamily="34" charset="0"/>
            </a:endParaRPr>
          </a:p>
          <a:p>
            <a:endParaRPr lang="en-US" sz="4800" b="1" smtClean="0">
              <a:solidFill>
                <a:prstClr val="black"/>
              </a:solidFill>
              <a:latin typeface="Arial" panose="020B0604020202020204" pitchFamily="34" charset="0"/>
              <a:cs typeface="Arial" panose="020B0604020202020204" pitchFamily="34" charset="0"/>
            </a:endParaRPr>
          </a:p>
          <a:p>
            <a:endParaRPr lang="en-US" sz="4800" b="1">
              <a:solidFill>
                <a:prstClr val="black"/>
              </a:solidFill>
              <a:latin typeface="Arial" panose="020B0604020202020204" pitchFamily="34" charset="0"/>
              <a:cs typeface="Arial" panose="020B0604020202020204" pitchFamily="34" charset="0"/>
            </a:endParaRPr>
          </a:p>
          <a:p>
            <a:endParaRPr lang="en-US" sz="4800" b="1" smtClean="0">
              <a:solidFill>
                <a:prstClr val="black"/>
              </a:solidFill>
              <a:latin typeface="Arial" panose="020B0604020202020204" pitchFamily="34" charset="0"/>
              <a:cs typeface="Arial" panose="020B0604020202020204" pitchFamily="34" charset="0"/>
            </a:endParaRPr>
          </a:p>
          <a:p>
            <a:endParaRPr lang="en-US" sz="4800" b="1" smtClean="0">
              <a:solidFill>
                <a:prstClr val="black"/>
              </a:solidFill>
              <a:latin typeface="Arial" panose="020B0604020202020204" pitchFamily="34" charset="0"/>
              <a:cs typeface="Arial" panose="020B0604020202020204" pitchFamily="34" charset="0"/>
            </a:endParaRPr>
          </a:p>
          <a:p>
            <a:endParaRPr lang="en-US" sz="4800" b="1">
              <a:solidFill>
                <a:prstClr val="black"/>
              </a:solidFill>
              <a:latin typeface="Arial" panose="020B0604020202020204" pitchFamily="34" charset="0"/>
              <a:cs typeface="Arial" panose="020B0604020202020204" pitchFamily="34" charset="0"/>
            </a:endParaRPr>
          </a:p>
          <a:p>
            <a:endParaRPr lang="en-US" sz="4800" b="1" smtClean="0">
              <a:solidFill>
                <a:prstClr val="black"/>
              </a:solidFill>
              <a:latin typeface="Arial" panose="020B0604020202020204" pitchFamily="34" charset="0"/>
              <a:cs typeface="Arial" panose="020B0604020202020204" pitchFamily="34" charset="0"/>
            </a:endParaRPr>
          </a:p>
          <a:p>
            <a:endParaRPr lang="en-US" sz="9000" b="1">
              <a:latin typeface="Arial" panose="020B0604020202020204" pitchFamily="34" charset="0"/>
              <a:cs typeface="Arial" panose="020B0604020202020204" pitchFamily="34" charset="0"/>
            </a:endParaRPr>
          </a:p>
        </p:txBody>
      </p:sp>
      <p:sp>
        <p:nvSpPr>
          <p:cNvPr id="13" name="Rectangle 12"/>
          <p:cNvSpPr/>
          <p:nvPr/>
        </p:nvSpPr>
        <p:spPr>
          <a:xfrm>
            <a:off x="907675" y="27031950"/>
            <a:ext cx="8360928" cy="4282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 name="Picture 16"/>
          <p:cNvPicPr/>
          <p:nvPr/>
        </p:nvPicPr>
        <p:blipFill rotWithShape="1">
          <a:blip r:embed="rId3" cstate="print">
            <a:extLst>
              <a:ext uri="{28A0092B-C50C-407E-A947-70E740481C1C}">
                <a14:useLocalDpi xmlns:a14="http://schemas.microsoft.com/office/drawing/2010/main" val="0"/>
              </a:ext>
            </a:extLst>
          </a:blip>
          <a:srcRect t="4641" b="4273"/>
          <a:stretch/>
        </p:blipFill>
        <p:spPr>
          <a:xfrm>
            <a:off x="914401" y="27031950"/>
            <a:ext cx="8360928" cy="4282020"/>
          </a:xfrm>
          <a:prstGeom prst="rect">
            <a:avLst/>
          </a:prstGeom>
          <a:ln>
            <a:solidFill>
              <a:schemeClr val="tx1"/>
            </a:solidFill>
          </a:ln>
        </p:spPr>
      </p:pic>
      <p:sp>
        <p:nvSpPr>
          <p:cNvPr id="20" name="Rectangle 19"/>
          <p:cNvSpPr/>
          <p:nvPr/>
        </p:nvSpPr>
        <p:spPr>
          <a:xfrm>
            <a:off x="885194" y="33403610"/>
            <a:ext cx="8360928" cy="4282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10995425" y="33403610"/>
            <a:ext cx="8360928" cy="4282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0949402" y="33403610"/>
            <a:ext cx="8360928" cy="4282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10957142" y="27031950"/>
            <a:ext cx="8360928" cy="4282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20949402" y="27031950"/>
            <a:ext cx="8360928" cy="4282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4"/>
          <p:cNvPicPr/>
          <p:nvPr/>
        </p:nvPicPr>
        <p:blipFill rotWithShape="1">
          <a:blip r:embed="rId4" cstate="print">
            <a:extLst>
              <a:ext uri="{28A0092B-C50C-407E-A947-70E740481C1C}">
                <a14:useLocalDpi xmlns:a14="http://schemas.microsoft.com/office/drawing/2010/main" val="0"/>
              </a:ext>
            </a:extLst>
          </a:blip>
          <a:srcRect t="4716" b="3816"/>
          <a:stretch/>
        </p:blipFill>
        <p:spPr>
          <a:xfrm>
            <a:off x="10957142" y="27031950"/>
            <a:ext cx="8360928" cy="4282020"/>
          </a:xfrm>
          <a:prstGeom prst="rect">
            <a:avLst/>
          </a:prstGeom>
          <a:ln>
            <a:solidFill>
              <a:schemeClr val="tx1"/>
            </a:solidFill>
          </a:ln>
        </p:spPr>
      </p:pic>
      <p:pic>
        <p:nvPicPr>
          <p:cNvPr id="26" name="Picture 25"/>
          <p:cNvPicPr/>
          <p:nvPr/>
        </p:nvPicPr>
        <p:blipFill rotWithShape="1">
          <a:blip r:embed="rId5" cstate="print">
            <a:extLst>
              <a:ext uri="{28A0092B-C50C-407E-A947-70E740481C1C}">
                <a14:useLocalDpi xmlns:a14="http://schemas.microsoft.com/office/drawing/2010/main" val="0"/>
              </a:ext>
            </a:extLst>
          </a:blip>
          <a:srcRect t="4990" b="3569"/>
          <a:stretch/>
        </p:blipFill>
        <p:spPr>
          <a:xfrm>
            <a:off x="20949402" y="27031950"/>
            <a:ext cx="8360928" cy="4282020"/>
          </a:xfrm>
          <a:prstGeom prst="rect">
            <a:avLst/>
          </a:prstGeom>
          <a:ln>
            <a:solidFill>
              <a:schemeClr val="tx1"/>
            </a:solidFill>
          </a:ln>
        </p:spPr>
      </p:pic>
      <p:pic>
        <p:nvPicPr>
          <p:cNvPr id="27" name="Picture 26"/>
          <p:cNvPicPr/>
          <p:nvPr/>
        </p:nvPicPr>
        <p:blipFill rotWithShape="1">
          <a:blip r:embed="rId6" cstate="print">
            <a:extLst>
              <a:ext uri="{28A0092B-C50C-407E-A947-70E740481C1C}">
                <a14:useLocalDpi xmlns:a14="http://schemas.microsoft.com/office/drawing/2010/main" val="0"/>
              </a:ext>
            </a:extLst>
          </a:blip>
          <a:srcRect t="5043" b="3515"/>
          <a:stretch/>
        </p:blipFill>
        <p:spPr>
          <a:xfrm>
            <a:off x="894930" y="33403610"/>
            <a:ext cx="8351193" cy="4282020"/>
          </a:xfrm>
          <a:prstGeom prst="rect">
            <a:avLst/>
          </a:prstGeom>
          <a:ln>
            <a:solidFill>
              <a:schemeClr val="tx1"/>
            </a:solidFill>
          </a:ln>
        </p:spPr>
      </p:pic>
      <p:pic>
        <p:nvPicPr>
          <p:cNvPr id="28" name="Picture 27"/>
          <p:cNvPicPr/>
          <p:nvPr/>
        </p:nvPicPr>
        <p:blipFill rotWithShape="1">
          <a:blip r:embed="rId7" cstate="print">
            <a:extLst>
              <a:ext uri="{28A0092B-C50C-407E-A947-70E740481C1C}">
                <a14:useLocalDpi xmlns:a14="http://schemas.microsoft.com/office/drawing/2010/main" val="0"/>
              </a:ext>
            </a:extLst>
          </a:blip>
          <a:srcRect t="5806" b="3561"/>
          <a:stretch/>
        </p:blipFill>
        <p:spPr>
          <a:xfrm>
            <a:off x="10992862" y="33417368"/>
            <a:ext cx="8360928" cy="4282020"/>
          </a:xfrm>
          <a:prstGeom prst="rect">
            <a:avLst/>
          </a:prstGeom>
          <a:ln>
            <a:solidFill>
              <a:schemeClr val="tx1"/>
            </a:solidFill>
          </a:ln>
        </p:spPr>
      </p:pic>
      <p:pic>
        <p:nvPicPr>
          <p:cNvPr id="29" name="Picture 28"/>
          <p:cNvPicPr/>
          <p:nvPr/>
        </p:nvPicPr>
        <p:blipFill rotWithShape="1">
          <a:blip r:embed="rId8" cstate="print">
            <a:extLst>
              <a:ext uri="{28A0092B-C50C-407E-A947-70E740481C1C}">
                <a14:useLocalDpi xmlns:a14="http://schemas.microsoft.com/office/drawing/2010/main" val="0"/>
              </a:ext>
            </a:extLst>
          </a:blip>
          <a:srcRect t="4841" b="3514"/>
          <a:stretch/>
        </p:blipFill>
        <p:spPr>
          <a:xfrm>
            <a:off x="20981919" y="33449087"/>
            <a:ext cx="8360928" cy="4282020"/>
          </a:xfrm>
          <a:prstGeom prst="rect">
            <a:avLst/>
          </a:prstGeom>
          <a:ln>
            <a:solidFill>
              <a:schemeClr val="tx1"/>
            </a:solidFill>
          </a:ln>
        </p:spPr>
      </p:pic>
      <p:sp>
        <p:nvSpPr>
          <p:cNvPr id="30" name="Rectangle 29"/>
          <p:cNvSpPr/>
          <p:nvPr/>
        </p:nvSpPr>
        <p:spPr>
          <a:xfrm>
            <a:off x="894931" y="31399496"/>
            <a:ext cx="8351193" cy="6696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400" i="1">
                <a:solidFill>
                  <a:prstClr val="black"/>
                </a:solidFill>
                <a:cs typeface="Arial" panose="020B0604020202020204" pitchFamily="34" charset="0"/>
              </a:rPr>
              <a:t>Home page interface</a:t>
            </a:r>
            <a:endParaRPr lang="en-US" sz="1600" i="1"/>
          </a:p>
        </p:txBody>
      </p:sp>
      <p:sp>
        <p:nvSpPr>
          <p:cNvPr id="31" name="Rectangle 30"/>
          <p:cNvSpPr/>
          <p:nvPr/>
        </p:nvSpPr>
        <p:spPr>
          <a:xfrm>
            <a:off x="10966877" y="31399496"/>
            <a:ext cx="8351193" cy="6696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4400" i="1">
                <a:solidFill>
                  <a:prstClr val="black"/>
                </a:solidFill>
                <a:cs typeface="Arial" panose="020B0604020202020204" pitchFamily="34" charset="0"/>
              </a:rPr>
              <a:t>Product detail interface</a:t>
            </a:r>
            <a:endParaRPr lang="en-US" sz="1600" i="1">
              <a:solidFill>
                <a:prstClr val="black"/>
              </a:solidFill>
            </a:endParaRPr>
          </a:p>
        </p:txBody>
      </p:sp>
      <p:sp>
        <p:nvSpPr>
          <p:cNvPr id="32" name="Rectangle 31"/>
          <p:cNvSpPr/>
          <p:nvPr/>
        </p:nvSpPr>
        <p:spPr>
          <a:xfrm>
            <a:off x="20949402" y="31399496"/>
            <a:ext cx="8351193" cy="6696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4400" i="1">
                <a:solidFill>
                  <a:prstClr val="black"/>
                </a:solidFill>
                <a:cs typeface="Arial" panose="020B0604020202020204" pitchFamily="34" charset="0"/>
              </a:rPr>
              <a:t>Registration page interface</a:t>
            </a:r>
            <a:endParaRPr lang="en-US" sz="1600" i="1">
              <a:solidFill>
                <a:prstClr val="black"/>
              </a:solidFill>
            </a:endParaRPr>
          </a:p>
        </p:txBody>
      </p:sp>
      <p:sp>
        <p:nvSpPr>
          <p:cNvPr id="33" name="Rectangle 32"/>
          <p:cNvSpPr/>
          <p:nvPr/>
        </p:nvSpPr>
        <p:spPr>
          <a:xfrm>
            <a:off x="1307842" y="37975269"/>
            <a:ext cx="8351193" cy="3740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lvl="0"/>
            <a:r>
              <a:rPr lang="en-US" sz="4400" i="1" smtClean="0">
                <a:solidFill>
                  <a:prstClr val="black"/>
                </a:solidFill>
                <a:cs typeface="Arial" panose="020B0604020202020204" pitchFamily="34" charset="0"/>
              </a:rPr>
              <a:t>      Order </a:t>
            </a:r>
            <a:r>
              <a:rPr lang="en-US" sz="4400" i="1">
                <a:solidFill>
                  <a:prstClr val="black"/>
                </a:solidFill>
                <a:cs typeface="Arial" panose="020B0604020202020204" pitchFamily="34" charset="0"/>
              </a:rPr>
              <a:t>management interface</a:t>
            </a:r>
            <a:endParaRPr lang="en-US" sz="1600" i="1">
              <a:solidFill>
                <a:prstClr val="black"/>
              </a:solidFill>
            </a:endParaRPr>
          </a:p>
        </p:txBody>
      </p:sp>
      <p:sp>
        <p:nvSpPr>
          <p:cNvPr id="34" name="Rectangle 33"/>
          <p:cNvSpPr/>
          <p:nvPr/>
        </p:nvSpPr>
        <p:spPr>
          <a:xfrm>
            <a:off x="10692557" y="37907029"/>
            <a:ext cx="8351193" cy="6079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4400" i="1">
                <a:solidFill>
                  <a:prstClr val="black"/>
                </a:solidFill>
                <a:cs typeface="Arial" panose="020B0604020202020204" pitchFamily="34" charset="0"/>
              </a:rPr>
              <a:t>Order information interface</a:t>
            </a:r>
            <a:endParaRPr lang="en-US" sz="1600" i="1">
              <a:solidFill>
                <a:prstClr val="black"/>
              </a:solidFill>
            </a:endParaRPr>
          </a:p>
        </p:txBody>
      </p:sp>
      <p:sp>
        <p:nvSpPr>
          <p:cNvPr id="35" name="Rectangle 34"/>
          <p:cNvSpPr/>
          <p:nvPr/>
        </p:nvSpPr>
        <p:spPr>
          <a:xfrm>
            <a:off x="20621045" y="37980366"/>
            <a:ext cx="8351193" cy="46126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4400" i="1" smtClean="0">
                <a:solidFill>
                  <a:prstClr val="black"/>
                </a:solidFill>
                <a:cs typeface="Arial" panose="020B0604020202020204" pitchFamily="34" charset="0"/>
              </a:rPr>
              <a:t>     Revenue </a:t>
            </a:r>
            <a:r>
              <a:rPr lang="en-US" sz="4400" i="1">
                <a:solidFill>
                  <a:prstClr val="black"/>
                </a:solidFill>
                <a:cs typeface="Arial" panose="020B0604020202020204" pitchFamily="34" charset="0"/>
              </a:rPr>
              <a:t>statistics interface</a:t>
            </a:r>
            <a:endParaRPr lang="en-US" sz="1600" i="1">
              <a:solidFill>
                <a:prstClr val="black"/>
              </a:solidFill>
            </a:endParaRPr>
          </a:p>
        </p:txBody>
      </p:sp>
      <p:sp>
        <p:nvSpPr>
          <p:cNvPr id="36" name="Rounded Rectangle 35"/>
          <p:cNvSpPr/>
          <p:nvPr/>
        </p:nvSpPr>
        <p:spPr>
          <a:xfrm>
            <a:off x="8016241" y="25689523"/>
            <a:ext cx="13514902" cy="703087"/>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5400" b="1">
                <a:solidFill>
                  <a:prstClr val="black"/>
                </a:solidFill>
                <a:cs typeface="Arial" panose="020B0604020202020204" pitchFamily="34" charset="0"/>
              </a:rPr>
              <a:t>Some customer screen interfaces</a:t>
            </a:r>
          </a:p>
        </p:txBody>
      </p:sp>
      <p:sp>
        <p:nvSpPr>
          <p:cNvPr id="40" name="Rectangle 39"/>
          <p:cNvSpPr/>
          <p:nvPr/>
        </p:nvSpPr>
        <p:spPr>
          <a:xfrm>
            <a:off x="0" y="39380987"/>
            <a:ext cx="30275213" cy="32098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0" b="1" smtClean="0">
                <a:solidFill>
                  <a:prstClr val="black"/>
                </a:solidFill>
                <a:latin typeface="Arial" panose="020B0604020202020204" pitchFamily="34" charset="0"/>
                <a:cs typeface="Arial" panose="020B0604020202020204" pitchFamily="34" charset="0"/>
              </a:rPr>
              <a:t>DEVELOPMENT</a:t>
            </a:r>
            <a:endParaRPr lang="en-US" smtClean="0"/>
          </a:p>
          <a:p>
            <a:pPr marL="685800" indent="-685800">
              <a:buFont typeface="Wingdings" panose="05000000000000000000" pitchFamily="2" charset="2"/>
              <a:buChar char="q"/>
            </a:pPr>
            <a:r>
              <a:rPr lang="vi-VN" sz="4800">
                <a:solidFill>
                  <a:prstClr val="black"/>
                </a:solidFill>
                <a:cs typeface="Arial" panose="020B0604020202020204" pitchFamily="34" charset="0"/>
              </a:rPr>
              <a:t>Deploy website to </a:t>
            </a:r>
            <a:r>
              <a:rPr lang="vi-VN" sz="4800" smtClean="0">
                <a:solidFill>
                  <a:prstClr val="black"/>
                </a:solidFill>
                <a:cs typeface="Arial" panose="020B0604020202020204" pitchFamily="34" charset="0"/>
              </a:rPr>
              <a:t>server</a:t>
            </a:r>
            <a:endParaRPr lang="en-US" sz="4800" smtClean="0">
              <a:solidFill>
                <a:prstClr val="black"/>
              </a:solidFill>
              <a:cs typeface="Arial" panose="020B0604020202020204" pitchFamily="34" charset="0"/>
            </a:endParaRPr>
          </a:p>
          <a:p>
            <a:pPr marL="685800" lvl="0" indent="-685800">
              <a:buFont typeface="Wingdings" panose="05000000000000000000" pitchFamily="2" charset="2"/>
              <a:buChar char="q"/>
            </a:pPr>
            <a:r>
              <a:rPr lang="en-US" sz="4800">
                <a:solidFill>
                  <a:schemeClr val="tx1"/>
                </a:solidFill>
                <a:latin typeface="Arial" panose="020B0604020202020204" pitchFamily="34" charset="0"/>
                <a:cs typeface="Arial" panose="020B0604020202020204" pitchFamily="34" charset="0"/>
              </a:rPr>
              <a:t>Design a more beautiful and luxurious </a:t>
            </a:r>
            <a:r>
              <a:rPr lang="en-US" sz="4800" smtClean="0">
                <a:solidFill>
                  <a:schemeClr val="tx1"/>
                </a:solidFill>
                <a:latin typeface="Arial" panose="020B0604020202020204" pitchFamily="34" charset="0"/>
                <a:cs typeface="Arial" panose="020B0604020202020204" pitchFamily="34" charset="0"/>
              </a:rPr>
              <a:t>interface</a:t>
            </a:r>
          </a:p>
          <a:p>
            <a:pPr marL="685800" lvl="0" indent="-685800">
              <a:buFont typeface="Wingdings" panose="05000000000000000000" pitchFamily="2" charset="2"/>
              <a:buChar char="q"/>
            </a:pPr>
            <a:endParaRPr lang="en-US"/>
          </a:p>
        </p:txBody>
      </p:sp>
      <p:sp>
        <p:nvSpPr>
          <p:cNvPr id="41" name="Rounded Rectangle 40"/>
          <p:cNvSpPr/>
          <p:nvPr/>
        </p:nvSpPr>
        <p:spPr>
          <a:xfrm>
            <a:off x="8016241" y="32298703"/>
            <a:ext cx="13514902" cy="703087"/>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5400" b="1">
                <a:solidFill>
                  <a:prstClr val="black"/>
                </a:solidFill>
                <a:cs typeface="Arial" panose="020B0604020202020204" pitchFamily="34" charset="0"/>
              </a:rPr>
              <a:t>Some admin screen interfaces</a:t>
            </a:r>
          </a:p>
        </p:txBody>
      </p:sp>
    </p:spTree>
    <p:extLst>
      <p:ext uri="{BB962C8B-B14F-4D97-AF65-F5344CB8AC3E}">
        <p14:creationId xmlns:p14="http://schemas.microsoft.com/office/powerpoint/2010/main" val="17346399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TM04033919[[fn=Circuit]]</Template>
  <TotalTime>167</TotalTime>
  <Words>343</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Corbel</vt:lpstr>
      <vt:lpstr>Wingdings</vt:lpstr>
      <vt:lpstr>Parallax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Thuan</dc:creator>
  <cp:lastModifiedBy>Thuan</cp:lastModifiedBy>
  <cp:revision>43</cp:revision>
  <dcterms:created xsi:type="dcterms:W3CDTF">2024-05-23T16:45:52Z</dcterms:created>
  <dcterms:modified xsi:type="dcterms:W3CDTF">2024-05-25T04:43:44Z</dcterms:modified>
</cp:coreProperties>
</file>