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9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9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BAA2-ACBC-4759-A821-F5A5AC4AC9AB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2CB-FC8B-4353-942B-F12CF0A1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027" y="582479"/>
            <a:ext cx="3228404" cy="1552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756"/>
              </a:spcBef>
            </a:pPr>
            <a:r>
              <a:rPr lang="en-US" sz="4662" b="1" kern="2000" spc="139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INOX</a:t>
            </a:r>
            <a:r>
              <a:rPr lang="en-US" sz="4158" b="1" kern="2000" spc="139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756"/>
              </a:spcBef>
            </a:pPr>
            <a:r>
              <a:rPr lang="en-US" sz="4158" b="1" kern="2000" spc="139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LINH KIÊN</a:t>
            </a:r>
            <a:endParaRPr lang="en-US" sz="4158" b="1" kern="2000" spc="139">
              <a:solidFill>
                <a:schemeClr val="bg1"/>
              </a:solidFill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27" y="2345709"/>
            <a:ext cx="312039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2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 tín chất lượng</a:t>
            </a:r>
            <a:endParaRPr lang="en-US" sz="252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09" y="1359711"/>
            <a:ext cx="199584" cy="199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94" y="1381307"/>
            <a:ext cx="167381" cy="1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9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7</cp:revision>
  <dcterms:created xsi:type="dcterms:W3CDTF">2018-09-09T07:51:20Z</dcterms:created>
  <dcterms:modified xsi:type="dcterms:W3CDTF">2018-09-25T23:26:50Z</dcterms:modified>
</cp:coreProperties>
</file>