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886700" cy="30003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491034"/>
            <a:ext cx="5915025" cy="1044575"/>
          </a:xfrm>
        </p:spPr>
        <p:txBody>
          <a:bodyPr anchor="b"/>
          <a:lstStyle>
            <a:lvl1pPr algn="ctr"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1575892"/>
            <a:ext cx="5915025" cy="724396"/>
          </a:xfrm>
        </p:spPr>
        <p:txBody>
          <a:bodyPr/>
          <a:lstStyle>
            <a:lvl1pPr marL="0" indent="0" algn="ctr">
              <a:buNone/>
              <a:defRPr sz="1050"/>
            </a:lvl1pPr>
            <a:lvl2pPr marL="200025" indent="0" algn="ctr">
              <a:buNone/>
              <a:defRPr sz="875"/>
            </a:lvl2pPr>
            <a:lvl3pPr marL="400050" indent="0" algn="ctr">
              <a:buNone/>
              <a:defRPr sz="788"/>
            </a:lvl3pPr>
            <a:lvl4pPr marL="600075" indent="0" algn="ctr">
              <a:buNone/>
              <a:defRPr sz="700"/>
            </a:lvl4pPr>
            <a:lvl5pPr marL="800100" indent="0" algn="ctr">
              <a:buNone/>
              <a:defRPr sz="700"/>
            </a:lvl5pPr>
            <a:lvl6pPr marL="1000125" indent="0" algn="ctr">
              <a:buNone/>
              <a:defRPr sz="700"/>
            </a:lvl6pPr>
            <a:lvl7pPr marL="1200150" indent="0" algn="ctr">
              <a:buNone/>
              <a:defRPr sz="700"/>
            </a:lvl7pPr>
            <a:lvl8pPr marL="1400175" indent="0" algn="ctr">
              <a:buNone/>
              <a:defRPr sz="700"/>
            </a:lvl8pPr>
            <a:lvl9pPr marL="1600200" indent="0" algn="ctr">
              <a:buNone/>
              <a:defRPr sz="7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3920" y="159742"/>
            <a:ext cx="1700570" cy="25426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211" y="159742"/>
            <a:ext cx="5003125" cy="25426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03" y="748011"/>
            <a:ext cx="6802279" cy="1248072"/>
          </a:xfrm>
        </p:spPr>
        <p:txBody>
          <a:bodyPr anchor="b"/>
          <a:lstStyle>
            <a:lvl1pPr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03" y="2007890"/>
            <a:ext cx="6802279" cy="656332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0002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400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3pPr>
            <a:lvl4pPr marL="6000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001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0012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001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001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210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2642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159742"/>
            <a:ext cx="6802279" cy="579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238" y="735509"/>
            <a:ext cx="3336443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38" y="1095970"/>
            <a:ext cx="3336443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2642" y="735509"/>
            <a:ext cx="3352875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2642" y="1095970"/>
            <a:ext cx="3352875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75" y="431999"/>
            <a:ext cx="3992642" cy="213221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2875" y="431999"/>
            <a:ext cx="3992642" cy="2132211"/>
          </a:xfrm>
        </p:spPr>
        <p:txBody>
          <a:bodyPr anchor="t"/>
          <a:lstStyle>
            <a:lvl1pPr marL="0" indent="0">
              <a:buNone/>
              <a:defRPr sz="1400"/>
            </a:lvl1pPr>
            <a:lvl2pPr marL="200025" indent="0">
              <a:buNone/>
              <a:defRPr sz="1225"/>
            </a:lvl2pPr>
            <a:lvl3pPr marL="400050" indent="0">
              <a:buNone/>
              <a:defRPr sz="1050"/>
            </a:lvl3pPr>
            <a:lvl4pPr marL="600075" indent="0">
              <a:buNone/>
              <a:defRPr sz="875"/>
            </a:lvl4pPr>
            <a:lvl5pPr marL="800100" indent="0">
              <a:buNone/>
              <a:defRPr sz="875"/>
            </a:lvl5pPr>
            <a:lvl6pPr marL="1000125" indent="0">
              <a:buNone/>
              <a:defRPr sz="875"/>
            </a:lvl6pPr>
            <a:lvl7pPr marL="1200150" indent="0">
              <a:buNone/>
              <a:defRPr sz="875"/>
            </a:lvl7pPr>
            <a:lvl8pPr marL="1400175" indent="0">
              <a:buNone/>
              <a:defRPr sz="875"/>
            </a:lvl8pPr>
            <a:lvl9pPr marL="1600200" indent="0">
              <a:buNone/>
              <a:defRPr sz="8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159742"/>
            <a:ext cx="6802279" cy="57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11" y="798711"/>
            <a:ext cx="6802279" cy="190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210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8FF1-A2C6-4A67-BB03-7F646E14824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2470" y="2780903"/>
            <a:ext cx="2661761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982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0050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13" indent="-100013" algn="l" defTabSz="40005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000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7000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1001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3001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5001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7002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001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001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4001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924176" cy="300037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062"/>
              </p:ext>
            </p:extLst>
          </p:nvPr>
        </p:nvGraphicFramePr>
        <p:xfrm>
          <a:off x="5705475" y="1318259"/>
          <a:ext cx="218122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91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781334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0931.585.528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Giám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đốc: Vũ Ngọc Kiên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inoxlinhkien@gmail.com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Facebook.com/InoxLK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17520" y="132069"/>
            <a:ext cx="4869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CÔNG TY TNHH CƠ KHÍ LINH KIÊN</a:t>
            </a:r>
            <a:endParaRPr lang="en-US" sz="210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7520" y="690427"/>
            <a:ext cx="4869180" cy="32316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63500" dist="25400" dir="4200000" sx="102000" sy="102000" algn="tr" rotWithShape="0">
              <a:schemeClr val="accent2">
                <a:lumMod val="75000"/>
                <a:alpha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 hài lòng của khách hàng là niềm hạnh phúc của chúng tôi</a:t>
            </a:r>
            <a:endParaRPr lang="en-US" sz="150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08" y="1376651"/>
            <a:ext cx="289351" cy="28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07" y="1760679"/>
            <a:ext cx="282789" cy="282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215227"/>
            <a:ext cx="257057" cy="257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619819"/>
            <a:ext cx="215265" cy="2476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65582"/>
              </p:ext>
            </p:extLst>
          </p:nvPr>
        </p:nvGraphicFramePr>
        <p:xfrm>
          <a:off x="3092781" y="1318259"/>
          <a:ext cx="2107869" cy="154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38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676131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Chậu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rửa Inox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Bếp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công nghiệp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Tủ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để đồ Inox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Xe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đẩy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…….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Và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rất nhiều sản phẩm #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7276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336678"/>
            <a:ext cx="317169" cy="280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678906"/>
            <a:ext cx="317169" cy="211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953197"/>
            <a:ext cx="250494" cy="227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2" y="2276852"/>
            <a:ext cx="323835" cy="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952000" cy="300037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4274"/>
              </p:ext>
            </p:extLst>
          </p:nvPr>
        </p:nvGraphicFramePr>
        <p:xfrm>
          <a:off x="5468111" y="1318259"/>
          <a:ext cx="2418587" cy="156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79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964008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0931.585.528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Giám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đốc: Vũ Ngọc Kiên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inoxlinhkien@gmail.com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Facebook.com/InoxLinhKien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17520" y="132069"/>
            <a:ext cx="4869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CÔNG TY TNHH CƠ KHÍ LINH KIÊN</a:t>
            </a:r>
            <a:endParaRPr lang="en-US" sz="210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7520" y="690427"/>
            <a:ext cx="4869180" cy="32316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63500" dist="25400" dir="4200000" sx="102000" sy="102000" algn="tr" rotWithShape="0">
              <a:schemeClr val="accent2">
                <a:lumMod val="75000"/>
                <a:alpha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 hài lòng của khách hàng là niềm hạnh phúc của chúng tôi</a:t>
            </a:r>
            <a:endParaRPr lang="en-US" sz="150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55" y="1405099"/>
            <a:ext cx="289351" cy="28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55" y="1780104"/>
            <a:ext cx="282789" cy="282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83" y="2212827"/>
            <a:ext cx="257057" cy="257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27" y="2605052"/>
            <a:ext cx="215265" cy="2476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53040"/>
              </p:ext>
            </p:extLst>
          </p:nvPr>
        </p:nvGraphicFramePr>
        <p:xfrm>
          <a:off x="3017520" y="1318259"/>
          <a:ext cx="2331720" cy="154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23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863497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Chậu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rửa Inox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Bếp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công nghiệp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Tủ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để đồ Inox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Xe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đẩy y tế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…….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rgbClr val="0070C0"/>
                          </a:solidFill>
                        </a:rPr>
                        <a:t>Và</a:t>
                      </a:r>
                      <a:r>
                        <a:rPr lang="en-US" sz="1200" b="0" baseline="0" smtClean="0">
                          <a:solidFill>
                            <a:srgbClr val="0070C0"/>
                          </a:solidFill>
                        </a:rPr>
                        <a:t> rất nhiều sản phẩm #</a:t>
                      </a:r>
                      <a:endParaRPr lang="en-US" sz="1200" b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7276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336678"/>
            <a:ext cx="317169" cy="280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678906"/>
            <a:ext cx="317169" cy="211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953197"/>
            <a:ext cx="250494" cy="227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2" y="2276852"/>
            <a:ext cx="323835" cy="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98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11</cp:revision>
  <dcterms:created xsi:type="dcterms:W3CDTF">2018-09-09T08:39:16Z</dcterms:created>
  <dcterms:modified xsi:type="dcterms:W3CDTF">2018-09-25T22:55:54Z</dcterms:modified>
</cp:coreProperties>
</file>