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7886700" cy="30003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936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5838" y="491034"/>
            <a:ext cx="5915025" cy="1044575"/>
          </a:xfrm>
        </p:spPr>
        <p:txBody>
          <a:bodyPr anchor="b"/>
          <a:lstStyle>
            <a:lvl1pPr algn="ctr">
              <a:defRPr sz="262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5838" y="1575892"/>
            <a:ext cx="5915025" cy="724396"/>
          </a:xfrm>
        </p:spPr>
        <p:txBody>
          <a:bodyPr/>
          <a:lstStyle>
            <a:lvl1pPr marL="0" indent="0" algn="ctr">
              <a:buNone/>
              <a:defRPr sz="1050"/>
            </a:lvl1pPr>
            <a:lvl2pPr marL="200025" indent="0" algn="ctr">
              <a:buNone/>
              <a:defRPr sz="875"/>
            </a:lvl2pPr>
            <a:lvl3pPr marL="400050" indent="0" algn="ctr">
              <a:buNone/>
              <a:defRPr sz="788"/>
            </a:lvl3pPr>
            <a:lvl4pPr marL="600075" indent="0" algn="ctr">
              <a:buNone/>
              <a:defRPr sz="700"/>
            </a:lvl4pPr>
            <a:lvl5pPr marL="800100" indent="0" algn="ctr">
              <a:buNone/>
              <a:defRPr sz="700"/>
            </a:lvl5pPr>
            <a:lvl6pPr marL="1000125" indent="0" algn="ctr">
              <a:buNone/>
              <a:defRPr sz="700"/>
            </a:lvl6pPr>
            <a:lvl7pPr marL="1200150" indent="0" algn="ctr">
              <a:buNone/>
              <a:defRPr sz="700"/>
            </a:lvl7pPr>
            <a:lvl8pPr marL="1400175" indent="0" algn="ctr">
              <a:buNone/>
              <a:defRPr sz="700"/>
            </a:lvl8pPr>
            <a:lvl9pPr marL="1600200" indent="0" algn="ctr">
              <a:buNone/>
              <a:defRPr sz="7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88FF1-A2C6-4A67-BB03-7F646E148248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EAEB-416D-4DAB-B878-025767080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429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88FF1-A2C6-4A67-BB03-7F646E148248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EAEB-416D-4DAB-B878-025767080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88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43920" y="159742"/>
            <a:ext cx="1700570" cy="25426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2211" y="159742"/>
            <a:ext cx="5003125" cy="254267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88FF1-A2C6-4A67-BB03-7F646E148248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EAEB-416D-4DAB-B878-025767080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4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88FF1-A2C6-4A67-BB03-7F646E148248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EAEB-416D-4DAB-B878-025767080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103" y="748011"/>
            <a:ext cx="6802279" cy="1248072"/>
          </a:xfrm>
        </p:spPr>
        <p:txBody>
          <a:bodyPr anchor="b"/>
          <a:lstStyle>
            <a:lvl1pPr>
              <a:defRPr sz="262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8103" y="2007890"/>
            <a:ext cx="6802279" cy="656332"/>
          </a:xfrm>
        </p:spPr>
        <p:txBody>
          <a:bodyPr/>
          <a:lstStyle>
            <a:lvl1pPr marL="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1pPr>
            <a:lvl2pPr marL="200025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2pPr>
            <a:lvl3pPr marL="400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3pPr>
            <a:lvl4pPr marL="600075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8001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000125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20015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400175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6002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88FF1-A2C6-4A67-BB03-7F646E148248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EAEB-416D-4DAB-B878-025767080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1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2210" y="798711"/>
            <a:ext cx="3351848" cy="190371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92642" y="798711"/>
            <a:ext cx="3351848" cy="190371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88FF1-A2C6-4A67-BB03-7F646E148248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EAEB-416D-4DAB-B878-025767080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02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238" y="159742"/>
            <a:ext cx="6802279" cy="5799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238" y="735509"/>
            <a:ext cx="3336443" cy="360462"/>
          </a:xfrm>
        </p:spPr>
        <p:txBody>
          <a:bodyPr anchor="b"/>
          <a:lstStyle>
            <a:lvl1pPr marL="0" indent="0">
              <a:buNone/>
              <a:defRPr sz="1050" b="1"/>
            </a:lvl1pPr>
            <a:lvl2pPr marL="200025" indent="0">
              <a:buNone/>
              <a:defRPr sz="875" b="1"/>
            </a:lvl2pPr>
            <a:lvl3pPr marL="400050" indent="0">
              <a:buNone/>
              <a:defRPr sz="788" b="1"/>
            </a:lvl3pPr>
            <a:lvl4pPr marL="600075" indent="0">
              <a:buNone/>
              <a:defRPr sz="700" b="1"/>
            </a:lvl4pPr>
            <a:lvl5pPr marL="800100" indent="0">
              <a:buNone/>
              <a:defRPr sz="700" b="1"/>
            </a:lvl5pPr>
            <a:lvl6pPr marL="1000125" indent="0">
              <a:buNone/>
              <a:defRPr sz="700" b="1"/>
            </a:lvl6pPr>
            <a:lvl7pPr marL="1200150" indent="0">
              <a:buNone/>
              <a:defRPr sz="700" b="1"/>
            </a:lvl7pPr>
            <a:lvl8pPr marL="1400175" indent="0">
              <a:buNone/>
              <a:defRPr sz="700" b="1"/>
            </a:lvl8pPr>
            <a:lvl9pPr marL="1600200" indent="0">
              <a:buNone/>
              <a:defRPr sz="7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238" y="1095970"/>
            <a:ext cx="3336443" cy="16120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92642" y="735509"/>
            <a:ext cx="3352875" cy="360462"/>
          </a:xfrm>
        </p:spPr>
        <p:txBody>
          <a:bodyPr anchor="b"/>
          <a:lstStyle>
            <a:lvl1pPr marL="0" indent="0">
              <a:buNone/>
              <a:defRPr sz="1050" b="1"/>
            </a:lvl1pPr>
            <a:lvl2pPr marL="200025" indent="0">
              <a:buNone/>
              <a:defRPr sz="875" b="1"/>
            </a:lvl2pPr>
            <a:lvl3pPr marL="400050" indent="0">
              <a:buNone/>
              <a:defRPr sz="788" b="1"/>
            </a:lvl3pPr>
            <a:lvl4pPr marL="600075" indent="0">
              <a:buNone/>
              <a:defRPr sz="700" b="1"/>
            </a:lvl4pPr>
            <a:lvl5pPr marL="800100" indent="0">
              <a:buNone/>
              <a:defRPr sz="700" b="1"/>
            </a:lvl5pPr>
            <a:lvl6pPr marL="1000125" indent="0">
              <a:buNone/>
              <a:defRPr sz="700" b="1"/>
            </a:lvl6pPr>
            <a:lvl7pPr marL="1200150" indent="0">
              <a:buNone/>
              <a:defRPr sz="700" b="1"/>
            </a:lvl7pPr>
            <a:lvl8pPr marL="1400175" indent="0">
              <a:buNone/>
              <a:defRPr sz="700" b="1"/>
            </a:lvl8pPr>
            <a:lvl9pPr marL="1600200" indent="0">
              <a:buNone/>
              <a:defRPr sz="7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92642" y="1095970"/>
            <a:ext cx="3352875" cy="16120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88FF1-A2C6-4A67-BB03-7F646E148248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EAEB-416D-4DAB-B878-025767080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12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88FF1-A2C6-4A67-BB03-7F646E148248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EAEB-416D-4DAB-B878-025767080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56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88FF1-A2C6-4A67-BB03-7F646E148248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EAEB-416D-4DAB-B878-025767080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81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238" y="200025"/>
            <a:ext cx="2543666" cy="700088"/>
          </a:xfrm>
        </p:spPr>
        <p:txBody>
          <a:bodyPr anchor="b"/>
          <a:lstStyle>
            <a:lvl1pPr>
              <a:defRPr sz="1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75" y="431999"/>
            <a:ext cx="3992642" cy="2132211"/>
          </a:xfrm>
        </p:spPr>
        <p:txBody>
          <a:bodyPr/>
          <a:lstStyle>
            <a:lvl1pPr>
              <a:defRPr sz="1400"/>
            </a:lvl1pPr>
            <a:lvl2pPr>
              <a:defRPr sz="1225"/>
            </a:lvl2pPr>
            <a:lvl3pPr>
              <a:defRPr sz="1050"/>
            </a:lvl3pPr>
            <a:lvl4pPr>
              <a:defRPr sz="875"/>
            </a:lvl4pPr>
            <a:lvl5pPr>
              <a:defRPr sz="875"/>
            </a:lvl5pPr>
            <a:lvl6pPr>
              <a:defRPr sz="875"/>
            </a:lvl6pPr>
            <a:lvl7pPr>
              <a:defRPr sz="875"/>
            </a:lvl7pPr>
            <a:lvl8pPr>
              <a:defRPr sz="875"/>
            </a:lvl8pPr>
            <a:lvl9pPr>
              <a:defRPr sz="87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3238" y="900112"/>
            <a:ext cx="2543666" cy="1667570"/>
          </a:xfrm>
        </p:spPr>
        <p:txBody>
          <a:bodyPr/>
          <a:lstStyle>
            <a:lvl1pPr marL="0" indent="0">
              <a:buNone/>
              <a:defRPr sz="700"/>
            </a:lvl1pPr>
            <a:lvl2pPr marL="200025" indent="0">
              <a:buNone/>
              <a:defRPr sz="613"/>
            </a:lvl2pPr>
            <a:lvl3pPr marL="400050" indent="0">
              <a:buNone/>
              <a:defRPr sz="525"/>
            </a:lvl3pPr>
            <a:lvl4pPr marL="600075" indent="0">
              <a:buNone/>
              <a:defRPr sz="438"/>
            </a:lvl4pPr>
            <a:lvl5pPr marL="800100" indent="0">
              <a:buNone/>
              <a:defRPr sz="438"/>
            </a:lvl5pPr>
            <a:lvl6pPr marL="1000125" indent="0">
              <a:buNone/>
              <a:defRPr sz="438"/>
            </a:lvl6pPr>
            <a:lvl7pPr marL="1200150" indent="0">
              <a:buNone/>
              <a:defRPr sz="438"/>
            </a:lvl7pPr>
            <a:lvl8pPr marL="1400175" indent="0">
              <a:buNone/>
              <a:defRPr sz="438"/>
            </a:lvl8pPr>
            <a:lvl9pPr marL="1600200" indent="0">
              <a:buNone/>
              <a:defRPr sz="438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88FF1-A2C6-4A67-BB03-7F646E148248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EAEB-416D-4DAB-B878-025767080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910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238" y="200025"/>
            <a:ext cx="2543666" cy="700088"/>
          </a:xfrm>
        </p:spPr>
        <p:txBody>
          <a:bodyPr anchor="b"/>
          <a:lstStyle>
            <a:lvl1pPr>
              <a:defRPr sz="1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2875" y="431999"/>
            <a:ext cx="3992642" cy="2132211"/>
          </a:xfrm>
        </p:spPr>
        <p:txBody>
          <a:bodyPr anchor="t"/>
          <a:lstStyle>
            <a:lvl1pPr marL="0" indent="0">
              <a:buNone/>
              <a:defRPr sz="1400"/>
            </a:lvl1pPr>
            <a:lvl2pPr marL="200025" indent="0">
              <a:buNone/>
              <a:defRPr sz="1225"/>
            </a:lvl2pPr>
            <a:lvl3pPr marL="400050" indent="0">
              <a:buNone/>
              <a:defRPr sz="1050"/>
            </a:lvl3pPr>
            <a:lvl4pPr marL="600075" indent="0">
              <a:buNone/>
              <a:defRPr sz="875"/>
            </a:lvl4pPr>
            <a:lvl5pPr marL="800100" indent="0">
              <a:buNone/>
              <a:defRPr sz="875"/>
            </a:lvl5pPr>
            <a:lvl6pPr marL="1000125" indent="0">
              <a:buNone/>
              <a:defRPr sz="875"/>
            </a:lvl6pPr>
            <a:lvl7pPr marL="1200150" indent="0">
              <a:buNone/>
              <a:defRPr sz="875"/>
            </a:lvl7pPr>
            <a:lvl8pPr marL="1400175" indent="0">
              <a:buNone/>
              <a:defRPr sz="875"/>
            </a:lvl8pPr>
            <a:lvl9pPr marL="1600200" indent="0">
              <a:buNone/>
              <a:defRPr sz="87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3238" y="900112"/>
            <a:ext cx="2543666" cy="1667570"/>
          </a:xfrm>
        </p:spPr>
        <p:txBody>
          <a:bodyPr/>
          <a:lstStyle>
            <a:lvl1pPr marL="0" indent="0">
              <a:buNone/>
              <a:defRPr sz="700"/>
            </a:lvl1pPr>
            <a:lvl2pPr marL="200025" indent="0">
              <a:buNone/>
              <a:defRPr sz="613"/>
            </a:lvl2pPr>
            <a:lvl3pPr marL="400050" indent="0">
              <a:buNone/>
              <a:defRPr sz="525"/>
            </a:lvl3pPr>
            <a:lvl4pPr marL="600075" indent="0">
              <a:buNone/>
              <a:defRPr sz="438"/>
            </a:lvl4pPr>
            <a:lvl5pPr marL="800100" indent="0">
              <a:buNone/>
              <a:defRPr sz="438"/>
            </a:lvl5pPr>
            <a:lvl6pPr marL="1000125" indent="0">
              <a:buNone/>
              <a:defRPr sz="438"/>
            </a:lvl6pPr>
            <a:lvl7pPr marL="1200150" indent="0">
              <a:buNone/>
              <a:defRPr sz="438"/>
            </a:lvl7pPr>
            <a:lvl8pPr marL="1400175" indent="0">
              <a:buNone/>
              <a:defRPr sz="438"/>
            </a:lvl8pPr>
            <a:lvl9pPr marL="1600200" indent="0">
              <a:buNone/>
              <a:defRPr sz="438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88FF1-A2C6-4A67-BB03-7F646E148248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EAEB-416D-4DAB-B878-025767080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38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2211" y="159742"/>
            <a:ext cx="6802279" cy="579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211" y="798711"/>
            <a:ext cx="6802279" cy="1903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2210" y="2780903"/>
            <a:ext cx="1774508" cy="1597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88FF1-A2C6-4A67-BB03-7F646E148248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2470" y="2780903"/>
            <a:ext cx="2661761" cy="1597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69982" y="2780903"/>
            <a:ext cx="1774508" cy="1597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BEAEB-416D-4DAB-B878-025767080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0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00050" rtl="0" eaLnBrk="1" latinLnBrk="0" hangingPunct="1">
        <a:lnSpc>
          <a:spcPct val="90000"/>
        </a:lnSpc>
        <a:spcBef>
          <a:spcPct val="0"/>
        </a:spcBef>
        <a:buNone/>
        <a:defRPr sz="19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013" indent="-100013" algn="l" defTabSz="40005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225" kern="1200">
          <a:solidFill>
            <a:schemeClr val="tx1"/>
          </a:solidFill>
          <a:latin typeface="+mn-lt"/>
          <a:ea typeface="+mn-ea"/>
          <a:cs typeface="+mn-cs"/>
        </a:defRPr>
      </a:lvl1pPr>
      <a:lvl2pPr marL="300038" indent="-100013" algn="l" defTabSz="400050" rtl="0" eaLnBrk="1" latinLnBrk="0" hangingPunct="1">
        <a:lnSpc>
          <a:spcPct val="90000"/>
        </a:lnSpc>
        <a:spcBef>
          <a:spcPts val="219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500063" indent="-100013" algn="l" defTabSz="400050" rtl="0" eaLnBrk="1" latinLnBrk="0" hangingPunct="1">
        <a:lnSpc>
          <a:spcPct val="90000"/>
        </a:lnSpc>
        <a:spcBef>
          <a:spcPts val="219"/>
        </a:spcBef>
        <a:buFont typeface="Arial" panose="020B0604020202020204" pitchFamily="34" charset="0"/>
        <a:buChar char="•"/>
        <a:defRPr sz="875" kern="1200">
          <a:solidFill>
            <a:schemeClr val="tx1"/>
          </a:solidFill>
          <a:latin typeface="+mn-lt"/>
          <a:ea typeface="+mn-ea"/>
          <a:cs typeface="+mn-cs"/>
        </a:defRPr>
      </a:lvl3pPr>
      <a:lvl4pPr marL="700088" indent="-100013" algn="l" defTabSz="400050" rtl="0" eaLnBrk="1" latinLnBrk="0" hangingPunct="1">
        <a:lnSpc>
          <a:spcPct val="90000"/>
        </a:lnSpc>
        <a:spcBef>
          <a:spcPts val="219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4pPr>
      <a:lvl5pPr marL="900113" indent="-100013" algn="l" defTabSz="400050" rtl="0" eaLnBrk="1" latinLnBrk="0" hangingPunct="1">
        <a:lnSpc>
          <a:spcPct val="90000"/>
        </a:lnSpc>
        <a:spcBef>
          <a:spcPts val="219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5pPr>
      <a:lvl6pPr marL="1100138" indent="-100013" algn="l" defTabSz="400050" rtl="0" eaLnBrk="1" latinLnBrk="0" hangingPunct="1">
        <a:lnSpc>
          <a:spcPct val="90000"/>
        </a:lnSpc>
        <a:spcBef>
          <a:spcPts val="219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6pPr>
      <a:lvl7pPr marL="1300163" indent="-100013" algn="l" defTabSz="400050" rtl="0" eaLnBrk="1" latinLnBrk="0" hangingPunct="1">
        <a:lnSpc>
          <a:spcPct val="90000"/>
        </a:lnSpc>
        <a:spcBef>
          <a:spcPts val="219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7pPr>
      <a:lvl8pPr marL="1500188" indent="-100013" algn="l" defTabSz="400050" rtl="0" eaLnBrk="1" latinLnBrk="0" hangingPunct="1">
        <a:lnSpc>
          <a:spcPct val="90000"/>
        </a:lnSpc>
        <a:spcBef>
          <a:spcPts val="219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8pPr>
      <a:lvl9pPr marL="1700213" indent="-100013" algn="l" defTabSz="400050" rtl="0" eaLnBrk="1" latinLnBrk="0" hangingPunct="1">
        <a:lnSpc>
          <a:spcPct val="90000"/>
        </a:lnSpc>
        <a:spcBef>
          <a:spcPts val="219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0050" rtl="0" eaLnBrk="1" latinLnBrk="0" hangingPunct="1">
        <a:defRPr sz="788" kern="1200">
          <a:solidFill>
            <a:schemeClr val="tx1"/>
          </a:solidFill>
          <a:latin typeface="+mn-lt"/>
          <a:ea typeface="+mn-ea"/>
          <a:cs typeface="+mn-cs"/>
        </a:defRPr>
      </a:lvl1pPr>
      <a:lvl2pPr marL="200025" algn="l" defTabSz="400050" rtl="0" eaLnBrk="1" latinLnBrk="0" hangingPunct="1">
        <a:defRPr sz="788" kern="1200">
          <a:solidFill>
            <a:schemeClr val="tx1"/>
          </a:solidFill>
          <a:latin typeface="+mn-lt"/>
          <a:ea typeface="+mn-ea"/>
          <a:cs typeface="+mn-cs"/>
        </a:defRPr>
      </a:lvl2pPr>
      <a:lvl3pPr marL="400050" algn="l" defTabSz="400050" rtl="0" eaLnBrk="1" latinLnBrk="0" hangingPunct="1"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00075" algn="l" defTabSz="400050" rtl="0" eaLnBrk="1" latinLnBrk="0" hangingPunct="1">
        <a:defRPr sz="788" kern="1200">
          <a:solidFill>
            <a:schemeClr val="tx1"/>
          </a:solidFill>
          <a:latin typeface="+mn-lt"/>
          <a:ea typeface="+mn-ea"/>
          <a:cs typeface="+mn-cs"/>
        </a:defRPr>
      </a:lvl4pPr>
      <a:lvl5pPr marL="800100" algn="l" defTabSz="400050" rtl="0" eaLnBrk="1" latinLnBrk="0" hangingPunct="1">
        <a:defRPr sz="788" kern="1200">
          <a:solidFill>
            <a:schemeClr val="tx1"/>
          </a:solidFill>
          <a:latin typeface="+mn-lt"/>
          <a:ea typeface="+mn-ea"/>
          <a:cs typeface="+mn-cs"/>
        </a:defRPr>
      </a:lvl5pPr>
      <a:lvl6pPr marL="1000125" algn="l" defTabSz="400050" rtl="0" eaLnBrk="1" latinLnBrk="0" hangingPunct="1">
        <a:defRPr sz="788" kern="1200">
          <a:solidFill>
            <a:schemeClr val="tx1"/>
          </a:solidFill>
          <a:latin typeface="+mn-lt"/>
          <a:ea typeface="+mn-ea"/>
          <a:cs typeface="+mn-cs"/>
        </a:defRPr>
      </a:lvl6pPr>
      <a:lvl7pPr marL="1200150" algn="l" defTabSz="400050" rtl="0" eaLnBrk="1" latinLnBrk="0" hangingPunct="1">
        <a:defRPr sz="788" kern="1200">
          <a:solidFill>
            <a:schemeClr val="tx1"/>
          </a:solidFill>
          <a:latin typeface="+mn-lt"/>
          <a:ea typeface="+mn-ea"/>
          <a:cs typeface="+mn-cs"/>
        </a:defRPr>
      </a:lvl7pPr>
      <a:lvl8pPr marL="1400175" algn="l" defTabSz="400050" rtl="0" eaLnBrk="1" latinLnBrk="0" hangingPunct="1">
        <a:defRPr sz="788" kern="1200">
          <a:solidFill>
            <a:schemeClr val="tx1"/>
          </a:solidFill>
          <a:latin typeface="+mn-lt"/>
          <a:ea typeface="+mn-ea"/>
          <a:cs typeface="+mn-cs"/>
        </a:defRPr>
      </a:lvl8pPr>
      <a:lvl9pPr marL="1600200" algn="l" defTabSz="400050" rtl="0" eaLnBrk="1" latinLnBrk="0" hangingPunct="1">
        <a:defRPr sz="7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519679"/>
              </p:ext>
            </p:extLst>
          </p:nvPr>
        </p:nvGraphicFramePr>
        <p:xfrm>
          <a:off x="5705475" y="1124839"/>
          <a:ext cx="2181225" cy="180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891">
                  <a:extLst>
                    <a:ext uri="{9D8B030D-6E8A-4147-A177-3AD203B41FA5}">
                      <a16:colId xmlns:a16="http://schemas.microsoft.com/office/drawing/2014/main" val="997343007"/>
                    </a:ext>
                  </a:extLst>
                </a:gridCol>
                <a:gridCol w="1781334">
                  <a:extLst>
                    <a:ext uri="{9D8B030D-6E8A-4147-A177-3AD203B41FA5}">
                      <a16:colId xmlns:a16="http://schemas.microsoft.com/office/drawing/2014/main" val="3343527386"/>
                    </a:ext>
                  </a:extLst>
                </a:gridCol>
              </a:tblGrid>
              <a:tr h="452215">
                <a:tc>
                  <a:txBody>
                    <a:bodyPr/>
                    <a:lstStyle/>
                    <a:p>
                      <a:pPr algn="ctr"/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0931.585.528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9867373"/>
                  </a:ext>
                </a:extLst>
              </a:tr>
              <a:tr h="452215">
                <a:tc>
                  <a:txBody>
                    <a:bodyPr/>
                    <a:lstStyle/>
                    <a:p>
                      <a:pPr algn="ctr"/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Giám</a:t>
                      </a:r>
                      <a:r>
                        <a:rPr lang="en-US" sz="1200" b="0" baseline="0" smtClean="0">
                          <a:solidFill>
                            <a:schemeClr val="tx1"/>
                          </a:solidFill>
                        </a:rPr>
                        <a:t> đốc: Vũ Ngọc Kiên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3593784"/>
                  </a:ext>
                </a:extLst>
              </a:tr>
              <a:tr h="452215">
                <a:tc>
                  <a:txBody>
                    <a:bodyPr/>
                    <a:lstStyle/>
                    <a:p>
                      <a:pPr algn="ctr"/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inoxlinhkien@gmail.com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6977348"/>
                  </a:ext>
                </a:extLst>
              </a:tr>
              <a:tr h="452215">
                <a:tc>
                  <a:txBody>
                    <a:bodyPr/>
                    <a:lstStyle/>
                    <a:p>
                      <a:pPr algn="ctr"/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Facebook.com/InoxLK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2707197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88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990851" cy="3000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19451" y="132069"/>
            <a:ext cx="44767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Berlin Sans FB Demi" panose="020E0802020502020306" pitchFamily="34" charset="0"/>
              </a:rPr>
              <a:t>CÔNG TY TNHH CƠ KHÍ LINH KIÊN</a:t>
            </a:r>
            <a:endParaRPr lang="en-US" sz="2100">
              <a:latin typeface="Berlin Sans FB Demi" panose="020E0802020502020306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19452" y="590502"/>
            <a:ext cx="4589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rgbClr val="0070C0"/>
                </a:solidFill>
              </a:rPr>
              <a:t>Sự hài lòng của khách hàng là niềm hạnh phúc của chúng tôi</a:t>
            </a:r>
            <a:endParaRPr lang="en-US" sz="1400">
              <a:solidFill>
                <a:srgbClr val="0070C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675" y="1210837"/>
            <a:ext cx="289351" cy="2893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675" y="1661932"/>
            <a:ext cx="282789" cy="28278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407" y="2067043"/>
            <a:ext cx="257057" cy="25705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674" y="2619819"/>
            <a:ext cx="282789" cy="247650"/>
          </a:xfrm>
          <a:prstGeom prst="rect">
            <a:avLst/>
          </a:prstGeom>
        </p:spPr>
      </p:pic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639222"/>
              </p:ext>
            </p:extLst>
          </p:nvPr>
        </p:nvGraphicFramePr>
        <p:xfrm>
          <a:off x="3092781" y="1124839"/>
          <a:ext cx="2107869" cy="1742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738">
                  <a:extLst>
                    <a:ext uri="{9D8B030D-6E8A-4147-A177-3AD203B41FA5}">
                      <a16:colId xmlns:a16="http://schemas.microsoft.com/office/drawing/2014/main" val="997343007"/>
                    </a:ext>
                  </a:extLst>
                </a:gridCol>
                <a:gridCol w="1676131">
                  <a:extLst>
                    <a:ext uri="{9D8B030D-6E8A-4147-A177-3AD203B41FA5}">
                      <a16:colId xmlns:a16="http://schemas.microsoft.com/office/drawing/2014/main" val="3343527386"/>
                    </a:ext>
                  </a:extLst>
                </a:gridCol>
              </a:tblGrid>
              <a:tr h="348526">
                <a:tc>
                  <a:txBody>
                    <a:bodyPr/>
                    <a:lstStyle/>
                    <a:p>
                      <a:pPr algn="ctr"/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Chậu</a:t>
                      </a:r>
                      <a:r>
                        <a:rPr lang="en-US" sz="1200" b="0" baseline="0" smtClean="0">
                          <a:solidFill>
                            <a:schemeClr val="tx1"/>
                          </a:solidFill>
                        </a:rPr>
                        <a:t> rửa Inox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9867373"/>
                  </a:ext>
                </a:extLst>
              </a:tr>
              <a:tr h="348526">
                <a:tc>
                  <a:txBody>
                    <a:bodyPr/>
                    <a:lstStyle/>
                    <a:p>
                      <a:pPr algn="ctr"/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Bếp</a:t>
                      </a:r>
                      <a:r>
                        <a:rPr lang="en-US" sz="1200" b="0" baseline="0" smtClean="0">
                          <a:solidFill>
                            <a:schemeClr val="tx1"/>
                          </a:solidFill>
                        </a:rPr>
                        <a:t> công nghiệp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3593784"/>
                  </a:ext>
                </a:extLst>
              </a:tr>
              <a:tr h="348526">
                <a:tc>
                  <a:txBody>
                    <a:bodyPr/>
                    <a:lstStyle/>
                    <a:p>
                      <a:pPr algn="ctr"/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Tủ</a:t>
                      </a:r>
                      <a:r>
                        <a:rPr lang="en-US" sz="1200" b="0" baseline="0" smtClean="0">
                          <a:solidFill>
                            <a:schemeClr val="tx1"/>
                          </a:solidFill>
                        </a:rPr>
                        <a:t> để đồ Inox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6977348"/>
                  </a:ext>
                </a:extLst>
              </a:tr>
              <a:tr h="348526">
                <a:tc>
                  <a:txBody>
                    <a:bodyPr/>
                    <a:lstStyle/>
                    <a:p>
                      <a:pPr algn="ctr"/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Xe</a:t>
                      </a:r>
                      <a:r>
                        <a:rPr lang="en-US" sz="1200" b="0" baseline="0" smtClean="0">
                          <a:solidFill>
                            <a:schemeClr val="tx1"/>
                          </a:solidFill>
                        </a:rPr>
                        <a:t> đẩy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2707197"/>
                  </a:ext>
                </a:extLst>
              </a:tr>
              <a:tr h="348526">
                <a:tc>
                  <a:txBody>
                    <a:bodyPr/>
                    <a:lstStyle/>
                    <a:p>
                      <a:pPr algn="ctr"/>
                      <a:r>
                        <a:rPr lang="en-US" sz="1200" b="0" smtClean="0">
                          <a:solidFill>
                            <a:srgbClr val="FF0000"/>
                          </a:solidFill>
                        </a:rPr>
                        <a:t>…….</a:t>
                      </a:r>
                      <a:endParaRPr lang="en-US" sz="1200" b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Và</a:t>
                      </a:r>
                      <a:r>
                        <a:rPr lang="en-US" sz="1200" b="0" baseline="0" smtClean="0">
                          <a:solidFill>
                            <a:schemeClr val="tx1"/>
                          </a:solidFill>
                        </a:rPr>
                        <a:t> rất nhiều sản phẩm #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1572762"/>
                  </a:ext>
                </a:extLst>
              </a:tr>
            </a:tbl>
          </a:graphicData>
        </a:graphic>
      </p:graphicFrame>
      <p:pic>
        <p:nvPicPr>
          <p:cNvPr id="17" name="Picture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457" y="1136685"/>
            <a:ext cx="317169" cy="31461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456" y="1462453"/>
            <a:ext cx="317169" cy="32201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793" y="1839352"/>
            <a:ext cx="250494" cy="28273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593" y="2160594"/>
            <a:ext cx="402893" cy="35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860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">
              <a:schemeClr val="accent2">
                <a:lumMod val="5000"/>
                <a:lumOff val="95000"/>
                <a:alpha val="0"/>
              </a:schemeClr>
            </a:gs>
            <a:gs pos="3000">
              <a:schemeClr val="accent2">
                <a:lumMod val="45000"/>
                <a:lumOff val="55000"/>
              </a:schemeClr>
            </a:gs>
            <a:gs pos="0">
              <a:schemeClr val="accent2">
                <a:lumMod val="45000"/>
                <a:lumOff val="55000"/>
              </a:schemeClr>
            </a:gs>
            <a:gs pos="3000">
              <a:schemeClr val="accent2">
                <a:lumMod val="30000"/>
                <a:lumOff val="70000"/>
                <a:alpha val="66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519679"/>
              </p:ext>
            </p:extLst>
          </p:nvPr>
        </p:nvGraphicFramePr>
        <p:xfrm>
          <a:off x="5705475" y="1124839"/>
          <a:ext cx="2181225" cy="180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891">
                  <a:extLst>
                    <a:ext uri="{9D8B030D-6E8A-4147-A177-3AD203B41FA5}">
                      <a16:colId xmlns:a16="http://schemas.microsoft.com/office/drawing/2014/main" val="997343007"/>
                    </a:ext>
                  </a:extLst>
                </a:gridCol>
                <a:gridCol w="1781334">
                  <a:extLst>
                    <a:ext uri="{9D8B030D-6E8A-4147-A177-3AD203B41FA5}">
                      <a16:colId xmlns:a16="http://schemas.microsoft.com/office/drawing/2014/main" val="3343527386"/>
                    </a:ext>
                  </a:extLst>
                </a:gridCol>
              </a:tblGrid>
              <a:tr h="452215">
                <a:tc>
                  <a:txBody>
                    <a:bodyPr/>
                    <a:lstStyle/>
                    <a:p>
                      <a:pPr algn="ctr"/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0931.585.528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9867373"/>
                  </a:ext>
                </a:extLst>
              </a:tr>
              <a:tr h="452215">
                <a:tc>
                  <a:txBody>
                    <a:bodyPr/>
                    <a:lstStyle/>
                    <a:p>
                      <a:pPr algn="ctr"/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Giám</a:t>
                      </a:r>
                      <a:r>
                        <a:rPr lang="en-US" sz="1200" b="0" baseline="0" smtClean="0">
                          <a:solidFill>
                            <a:schemeClr val="tx1"/>
                          </a:solidFill>
                        </a:rPr>
                        <a:t> đốc: Vũ Ngọc Kiên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3593784"/>
                  </a:ext>
                </a:extLst>
              </a:tr>
              <a:tr h="452215">
                <a:tc>
                  <a:txBody>
                    <a:bodyPr/>
                    <a:lstStyle/>
                    <a:p>
                      <a:pPr algn="ctr"/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inoxlinhkien@gmail.com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6977348"/>
                  </a:ext>
                </a:extLst>
              </a:tr>
              <a:tr h="452215">
                <a:tc>
                  <a:txBody>
                    <a:bodyPr/>
                    <a:lstStyle/>
                    <a:p>
                      <a:pPr algn="ctr"/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Facebook.com/InoxLK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2707197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88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990851" cy="3000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19451" y="132069"/>
            <a:ext cx="44767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Berlin Sans FB Demi" panose="020E0802020502020306" pitchFamily="34" charset="0"/>
              </a:rPr>
              <a:t>CÔNG TY TNHH CƠ KHÍ LINH KIÊN</a:t>
            </a:r>
            <a:endParaRPr lang="en-US" sz="2100">
              <a:latin typeface="Berlin Sans FB Demi" panose="020E0802020502020306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92792" y="590502"/>
            <a:ext cx="4568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rgbClr val="0070C0"/>
                </a:solidFill>
              </a:rPr>
              <a:t>Sự hài lòng của khách hàng là niềm hạnh phúc của chúng tôi</a:t>
            </a:r>
            <a:endParaRPr lang="en-US" sz="1400">
              <a:solidFill>
                <a:srgbClr val="0070C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675" y="1210837"/>
            <a:ext cx="289351" cy="2893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675" y="1661932"/>
            <a:ext cx="282789" cy="28278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407" y="2067043"/>
            <a:ext cx="257057" cy="25705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674" y="2619819"/>
            <a:ext cx="282789" cy="247650"/>
          </a:xfrm>
          <a:prstGeom prst="rect">
            <a:avLst/>
          </a:prstGeom>
        </p:spPr>
      </p:pic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639222"/>
              </p:ext>
            </p:extLst>
          </p:nvPr>
        </p:nvGraphicFramePr>
        <p:xfrm>
          <a:off x="3092781" y="1124839"/>
          <a:ext cx="2107869" cy="1742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738">
                  <a:extLst>
                    <a:ext uri="{9D8B030D-6E8A-4147-A177-3AD203B41FA5}">
                      <a16:colId xmlns:a16="http://schemas.microsoft.com/office/drawing/2014/main" val="997343007"/>
                    </a:ext>
                  </a:extLst>
                </a:gridCol>
                <a:gridCol w="1676131">
                  <a:extLst>
                    <a:ext uri="{9D8B030D-6E8A-4147-A177-3AD203B41FA5}">
                      <a16:colId xmlns:a16="http://schemas.microsoft.com/office/drawing/2014/main" val="3343527386"/>
                    </a:ext>
                  </a:extLst>
                </a:gridCol>
              </a:tblGrid>
              <a:tr h="348526">
                <a:tc>
                  <a:txBody>
                    <a:bodyPr/>
                    <a:lstStyle/>
                    <a:p>
                      <a:pPr algn="ctr"/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Chậu</a:t>
                      </a:r>
                      <a:r>
                        <a:rPr lang="en-US" sz="1200" b="0" baseline="0" smtClean="0">
                          <a:solidFill>
                            <a:schemeClr val="tx1"/>
                          </a:solidFill>
                        </a:rPr>
                        <a:t> rửa Inox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9867373"/>
                  </a:ext>
                </a:extLst>
              </a:tr>
              <a:tr h="348526">
                <a:tc>
                  <a:txBody>
                    <a:bodyPr/>
                    <a:lstStyle/>
                    <a:p>
                      <a:pPr algn="ctr"/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Bếp</a:t>
                      </a:r>
                      <a:r>
                        <a:rPr lang="en-US" sz="1200" b="0" baseline="0" smtClean="0">
                          <a:solidFill>
                            <a:schemeClr val="tx1"/>
                          </a:solidFill>
                        </a:rPr>
                        <a:t> công nghiệp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3593784"/>
                  </a:ext>
                </a:extLst>
              </a:tr>
              <a:tr h="348526">
                <a:tc>
                  <a:txBody>
                    <a:bodyPr/>
                    <a:lstStyle/>
                    <a:p>
                      <a:pPr algn="ctr"/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Tủ</a:t>
                      </a:r>
                      <a:r>
                        <a:rPr lang="en-US" sz="1200" b="0" baseline="0" smtClean="0">
                          <a:solidFill>
                            <a:schemeClr val="tx1"/>
                          </a:solidFill>
                        </a:rPr>
                        <a:t> để đồ Inox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6977348"/>
                  </a:ext>
                </a:extLst>
              </a:tr>
              <a:tr h="348526">
                <a:tc>
                  <a:txBody>
                    <a:bodyPr/>
                    <a:lstStyle/>
                    <a:p>
                      <a:pPr algn="ctr"/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Xe</a:t>
                      </a:r>
                      <a:r>
                        <a:rPr lang="en-US" sz="1200" b="0" baseline="0" smtClean="0">
                          <a:solidFill>
                            <a:schemeClr val="tx1"/>
                          </a:solidFill>
                        </a:rPr>
                        <a:t> đẩy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2707197"/>
                  </a:ext>
                </a:extLst>
              </a:tr>
              <a:tr h="348526">
                <a:tc>
                  <a:txBody>
                    <a:bodyPr/>
                    <a:lstStyle/>
                    <a:p>
                      <a:pPr algn="ctr"/>
                      <a:r>
                        <a:rPr lang="en-US" sz="1200" b="0" smtClean="0">
                          <a:solidFill>
                            <a:srgbClr val="FF0000"/>
                          </a:solidFill>
                        </a:rPr>
                        <a:t>…….</a:t>
                      </a:r>
                      <a:endParaRPr lang="en-US" sz="1200" b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Và</a:t>
                      </a:r>
                      <a:r>
                        <a:rPr lang="en-US" sz="1200" b="0" baseline="0" smtClean="0">
                          <a:solidFill>
                            <a:schemeClr val="tx1"/>
                          </a:solidFill>
                        </a:rPr>
                        <a:t> rất nhiều sản phẩm #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1572762"/>
                  </a:ext>
                </a:extLst>
              </a:tr>
            </a:tbl>
          </a:graphicData>
        </a:graphic>
      </p:graphicFrame>
      <p:pic>
        <p:nvPicPr>
          <p:cNvPr id="17" name="Picture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457" y="1136685"/>
            <a:ext cx="317169" cy="31461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456" y="1462453"/>
            <a:ext cx="317169" cy="32201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793" y="1839352"/>
            <a:ext cx="250494" cy="28273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593" y="2160594"/>
            <a:ext cx="402893" cy="35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660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96</Words>
  <Application>Microsoft Office PowerPoint</Application>
  <PresentationFormat>Custom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Berlin Sans FB Demi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MAYTINH</dc:creator>
  <cp:lastModifiedBy>MAYTINH</cp:lastModifiedBy>
  <cp:revision>8</cp:revision>
  <dcterms:created xsi:type="dcterms:W3CDTF">2018-09-09T08:39:16Z</dcterms:created>
  <dcterms:modified xsi:type="dcterms:W3CDTF">2018-09-09T13:59:04Z</dcterms:modified>
</cp:coreProperties>
</file>