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715000" cy="5715000"/>
  <p:notesSz cx="6858000" cy="9144000"/>
  <p:defaultTextStyle>
    <a:defPPr>
      <a:defRPr lang="en-US"/>
    </a:defPPr>
    <a:lvl1pPr marL="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1pPr>
    <a:lvl2pPr marL="27432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2pPr>
    <a:lvl3pPr marL="54864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3pPr>
    <a:lvl4pPr marL="82296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4pPr>
    <a:lvl5pPr marL="109728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5pPr>
    <a:lvl6pPr marL="137160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164592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192024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219456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207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935302"/>
            <a:ext cx="4857750" cy="1989667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3001698"/>
            <a:ext cx="4286250" cy="1379802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1500" indent="0" algn="ctr">
              <a:buNone/>
              <a:defRPr sz="1125"/>
            </a:lvl3pPr>
            <a:lvl4pPr marL="857250" indent="0" algn="ctr">
              <a:buNone/>
              <a:defRPr sz="1000"/>
            </a:lvl4pPr>
            <a:lvl5pPr marL="1143000" indent="0" algn="ctr">
              <a:buNone/>
              <a:defRPr sz="1000"/>
            </a:lvl5pPr>
            <a:lvl6pPr marL="1428750" indent="0" algn="ctr">
              <a:buNone/>
              <a:defRPr sz="1000"/>
            </a:lvl6pPr>
            <a:lvl7pPr marL="1714500" indent="0" algn="ctr">
              <a:buNone/>
              <a:defRPr sz="1000"/>
            </a:lvl7pPr>
            <a:lvl8pPr marL="2000250" indent="0" algn="ctr">
              <a:buNone/>
              <a:defRPr sz="1000"/>
            </a:lvl8pPr>
            <a:lvl9pPr marL="2286000" indent="0" algn="ctr">
              <a:buNone/>
              <a:defRPr sz="1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3CB3-4B42-4BE3-9652-21B79DBA0FB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87F-EBEF-47E1-9D5B-B679C453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4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3CB3-4B42-4BE3-9652-21B79DBA0FB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87F-EBEF-47E1-9D5B-B679C453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3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9797" y="304271"/>
            <a:ext cx="1232297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907" y="304271"/>
            <a:ext cx="3625453" cy="484319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3CB3-4B42-4BE3-9652-21B79DBA0FB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87F-EBEF-47E1-9D5B-B679C453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5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3CB3-4B42-4BE3-9652-21B79DBA0FB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87F-EBEF-47E1-9D5B-B679C453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4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30" y="1424783"/>
            <a:ext cx="4929188" cy="2377281"/>
          </a:xfrm>
        </p:spPr>
        <p:txBody>
          <a:bodyPr anchor="b"/>
          <a:lstStyle>
            <a:lvl1pPr>
              <a:defRPr sz="37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30" y="3824554"/>
            <a:ext cx="4929188" cy="1250156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3CB3-4B42-4BE3-9652-21B79DBA0FB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87F-EBEF-47E1-9D5B-B679C453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9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906" y="1521354"/>
            <a:ext cx="2428875" cy="36261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3219" y="1521354"/>
            <a:ext cx="2428875" cy="36261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3CB3-4B42-4BE3-9652-21B79DBA0FB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87F-EBEF-47E1-9D5B-B679C453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2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0" y="304272"/>
            <a:ext cx="4929188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51" y="1400969"/>
            <a:ext cx="2417713" cy="68659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51" y="2087563"/>
            <a:ext cx="2417713" cy="30704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3219" y="1400969"/>
            <a:ext cx="2429619" cy="68659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3219" y="2087563"/>
            <a:ext cx="2429619" cy="30704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3CB3-4B42-4BE3-9652-21B79DBA0FB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87F-EBEF-47E1-9D5B-B679C453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3CB3-4B42-4BE3-9652-21B79DBA0FB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87F-EBEF-47E1-9D5B-B679C453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1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3CB3-4B42-4BE3-9652-21B79DBA0FB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87F-EBEF-47E1-9D5B-B679C453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5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381000"/>
            <a:ext cx="1843236" cy="13335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619" y="822856"/>
            <a:ext cx="2893219" cy="4061354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1714500"/>
            <a:ext cx="1843236" cy="3176323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3CB3-4B42-4BE3-9652-21B79DBA0FB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87F-EBEF-47E1-9D5B-B679C453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4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381000"/>
            <a:ext cx="1843236" cy="13335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9619" y="822856"/>
            <a:ext cx="2893219" cy="4061354"/>
          </a:xfrm>
        </p:spPr>
        <p:txBody>
          <a:bodyPr anchor="t"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1714500"/>
            <a:ext cx="1843236" cy="3176323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3CB3-4B42-4BE3-9652-21B79DBA0FB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87F-EBEF-47E1-9D5B-B679C453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5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906" y="304272"/>
            <a:ext cx="4929188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06" y="1521354"/>
            <a:ext cx="4929188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906" y="5296960"/>
            <a:ext cx="128587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3CB3-4B42-4BE3-9652-21B79DBA0FB2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094" y="5296960"/>
            <a:ext cx="192881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6219" y="5296960"/>
            <a:ext cx="128587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F787F-EBEF-47E1-9D5B-B679C453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1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0667" y1="24167" x2="500" y2="32000"/>
                        <a14:foregroundMark x1="76000" y1="68833" x2="95167" y2="92000"/>
                        <a14:foregroundMark x1="72333" y1="37833" x2="81167" y2="42167"/>
                        <a14:foregroundMark x1="81500" y1="29667" x2="90333" y2="33333"/>
                        <a14:foregroundMark x1="87167" y1="38333" x2="93667" y2="41833"/>
                        <a14:foregroundMark x1="4500" y1="46333" x2="13500" y2="77667"/>
                        <a14:foregroundMark x1="21500" y1="69833" x2="34333" y2="65667"/>
                        <a14:foregroundMark x1="18500" y1="74500" x2="29000" y2="68500"/>
                        <a14:backgroundMark x1="14667" y1="77667" x2="37833" y2="66500"/>
                        <a14:backgroundMark x1="5500" y1="77833" x2="42833" y2="92833"/>
                        <a14:backgroundMark x1="39667" y1="96500" x2="42667" y2="99167"/>
                        <a14:backgroundMark x1="14167" y1="12000" x2="15000" y2="15000"/>
                        <a14:backgroundMark x1="11500" y1="18167" x2="13667" y2="18167"/>
                        <a14:backgroundMark x1="8167" y1="23000" x2="22833" y2="19667"/>
                        <a14:backgroundMark x1="23000" y1="24000" x2="29333" y2="21833"/>
                        <a14:backgroundMark x1="10333" y1="28500" x2="14333" y2="27500"/>
                        <a14:backgroundMark x1="37833" y1="66833" x2="53833" y2="99833"/>
                        <a14:backgroundMark x1="6167" y1="68500" x2="3000" y2="49167"/>
                      </a14:backgroundRemoval>
                    </a14:imgEffect>
                    <a14:imgEffect>
                      <a14:sharpenSoften amount="19000"/>
                    </a14:imgEffect>
                    <a14:imgEffect>
                      <a14:brightnessContrast bright="3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0114"/>
          <a:stretch>
            <a:fillRect/>
          </a:stretch>
        </p:blipFill>
        <p:spPr>
          <a:xfrm>
            <a:off x="139699" y="-215900"/>
            <a:ext cx="5842001" cy="5257799"/>
          </a:xfrm>
          <a:custGeom>
            <a:avLst/>
            <a:gdLst>
              <a:gd name="connsiteX0" fmla="*/ 291221 w 6083025"/>
              <a:gd name="connsiteY0" fmla="*/ 2373624 h 5290457"/>
              <a:gd name="connsiteX1" fmla="*/ 182853 w 6083025"/>
              <a:gd name="connsiteY1" fmla="*/ 3502821 h 5290457"/>
              <a:gd name="connsiteX2" fmla="*/ 852054 w 6083025"/>
              <a:gd name="connsiteY2" fmla="*/ 4418791 h 5290457"/>
              <a:gd name="connsiteX3" fmla="*/ 5524309 w 6083025"/>
              <a:gd name="connsiteY3" fmla="*/ 1227892 h 5290457"/>
              <a:gd name="connsiteX4" fmla="*/ 6083025 w 6083025"/>
              <a:gd name="connsiteY4" fmla="*/ 1508678 h 5290457"/>
              <a:gd name="connsiteX5" fmla="*/ 5566835 w 6083025"/>
              <a:gd name="connsiteY5" fmla="*/ 2535807 h 5290457"/>
              <a:gd name="connsiteX6" fmla="*/ 5524309 w 6083025"/>
              <a:gd name="connsiteY6" fmla="*/ 2514435 h 5290457"/>
              <a:gd name="connsiteX7" fmla="*/ 3042367 w 6083025"/>
              <a:gd name="connsiteY7" fmla="*/ 971274 h 5290457"/>
              <a:gd name="connsiteX8" fmla="*/ 1485545 w 6083025"/>
              <a:gd name="connsiteY8" fmla="*/ 1052207 h 5290457"/>
              <a:gd name="connsiteX9" fmla="*/ 71278 w 6083025"/>
              <a:gd name="connsiteY9" fmla="*/ 1680692 h 5290457"/>
              <a:gd name="connsiteX10" fmla="*/ 0 w 6083025"/>
              <a:gd name="connsiteY10" fmla="*/ 0 h 5290457"/>
              <a:gd name="connsiteX11" fmla="*/ 5524309 w 6083025"/>
              <a:gd name="connsiteY11" fmla="*/ 0 h 5290457"/>
              <a:gd name="connsiteX12" fmla="*/ 5524309 w 6083025"/>
              <a:gd name="connsiteY12" fmla="*/ 1227892 h 5290457"/>
              <a:gd name="connsiteX13" fmla="*/ 4231373 w 6083025"/>
              <a:gd name="connsiteY13" fmla="*/ 578119 h 5290457"/>
              <a:gd name="connsiteX14" fmla="*/ 3715183 w 6083025"/>
              <a:gd name="connsiteY14" fmla="*/ 1605247 h 5290457"/>
              <a:gd name="connsiteX15" fmla="*/ 5524309 w 6083025"/>
              <a:gd name="connsiteY15" fmla="*/ 2514435 h 5290457"/>
              <a:gd name="connsiteX16" fmla="*/ 5524309 w 6083025"/>
              <a:gd name="connsiteY16" fmla="*/ 5290457 h 5290457"/>
              <a:gd name="connsiteX17" fmla="*/ 0 w 6083025"/>
              <a:gd name="connsiteY17" fmla="*/ 5290457 h 529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83025" h="5290457">
                <a:moveTo>
                  <a:pt x="291221" y="2373624"/>
                </a:moveTo>
                <a:lnTo>
                  <a:pt x="182853" y="3502821"/>
                </a:lnTo>
                <a:lnTo>
                  <a:pt x="852054" y="4418791"/>
                </a:lnTo>
                <a:close/>
                <a:moveTo>
                  <a:pt x="5524309" y="1227892"/>
                </a:moveTo>
                <a:lnTo>
                  <a:pt x="6083025" y="1508678"/>
                </a:lnTo>
                <a:lnTo>
                  <a:pt x="5566835" y="2535807"/>
                </a:lnTo>
                <a:lnTo>
                  <a:pt x="5524309" y="2514435"/>
                </a:lnTo>
                <a:close/>
                <a:moveTo>
                  <a:pt x="3042367" y="971274"/>
                </a:moveTo>
                <a:lnTo>
                  <a:pt x="1485545" y="1052207"/>
                </a:lnTo>
                <a:lnTo>
                  <a:pt x="71278" y="1680692"/>
                </a:lnTo>
                <a:close/>
                <a:moveTo>
                  <a:pt x="0" y="0"/>
                </a:moveTo>
                <a:lnTo>
                  <a:pt x="5524309" y="0"/>
                </a:lnTo>
                <a:lnTo>
                  <a:pt x="5524309" y="1227892"/>
                </a:lnTo>
                <a:lnTo>
                  <a:pt x="4231373" y="578119"/>
                </a:lnTo>
                <a:lnTo>
                  <a:pt x="3715183" y="1605247"/>
                </a:lnTo>
                <a:lnTo>
                  <a:pt x="5524309" y="2514435"/>
                </a:lnTo>
                <a:lnTo>
                  <a:pt x="5524309" y="5290457"/>
                </a:lnTo>
                <a:lnTo>
                  <a:pt x="0" y="5290457"/>
                </a:lnTo>
                <a:close/>
              </a:path>
            </a:pathLst>
          </a:custGeom>
        </p:spPr>
      </p:pic>
      <p:sp>
        <p:nvSpPr>
          <p:cNvPr id="15" name="TextBox 14"/>
          <p:cNvSpPr txBox="1"/>
          <p:nvPr/>
        </p:nvSpPr>
        <p:spPr>
          <a:xfrm>
            <a:off x="2090058" y="5257800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C00000"/>
                </a:solidFill>
              </a:rPr>
              <a:t>Inox Linh Kiên Thái Bình</a:t>
            </a:r>
            <a:endParaRPr lang="en-US" sz="16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7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5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MAYTINH</dc:creator>
  <cp:lastModifiedBy>MAYTINH</cp:lastModifiedBy>
  <cp:revision>3</cp:revision>
  <dcterms:created xsi:type="dcterms:W3CDTF">2018-09-21T23:43:32Z</dcterms:created>
  <dcterms:modified xsi:type="dcterms:W3CDTF">2018-09-22T00:02:35Z</dcterms:modified>
</cp:coreProperties>
</file>