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57500" cy="2857500"/>
  <p:notesSz cx="6858000" cy="9144000"/>
  <p:defaultTextStyle>
    <a:defPPr>
      <a:defRPr lang="en-US"/>
    </a:defPPr>
    <a:lvl1pPr marL="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1pPr>
    <a:lvl2pPr marL="13716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2pPr>
    <a:lvl3pPr marL="27432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3pPr>
    <a:lvl4pPr marL="41148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4pPr>
    <a:lvl5pPr marL="54864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5pPr>
    <a:lvl6pPr marL="68580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6pPr>
    <a:lvl7pPr marL="82296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7pPr>
    <a:lvl8pPr marL="96012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8pPr>
    <a:lvl9pPr marL="1097280" algn="l" defTabSz="274320" rtl="0" eaLnBrk="1" latinLnBrk="0" hangingPunct="1">
      <a:defRPr sz="5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18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467651"/>
            <a:ext cx="2428875" cy="994833"/>
          </a:xfrm>
        </p:spPr>
        <p:txBody>
          <a:bodyPr anchor="b"/>
          <a:lstStyle>
            <a:lvl1pPr algn="ctr">
              <a:defRPr sz="1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88" y="1500849"/>
            <a:ext cx="2143125" cy="689901"/>
          </a:xfrm>
        </p:spPr>
        <p:txBody>
          <a:bodyPr/>
          <a:lstStyle>
            <a:lvl1pPr marL="0" indent="0" algn="ctr">
              <a:buNone/>
              <a:defRPr sz="750"/>
            </a:lvl1pPr>
            <a:lvl2pPr marL="142875" indent="0" algn="ctr">
              <a:buNone/>
              <a:defRPr sz="625"/>
            </a:lvl2pPr>
            <a:lvl3pPr marL="285750" indent="0" algn="ctr">
              <a:buNone/>
              <a:defRPr sz="563"/>
            </a:lvl3pPr>
            <a:lvl4pPr marL="428625" indent="0" algn="ctr">
              <a:buNone/>
              <a:defRPr sz="500"/>
            </a:lvl4pPr>
            <a:lvl5pPr marL="571500" indent="0" algn="ctr">
              <a:buNone/>
              <a:defRPr sz="500"/>
            </a:lvl5pPr>
            <a:lvl6pPr marL="714375" indent="0" algn="ctr">
              <a:buNone/>
              <a:defRPr sz="500"/>
            </a:lvl6pPr>
            <a:lvl7pPr marL="857250" indent="0" algn="ctr">
              <a:buNone/>
              <a:defRPr sz="500"/>
            </a:lvl7pPr>
            <a:lvl8pPr marL="1000125" indent="0" algn="ctr">
              <a:buNone/>
              <a:defRPr sz="500"/>
            </a:lvl8pPr>
            <a:lvl9pPr marL="1143000" indent="0" algn="ctr">
              <a:buNone/>
              <a:defRPr sz="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4899" y="152136"/>
            <a:ext cx="616148" cy="2421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3" y="152136"/>
            <a:ext cx="1812727" cy="242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65" y="712392"/>
            <a:ext cx="2464594" cy="1188640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65" y="1912277"/>
            <a:ext cx="2464594" cy="625078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  <a:lvl2pPr marL="142875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53" y="760677"/>
            <a:ext cx="1214438" cy="1813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609" y="760677"/>
            <a:ext cx="1214438" cy="1813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52136"/>
            <a:ext cx="2464594" cy="552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26" y="700484"/>
            <a:ext cx="1208856" cy="343297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26" y="1043781"/>
            <a:ext cx="1208856" cy="15352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6609" y="700484"/>
            <a:ext cx="1214810" cy="343297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6609" y="1043781"/>
            <a:ext cx="1214810" cy="15352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90500"/>
            <a:ext cx="921618" cy="66675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10" y="411428"/>
            <a:ext cx="1446609" cy="2030677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857250"/>
            <a:ext cx="921618" cy="1588162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190500"/>
            <a:ext cx="921618" cy="66675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810" y="411428"/>
            <a:ext cx="1446609" cy="2030677"/>
          </a:xfrm>
        </p:spPr>
        <p:txBody>
          <a:bodyPr anchor="t"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857250"/>
            <a:ext cx="921618" cy="1588162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53" y="152136"/>
            <a:ext cx="2464594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53" y="760677"/>
            <a:ext cx="2464594" cy="181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453" y="2648480"/>
            <a:ext cx="642938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BAA2-ACBC-4759-A821-F5A5AC4AC9AB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547" y="2648480"/>
            <a:ext cx="964406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8109" y="2648480"/>
            <a:ext cx="642938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750" rtl="0" eaLnBrk="1" latinLnBrk="0" hangingPunct="1">
        <a:lnSpc>
          <a:spcPct val="90000"/>
        </a:lnSpc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38" indent="-71438" algn="l" defTabSz="28575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143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" y="454998"/>
            <a:ext cx="256222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700" b="1" kern="2000" spc="11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INOX</a:t>
            </a:r>
            <a:r>
              <a:rPr lang="en-US" sz="3300" b="1" kern="2000" spc="11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300" b="1" kern="2000" spc="11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LINH KIÊN</a:t>
            </a:r>
            <a:endParaRPr lang="en-US" sz="3300" b="1" kern="2000" spc="110">
              <a:solidFill>
                <a:schemeClr val="bg1"/>
              </a:solidFill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" y="1861674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 tín chất lượng</a:t>
            </a:r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0" y="1079136"/>
            <a:ext cx="158400" cy="15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96275"/>
            <a:ext cx="132842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6</cp:revision>
  <dcterms:created xsi:type="dcterms:W3CDTF">2018-09-09T07:51:20Z</dcterms:created>
  <dcterms:modified xsi:type="dcterms:W3CDTF">2018-09-09T08:12:59Z</dcterms:modified>
</cp:coreProperties>
</file>