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886700" cy="30003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31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5838" y="491034"/>
            <a:ext cx="5915025" cy="1044575"/>
          </a:xfrm>
        </p:spPr>
        <p:txBody>
          <a:bodyPr anchor="b"/>
          <a:lstStyle>
            <a:lvl1pPr algn="ctr">
              <a:defRPr sz="26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5838" y="1575892"/>
            <a:ext cx="5915025" cy="724396"/>
          </a:xfrm>
        </p:spPr>
        <p:txBody>
          <a:bodyPr/>
          <a:lstStyle>
            <a:lvl1pPr marL="0" indent="0" algn="ctr">
              <a:buNone/>
              <a:defRPr sz="1050"/>
            </a:lvl1pPr>
            <a:lvl2pPr marL="200025" indent="0" algn="ctr">
              <a:buNone/>
              <a:defRPr sz="875"/>
            </a:lvl2pPr>
            <a:lvl3pPr marL="400050" indent="0" algn="ctr">
              <a:buNone/>
              <a:defRPr sz="788"/>
            </a:lvl3pPr>
            <a:lvl4pPr marL="600075" indent="0" algn="ctr">
              <a:buNone/>
              <a:defRPr sz="700"/>
            </a:lvl4pPr>
            <a:lvl5pPr marL="800100" indent="0" algn="ctr">
              <a:buNone/>
              <a:defRPr sz="700"/>
            </a:lvl5pPr>
            <a:lvl6pPr marL="1000125" indent="0" algn="ctr">
              <a:buNone/>
              <a:defRPr sz="700"/>
            </a:lvl6pPr>
            <a:lvl7pPr marL="1200150" indent="0" algn="ctr">
              <a:buNone/>
              <a:defRPr sz="700"/>
            </a:lvl7pPr>
            <a:lvl8pPr marL="1400175" indent="0" algn="ctr">
              <a:buNone/>
              <a:defRPr sz="700"/>
            </a:lvl8pPr>
            <a:lvl9pPr marL="1600200" indent="0" algn="ctr">
              <a:buNone/>
              <a:defRPr sz="7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8FF1-A2C6-4A67-BB03-7F646E14824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AEB-416D-4DAB-B878-02576708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2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8FF1-A2C6-4A67-BB03-7F646E14824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AEB-416D-4DAB-B878-02576708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8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43920" y="159742"/>
            <a:ext cx="1700570" cy="25426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211" y="159742"/>
            <a:ext cx="5003125" cy="25426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8FF1-A2C6-4A67-BB03-7F646E14824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AEB-416D-4DAB-B878-02576708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4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8FF1-A2C6-4A67-BB03-7F646E14824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AEB-416D-4DAB-B878-02576708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03" y="748011"/>
            <a:ext cx="6802279" cy="1248072"/>
          </a:xfrm>
        </p:spPr>
        <p:txBody>
          <a:bodyPr anchor="b"/>
          <a:lstStyle>
            <a:lvl1pPr>
              <a:defRPr sz="26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103" y="2007890"/>
            <a:ext cx="6802279" cy="656332"/>
          </a:xfrm>
        </p:spPr>
        <p:txBody>
          <a:bodyPr/>
          <a:lstStyle>
            <a:lvl1pPr marL="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1pPr>
            <a:lvl2pPr marL="200025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2pPr>
            <a:lvl3pPr marL="400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3pPr>
            <a:lvl4pPr marL="60007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001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00012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20015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40017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6002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8FF1-A2C6-4A67-BB03-7F646E14824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AEB-416D-4DAB-B878-02576708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2210" y="798711"/>
            <a:ext cx="3351848" cy="190371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92642" y="798711"/>
            <a:ext cx="3351848" cy="190371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8FF1-A2C6-4A67-BB03-7F646E14824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AEB-416D-4DAB-B878-02576708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238" y="159742"/>
            <a:ext cx="6802279" cy="579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238" y="735509"/>
            <a:ext cx="3336443" cy="360462"/>
          </a:xfrm>
        </p:spPr>
        <p:txBody>
          <a:bodyPr anchor="b"/>
          <a:lstStyle>
            <a:lvl1pPr marL="0" indent="0">
              <a:buNone/>
              <a:defRPr sz="1050" b="1"/>
            </a:lvl1pPr>
            <a:lvl2pPr marL="200025" indent="0">
              <a:buNone/>
              <a:defRPr sz="875" b="1"/>
            </a:lvl2pPr>
            <a:lvl3pPr marL="400050" indent="0">
              <a:buNone/>
              <a:defRPr sz="788" b="1"/>
            </a:lvl3pPr>
            <a:lvl4pPr marL="600075" indent="0">
              <a:buNone/>
              <a:defRPr sz="700" b="1"/>
            </a:lvl4pPr>
            <a:lvl5pPr marL="800100" indent="0">
              <a:buNone/>
              <a:defRPr sz="700" b="1"/>
            </a:lvl5pPr>
            <a:lvl6pPr marL="1000125" indent="0">
              <a:buNone/>
              <a:defRPr sz="700" b="1"/>
            </a:lvl6pPr>
            <a:lvl7pPr marL="1200150" indent="0">
              <a:buNone/>
              <a:defRPr sz="700" b="1"/>
            </a:lvl7pPr>
            <a:lvl8pPr marL="1400175" indent="0">
              <a:buNone/>
              <a:defRPr sz="700" b="1"/>
            </a:lvl8pPr>
            <a:lvl9pPr marL="1600200" indent="0">
              <a:buNone/>
              <a:defRPr sz="7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238" y="1095970"/>
            <a:ext cx="3336443" cy="16120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92642" y="735509"/>
            <a:ext cx="3352875" cy="360462"/>
          </a:xfrm>
        </p:spPr>
        <p:txBody>
          <a:bodyPr anchor="b"/>
          <a:lstStyle>
            <a:lvl1pPr marL="0" indent="0">
              <a:buNone/>
              <a:defRPr sz="1050" b="1"/>
            </a:lvl1pPr>
            <a:lvl2pPr marL="200025" indent="0">
              <a:buNone/>
              <a:defRPr sz="875" b="1"/>
            </a:lvl2pPr>
            <a:lvl3pPr marL="400050" indent="0">
              <a:buNone/>
              <a:defRPr sz="788" b="1"/>
            </a:lvl3pPr>
            <a:lvl4pPr marL="600075" indent="0">
              <a:buNone/>
              <a:defRPr sz="700" b="1"/>
            </a:lvl4pPr>
            <a:lvl5pPr marL="800100" indent="0">
              <a:buNone/>
              <a:defRPr sz="700" b="1"/>
            </a:lvl5pPr>
            <a:lvl6pPr marL="1000125" indent="0">
              <a:buNone/>
              <a:defRPr sz="700" b="1"/>
            </a:lvl6pPr>
            <a:lvl7pPr marL="1200150" indent="0">
              <a:buNone/>
              <a:defRPr sz="700" b="1"/>
            </a:lvl7pPr>
            <a:lvl8pPr marL="1400175" indent="0">
              <a:buNone/>
              <a:defRPr sz="700" b="1"/>
            </a:lvl8pPr>
            <a:lvl9pPr marL="1600200" indent="0">
              <a:buNone/>
              <a:defRPr sz="7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92642" y="1095970"/>
            <a:ext cx="3352875" cy="16120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8FF1-A2C6-4A67-BB03-7F646E14824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AEB-416D-4DAB-B878-02576708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1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8FF1-A2C6-4A67-BB03-7F646E14824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AEB-416D-4DAB-B878-02576708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8FF1-A2C6-4A67-BB03-7F646E14824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AEB-416D-4DAB-B878-02576708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8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238" y="200025"/>
            <a:ext cx="2543666" cy="700088"/>
          </a:xfrm>
        </p:spPr>
        <p:txBody>
          <a:bodyPr anchor="b"/>
          <a:lstStyle>
            <a:lvl1pPr>
              <a:defRPr sz="1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75" y="431999"/>
            <a:ext cx="3992642" cy="2132211"/>
          </a:xfrm>
        </p:spPr>
        <p:txBody>
          <a:bodyPr/>
          <a:lstStyle>
            <a:lvl1pPr>
              <a:defRPr sz="1400"/>
            </a:lvl1pPr>
            <a:lvl2pPr>
              <a:defRPr sz="1225"/>
            </a:lvl2pPr>
            <a:lvl3pPr>
              <a:defRPr sz="1050"/>
            </a:lvl3pPr>
            <a:lvl4pPr>
              <a:defRPr sz="875"/>
            </a:lvl4pPr>
            <a:lvl5pPr>
              <a:defRPr sz="875"/>
            </a:lvl5pPr>
            <a:lvl6pPr>
              <a:defRPr sz="875"/>
            </a:lvl6pPr>
            <a:lvl7pPr>
              <a:defRPr sz="875"/>
            </a:lvl7pPr>
            <a:lvl8pPr>
              <a:defRPr sz="875"/>
            </a:lvl8pPr>
            <a:lvl9pPr>
              <a:defRPr sz="87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3238" y="900112"/>
            <a:ext cx="2543666" cy="1667570"/>
          </a:xfrm>
        </p:spPr>
        <p:txBody>
          <a:bodyPr/>
          <a:lstStyle>
            <a:lvl1pPr marL="0" indent="0">
              <a:buNone/>
              <a:defRPr sz="700"/>
            </a:lvl1pPr>
            <a:lvl2pPr marL="200025" indent="0">
              <a:buNone/>
              <a:defRPr sz="613"/>
            </a:lvl2pPr>
            <a:lvl3pPr marL="400050" indent="0">
              <a:buNone/>
              <a:defRPr sz="525"/>
            </a:lvl3pPr>
            <a:lvl4pPr marL="600075" indent="0">
              <a:buNone/>
              <a:defRPr sz="438"/>
            </a:lvl4pPr>
            <a:lvl5pPr marL="800100" indent="0">
              <a:buNone/>
              <a:defRPr sz="438"/>
            </a:lvl5pPr>
            <a:lvl6pPr marL="1000125" indent="0">
              <a:buNone/>
              <a:defRPr sz="438"/>
            </a:lvl6pPr>
            <a:lvl7pPr marL="1200150" indent="0">
              <a:buNone/>
              <a:defRPr sz="438"/>
            </a:lvl7pPr>
            <a:lvl8pPr marL="1400175" indent="0">
              <a:buNone/>
              <a:defRPr sz="438"/>
            </a:lvl8pPr>
            <a:lvl9pPr marL="1600200" indent="0">
              <a:buNone/>
              <a:defRPr sz="43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8FF1-A2C6-4A67-BB03-7F646E14824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AEB-416D-4DAB-B878-02576708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1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238" y="200025"/>
            <a:ext cx="2543666" cy="700088"/>
          </a:xfrm>
        </p:spPr>
        <p:txBody>
          <a:bodyPr anchor="b"/>
          <a:lstStyle>
            <a:lvl1pPr>
              <a:defRPr sz="1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2875" y="431999"/>
            <a:ext cx="3992642" cy="2132211"/>
          </a:xfrm>
        </p:spPr>
        <p:txBody>
          <a:bodyPr anchor="t"/>
          <a:lstStyle>
            <a:lvl1pPr marL="0" indent="0">
              <a:buNone/>
              <a:defRPr sz="1400"/>
            </a:lvl1pPr>
            <a:lvl2pPr marL="200025" indent="0">
              <a:buNone/>
              <a:defRPr sz="1225"/>
            </a:lvl2pPr>
            <a:lvl3pPr marL="400050" indent="0">
              <a:buNone/>
              <a:defRPr sz="1050"/>
            </a:lvl3pPr>
            <a:lvl4pPr marL="600075" indent="0">
              <a:buNone/>
              <a:defRPr sz="875"/>
            </a:lvl4pPr>
            <a:lvl5pPr marL="800100" indent="0">
              <a:buNone/>
              <a:defRPr sz="875"/>
            </a:lvl5pPr>
            <a:lvl6pPr marL="1000125" indent="0">
              <a:buNone/>
              <a:defRPr sz="875"/>
            </a:lvl6pPr>
            <a:lvl7pPr marL="1200150" indent="0">
              <a:buNone/>
              <a:defRPr sz="875"/>
            </a:lvl7pPr>
            <a:lvl8pPr marL="1400175" indent="0">
              <a:buNone/>
              <a:defRPr sz="875"/>
            </a:lvl8pPr>
            <a:lvl9pPr marL="1600200" indent="0">
              <a:buNone/>
              <a:defRPr sz="87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3238" y="900112"/>
            <a:ext cx="2543666" cy="1667570"/>
          </a:xfrm>
        </p:spPr>
        <p:txBody>
          <a:bodyPr/>
          <a:lstStyle>
            <a:lvl1pPr marL="0" indent="0">
              <a:buNone/>
              <a:defRPr sz="700"/>
            </a:lvl1pPr>
            <a:lvl2pPr marL="200025" indent="0">
              <a:buNone/>
              <a:defRPr sz="613"/>
            </a:lvl2pPr>
            <a:lvl3pPr marL="400050" indent="0">
              <a:buNone/>
              <a:defRPr sz="525"/>
            </a:lvl3pPr>
            <a:lvl4pPr marL="600075" indent="0">
              <a:buNone/>
              <a:defRPr sz="438"/>
            </a:lvl4pPr>
            <a:lvl5pPr marL="800100" indent="0">
              <a:buNone/>
              <a:defRPr sz="438"/>
            </a:lvl5pPr>
            <a:lvl6pPr marL="1000125" indent="0">
              <a:buNone/>
              <a:defRPr sz="438"/>
            </a:lvl6pPr>
            <a:lvl7pPr marL="1200150" indent="0">
              <a:buNone/>
              <a:defRPr sz="438"/>
            </a:lvl7pPr>
            <a:lvl8pPr marL="1400175" indent="0">
              <a:buNone/>
              <a:defRPr sz="438"/>
            </a:lvl8pPr>
            <a:lvl9pPr marL="1600200" indent="0">
              <a:buNone/>
              <a:defRPr sz="43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8FF1-A2C6-4A67-BB03-7F646E14824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EAEB-416D-4DAB-B878-02576708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3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211" y="159742"/>
            <a:ext cx="6802279" cy="579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211" y="798711"/>
            <a:ext cx="6802279" cy="1903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2210" y="2780903"/>
            <a:ext cx="1774508" cy="159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88FF1-A2C6-4A67-BB03-7F646E14824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2470" y="2780903"/>
            <a:ext cx="2661761" cy="159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69982" y="2780903"/>
            <a:ext cx="1774508" cy="159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BEAEB-416D-4DAB-B878-02576708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0050" rtl="0" eaLnBrk="1" latinLnBrk="0" hangingPunct="1">
        <a:lnSpc>
          <a:spcPct val="90000"/>
        </a:lnSpc>
        <a:spcBef>
          <a:spcPct val="0"/>
        </a:spcBef>
        <a:buNone/>
        <a:defRPr sz="1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013" indent="-100013" algn="l" defTabSz="40005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00038" indent="-100013" algn="l" defTabSz="40005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00063" indent="-100013" algn="l" defTabSz="40005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875" kern="1200">
          <a:solidFill>
            <a:schemeClr val="tx1"/>
          </a:solidFill>
          <a:latin typeface="+mn-lt"/>
          <a:ea typeface="+mn-ea"/>
          <a:cs typeface="+mn-cs"/>
        </a:defRPr>
      </a:lvl3pPr>
      <a:lvl4pPr marL="700088" indent="-100013" algn="l" defTabSz="40005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4pPr>
      <a:lvl5pPr marL="900113" indent="-100013" algn="l" defTabSz="40005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5pPr>
      <a:lvl6pPr marL="1100138" indent="-100013" algn="l" defTabSz="40005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6pPr>
      <a:lvl7pPr marL="1300163" indent="-100013" algn="l" defTabSz="40005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7pPr>
      <a:lvl8pPr marL="1500188" indent="-100013" algn="l" defTabSz="40005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8pPr>
      <a:lvl9pPr marL="1700213" indent="-100013" algn="l" defTabSz="400050" rtl="0" eaLnBrk="1" latinLnBrk="0" hangingPunct="1">
        <a:lnSpc>
          <a:spcPct val="90000"/>
        </a:lnSpc>
        <a:spcBef>
          <a:spcPts val="219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0050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1pPr>
      <a:lvl2pPr marL="200025" algn="l" defTabSz="400050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" algn="l" defTabSz="400050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" algn="l" defTabSz="400050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4pPr>
      <a:lvl5pPr marL="800100" algn="l" defTabSz="400050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5pPr>
      <a:lvl6pPr marL="1000125" algn="l" defTabSz="400050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6pPr>
      <a:lvl7pPr marL="1200150" algn="l" defTabSz="400050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7pPr>
      <a:lvl8pPr marL="1400175" algn="l" defTabSz="400050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400050" rtl="0" eaLnBrk="1" latinLnBrk="0" hangingPunct="1">
        <a:defRPr sz="7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924176" cy="3000375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158062"/>
              </p:ext>
            </p:extLst>
          </p:nvPr>
        </p:nvGraphicFramePr>
        <p:xfrm>
          <a:off x="5705475" y="1318259"/>
          <a:ext cx="2181225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891">
                  <a:extLst>
                    <a:ext uri="{9D8B030D-6E8A-4147-A177-3AD203B41FA5}">
                      <a16:colId xmlns:a16="http://schemas.microsoft.com/office/drawing/2014/main" val="997343007"/>
                    </a:ext>
                  </a:extLst>
                </a:gridCol>
                <a:gridCol w="1781334">
                  <a:extLst>
                    <a:ext uri="{9D8B030D-6E8A-4147-A177-3AD203B41FA5}">
                      <a16:colId xmlns:a16="http://schemas.microsoft.com/office/drawing/2014/main" val="3343527386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0931.585.528</a:t>
                      </a:r>
                      <a:endParaRPr lang="en-US" sz="12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867373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Giám</a:t>
                      </a:r>
                      <a:r>
                        <a:rPr lang="en-US" sz="12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đốc: Vũ Ngọc Kiên</a:t>
                      </a:r>
                      <a:endParaRPr lang="en-US" sz="12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593784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inoxlinhkien@gmail.com</a:t>
                      </a:r>
                      <a:endParaRPr lang="en-US" sz="12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977348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Facebook.com/InoxLK</a:t>
                      </a:r>
                      <a:endParaRPr lang="en-US" sz="12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70719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17520" y="132069"/>
            <a:ext cx="48691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erlin Sans FB Demi" panose="020E0802020502020306" pitchFamily="34" charset="0"/>
              </a:rPr>
              <a:t>CÔNG TY TNHH CƠ KHÍ LINH KIÊN</a:t>
            </a:r>
            <a:endParaRPr lang="en-US" sz="2100">
              <a:latin typeface="Berlin Sans FB Demi" panose="020E0802020502020306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17520" y="690427"/>
            <a:ext cx="4869180" cy="323165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63500" dist="25400" dir="4200000" sx="102000" sy="102000" algn="tr" rotWithShape="0">
              <a:schemeClr val="accent2">
                <a:lumMod val="75000"/>
                <a:alpha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50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Sự hài lòng của khách hàng là niềm hạnh phúc của chúng tôi</a:t>
            </a:r>
            <a:endParaRPr lang="en-US" sz="150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508" y="1376651"/>
            <a:ext cx="289351" cy="289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807" y="1760679"/>
            <a:ext cx="282789" cy="2827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4" y="2215227"/>
            <a:ext cx="257057" cy="2570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4" y="2619819"/>
            <a:ext cx="215265" cy="247650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065582"/>
              </p:ext>
            </p:extLst>
          </p:nvPr>
        </p:nvGraphicFramePr>
        <p:xfrm>
          <a:off x="3092781" y="1318259"/>
          <a:ext cx="2107869" cy="154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738">
                  <a:extLst>
                    <a:ext uri="{9D8B030D-6E8A-4147-A177-3AD203B41FA5}">
                      <a16:colId xmlns:a16="http://schemas.microsoft.com/office/drawing/2014/main" val="997343007"/>
                    </a:ext>
                  </a:extLst>
                </a:gridCol>
                <a:gridCol w="1676131">
                  <a:extLst>
                    <a:ext uri="{9D8B030D-6E8A-4147-A177-3AD203B41FA5}">
                      <a16:colId xmlns:a16="http://schemas.microsoft.com/office/drawing/2014/main" val="3343527386"/>
                    </a:ext>
                  </a:extLst>
                </a:gridCol>
              </a:tblGrid>
              <a:tr h="309842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Chậu</a:t>
                      </a:r>
                      <a:r>
                        <a:rPr lang="en-US" sz="12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rửa Inox</a:t>
                      </a:r>
                      <a:endParaRPr lang="en-US" sz="12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867373"/>
                  </a:ext>
                </a:extLst>
              </a:tr>
              <a:tr h="309842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Bếp</a:t>
                      </a:r>
                      <a:r>
                        <a:rPr lang="en-US" sz="12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công nghiệp</a:t>
                      </a:r>
                      <a:endParaRPr lang="en-US" sz="12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593784"/>
                  </a:ext>
                </a:extLst>
              </a:tr>
              <a:tr h="309842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Tủ</a:t>
                      </a:r>
                      <a:r>
                        <a:rPr lang="en-US" sz="12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để đồ Inox</a:t>
                      </a:r>
                      <a:endParaRPr lang="en-US" sz="12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977348"/>
                  </a:ext>
                </a:extLst>
              </a:tr>
              <a:tr h="309842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Xe</a:t>
                      </a:r>
                      <a:r>
                        <a:rPr lang="en-US" sz="12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đẩy</a:t>
                      </a:r>
                      <a:endParaRPr lang="en-US" sz="12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707197"/>
                  </a:ext>
                </a:extLst>
              </a:tr>
              <a:tr h="309842">
                <a:tc>
                  <a:txBody>
                    <a:bodyPr/>
                    <a:lstStyle/>
                    <a:p>
                      <a:pPr algn="ctr"/>
                      <a:r>
                        <a:rPr lang="en-US" sz="1200" b="0" smtClean="0">
                          <a:solidFill>
                            <a:srgbClr val="FF0000"/>
                          </a:solidFill>
                        </a:rPr>
                        <a:t>…….</a:t>
                      </a:r>
                      <a:endParaRPr lang="en-US" sz="1200" b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Và</a:t>
                      </a:r>
                      <a:r>
                        <a:rPr lang="en-US" sz="1200" b="0" baseline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rất nhiều sản phẩm #</a:t>
                      </a:r>
                      <a:endParaRPr lang="en-US" sz="1200" b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572762"/>
                  </a:ext>
                </a:extLst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457" y="1336678"/>
            <a:ext cx="317169" cy="28063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457" y="1678906"/>
            <a:ext cx="317169" cy="2118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793" y="1953197"/>
            <a:ext cx="250494" cy="22769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22" y="2276852"/>
            <a:ext cx="323835" cy="24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60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48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Berlin Sans FB Demi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MAYTINH</dc:creator>
  <cp:lastModifiedBy>MAYTINH</cp:lastModifiedBy>
  <cp:revision>9</cp:revision>
  <dcterms:created xsi:type="dcterms:W3CDTF">2018-09-09T08:39:16Z</dcterms:created>
  <dcterms:modified xsi:type="dcterms:W3CDTF">2018-09-09T13:41:57Z</dcterms:modified>
</cp:coreProperties>
</file>