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619" r:id="rId5"/>
  </p:sldIdLst>
  <p:sldSz cx="7239000" cy="5080000"/>
  <p:notesSz cx="6858000" cy="9144000"/>
  <p:defaultTextStyle>
    <a:defPPr>
      <a:defRPr lang="en-US"/>
    </a:defPPr>
    <a:lvl1pPr marL="0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290139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580278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870417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160556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1450696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1740835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2030974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2321113" algn="l" defTabSz="58027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 userDrawn="1">
          <p15:clr>
            <a:srgbClr val="A4A3A4"/>
          </p15:clr>
        </p15:guide>
        <p15:guide id="2" pos="2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3" autoAdjust="0"/>
  </p:normalViewPr>
  <p:slideViewPr>
    <p:cSldViewPr snapToGrid="0" showGuides="1">
      <p:cViewPr>
        <p:scale>
          <a:sx n="75" d="100"/>
          <a:sy n="75" d="100"/>
        </p:scale>
        <p:origin x="1710" y="456"/>
      </p:cViewPr>
      <p:guideLst>
        <p:guide orient="horz" pos="1582"/>
        <p:guide pos="2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1143000"/>
            <a:ext cx="4397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1pPr>
    <a:lvl2pPr marL="290139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2pPr>
    <a:lvl3pPr marL="580278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3pPr>
    <a:lvl4pPr marL="870417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4pPr>
    <a:lvl5pPr marL="1160556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5pPr>
    <a:lvl6pPr marL="1450696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6pPr>
    <a:lvl7pPr marL="1740835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7pPr>
    <a:lvl8pPr marL="2030974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8pPr>
    <a:lvl9pPr marL="2321113" algn="l" defTabSz="580278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0313" y="1143000"/>
            <a:ext cx="4397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35" y="1001890"/>
            <a:ext cx="6085284" cy="35736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5685632" y="888220"/>
            <a:ext cx="2787969" cy="3459864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628579" y="562773"/>
            <a:ext cx="3312461" cy="4110758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3746365" y="4255821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4193530" y="888220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6238794" y="4738773"/>
            <a:ext cx="1000206" cy="341228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888697" y="0"/>
            <a:ext cx="1221847" cy="416842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656035" y="1"/>
            <a:ext cx="4502822" cy="5080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653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D92F0F3B-16BB-4489-BB21-65F40B4AE170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298157" y="689755"/>
            <a:ext cx="2608519" cy="991156"/>
          </a:xfrm>
        </p:spPr>
        <p:txBody>
          <a:bodyPr t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8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656035" y="392"/>
            <a:ext cx="2782491" cy="2765385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5748007" y="4571336"/>
            <a:ext cx="1490994" cy="508663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6506234" y="3479709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5245447" y="888220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4298157" y="1689314"/>
            <a:ext cx="2608519" cy="345183"/>
          </a:xfrm>
        </p:spPr>
        <p:txBody>
          <a:bodyPr>
            <a:noAutofit/>
          </a:bodyPr>
          <a:lstStyle>
            <a:lvl1pPr marL="0" indent="0" algn="ctr">
              <a:buNone/>
              <a:defRPr sz="1069" spc="357">
                <a:solidFill>
                  <a:schemeClr val="tx1">
                    <a:tint val="75000"/>
                  </a:schemeClr>
                </a:solidFill>
              </a:defRPr>
            </a:lvl1pPr>
            <a:lvl2pPr marL="271472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2pPr>
            <a:lvl3pPr marL="542944" indent="0">
              <a:buNone/>
              <a:defRPr sz="1069">
                <a:solidFill>
                  <a:schemeClr val="tx1">
                    <a:tint val="75000"/>
                  </a:schemeClr>
                </a:solidFill>
              </a:defRPr>
            </a:lvl3pPr>
            <a:lvl4pPr marL="814417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4pPr>
            <a:lvl5pPr marL="1085889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5pPr>
            <a:lvl6pPr marL="1357361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6pPr>
            <a:lvl7pPr marL="1628832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7pPr>
            <a:lvl8pPr marL="1900304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8pPr>
            <a:lvl9pPr marL="2171777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221355" y="0"/>
            <a:ext cx="4017646" cy="5080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042472" y="562773"/>
            <a:ext cx="3312461" cy="4110758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66" name="Oval 65"/>
          <p:cNvSpPr/>
          <p:nvPr/>
        </p:nvSpPr>
        <p:spPr>
          <a:xfrm>
            <a:off x="2332498" y="4255821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35" name="Oval 34"/>
          <p:cNvSpPr/>
          <p:nvPr/>
        </p:nvSpPr>
        <p:spPr>
          <a:xfrm>
            <a:off x="904875" y="1342825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1895371" y="4738773"/>
            <a:ext cx="1000206" cy="341228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888697" y="0"/>
            <a:ext cx="1221847" cy="416842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05" y="916362"/>
            <a:ext cx="2709196" cy="1158240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2138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3221355" y="0"/>
            <a:ext cx="4017646" cy="508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304" y="2139846"/>
            <a:ext cx="2709196" cy="1785525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831" b="0" i="0" baseline="0">
                <a:effectLst/>
              </a:defRPr>
            </a:lvl1pPr>
          </a:lstStyle>
          <a:p>
            <a:pPr marL="135736" lvl="0" indent="-135736">
              <a:lnSpc>
                <a:spcPct val="145000"/>
              </a:lnSpc>
              <a:spcBef>
                <a:spcPts val="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5685632" y="888220"/>
            <a:ext cx="2787969" cy="3459864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628579" y="562773"/>
            <a:ext cx="3312461" cy="4110758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3746365" y="4255821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4193530" y="888220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6238794" y="4738773"/>
            <a:ext cx="1000206" cy="341228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888697" y="0"/>
            <a:ext cx="1221847" cy="416842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034" y="991560"/>
            <a:ext cx="2918222" cy="3583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4745" y="991560"/>
            <a:ext cx="3076574" cy="3583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5685632" y="888220"/>
            <a:ext cx="2787969" cy="3459864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628579" y="562773"/>
            <a:ext cx="3312461" cy="4110758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3746365" y="4255821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4193530" y="888220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6238794" y="4738773"/>
            <a:ext cx="1000206" cy="341228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888697" y="0"/>
            <a:ext cx="1221847" cy="416842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035" y="993924"/>
            <a:ext cx="2905026" cy="610305"/>
          </a:xfrm>
        </p:spPr>
        <p:txBody>
          <a:bodyPr anchor="b"/>
          <a:lstStyle>
            <a:lvl1pPr marL="0" indent="0">
              <a:buNone/>
              <a:defRPr sz="1425" b="1">
                <a:solidFill>
                  <a:schemeClr val="accent1"/>
                </a:solidFill>
              </a:defRPr>
            </a:lvl1pPr>
            <a:lvl2pPr marL="271472" indent="0">
              <a:buNone/>
              <a:defRPr sz="1188" b="1"/>
            </a:lvl2pPr>
            <a:lvl3pPr marL="542944" indent="0">
              <a:buNone/>
              <a:defRPr sz="1069" b="1"/>
            </a:lvl3pPr>
            <a:lvl4pPr marL="814417" indent="0">
              <a:buNone/>
              <a:defRPr sz="950" b="1"/>
            </a:lvl4pPr>
            <a:lvl5pPr marL="1085889" indent="0">
              <a:buNone/>
              <a:defRPr sz="950" b="1"/>
            </a:lvl5pPr>
            <a:lvl6pPr marL="1357361" indent="0">
              <a:buNone/>
              <a:defRPr sz="950" b="1"/>
            </a:lvl6pPr>
            <a:lvl7pPr marL="1628832" indent="0">
              <a:buNone/>
              <a:defRPr sz="950" b="1"/>
            </a:lvl7pPr>
            <a:lvl8pPr marL="1900304" indent="0">
              <a:buNone/>
              <a:defRPr sz="950" b="1"/>
            </a:lvl8pPr>
            <a:lvl9pPr marL="2171777" indent="0">
              <a:buNone/>
              <a:defRPr sz="9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35" y="1709933"/>
            <a:ext cx="2905026" cy="2875003"/>
          </a:xfrm>
        </p:spPr>
        <p:txBody>
          <a:bodyPr>
            <a:normAutofit/>
          </a:bodyPr>
          <a:lstStyle>
            <a:lvl1pPr>
              <a:defRPr sz="1425"/>
            </a:lvl1pPr>
            <a:lvl2pPr>
              <a:defRPr sz="1188"/>
            </a:lvl2pPr>
            <a:lvl3pPr>
              <a:defRPr sz="1069"/>
            </a:lvl3pPr>
            <a:lvl4pPr>
              <a:defRPr sz="950"/>
            </a:lvl4pPr>
            <a:lvl5pPr>
              <a:defRPr sz="9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7941" y="993924"/>
            <a:ext cx="3064320" cy="610305"/>
          </a:xfrm>
        </p:spPr>
        <p:txBody>
          <a:bodyPr anchor="b"/>
          <a:lstStyle>
            <a:lvl1pPr marL="0" indent="0">
              <a:buNone/>
              <a:defRPr sz="1425" b="1">
                <a:solidFill>
                  <a:schemeClr val="accent1"/>
                </a:solidFill>
              </a:defRPr>
            </a:lvl1pPr>
            <a:lvl2pPr marL="271472" indent="0">
              <a:buNone/>
              <a:defRPr sz="1188" b="1"/>
            </a:lvl2pPr>
            <a:lvl3pPr marL="542944" indent="0">
              <a:buNone/>
              <a:defRPr sz="1069" b="1"/>
            </a:lvl3pPr>
            <a:lvl4pPr marL="814417" indent="0">
              <a:buNone/>
              <a:defRPr sz="950" b="1"/>
            </a:lvl4pPr>
            <a:lvl5pPr marL="1085889" indent="0">
              <a:buNone/>
              <a:defRPr sz="950" b="1"/>
            </a:lvl5pPr>
            <a:lvl6pPr marL="1357361" indent="0">
              <a:buNone/>
              <a:defRPr sz="950" b="1"/>
            </a:lvl6pPr>
            <a:lvl7pPr marL="1628832" indent="0">
              <a:buNone/>
              <a:defRPr sz="950" b="1"/>
            </a:lvl7pPr>
            <a:lvl8pPr marL="1900304" indent="0">
              <a:buNone/>
              <a:defRPr sz="950" b="1"/>
            </a:lvl8pPr>
            <a:lvl9pPr marL="2171777" indent="0">
              <a:buNone/>
              <a:defRPr sz="9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77941" y="1709933"/>
            <a:ext cx="3064321" cy="2875003"/>
          </a:xfrm>
        </p:spPr>
        <p:txBody>
          <a:bodyPr>
            <a:normAutofit/>
          </a:bodyPr>
          <a:lstStyle>
            <a:lvl1pPr>
              <a:defRPr sz="1425"/>
            </a:lvl1pPr>
            <a:lvl2pPr>
              <a:defRPr sz="1188"/>
            </a:lvl2pPr>
            <a:lvl3pPr>
              <a:defRPr sz="1069"/>
            </a:lvl3pPr>
            <a:lvl4pPr>
              <a:defRPr sz="950"/>
            </a:lvl4pPr>
            <a:lvl5pPr>
              <a:defRPr sz="9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5685632" y="888220"/>
            <a:ext cx="2787969" cy="3459864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628579" y="562773"/>
            <a:ext cx="3312461" cy="4110758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3746365" y="4255821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3113277" y="4517229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6238794" y="4738773"/>
            <a:ext cx="1000206" cy="341228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888697" y="0"/>
            <a:ext cx="1221847" cy="416842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338667"/>
            <a:ext cx="2177355" cy="1185333"/>
          </a:xfrm>
        </p:spPr>
        <p:txBody>
          <a:bodyPr anchor="b"/>
          <a:lstStyle>
            <a:lvl1pPr>
              <a:defRPr sz="1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035" y="1524000"/>
            <a:ext cx="2177355" cy="2823398"/>
          </a:xfrm>
        </p:spPr>
        <p:txBody>
          <a:bodyPr/>
          <a:lstStyle>
            <a:lvl1pPr marL="0" indent="0">
              <a:buNone/>
              <a:defRPr sz="950"/>
            </a:lvl1pPr>
            <a:lvl2pPr marL="271472" indent="0">
              <a:buNone/>
              <a:defRPr sz="831"/>
            </a:lvl2pPr>
            <a:lvl3pPr marL="542944" indent="0">
              <a:buNone/>
              <a:defRPr sz="712"/>
            </a:lvl3pPr>
            <a:lvl4pPr marL="814417" indent="0">
              <a:buNone/>
              <a:defRPr sz="594"/>
            </a:lvl4pPr>
            <a:lvl5pPr marL="1085889" indent="0">
              <a:buNone/>
              <a:defRPr sz="594"/>
            </a:lvl5pPr>
            <a:lvl6pPr marL="1357361" indent="0">
              <a:buNone/>
              <a:defRPr sz="594"/>
            </a:lvl6pPr>
            <a:lvl7pPr marL="1628832" indent="0">
              <a:buNone/>
              <a:defRPr sz="594"/>
            </a:lvl7pPr>
            <a:lvl8pPr marL="1900304" indent="0">
              <a:buNone/>
              <a:defRPr sz="594"/>
            </a:lvl8pPr>
            <a:lvl9pPr marL="2171777" indent="0">
              <a:buNone/>
              <a:defRPr sz="5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5" y="338667"/>
            <a:ext cx="3778917" cy="4002852"/>
          </a:xfrm>
        </p:spPr>
        <p:txBody>
          <a:bodyPr/>
          <a:lstStyle>
            <a:lvl1pPr>
              <a:defRPr sz="1900"/>
            </a:lvl1pPr>
            <a:lvl2pPr>
              <a:defRPr sz="1663"/>
            </a:lvl2pPr>
            <a:lvl3pPr>
              <a:defRPr sz="1425"/>
            </a:lvl3pPr>
            <a:lvl4pPr>
              <a:defRPr sz="1188"/>
            </a:lvl4pPr>
            <a:lvl5pPr>
              <a:defRPr sz="1188"/>
            </a:lvl5pPr>
            <a:lvl6pPr>
              <a:defRPr sz="1188"/>
            </a:lvl6pPr>
            <a:lvl7pPr>
              <a:defRPr sz="1188"/>
            </a:lvl7pPr>
            <a:lvl8pPr>
              <a:defRPr sz="1188"/>
            </a:lvl8pPr>
            <a:lvl9pPr>
              <a:defRPr sz="118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5685632" y="888220"/>
            <a:ext cx="2787969" cy="3459864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628579" y="562773"/>
            <a:ext cx="3312461" cy="4110758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3746365" y="4255821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4193530" y="888220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6238794" y="4738773"/>
            <a:ext cx="1000206" cy="341228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888697" y="0"/>
            <a:ext cx="1221847" cy="416842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5685632" y="888220"/>
            <a:ext cx="2787969" cy="3459864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628579" y="562773"/>
            <a:ext cx="3312461" cy="4110758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3746365" y="4255821"/>
            <a:ext cx="62976" cy="7815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4193530" y="888220"/>
            <a:ext cx="145178" cy="1801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6238794" y="4738773"/>
            <a:ext cx="1000206" cy="341228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888697" y="0"/>
            <a:ext cx="1221847" cy="416842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9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70463"/>
            <a:ext cx="6085284" cy="52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035" y="1352315"/>
            <a:ext cx="6085284" cy="322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7919" y="4708408"/>
            <a:ext cx="2443162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332324" y="4101638"/>
            <a:ext cx="0" cy="978364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229312" y="2418934"/>
            <a:ext cx="3123274" cy="2421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311" tIns="11311" rIns="11311" bIns="11311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425" b="1" kern="1200" spc="357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1425" b="1" kern="1200" spc="357" baseline="3000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1425" b="1" kern="1200" spc="357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1425" b="1" i="0" spc="357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6483503" y="326909"/>
            <a:ext cx="417689" cy="18109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594" smtClean="0"/>
              <a:pPr/>
              <a:t>‹#›</a:t>
            </a:fld>
            <a:endParaRPr lang="en-US" sz="59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332324" y="1"/>
            <a:ext cx="0" cy="978364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542944" rtl="0" eaLnBrk="1" latinLnBrk="0" hangingPunct="1">
        <a:lnSpc>
          <a:spcPct val="90000"/>
        </a:lnSpc>
        <a:spcBef>
          <a:spcPct val="0"/>
        </a:spcBef>
        <a:buNone/>
        <a:defRPr sz="26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736" indent="-135736" algn="l" defTabSz="542944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07208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78680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50152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221624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493097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764569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2036041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307513" indent="-135736" algn="l" defTabSz="54294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71472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42944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814417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85889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357361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628832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900304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171777" algn="l" defTabSz="542944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00" userDrawn="1">
          <p15:clr>
            <a:srgbClr val="F26B43"/>
          </p15:clr>
        </p15:guide>
        <p15:guide id="2" pos="2280" userDrawn="1">
          <p15:clr>
            <a:srgbClr val="F26B43"/>
          </p15:clr>
        </p15:guide>
        <p15:guide id="3" pos="4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7" y="300682"/>
            <a:ext cx="3713337" cy="4473776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>
          <a:xfrm>
            <a:off x="4000215" y="943846"/>
            <a:ext cx="3071546" cy="785039"/>
          </a:xfrm>
        </p:spPr>
        <p:txBody>
          <a:bodyPr/>
          <a:lstStyle/>
          <a:p>
            <a:pPr>
              <a:spcBef>
                <a:spcPts val="379"/>
              </a:spcBef>
              <a:spcAft>
                <a:spcPts val="379"/>
              </a:spcAft>
            </a:pPr>
            <a:r>
              <a:rPr lang="en-US" sz="1781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INOX</a:t>
            </a:r>
          </a:p>
          <a:p>
            <a:r>
              <a:rPr lang="en-US" sz="1781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CÁC NHÀ HÀNG</a:t>
            </a:r>
            <a:endParaRPr lang="en-US" sz="1781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>
          <a:xfrm>
            <a:off x="4140026" y="1941913"/>
            <a:ext cx="3010451" cy="1508383"/>
          </a:xfrm>
        </p:spPr>
        <p:txBody>
          <a:bodyPr anchor="ctr"/>
          <a:lstStyle/>
          <a:p>
            <a:pPr algn="just">
              <a:lnSpc>
                <a:spcPct val="100000"/>
              </a:lnSpc>
              <a:spcBef>
                <a:spcPts val="712"/>
              </a:spcBef>
            </a:pPr>
            <a:r>
              <a:rPr lang="en-US" sz="1388" spc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 tôi chuyên sản xuất các thiết bị </a:t>
            </a:r>
            <a:r>
              <a:rPr lang="en-US" sz="1388" spc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Inox</a:t>
            </a:r>
            <a:r>
              <a:rPr lang="en-US" sz="1388" spc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cung cấp cho các nhà hàng như: bếp công nghiệp, bồn rửa bát …</a:t>
            </a:r>
          </a:p>
          <a:p>
            <a:pPr algn="just">
              <a:lnSpc>
                <a:spcPct val="100000"/>
              </a:lnSpc>
              <a:spcBef>
                <a:spcPts val="712"/>
              </a:spcBef>
            </a:pPr>
            <a:r>
              <a:rPr lang="en-US" sz="1388" spc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 của chúng tôi đã cung cấp cho các nhà hàng giải pháp thực sự thẩm mỹ và tiện dụng.</a:t>
            </a:r>
            <a:endParaRPr lang="en-US" sz="1388" spc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Divider slide</a:t>
            </a:r>
          </a:p>
        </p:txBody>
      </p:sp>
      <p:sp>
        <p:nvSpPr>
          <p:cNvPr id="14" name="Freeform 27" descr="Image accent">
            <a:extLst>
              <a:ext uri="{FF2B5EF4-FFF2-40B4-BE49-F238E27FC236}">
                <a16:creationId xmlns:a16="http://schemas.microsoft.com/office/drawing/2014/main" id="{944C982A-D694-43A6-9330-50F554BC24A2}"/>
              </a:ext>
            </a:extLst>
          </p:cNvPr>
          <p:cNvSpPr/>
          <p:nvPr/>
        </p:nvSpPr>
        <p:spPr>
          <a:xfrm rot="10800000" flipH="1">
            <a:off x="656035" y="504345"/>
            <a:ext cx="2782491" cy="2216629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/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_Presentation_AS - v5" id="{D6FEF257-C6BD-4453-AA57-A59372C69A2D}" vid="{A72E7331-081C-4C3F-8305-13C3663A9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DB32867-8D73-44C2-8109-4B381868C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FC66A0-44CF-466E-944E-3FD9F72D86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BCEAFE-9517-4599-8E26-5ADF9E209080}">
  <ds:schemaRefs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purl.org/dc/elements/1.1/"/>
    <ds:schemaRef ds:uri="6dc4bcd6-49db-4c07-9060-8acfc67cef9f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58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Bebas</vt:lpstr>
      <vt:lpstr>Calibri</vt:lpstr>
      <vt:lpstr>Calibri Light</vt:lpstr>
      <vt:lpstr>Gill Sans</vt:lpstr>
      <vt:lpstr>Times New Roman</vt:lpstr>
      <vt:lpstr>Office Theme</vt:lpstr>
      <vt:lpstr>Divider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2018-09-07T15:26:32Z</dcterms:created>
  <dcterms:modified xsi:type="dcterms:W3CDTF">2018-09-07T16:35:05Z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