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33688" cy="1800225"/>
  <p:notesSz cx="6858000" cy="9144000"/>
  <p:defaultTextStyle>
    <a:defPPr>
      <a:defRPr lang="en-US"/>
    </a:defPPr>
    <a:lvl1pPr marL="0" algn="l" defTabSz="222382" rtl="0" eaLnBrk="1" latinLnBrk="0" hangingPunct="1">
      <a:defRPr sz="438" kern="1200">
        <a:solidFill>
          <a:schemeClr val="tx1"/>
        </a:solidFill>
        <a:latin typeface="+mn-lt"/>
        <a:ea typeface="+mn-ea"/>
        <a:cs typeface="+mn-cs"/>
      </a:defRPr>
    </a:lvl1pPr>
    <a:lvl2pPr marL="111191" algn="l" defTabSz="222382" rtl="0" eaLnBrk="1" latinLnBrk="0" hangingPunct="1">
      <a:defRPr sz="438" kern="1200">
        <a:solidFill>
          <a:schemeClr val="tx1"/>
        </a:solidFill>
        <a:latin typeface="+mn-lt"/>
        <a:ea typeface="+mn-ea"/>
        <a:cs typeface="+mn-cs"/>
      </a:defRPr>
    </a:lvl2pPr>
    <a:lvl3pPr marL="222382" algn="l" defTabSz="222382" rtl="0" eaLnBrk="1" latinLnBrk="0" hangingPunct="1">
      <a:defRPr sz="438" kern="1200">
        <a:solidFill>
          <a:schemeClr val="tx1"/>
        </a:solidFill>
        <a:latin typeface="+mn-lt"/>
        <a:ea typeface="+mn-ea"/>
        <a:cs typeface="+mn-cs"/>
      </a:defRPr>
    </a:lvl3pPr>
    <a:lvl4pPr marL="333573" algn="l" defTabSz="222382" rtl="0" eaLnBrk="1" latinLnBrk="0" hangingPunct="1">
      <a:defRPr sz="438" kern="1200">
        <a:solidFill>
          <a:schemeClr val="tx1"/>
        </a:solidFill>
        <a:latin typeface="+mn-lt"/>
        <a:ea typeface="+mn-ea"/>
        <a:cs typeface="+mn-cs"/>
      </a:defRPr>
    </a:lvl4pPr>
    <a:lvl5pPr marL="444764" algn="l" defTabSz="222382" rtl="0" eaLnBrk="1" latinLnBrk="0" hangingPunct="1">
      <a:defRPr sz="438" kern="1200">
        <a:solidFill>
          <a:schemeClr val="tx1"/>
        </a:solidFill>
        <a:latin typeface="+mn-lt"/>
        <a:ea typeface="+mn-ea"/>
        <a:cs typeface="+mn-cs"/>
      </a:defRPr>
    </a:lvl5pPr>
    <a:lvl6pPr marL="555955" algn="l" defTabSz="222382" rtl="0" eaLnBrk="1" latinLnBrk="0" hangingPunct="1">
      <a:defRPr sz="438" kern="1200">
        <a:solidFill>
          <a:schemeClr val="tx1"/>
        </a:solidFill>
        <a:latin typeface="+mn-lt"/>
        <a:ea typeface="+mn-ea"/>
        <a:cs typeface="+mn-cs"/>
      </a:defRPr>
    </a:lvl6pPr>
    <a:lvl7pPr marL="667146" algn="l" defTabSz="222382" rtl="0" eaLnBrk="1" latinLnBrk="0" hangingPunct="1">
      <a:defRPr sz="438" kern="1200">
        <a:solidFill>
          <a:schemeClr val="tx1"/>
        </a:solidFill>
        <a:latin typeface="+mn-lt"/>
        <a:ea typeface="+mn-ea"/>
        <a:cs typeface="+mn-cs"/>
      </a:defRPr>
    </a:lvl7pPr>
    <a:lvl8pPr marL="778337" algn="l" defTabSz="222382" rtl="0" eaLnBrk="1" latinLnBrk="0" hangingPunct="1">
      <a:defRPr sz="438" kern="1200">
        <a:solidFill>
          <a:schemeClr val="tx1"/>
        </a:solidFill>
        <a:latin typeface="+mn-lt"/>
        <a:ea typeface="+mn-ea"/>
        <a:cs typeface="+mn-cs"/>
      </a:defRPr>
    </a:lvl8pPr>
    <a:lvl9pPr marL="889528" algn="l" defTabSz="222382" rtl="0" eaLnBrk="1" latinLnBrk="0" hangingPunct="1">
      <a:defRPr sz="43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>
        <p:scale>
          <a:sx n="100" d="100"/>
          <a:sy n="100" d="100"/>
        </p:scale>
        <p:origin x="190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211" y="294620"/>
            <a:ext cx="2125266" cy="626745"/>
          </a:xfrm>
        </p:spPr>
        <p:txBody>
          <a:bodyPr anchor="b"/>
          <a:lstStyle>
            <a:lvl1pPr algn="ctr">
              <a:defRPr sz="13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211" y="945535"/>
            <a:ext cx="2125266" cy="434638"/>
          </a:xfrm>
        </p:spPr>
        <p:txBody>
          <a:bodyPr/>
          <a:lstStyle>
            <a:lvl1pPr marL="0" indent="0" algn="ctr">
              <a:buNone/>
              <a:defRPr sz="558"/>
            </a:lvl1pPr>
            <a:lvl2pPr marL="106253" indent="0" algn="ctr">
              <a:buNone/>
              <a:defRPr sz="465"/>
            </a:lvl2pPr>
            <a:lvl3pPr marL="212507" indent="0" algn="ctr">
              <a:buNone/>
              <a:defRPr sz="418"/>
            </a:lvl3pPr>
            <a:lvl4pPr marL="318760" indent="0" algn="ctr">
              <a:buNone/>
              <a:defRPr sz="372"/>
            </a:lvl4pPr>
            <a:lvl5pPr marL="425013" indent="0" algn="ctr">
              <a:buNone/>
              <a:defRPr sz="372"/>
            </a:lvl5pPr>
            <a:lvl6pPr marL="531266" indent="0" algn="ctr">
              <a:buNone/>
              <a:defRPr sz="372"/>
            </a:lvl6pPr>
            <a:lvl7pPr marL="637520" indent="0" algn="ctr">
              <a:buNone/>
              <a:defRPr sz="372"/>
            </a:lvl7pPr>
            <a:lvl8pPr marL="743773" indent="0" algn="ctr">
              <a:buNone/>
              <a:defRPr sz="372"/>
            </a:lvl8pPr>
            <a:lvl9pPr marL="850026" indent="0" algn="ctr">
              <a:buNone/>
              <a:defRPr sz="3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7858" y="95846"/>
            <a:ext cx="611014" cy="1525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16" y="95846"/>
            <a:ext cx="1797621" cy="15256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40" y="448807"/>
            <a:ext cx="2444056" cy="748843"/>
          </a:xfrm>
        </p:spPr>
        <p:txBody>
          <a:bodyPr anchor="b"/>
          <a:lstStyle>
            <a:lvl1pPr>
              <a:defRPr sz="13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40" y="1204734"/>
            <a:ext cx="2444056" cy="393799"/>
          </a:xfrm>
        </p:spPr>
        <p:txBody>
          <a:bodyPr/>
          <a:lstStyle>
            <a:lvl1pPr marL="0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1pPr>
            <a:lvl2pPr marL="106253" indent="0">
              <a:buNone/>
              <a:defRPr sz="465">
                <a:solidFill>
                  <a:schemeClr val="tx1">
                    <a:tint val="75000"/>
                  </a:schemeClr>
                </a:solidFill>
              </a:defRPr>
            </a:lvl2pPr>
            <a:lvl3pPr marL="212507" indent="0">
              <a:buNone/>
              <a:defRPr sz="418">
                <a:solidFill>
                  <a:schemeClr val="tx1">
                    <a:tint val="75000"/>
                  </a:schemeClr>
                </a:solidFill>
              </a:defRPr>
            </a:lvl3pPr>
            <a:lvl4pPr marL="318760" indent="0">
              <a:buNone/>
              <a:defRPr sz="372">
                <a:solidFill>
                  <a:schemeClr val="tx1">
                    <a:tint val="75000"/>
                  </a:schemeClr>
                </a:solidFill>
              </a:defRPr>
            </a:lvl4pPr>
            <a:lvl5pPr marL="425013" indent="0">
              <a:buNone/>
              <a:defRPr sz="372">
                <a:solidFill>
                  <a:schemeClr val="tx1">
                    <a:tint val="75000"/>
                  </a:schemeClr>
                </a:solidFill>
              </a:defRPr>
            </a:lvl5pPr>
            <a:lvl6pPr marL="531266" indent="0">
              <a:buNone/>
              <a:defRPr sz="372">
                <a:solidFill>
                  <a:schemeClr val="tx1">
                    <a:tint val="75000"/>
                  </a:schemeClr>
                </a:solidFill>
              </a:defRPr>
            </a:lvl6pPr>
            <a:lvl7pPr marL="637520" indent="0">
              <a:buNone/>
              <a:defRPr sz="372">
                <a:solidFill>
                  <a:schemeClr val="tx1">
                    <a:tint val="75000"/>
                  </a:schemeClr>
                </a:solidFill>
              </a:defRPr>
            </a:lvl7pPr>
            <a:lvl8pPr marL="743773" indent="0">
              <a:buNone/>
              <a:defRPr sz="372">
                <a:solidFill>
                  <a:schemeClr val="tx1">
                    <a:tint val="75000"/>
                  </a:schemeClr>
                </a:solidFill>
              </a:defRPr>
            </a:lvl8pPr>
            <a:lvl9pPr marL="850026" indent="0">
              <a:buNone/>
              <a:defRPr sz="3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16" y="479227"/>
            <a:ext cx="1204317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4555" y="479227"/>
            <a:ext cx="1204317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85" y="95846"/>
            <a:ext cx="2444056" cy="347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185" y="441305"/>
            <a:ext cx="1198783" cy="216277"/>
          </a:xfrm>
        </p:spPr>
        <p:txBody>
          <a:bodyPr anchor="b"/>
          <a:lstStyle>
            <a:lvl1pPr marL="0" indent="0">
              <a:buNone/>
              <a:defRPr sz="558" b="1"/>
            </a:lvl1pPr>
            <a:lvl2pPr marL="106253" indent="0">
              <a:buNone/>
              <a:defRPr sz="465" b="1"/>
            </a:lvl2pPr>
            <a:lvl3pPr marL="212507" indent="0">
              <a:buNone/>
              <a:defRPr sz="418" b="1"/>
            </a:lvl3pPr>
            <a:lvl4pPr marL="318760" indent="0">
              <a:buNone/>
              <a:defRPr sz="372" b="1"/>
            </a:lvl4pPr>
            <a:lvl5pPr marL="425013" indent="0">
              <a:buNone/>
              <a:defRPr sz="372" b="1"/>
            </a:lvl5pPr>
            <a:lvl6pPr marL="531266" indent="0">
              <a:buNone/>
              <a:defRPr sz="372" b="1"/>
            </a:lvl6pPr>
            <a:lvl7pPr marL="637520" indent="0">
              <a:buNone/>
              <a:defRPr sz="372" b="1"/>
            </a:lvl7pPr>
            <a:lvl8pPr marL="743773" indent="0">
              <a:buNone/>
              <a:defRPr sz="372" b="1"/>
            </a:lvl8pPr>
            <a:lvl9pPr marL="850026" indent="0">
              <a:buNone/>
              <a:defRPr sz="3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185" y="657582"/>
            <a:ext cx="1198783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4555" y="441305"/>
            <a:ext cx="1204686" cy="216277"/>
          </a:xfrm>
        </p:spPr>
        <p:txBody>
          <a:bodyPr anchor="b"/>
          <a:lstStyle>
            <a:lvl1pPr marL="0" indent="0">
              <a:buNone/>
              <a:defRPr sz="558" b="1"/>
            </a:lvl1pPr>
            <a:lvl2pPr marL="106253" indent="0">
              <a:buNone/>
              <a:defRPr sz="465" b="1"/>
            </a:lvl2pPr>
            <a:lvl3pPr marL="212507" indent="0">
              <a:buNone/>
              <a:defRPr sz="418" b="1"/>
            </a:lvl3pPr>
            <a:lvl4pPr marL="318760" indent="0">
              <a:buNone/>
              <a:defRPr sz="372" b="1"/>
            </a:lvl4pPr>
            <a:lvl5pPr marL="425013" indent="0">
              <a:buNone/>
              <a:defRPr sz="372" b="1"/>
            </a:lvl5pPr>
            <a:lvl6pPr marL="531266" indent="0">
              <a:buNone/>
              <a:defRPr sz="372" b="1"/>
            </a:lvl6pPr>
            <a:lvl7pPr marL="637520" indent="0">
              <a:buNone/>
              <a:defRPr sz="372" b="1"/>
            </a:lvl7pPr>
            <a:lvl8pPr marL="743773" indent="0">
              <a:buNone/>
              <a:defRPr sz="372" b="1"/>
            </a:lvl8pPr>
            <a:lvl9pPr marL="850026" indent="0">
              <a:buNone/>
              <a:defRPr sz="3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4555" y="657582"/>
            <a:ext cx="1204686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85" y="120015"/>
            <a:ext cx="913938" cy="420053"/>
          </a:xfrm>
        </p:spPr>
        <p:txBody>
          <a:bodyPr anchor="b"/>
          <a:lstStyle>
            <a:lvl1pPr>
              <a:defRPr sz="7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686" y="259199"/>
            <a:ext cx="1434555" cy="1279327"/>
          </a:xfrm>
        </p:spPr>
        <p:txBody>
          <a:bodyPr/>
          <a:lstStyle>
            <a:lvl1pPr>
              <a:defRPr sz="744"/>
            </a:lvl1pPr>
            <a:lvl2pPr>
              <a:defRPr sz="651"/>
            </a:lvl2pPr>
            <a:lvl3pPr>
              <a:defRPr sz="558"/>
            </a:lvl3pPr>
            <a:lvl4pPr>
              <a:defRPr sz="465"/>
            </a:lvl4pPr>
            <a:lvl5pPr>
              <a:defRPr sz="465"/>
            </a:lvl5pPr>
            <a:lvl6pPr>
              <a:defRPr sz="465"/>
            </a:lvl6pPr>
            <a:lvl7pPr>
              <a:defRPr sz="465"/>
            </a:lvl7pPr>
            <a:lvl8pPr>
              <a:defRPr sz="465"/>
            </a:lvl8pPr>
            <a:lvl9pPr>
              <a:defRPr sz="4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185" y="540067"/>
            <a:ext cx="913938" cy="1000542"/>
          </a:xfrm>
        </p:spPr>
        <p:txBody>
          <a:bodyPr/>
          <a:lstStyle>
            <a:lvl1pPr marL="0" indent="0">
              <a:buNone/>
              <a:defRPr sz="372"/>
            </a:lvl1pPr>
            <a:lvl2pPr marL="106253" indent="0">
              <a:buNone/>
              <a:defRPr sz="325"/>
            </a:lvl2pPr>
            <a:lvl3pPr marL="212507" indent="0">
              <a:buNone/>
              <a:defRPr sz="279"/>
            </a:lvl3pPr>
            <a:lvl4pPr marL="318760" indent="0">
              <a:buNone/>
              <a:defRPr sz="232"/>
            </a:lvl4pPr>
            <a:lvl5pPr marL="425013" indent="0">
              <a:buNone/>
              <a:defRPr sz="232"/>
            </a:lvl5pPr>
            <a:lvl6pPr marL="531266" indent="0">
              <a:buNone/>
              <a:defRPr sz="232"/>
            </a:lvl6pPr>
            <a:lvl7pPr marL="637520" indent="0">
              <a:buNone/>
              <a:defRPr sz="232"/>
            </a:lvl7pPr>
            <a:lvl8pPr marL="743773" indent="0">
              <a:buNone/>
              <a:defRPr sz="232"/>
            </a:lvl8pPr>
            <a:lvl9pPr marL="850026" indent="0">
              <a:buNone/>
              <a:defRPr sz="23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85" y="120015"/>
            <a:ext cx="913938" cy="420053"/>
          </a:xfrm>
        </p:spPr>
        <p:txBody>
          <a:bodyPr anchor="b"/>
          <a:lstStyle>
            <a:lvl1pPr>
              <a:defRPr sz="7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4686" y="259199"/>
            <a:ext cx="1434555" cy="1279327"/>
          </a:xfrm>
        </p:spPr>
        <p:txBody>
          <a:bodyPr anchor="t"/>
          <a:lstStyle>
            <a:lvl1pPr marL="0" indent="0">
              <a:buNone/>
              <a:defRPr sz="744"/>
            </a:lvl1pPr>
            <a:lvl2pPr marL="106253" indent="0">
              <a:buNone/>
              <a:defRPr sz="651"/>
            </a:lvl2pPr>
            <a:lvl3pPr marL="212507" indent="0">
              <a:buNone/>
              <a:defRPr sz="558"/>
            </a:lvl3pPr>
            <a:lvl4pPr marL="318760" indent="0">
              <a:buNone/>
              <a:defRPr sz="465"/>
            </a:lvl4pPr>
            <a:lvl5pPr marL="425013" indent="0">
              <a:buNone/>
              <a:defRPr sz="465"/>
            </a:lvl5pPr>
            <a:lvl6pPr marL="531266" indent="0">
              <a:buNone/>
              <a:defRPr sz="465"/>
            </a:lvl6pPr>
            <a:lvl7pPr marL="637520" indent="0">
              <a:buNone/>
              <a:defRPr sz="465"/>
            </a:lvl7pPr>
            <a:lvl8pPr marL="743773" indent="0">
              <a:buNone/>
              <a:defRPr sz="465"/>
            </a:lvl8pPr>
            <a:lvl9pPr marL="850026" indent="0">
              <a:buNone/>
              <a:defRPr sz="4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185" y="540067"/>
            <a:ext cx="913938" cy="1000542"/>
          </a:xfrm>
        </p:spPr>
        <p:txBody>
          <a:bodyPr/>
          <a:lstStyle>
            <a:lvl1pPr marL="0" indent="0">
              <a:buNone/>
              <a:defRPr sz="372"/>
            </a:lvl1pPr>
            <a:lvl2pPr marL="106253" indent="0">
              <a:buNone/>
              <a:defRPr sz="325"/>
            </a:lvl2pPr>
            <a:lvl3pPr marL="212507" indent="0">
              <a:buNone/>
              <a:defRPr sz="279"/>
            </a:lvl3pPr>
            <a:lvl4pPr marL="318760" indent="0">
              <a:buNone/>
              <a:defRPr sz="232"/>
            </a:lvl4pPr>
            <a:lvl5pPr marL="425013" indent="0">
              <a:buNone/>
              <a:defRPr sz="232"/>
            </a:lvl5pPr>
            <a:lvl6pPr marL="531266" indent="0">
              <a:buNone/>
              <a:defRPr sz="232"/>
            </a:lvl6pPr>
            <a:lvl7pPr marL="637520" indent="0">
              <a:buNone/>
              <a:defRPr sz="232"/>
            </a:lvl7pPr>
            <a:lvl8pPr marL="743773" indent="0">
              <a:buNone/>
              <a:defRPr sz="232"/>
            </a:lvl8pPr>
            <a:lvl9pPr marL="850026" indent="0">
              <a:buNone/>
              <a:defRPr sz="23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16" y="95846"/>
            <a:ext cx="244405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16" y="479227"/>
            <a:ext cx="244405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16" y="1668542"/>
            <a:ext cx="63758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23BE-2844-42B3-B415-D28E73116EF1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659" y="1668542"/>
            <a:ext cx="95637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292" y="1668542"/>
            <a:ext cx="63758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0585-5FE2-4F2E-BBE3-D7590F646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3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507" rtl="0" eaLnBrk="1" latinLnBrk="0" hangingPunct="1">
        <a:lnSpc>
          <a:spcPct val="90000"/>
        </a:lnSpc>
        <a:spcBef>
          <a:spcPct val="0"/>
        </a:spcBef>
        <a:buNone/>
        <a:defRPr sz="10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27" indent="-53127" algn="l" defTabSz="212507" rtl="0" eaLnBrk="1" latinLnBrk="0" hangingPunct="1">
        <a:lnSpc>
          <a:spcPct val="90000"/>
        </a:lnSpc>
        <a:spcBef>
          <a:spcPts val="232"/>
        </a:spcBef>
        <a:buFont typeface="Arial" panose="020B0604020202020204" pitchFamily="34" charset="0"/>
        <a:buChar char="•"/>
        <a:defRPr sz="651" kern="1200">
          <a:solidFill>
            <a:schemeClr val="tx1"/>
          </a:solidFill>
          <a:latin typeface="+mn-lt"/>
          <a:ea typeface="+mn-ea"/>
          <a:cs typeface="+mn-cs"/>
        </a:defRPr>
      </a:lvl1pPr>
      <a:lvl2pPr marL="159380" indent="-53127" algn="l" defTabSz="21250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2pPr>
      <a:lvl3pPr marL="265633" indent="-53127" algn="l" defTabSz="21250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65" kern="1200">
          <a:solidFill>
            <a:schemeClr val="tx1"/>
          </a:solidFill>
          <a:latin typeface="+mn-lt"/>
          <a:ea typeface="+mn-ea"/>
          <a:cs typeface="+mn-cs"/>
        </a:defRPr>
      </a:lvl3pPr>
      <a:lvl4pPr marL="371886" indent="-53127" algn="l" defTabSz="21250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8" kern="1200">
          <a:solidFill>
            <a:schemeClr val="tx1"/>
          </a:solidFill>
          <a:latin typeface="+mn-lt"/>
          <a:ea typeface="+mn-ea"/>
          <a:cs typeface="+mn-cs"/>
        </a:defRPr>
      </a:lvl4pPr>
      <a:lvl5pPr marL="478140" indent="-53127" algn="l" defTabSz="21250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8" kern="1200">
          <a:solidFill>
            <a:schemeClr val="tx1"/>
          </a:solidFill>
          <a:latin typeface="+mn-lt"/>
          <a:ea typeface="+mn-ea"/>
          <a:cs typeface="+mn-cs"/>
        </a:defRPr>
      </a:lvl5pPr>
      <a:lvl6pPr marL="584393" indent="-53127" algn="l" defTabSz="21250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8" kern="1200">
          <a:solidFill>
            <a:schemeClr val="tx1"/>
          </a:solidFill>
          <a:latin typeface="+mn-lt"/>
          <a:ea typeface="+mn-ea"/>
          <a:cs typeface="+mn-cs"/>
        </a:defRPr>
      </a:lvl6pPr>
      <a:lvl7pPr marL="690646" indent="-53127" algn="l" defTabSz="21250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8" kern="1200">
          <a:solidFill>
            <a:schemeClr val="tx1"/>
          </a:solidFill>
          <a:latin typeface="+mn-lt"/>
          <a:ea typeface="+mn-ea"/>
          <a:cs typeface="+mn-cs"/>
        </a:defRPr>
      </a:lvl7pPr>
      <a:lvl8pPr marL="796900" indent="-53127" algn="l" defTabSz="21250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8" kern="1200">
          <a:solidFill>
            <a:schemeClr val="tx1"/>
          </a:solidFill>
          <a:latin typeface="+mn-lt"/>
          <a:ea typeface="+mn-ea"/>
          <a:cs typeface="+mn-cs"/>
        </a:defRPr>
      </a:lvl8pPr>
      <a:lvl9pPr marL="903153" indent="-53127" algn="l" defTabSz="212507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507" rtl="0" eaLnBrk="1" latinLnBrk="0" hangingPunct="1">
        <a:defRPr sz="418" kern="1200">
          <a:solidFill>
            <a:schemeClr val="tx1"/>
          </a:solidFill>
          <a:latin typeface="+mn-lt"/>
          <a:ea typeface="+mn-ea"/>
          <a:cs typeface="+mn-cs"/>
        </a:defRPr>
      </a:lvl1pPr>
      <a:lvl2pPr marL="106253" algn="l" defTabSz="212507" rtl="0" eaLnBrk="1" latinLnBrk="0" hangingPunct="1">
        <a:defRPr sz="418" kern="1200">
          <a:solidFill>
            <a:schemeClr val="tx1"/>
          </a:solidFill>
          <a:latin typeface="+mn-lt"/>
          <a:ea typeface="+mn-ea"/>
          <a:cs typeface="+mn-cs"/>
        </a:defRPr>
      </a:lvl2pPr>
      <a:lvl3pPr marL="212507" algn="l" defTabSz="212507" rtl="0" eaLnBrk="1" latinLnBrk="0" hangingPunct="1">
        <a:defRPr sz="418" kern="1200">
          <a:solidFill>
            <a:schemeClr val="tx1"/>
          </a:solidFill>
          <a:latin typeface="+mn-lt"/>
          <a:ea typeface="+mn-ea"/>
          <a:cs typeface="+mn-cs"/>
        </a:defRPr>
      </a:lvl3pPr>
      <a:lvl4pPr marL="318760" algn="l" defTabSz="212507" rtl="0" eaLnBrk="1" latinLnBrk="0" hangingPunct="1">
        <a:defRPr sz="418" kern="1200">
          <a:solidFill>
            <a:schemeClr val="tx1"/>
          </a:solidFill>
          <a:latin typeface="+mn-lt"/>
          <a:ea typeface="+mn-ea"/>
          <a:cs typeface="+mn-cs"/>
        </a:defRPr>
      </a:lvl4pPr>
      <a:lvl5pPr marL="425013" algn="l" defTabSz="212507" rtl="0" eaLnBrk="1" latinLnBrk="0" hangingPunct="1">
        <a:defRPr sz="418" kern="1200">
          <a:solidFill>
            <a:schemeClr val="tx1"/>
          </a:solidFill>
          <a:latin typeface="+mn-lt"/>
          <a:ea typeface="+mn-ea"/>
          <a:cs typeface="+mn-cs"/>
        </a:defRPr>
      </a:lvl5pPr>
      <a:lvl6pPr marL="531266" algn="l" defTabSz="212507" rtl="0" eaLnBrk="1" latinLnBrk="0" hangingPunct="1">
        <a:defRPr sz="418" kern="1200">
          <a:solidFill>
            <a:schemeClr val="tx1"/>
          </a:solidFill>
          <a:latin typeface="+mn-lt"/>
          <a:ea typeface="+mn-ea"/>
          <a:cs typeface="+mn-cs"/>
        </a:defRPr>
      </a:lvl6pPr>
      <a:lvl7pPr marL="637520" algn="l" defTabSz="212507" rtl="0" eaLnBrk="1" latinLnBrk="0" hangingPunct="1">
        <a:defRPr sz="418" kern="1200">
          <a:solidFill>
            <a:schemeClr val="tx1"/>
          </a:solidFill>
          <a:latin typeface="+mn-lt"/>
          <a:ea typeface="+mn-ea"/>
          <a:cs typeface="+mn-cs"/>
        </a:defRPr>
      </a:lvl7pPr>
      <a:lvl8pPr marL="743773" algn="l" defTabSz="212507" rtl="0" eaLnBrk="1" latinLnBrk="0" hangingPunct="1">
        <a:defRPr sz="418" kern="1200">
          <a:solidFill>
            <a:schemeClr val="tx1"/>
          </a:solidFill>
          <a:latin typeface="+mn-lt"/>
          <a:ea typeface="+mn-ea"/>
          <a:cs typeface="+mn-cs"/>
        </a:defRPr>
      </a:lvl8pPr>
      <a:lvl9pPr marL="850026" algn="l" defTabSz="212507" rtl="0" eaLnBrk="1" latinLnBrk="0" hangingPunct="1">
        <a:defRPr sz="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&lt;strong&gt;Hospital&lt;/strong&gt; Sound.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49"/>
            <a:ext cx="942975" cy="923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8" y="0"/>
            <a:ext cx="2006600" cy="1800225"/>
          </a:xfrm>
        </p:spPr>
        <p:txBody>
          <a:bodyPr anchor="ctr"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 VIỆN </a:t>
            </a:r>
            <a:b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 KHOA </a:t>
            </a:r>
            <a:b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 HOA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4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BỆNH VIỆN  ĐA KHOA  LÂM HOA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VIỆN ĐA KHOA LÂM HOA</dc:title>
  <dc:creator>MAYTINH</dc:creator>
  <cp:lastModifiedBy>MAYTINH</cp:lastModifiedBy>
  <cp:revision>4</cp:revision>
  <dcterms:created xsi:type="dcterms:W3CDTF">2018-09-08T08:21:06Z</dcterms:created>
  <dcterms:modified xsi:type="dcterms:W3CDTF">2018-09-08T08:37:15Z</dcterms:modified>
</cp:coreProperties>
</file>