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1" r:id="rId9"/>
    <p:sldId id="266" r:id="rId10"/>
    <p:sldId id="267" r:id="rId11"/>
    <p:sldId id="268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69" r:id="rId21"/>
    <p:sldId id="270" r:id="rId22"/>
    <p:sldId id="300" r:id="rId23"/>
    <p:sldId id="271" r:id="rId24"/>
    <p:sldId id="30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CF522F-030F-438B-B127-07FBEB5B4760}">
  <a:tblStyle styleId="{76CF522F-030F-438B-B127-07FBEB5B47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4" autoAdjust="0"/>
  </p:normalViewPr>
  <p:slideViewPr>
    <p:cSldViewPr snapToGrid="0">
      <p:cViewPr varScale="1">
        <p:scale>
          <a:sx n="98" d="100"/>
          <a:sy n="98" d="100"/>
        </p:scale>
        <p:origin x="101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5b6aa966f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5b6aa966f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2a9c63411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2a9c63411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2a9c634119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2a9c634119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2a9c634119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2a9c634119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2a9c634119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2a9c634119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643ac2b39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643ac2b39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a9c6341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a9c6341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bf93313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bf93313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bf93313c1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bf93313c1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bf93313c1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bf93313c1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bf93313c1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bf93313c1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bf93313c1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bf93313c1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2a9c63411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2a9c63411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719460" y="267504"/>
            <a:ext cx="5839455" cy="4608575"/>
            <a:chOff x="1034575" y="691050"/>
            <a:chExt cx="5488725" cy="4331775"/>
          </a:xfrm>
        </p:grpSpPr>
        <p:sp>
          <p:nvSpPr>
            <p:cNvPr id="10" name="Google Shape;10;p2"/>
            <p:cNvSpPr/>
            <p:nvPr/>
          </p:nvSpPr>
          <p:spPr>
            <a:xfrm>
              <a:off x="1118875" y="1005625"/>
              <a:ext cx="2935900" cy="3696250"/>
            </a:xfrm>
            <a:custGeom>
              <a:avLst/>
              <a:gdLst/>
              <a:ahLst/>
              <a:cxnLst/>
              <a:rect l="l" t="t" r="r" b="b"/>
              <a:pathLst>
                <a:path w="117436" h="147850" extrusionOk="0">
                  <a:moveTo>
                    <a:pt x="35931" y="0"/>
                  </a:moveTo>
                  <a:cubicBezTo>
                    <a:pt x="31429" y="0"/>
                    <a:pt x="26925" y="120"/>
                    <a:pt x="22422" y="360"/>
                  </a:cubicBezTo>
                  <a:lnTo>
                    <a:pt x="18577" y="537"/>
                  </a:lnTo>
                  <a:lnTo>
                    <a:pt x="0" y="134952"/>
                  </a:lnTo>
                  <a:cubicBezTo>
                    <a:pt x="5560" y="134589"/>
                    <a:pt x="11123" y="134408"/>
                    <a:pt x="16681" y="134408"/>
                  </a:cubicBezTo>
                  <a:cubicBezTo>
                    <a:pt x="44593" y="134408"/>
                    <a:pt x="72355" y="138968"/>
                    <a:pt x="98800" y="147849"/>
                  </a:cubicBezTo>
                  <a:lnTo>
                    <a:pt x="117436" y="13375"/>
                  </a:lnTo>
                  <a:cubicBezTo>
                    <a:pt x="91179" y="4521"/>
                    <a:pt x="63609" y="0"/>
                    <a:pt x="35931" y="0"/>
                  </a:cubicBezTo>
                  <a:close/>
                </a:path>
              </a:pathLst>
            </a:custGeom>
            <a:solidFill>
              <a:srgbClr val="84513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88850" y="1326125"/>
              <a:ext cx="2934450" cy="3696700"/>
            </a:xfrm>
            <a:custGeom>
              <a:avLst/>
              <a:gdLst/>
              <a:ahLst/>
              <a:cxnLst/>
              <a:rect l="l" t="t" r="r" b="b"/>
              <a:pathLst>
                <a:path w="117378" h="147868" extrusionOk="0">
                  <a:moveTo>
                    <a:pt x="35433" y="1"/>
                  </a:moveTo>
                  <a:cubicBezTo>
                    <a:pt x="29837" y="1"/>
                    <a:pt x="24235" y="185"/>
                    <a:pt x="18637" y="555"/>
                  </a:cubicBezTo>
                  <a:lnTo>
                    <a:pt x="1" y="135029"/>
                  </a:lnTo>
                  <a:cubicBezTo>
                    <a:pt x="5613" y="134663"/>
                    <a:pt x="11225" y="134481"/>
                    <a:pt x="16828" y="134481"/>
                  </a:cubicBezTo>
                  <a:cubicBezTo>
                    <a:pt x="44718" y="134481"/>
                    <a:pt x="72395" y="139000"/>
                    <a:pt x="98800" y="147867"/>
                  </a:cubicBezTo>
                  <a:lnTo>
                    <a:pt x="117377" y="13453"/>
                  </a:lnTo>
                  <a:lnTo>
                    <a:pt x="113768" y="12269"/>
                  </a:lnTo>
                  <a:cubicBezTo>
                    <a:pt x="88453" y="4157"/>
                    <a:pt x="62008" y="1"/>
                    <a:pt x="35433" y="1"/>
                  </a:cubicBezTo>
                  <a:close/>
                </a:path>
              </a:pathLst>
            </a:custGeom>
            <a:solidFill>
              <a:srgbClr val="84513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34575" y="897100"/>
              <a:ext cx="2882650" cy="3692375"/>
            </a:xfrm>
            <a:custGeom>
              <a:avLst/>
              <a:gdLst/>
              <a:ahLst/>
              <a:cxnLst/>
              <a:rect l="l" t="t" r="r" b="b"/>
              <a:pathLst>
                <a:path w="115306" h="147695" extrusionOk="0">
                  <a:moveTo>
                    <a:pt x="37848" y="0"/>
                  </a:moveTo>
                  <a:cubicBezTo>
                    <a:pt x="33422" y="0"/>
                    <a:pt x="28988" y="127"/>
                    <a:pt x="24552" y="382"/>
                  </a:cubicBezTo>
                  <a:lnTo>
                    <a:pt x="21002" y="619"/>
                  </a:lnTo>
                  <a:lnTo>
                    <a:pt x="0" y="126692"/>
                  </a:lnTo>
                  <a:lnTo>
                    <a:pt x="2899" y="135034"/>
                  </a:lnTo>
                  <a:cubicBezTo>
                    <a:pt x="8340" y="134661"/>
                    <a:pt x="13784" y="134476"/>
                    <a:pt x="19222" y="134476"/>
                  </a:cubicBezTo>
                  <a:cubicBezTo>
                    <a:pt x="45774" y="134476"/>
                    <a:pt x="72179" y="138904"/>
                    <a:pt x="97321" y="147694"/>
                  </a:cubicBezTo>
                  <a:lnTo>
                    <a:pt x="115306" y="13220"/>
                  </a:lnTo>
                  <a:cubicBezTo>
                    <a:pt x="90379" y="4506"/>
                    <a:pt x="64238" y="0"/>
                    <a:pt x="37848" y="0"/>
                  </a:cubicBezTo>
                  <a:close/>
                </a:path>
              </a:pathLst>
            </a:custGeom>
            <a:solidFill>
              <a:srgbClr val="FFE3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67575" y="1179500"/>
              <a:ext cx="2987675" cy="3750150"/>
            </a:xfrm>
            <a:custGeom>
              <a:avLst/>
              <a:gdLst/>
              <a:ahLst/>
              <a:cxnLst/>
              <a:rect l="l" t="t" r="r" b="b"/>
              <a:pathLst>
                <a:path w="119507" h="150006" extrusionOk="0">
                  <a:moveTo>
                    <a:pt x="62121" y="1"/>
                  </a:moveTo>
                  <a:cubicBezTo>
                    <a:pt x="47562" y="1"/>
                    <a:pt x="32854" y="1086"/>
                    <a:pt x="17986" y="1924"/>
                  </a:cubicBezTo>
                  <a:lnTo>
                    <a:pt x="1" y="136398"/>
                  </a:lnTo>
                  <a:cubicBezTo>
                    <a:pt x="5005" y="136122"/>
                    <a:pt x="10014" y="135984"/>
                    <a:pt x="15022" y="135984"/>
                  </a:cubicBezTo>
                  <a:cubicBezTo>
                    <a:pt x="44352" y="135984"/>
                    <a:pt x="73627" y="140707"/>
                    <a:pt x="101522" y="150005"/>
                  </a:cubicBezTo>
                  <a:lnTo>
                    <a:pt x="119507" y="15531"/>
                  </a:lnTo>
                  <a:cubicBezTo>
                    <a:pt x="119507" y="15531"/>
                    <a:pt x="113886" y="7012"/>
                    <a:pt x="113413" y="6834"/>
                  </a:cubicBezTo>
                  <a:cubicBezTo>
                    <a:pt x="96514" y="1533"/>
                    <a:pt x="79423" y="1"/>
                    <a:pt x="62121" y="1"/>
                  </a:cubicBezTo>
                  <a:close/>
                </a:path>
              </a:pathLst>
            </a:custGeom>
            <a:solidFill>
              <a:srgbClr val="FFE3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5750" y="1502700"/>
              <a:ext cx="2956600" cy="3366300"/>
            </a:xfrm>
            <a:custGeom>
              <a:avLst/>
              <a:gdLst/>
              <a:ahLst/>
              <a:cxnLst/>
              <a:rect l="l" t="t" r="r" b="b"/>
              <a:pathLst>
                <a:path w="118264" h="134652" extrusionOk="0">
                  <a:moveTo>
                    <a:pt x="118264" y="0"/>
                  </a:moveTo>
                  <a:lnTo>
                    <a:pt x="113649" y="33545"/>
                  </a:lnTo>
                  <a:lnTo>
                    <a:pt x="109153" y="67148"/>
                  </a:lnTo>
                  <a:lnTo>
                    <a:pt x="104539" y="100752"/>
                  </a:lnTo>
                  <a:lnTo>
                    <a:pt x="100075" y="134111"/>
                  </a:lnTo>
                  <a:lnTo>
                    <a:pt x="100075" y="134111"/>
                  </a:lnTo>
                  <a:cubicBezTo>
                    <a:pt x="84047" y="128820"/>
                    <a:pt x="67551" y="124880"/>
                    <a:pt x="50761" y="122642"/>
                  </a:cubicBezTo>
                  <a:cubicBezTo>
                    <a:pt x="42360" y="121459"/>
                    <a:pt x="33900" y="120690"/>
                    <a:pt x="25381" y="120394"/>
                  </a:cubicBezTo>
                  <a:cubicBezTo>
                    <a:pt x="22278" y="120285"/>
                    <a:pt x="19175" y="120232"/>
                    <a:pt x="16072" y="120232"/>
                  </a:cubicBezTo>
                  <a:cubicBezTo>
                    <a:pt x="10715" y="120232"/>
                    <a:pt x="5358" y="120390"/>
                    <a:pt x="0" y="120690"/>
                  </a:cubicBezTo>
                  <a:cubicBezTo>
                    <a:pt x="4716" y="120459"/>
                    <a:pt x="9432" y="120338"/>
                    <a:pt x="14148" y="120338"/>
                  </a:cubicBezTo>
                  <a:cubicBezTo>
                    <a:pt x="17892" y="120338"/>
                    <a:pt x="21636" y="120414"/>
                    <a:pt x="25381" y="120571"/>
                  </a:cubicBezTo>
                  <a:cubicBezTo>
                    <a:pt x="33841" y="120985"/>
                    <a:pt x="42360" y="121695"/>
                    <a:pt x="50702" y="122878"/>
                  </a:cubicBezTo>
                  <a:cubicBezTo>
                    <a:pt x="67563" y="125186"/>
                    <a:pt x="84069" y="129209"/>
                    <a:pt x="100161" y="134592"/>
                  </a:cubicBezTo>
                  <a:lnTo>
                    <a:pt x="100397" y="134652"/>
                  </a:lnTo>
                  <a:lnTo>
                    <a:pt x="100456" y="134415"/>
                  </a:lnTo>
                  <a:lnTo>
                    <a:pt x="104953" y="100811"/>
                  </a:lnTo>
                  <a:lnTo>
                    <a:pt x="109390" y="67208"/>
                  </a:lnTo>
                  <a:lnTo>
                    <a:pt x="113886" y="33604"/>
                  </a:lnTo>
                  <a:lnTo>
                    <a:pt x="118264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449825" y="1467200"/>
              <a:ext cx="2934425" cy="3366300"/>
            </a:xfrm>
            <a:custGeom>
              <a:avLst/>
              <a:gdLst/>
              <a:ahLst/>
              <a:cxnLst/>
              <a:rect l="l" t="t" r="r" b="b"/>
              <a:pathLst>
                <a:path w="117377" h="134652" extrusionOk="0">
                  <a:moveTo>
                    <a:pt x="117377" y="0"/>
                  </a:moveTo>
                  <a:lnTo>
                    <a:pt x="112762" y="33545"/>
                  </a:lnTo>
                  <a:lnTo>
                    <a:pt x="108266" y="67148"/>
                  </a:lnTo>
                  <a:lnTo>
                    <a:pt x="103651" y="100752"/>
                  </a:lnTo>
                  <a:lnTo>
                    <a:pt x="99247" y="134110"/>
                  </a:lnTo>
                  <a:lnTo>
                    <a:pt x="99247" y="134110"/>
                  </a:lnTo>
                  <a:cubicBezTo>
                    <a:pt x="83337" y="128820"/>
                    <a:pt x="66959" y="124880"/>
                    <a:pt x="50347" y="122583"/>
                  </a:cubicBezTo>
                  <a:cubicBezTo>
                    <a:pt x="42005" y="121400"/>
                    <a:pt x="33604" y="120690"/>
                    <a:pt x="25263" y="120335"/>
                  </a:cubicBezTo>
                  <a:cubicBezTo>
                    <a:pt x="22241" y="120229"/>
                    <a:pt x="19227" y="120176"/>
                    <a:pt x="16218" y="120176"/>
                  </a:cubicBezTo>
                  <a:cubicBezTo>
                    <a:pt x="10802" y="120176"/>
                    <a:pt x="5401" y="120347"/>
                    <a:pt x="1" y="120690"/>
                  </a:cubicBezTo>
                  <a:cubicBezTo>
                    <a:pt x="4801" y="120419"/>
                    <a:pt x="9602" y="120284"/>
                    <a:pt x="14402" y="120284"/>
                  </a:cubicBezTo>
                  <a:cubicBezTo>
                    <a:pt x="18003" y="120284"/>
                    <a:pt x="21603" y="120360"/>
                    <a:pt x="25203" y="120512"/>
                  </a:cubicBezTo>
                  <a:cubicBezTo>
                    <a:pt x="33604" y="120926"/>
                    <a:pt x="42005" y="121636"/>
                    <a:pt x="50288" y="122819"/>
                  </a:cubicBezTo>
                  <a:cubicBezTo>
                    <a:pt x="66971" y="125186"/>
                    <a:pt x="83359" y="129209"/>
                    <a:pt x="99333" y="134533"/>
                  </a:cubicBezTo>
                  <a:lnTo>
                    <a:pt x="99569" y="134652"/>
                  </a:lnTo>
                  <a:lnTo>
                    <a:pt x="99569" y="134415"/>
                  </a:lnTo>
                  <a:lnTo>
                    <a:pt x="104066" y="100811"/>
                  </a:lnTo>
                  <a:lnTo>
                    <a:pt x="108562" y="67208"/>
                  </a:lnTo>
                  <a:lnTo>
                    <a:pt x="112999" y="33545"/>
                  </a:lnTo>
                  <a:lnTo>
                    <a:pt x="117377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42425" y="1427250"/>
              <a:ext cx="2913725" cy="3367800"/>
            </a:xfrm>
            <a:custGeom>
              <a:avLst/>
              <a:gdLst/>
              <a:ahLst/>
              <a:cxnLst/>
              <a:rect l="l" t="t" r="r" b="b"/>
              <a:pathLst>
                <a:path w="116549" h="134712" extrusionOk="0">
                  <a:moveTo>
                    <a:pt x="116549" y="1"/>
                  </a:moveTo>
                  <a:lnTo>
                    <a:pt x="111934" y="33664"/>
                  </a:lnTo>
                  <a:lnTo>
                    <a:pt x="107379" y="67267"/>
                  </a:lnTo>
                  <a:lnTo>
                    <a:pt x="102823" y="100812"/>
                  </a:lnTo>
                  <a:lnTo>
                    <a:pt x="98352" y="134227"/>
                  </a:lnTo>
                  <a:lnTo>
                    <a:pt x="98352" y="134227"/>
                  </a:lnTo>
                  <a:cubicBezTo>
                    <a:pt x="82564" y="128996"/>
                    <a:pt x="66366" y="124940"/>
                    <a:pt x="49933" y="122643"/>
                  </a:cubicBezTo>
                  <a:cubicBezTo>
                    <a:pt x="41651" y="121459"/>
                    <a:pt x="33368" y="120690"/>
                    <a:pt x="25026" y="120394"/>
                  </a:cubicBezTo>
                  <a:cubicBezTo>
                    <a:pt x="21967" y="120286"/>
                    <a:pt x="18900" y="120233"/>
                    <a:pt x="15833" y="120233"/>
                  </a:cubicBezTo>
                  <a:cubicBezTo>
                    <a:pt x="10538" y="120233"/>
                    <a:pt x="5246" y="120391"/>
                    <a:pt x="1" y="120690"/>
                  </a:cubicBezTo>
                  <a:cubicBezTo>
                    <a:pt x="4618" y="120459"/>
                    <a:pt x="9272" y="120339"/>
                    <a:pt x="13921" y="120339"/>
                  </a:cubicBezTo>
                  <a:cubicBezTo>
                    <a:pt x="17613" y="120339"/>
                    <a:pt x="21301" y="120415"/>
                    <a:pt x="24967" y="120572"/>
                  </a:cubicBezTo>
                  <a:cubicBezTo>
                    <a:pt x="33309" y="120986"/>
                    <a:pt x="41591" y="121696"/>
                    <a:pt x="49874" y="122879"/>
                  </a:cubicBezTo>
                  <a:cubicBezTo>
                    <a:pt x="66380" y="125246"/>
                    <a:pt x="82649" y="129328"/>
                    <a:pt x="98445" y="134652"/>
                  </a:cubicBezTo>
                  <a:lnTo>
                    <a:pt x="98682" y="134712"/>
                  </a:lnTo>
                  <a:lnTo>
                    <a:pt x="98682" y="134475"/>
                  </a:lnTo>
                  <a:lnTo>
                    <a:pt x="103238" y="100871"/>
                  </a:lnTo>
                  <a:lnTo>
                    <a:pt x="107734" y="67267"/>
                  </a:lnTo>
                  <a:lnTo>
                    <a:pt x="112171" y="33664"/>
                  </a:lnTo>
                  <a:lnTo>
                    <a:pt x="116549" y="1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35050" y="1382875"/>
              <a:ext cx="2887100" cy="3363375"/>
            </a:xfrm>
            <a:custGeom>
              <a:avLst/>
              <a:gdLst/>
              <a:ahLst/>
              <a:cxnLst/>
              <a:rect l="l" t="t" r="r" b="b"/>
              <a:pathLst>
                <a:path w="115484" h="134535" extrusionOk="0">
                  <a:moveTo>
                    <a:pt x="115483" y="1"/>
                  </a:moveTo>
                  <a:lnTo>
                    <a:pt x="110869" y="33546"/>
                  </a:lnTo>
                  <a:lnTo>
                    <a:pt x="106254" y="67149"/>
                  </a:lnTo>
                  <a:lnTo>
                    <a:pt x="101758" y="100753"/>
                  </a:lnTo>
                  <a:lnTo>
                    <a:pt x="97238" y="134094"/>
                  </a:lnTo>
                  <a:lnTo>
                    <a:pt x="97238" y="134094"/>
                  </a:lnTo>
                  <a:cubicBezTo>
                    <a:pt x="81642" y="128988"/>
                    <a:pt x="65638" y="124997"/>
                    <a:pt x="49400" y="122761"/>
                  </a:cubicBezTo>
                  <a:cubicBezTo>
                    <a:pt x="41236" y="121637"/>
                    <a:pt x="32953" y="120868"/>
                    <a:pt x="24730" y="120631"/>
                  </a:cubicBezTo>
                  <a:cubicBezTo>
                    <a:pt x="21969" y="120533"/>
                    <a:pt x="19214" y="120487"/>
                    <a:pt x="16464" y="120487"/>
                  </a:cubicBezTo>
                  <a:cubicBezTo>
                    <a:pt x="10965" y="120487"/>
                    <a:pt x="5482" y="120671"/>
                    <a:pt x="0" y="120986"/>
                  </a:cubicBezTo>
                  <a:cubicBezTo>
                    <a:pt x="4797" y="120745"/>
                    <a:pt x="9594" y="120624"/>
                    <a:pt x="14403" y="120624"/>
                  </a:cubicBezTo>
                  <a:cubicBezTo>
                    <a:pt x="17838" y="120624"/>
                    <a:pt x="21278" y="120686"/>
                    <a:pt x="24730" y="120809"/>
                  </a:cubicBezTo>
                  <a:cubicBezTo>
                    <a:pt x="32953" y="121164"/>
                    <a:pt x="41176" y="121874"/>
                    <a:pt x="49341" y="122998"/>
                  </a:cubicBezTo>
                  <a:cubicBezTo>
                    <a:pt x="65649" y="125302"/>
                    <a:pt x="81721" y="129318"/>
                    <a:pt x="97321" y="134515"/>
                  </a:cubicBezTo>
                  <a:lnTo>
                    <a:pt x="97321" y="134515"/>
                  </a:lnTo>
                  <a:lnTo>
                    <a:pt x="97616" y="134416"/>
                  </a:lnTo>
                  <a:lnTo>
                    <a:pt x="102172" y="100812"/>
                  </a:lnTo>
                  <a:lnTo>
                    <a:pt x="106609" y="67208"/>
                  </a:lnTo>
                  <a:lnTo>
                    <a:pt x="111046" y="33605"/>
                  </a:lnTo>
                  <a:lnTo>
                    <a:pt x="115483" y="1"/>
                  </a:lnTo>
                  <a:close/>
                  <a:moveTo>
                    <a:pt x="97321" y="134515"/>
                  </a:moveTo>
                  <a:lnTo>
                    <a:pt x="97261" y="134534"/>
                  </a:lnTo>
                  <a:lnTo>
                    <a:pt x="97380" y="134534"/>
                  </a:lnTo>
                  <a:cubicBezTo>
                    <a:pt x="97360" y="134528"/>
                    <a:pt x="97340" y="134521"/>
                    <a:pt x="97321" y="134515"/>
                  </a:cubicBez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90775" y="4204900"/>
              <a:ext cx="2365000" cy="315050"/>
            </a:xfrm>
            <a:custGeom>
              <a:avLst/>
              <a:gdLst/>
              <a:ahLst/>
              <a:cxnLst/>
              <a:rect l="l" t="t" r="r" b="b"/>
              <a:pathLst>
                <a:path w="94600" h="12602" extrusionOk="0">
                  <a:moveTo>
                    <a:pt x="17985" y="0"/>
                  </a:moveTo>
                  <a:lnTo>
                    <a:pt x="12010" y="118"/>
                  </a:lnTo>
                  <a:lnTo>
                    <a:pt x="5976" y="414"/>
                  </a:lnTo>
                  <a:lnTo>
                    <a:pt x="0" y="888"/>
                  </a:lnTo>
                  <a:lnTo>
                    <a:pt x="5976" y="533"/>
                  </a:lnTo>
                  <a:lnTo>
                    <a:pt x="12010" y="296"/>
                  </a:lnTo>
                  <a:lnTo>
                    <a:pt x="17985" y="237"/>
                  </a:lnTo>
                  <a:lnTo>
                    <a:pt x="23961" y="355"/>
                  </a:lnTo>
                  <a:cubicBezTo>
                    <a:pt x="31947" y="533"/>
                    <a:pt x="39934" y="1124"/>
                    <a:pt x="47862" y="2130"/>
                  </a:cubicBezTo>
                  <a:cubicBezTo>
                    <a:pt x="55789" y="3077"/>
                    <a:pt x="63717" y="4437"/>
                    <a:pt x="71526" y="6153"/>
                  </a:cubicBezTo>
                  <a:lnTo>
                    <a:pt x="77324" y="7573"/>
                  </a:lnTo>
                  <a:lnTo>
                    <a:pt x="83122" y="9052"/>
                  </a:lnTo>
                  <a:lnTo>
                    <a:pt x="88861" y="10768"/>
                  </a:lnTo>
                  <a:lnTo>
                    <a:pt x="94599" y="12602"/>
                  </a:lnTo>
                  <a:lnTo>
                    <a:pt x="94599" y="12602"/>
                  </a:lnTo>
                  <a:lnTo>
                    <a:pt x="88861" y="10649"/>
                  </a:lnTo>
                  <a:lnTo>
                    <a:pt x="83181" y="8874"/>
                  </a:lnTo>
                  <a:lnTo>
                    <a:pt x="77383" y="7277"/>
                  </a:lnTo>
                  <a:lnTo>
                    <a:pt x="71526" y="5857"/>
                  </a:lnTo>
                  <a:cubicBezTo>
                    <a:pt x="63717" y="4082"/>
                    <a:pt x="55849" y="2722"/>
                    <a:pt x="47921" y="1716"/>
                  </a:cubicBezTo>
                  <a:cubicBezTo>
                    <a:pt x="39993" y="769"/>
                    <a:pt x="32007" y="178"/>
                    <a:pt x="23961" y="59"/>
                  </a:cubicBezTo>
                  <a:lnTo>
                    <a:pt x="17985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80425" y="4170875"/>
              <a:ext cx="2369425" cy="313575"/>
            </a:xfrm>
            <a:custGeom>
              <a:avLst/>
              <a:gdLst/>
              <a:ahLst/>
              <a:cxnLst/>
              <a:rect l="l" t="t" r="r" b="b"/>
              <a:pathLst>
                <a:path w="94777" h="12543" extrusionOk="0">
                  <a:moveTo>
                    <a:pt x="17985" y="0"/>
                  </a:moveTo>
                  <a:lnTo>
                    <a:pt x="11951" y="119"/>
                  </a:lnTo>
                  <a:lnTo>
                    <a:pt x="5975" y="415"/>
                  </a:lnTo>
                  <a:lnTo>
                    <a:pt x="0" y="888"/>
                  </a:lnTo>
                  <a:lnTo>
                    <a:pt x="0" y="888"/>
                  </a:lnTo>
                  <a:lnTo>
                    <a:pt x="5975" y="533"/>
                  </a:lnTo>
                  <a:lnTo>
                    <a:pt x="11951" y="296"/>
                  </a:lnTo>
                  <a:lnTo>
                    <a:pt x="17985" y="237"/>
                  </a:lnTo>
                  <a:lnTo>
                    <a:pt x="24020" y="296"/>
                  </a:lnTo>
                  <a:cubicBezTo>
                    <a:pt x="32006" y="533"/>
                    <a:pt x="39993" y="1124"/>
                    <a:pt x="47980" y="2071"/>
                  </a:cubicBezTo>
                  <a:cubicBezTo>
                    <a:pt x="55908" y="3018"/>
                    <a:pt x="63776" y="4319"/>
                    <a:pt x="71585" y="6094"/>
                  </a:cubicBezTo>
                  <a:lnTo>
                    <a:pt x="77442" y="7455"/>
                  </a:lnTo>
                  <a:lnTo>
                    <a:pt x="83299" y="8934"/>
                  </a:lnTo>
                  <a:lnTo>
                    <a:pt x="89038" y="10649"/>
                  </a:lnTo>
                  <a:lnTo>
                    <a:pt x="94777" y="12543"/>
                  </a:lnTo>
                  <a:lnTo>
                    <a:pt x="89097" y="10531"/>
                  </a:lnTo>
                  <a:lnTo>
                    <a:pt x="83299" y="8756"/>
                  </a:lnTo>
                  <a:cubicBezTo>
                    <a:pt x="81406" y="8224"/>
                    <a:pt x="79454" y="7691"/>
                    <a:pt x="77502" y="7159"/>
                  </a:cubicBezTo>
                  <a:lnTo>
                    <a:pt x="71704" y="5739"/>
                  </a:lnTo>
                  <a:cubicBezTo>
                    <a:pt x="63835" y="3964"/>
                    <a:pt x="55967" y="2663"/>
                    <a:pt x="47980" y="1657"/>
                  </a:cubicBezTo>
                  <a:cubicBezTo>
                    <a:pt x="39993" y="770"/>
                    <a:pt x="32006" y="178"/>
                    <a:pt x="24020" y="60"/>
                  </a:cubicBezTo>
                  <a:lnTo>
                    <a:pt x="17985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67100" y="4138325"/>
              <a:ext cx="2375350" cy="306200"/>
            </a:xfrm>
            <a:custGeom>
              <a:avLst/>
              <a:gdLst/>
              <a:ahLst/>
              <a:cxnLst/>
              <a:rect l="l" t="t" r="r" b="b"/>
              <a:pathLst>
                <a:path w="95014" h="12248" extrusionOk="0">
                  <a:moveTo>
                    <a:pt x="18045" y="1"/>
                  </a:moveTo>
                  <a:lnTo>
                    <a:pt x="12070" y="119"/>
                  </a:lnTo>
                  <a:lnTo>
                    <a:pt x="6035" y="415"/>
                  </a:lnTo>
                  <a:lnTo>
                    <a:pt x="1" y="829"/>
                  </a:lnTo>
                  <a:lnTo>
                    <a:pt x="6035" y="533"/>
                  </a:lnTo>
                  <a:lnTo>
                    <a:pt x="12070" y="297"/>
                  </a:lnTo>
                  <a:lnTo>
                    <a:pt x="18045" y="178"/>
                  </a:lnTo>
                  <a:lnTo>
                    <a:pt x="24079" y="297"/>
                  </a:lnTo>
                  <a:cubicBezTo>
                    <a:pt x="32125" y="474"/>
                    <a:pt x="40112" y="1007"/>
                    <a:pt x="48040" y="1953"/>
                  </a:cubicBezTo>
                  <a:cubicBezTo>
                    <a:pt x="56027" y="2841"/>
                    <a:pt x="63954" y="4142"/>
                    <a:pt x="71763" y="5799"/>
                  </a:cubicBezTo>
                  <a:lnTo>
                    <a:pt x="77620" y="7219"/>
                  </a:lnTo>
                  <a:lnTo>
                    <a:pt x="83477" y="8698"/>
                  </a:lnTo>
                  <a:lnTo>
                    <a:pt x="89216" y="10413"/>
                  </a:lnTo>
                  <a:lnTo>
                    <a:pt x="95014" y="12247"/>
                  </a:lnTo>
                  <a:lnTo>
                    <a:pt x="95014" y="12247"/>
                  </a:lnTo>
                  <a:lnTo>
                    <a:pt x="89275" y="10295"/>
                  </a:lnTo>
                  <a:lnTo>
                    <a:pt x="83477" y="8520"/>
                  </a:lnTo>
                  <a:cubicBezTo>
                    <a:pt x="81584" y="7988"/>
                    <a:pt x="79632" y="7455"/>
                    <a:pt x="77680" y="6982"/>
                  </a:cubicBezTo>
                  <a:lnTo>
                    <a:pt x="71823" y="5562"/>
                  </a:lnTo>
                  <a:cubicBezTo>
                    <a:pt x="64013" y="3846"/>
                    <a:pt x="56086" y="2486"/>
                    <a:pt x="48099" y="1539"/>
                  </a:cubicBezTo>
                  <a:cubicBezTo>
                    <a:pt x="40171" y="652"/>
                    <a:pt x="32125" y="119"/>
                    <a:pt x="24079" y="1"/>
                  </a:cubicBez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55275" y="4098400"/>
              <a:ext cx="2379800" cy="309150"/>
            </a:xfrm>
            <a:custGeom>
              <a:avLst/>
              <a:gdLst/>
              <a:ahLst/>
              <a:cxnLst/>
              <a:rect l="l" t="t" r="r" b="b"/>
              <a:pathLst>
                <a:path w="95192" h="12366" extrusionOk="0">
                  <a:moveTo>
                    <a:pt x="18045" y="0"/>
                  </a:moveTo>
                  <a:lnTo>
                    <a:pt x="12010" y="178"/>
                  </a:lnTo>
                  <a:lnTo>
                    <a:pt x="6035" y="474"/>
                  </a:lnTo>
                  <a:lnTo>
                    <a:pt x="0" y="888"/>
                  </a:lnTo>
                  <a:lnTo>
                    <a:pt x="0" y="888"/>
                  </a:lnTo>
                  <a:lnTo>
                    <a:pt x="6035" y="533"/>
                  </a:lnTo>
                  <a:lnTo>
                    <a:pt x="12069" y="296"/>
                  </a:lnTo>
                  <a:lnTo>
                    <a:pt x="18045" y="237"/>
                  </a:lnTo>
                  <a:lnTo>
                    <a:pt x="24079" y="296"/>
                  </a:lnTo>
                  <a:cubicBezTo>
                    <a:pt x="32125" y="533"/>
                    <a:pt x="40171" y="1065"/>
                    <a:pt x="48158" y="2012"/>
                  </a:cubicBezTo>
                  <a:cubicBezTo>
                    <a:pt x="56145" y="2959"/>
                    <a:pt x="64072" y="4260"/>
                    <a:pt x="71941" y="5917"/>
                  </a:cubicBezTo>
                  <a:cubicBezTo>
                    <a:pt x="73893" y="6390"/>
                    <a:pt x="75845" y="6863"/>
                    <a:pt x="77798" y="7277"/>
                  </a:cubicBezTo>
                  <a:cubicBezTo>
                    <a:pt x="79750" y="7810"/>
                    <a:pt x="81702" y="8342"/>
                    <a:pt x="83655" y="8875"/>
                  </a:cubicBezTo>
                  <a:lnTo>
                    <a:pt x="89452" y="10472"/>
                  </a:lnTo>
                  <a:lnTo>
                    <a:pt x="95191" y="12365"/>
                  </a:lnTo>
                  <a:lnTo>
                    <a:pt x="89452" y="10413"/>
                  </a:lnTo>
                  <a:lnTo>
                    <a:pt x="83714" y="8638"/>
                  </a:lnTo>
                  <a:cubicBezTo>
                    <a:pt x="81761" y="8106"/>
                    <a:pt x="79809" y="7573"/>
                    <a:pt x="77857" y="7100"/>
                  </a:cubicBezTo>
                  <a:cubicBezTo>
                    <a:pt x="75904" y="6567"/>
                    <a:pt x="73952" y="6153"/>
                    <a:pt x="72000" y="5680"/>
                  </a:cubicBezTo>
                  <a:cubicBezTo>
                    <a:pt x="64131" y="3905"/>
                    <a:pt x="56204" y="2604"/>
                    <a:pt x="48217" y="1598"/>
                  </a:cubicBezTo>
                  <a:cubicBezTo>
                    <a:pt x="40171" y="710"/>
                    <a:pt x="32125" y="178"/>
                    <a:pt x="24138" y="60"/>
                  </a:cubicBezTo>
                  <a:lnTo>
                    <a:pt x="18045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10725" y="3647300"/>
              <a:ext cx="331325" cy="1374050"/>
            </a:xfrm>
            <a:custGeom>
              <a:avLst/>
              <a:gdLst/>
              <a:ahLst/>
              <a:cxnLst/>
              <a:rect l="l" t="t" r="r" b="b"/>
              <a:pathLst>
                <a:path w="13253" h="54962" extrusionOk="0">
                  <a:moveTo>
                    <a:pt x="7277" y="0"/>
                  </a:moveTo>
                  <a:lnTo>
                    <a:pt x="0" y="54192"/>
                  </a:lnTo>
                  <a:lnTo>
                    <a:pt x="3727" y="48927"/>
                  </a:lnTo>
                  <a:lnTo>
                    <a:pt x="5975" y="54961"/>
                  </a:lnTo>
                  <a:lnTo>
                    <a:pt x="13252" y="829"/>
                  </a:lnTo>
                  <a:lnTo>
                    <a:pt x="7277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4575" y="691050"/>
              <a:ext cx="2847150" cy="3695775"/>
            </a:xfrm>
            <a:custGeom>
              <a:avLst/>
              <a:gdLst/>
              <a:ahLst/>
              <a:cxnLst/>
              <a:rect l="l" t="t" r="r" b="b"/>
              <a:pathLst>
                <a:path w="113886" h="147831" extrusionOk="0">
                  <a:moveTo>
                    <a:pt x="34612" y="0"/>
                  </a:moveTo>
                  <a:cubicBezTo>
                    <a:pt x="30315" y="0"/>
                    <a:pt x="26014" y="114"/>
                    <a:pt x="21712" y="341"/>
                  </a:cubicBezTo>
                  <a:lnTo>
                    <a:pt x="17985" y="519"/>
                  </a:lnTo>
                  <a:lnTo>
                    <a:pt x="0" y="134934"/>
                  </a:lnTo>
                  <a:lnTo>
                    <a:pt x="0" y="134934"/>
                  </a:lnTo>
                  <a:cubicBezTo>
                    <a:pt x="5393" y="134570"/>
                    <a:pt x="10789" y="134390"/>
                    <a:pt x="16180" y="134390"/>
                  </a:cubicBezTo>
                  <a:cubicBezTo>
                    <a:pt x="43254" y="134390"/>
                    <a:pt x="70186" y="138950"/>
                    <a:pt x="95842" y="147831"/>
                  </a:cubicBezTo>
                  <a:lnTo>
                    <a:pt x="113886" y="13357"/>
                  </a:lnTo>
                  <a:cubicBezTo>
                    <a:pt x="88371" y="4478"/>
                    <a:pt x="61579" y="0"/>
                    <a:pt x="3461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30600" y="1011100"/>
              <a:ext cx="2847175" cy="3696700"/>
            </a:xfrm>
            <a:custGeom>
              <a:avLst/>
              <a:gdLst/>
              <a:ahLst/>
              <a:cxnLst/>
              <a:rect l="l" t="t" r="r" b="b"/>
              <a:pathLst>
                <a:path w="113887" h="147868" extrusionOk="0">
                  <a:moveTo>
                    <a:pt x="34352" y="0"/>
                  </a:moveTo>
                  <a:cubicBezTo>
                    <a:pt x="28918" y="0"/>
                    <a:pt x="23479" y="184"/>
                    <a:pt x="18045" y="555"/>
                  </a:cubicBezTo>
                  <a:lnTo>
                    <a:pt x="1" y="135029"/>
                  </a:lnTo>
                  <a:cubicBezTo>
                    <a:pt x="5444" y="134663"/>
                    <a:pt x="10888" y="134480"/>
                    <a:pt x="16323" y="134480"/>
                  </a:cubicBezTo>
                  <a:cubicBezTo>
                    <a:pt x="43379" y="134480"/>
                    <a:pt x="70235" y="139000"/>
                    <a:pt x="95901" y="147867"/>
                  </a:cubicBezTo>
                  <a:lnTo>
                    <a:pt x="113886" y="13452"/>
                  </a:lnTo>
                  <a:lnTo>
                    <a:pt x="110396" y="12269"/>
                  </a:lnTo>
                  <a:cubicBezTo>
                    <a:pt x="85863" y="4156"/>
                    <a:pt x="60159" y="0"/>
                    <a:pt x="3435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24675" y="1024950"/>
              <a:ext cx="462975" cy="3564525"/>
            </a:xfrm>
            <a:custGeom>
              <a:avLst/>
              <a:gdLst/>
              <a:ahLst/>
              <a:cxnLst/>
              <a:rect l="l" t="t" r="r" b="b"/>
              <a:pathLst>
                <a:path w="18519" h="142581" extrusionOk="0">
                  <a:moveTo>
                    <a:pt x="18104" y="1"/>
                  </a:moveTo>
                  <a:lnTo>
                    <a:pt x="1" y="134416"/>
                  </a:lnTo>
                  <a:lnTo>
                    <a:pt x="1" y="134475"/>
                  </a:lnTo>
                  <a:lnTo>
                    <a:pt x="1480" y="142580"/>
                  </a:lnTo>
                  <a:lnTo>
                    <a:pt x="1953" y="142521"/>
                  </a:lnTo>
                  <a:lnTo>
                    <a:pt x="474" y="134416"/>
                  </a:lnTo>
                  <a:lnTo>
                    <a:pt x="18518" y="60"/>
                  </a:lnTo>
                  <a:lnTo>
                    <a:pt x="18104" y="1"/>
                  </a:lnTo>
                  <a:close/>
                </a:path>
              </a:pathLst>
            </a:custGeom>
            <a:solidFill>
              <a:srgbClr val="845131">
                <a:alpha val="2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 rot="-420080">
            <a:off x="1390147" y="679762"/>
            <a:ext cx="4533505" cy="28635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 rot="-420112">
            <a:off x="1594137" y="3525929"/>
            <a:ext cx="4535626" cy="4412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 rot="-2702">
            <a:off x="1101573" y="1970007"/>
            <a:ext cx="3816901" cy="13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 rot="905">
            <a:off x="2440230" y="1143618"/>
            <a:ext cx="1139400" cy="7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 rot="-1211">
            <a:off x="1732550" y="3411452"/>
            <a:ext cx="25548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891200" y="2020250"/>
            <a:ext cx="2424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162600" y="2423752"/>
            <a:ext cx="188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2"/>
          </p:nvPr>
        </p:nvSpPr>
        <p:spPr>
          <a:xfrm>
            <a:off x="4831700" y="2020250"/>
            <a:ext cx="2424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5103050" y="2423738"/>
            <a:ext cx="188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4"/>
          </p:nvPr>
        </p:nvSpPr>
        <p:spPr>
          <a:xfrm>
            <a:off x="1484700" y="535000"/>
            <a:ext cx="61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864100" y="1444650"/>
            <a:ext cx="3321300" cy="23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484775" y="535000"/>
            <a:ext cx="61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8"/>
          <p:cNvGrpSpPr/>
          <p:nvPr/>
        </p:nvGrpSpPr>
        <p:grpSpPr>
          <a:xfrm>
            <a:off x="1652185" y="398004"/>
            <a:ext cx="5839455" cy="4608575"/>
            <a:chOff x="1034575" y="691050"/>
            <a:chExt cx="5488725" cy="4331775"/>
          </a:xfrm>
        </p:grpSpPr>
        <p:sp>
          <p:nvSpPr>
            <p:cNvPr id="48" name="Google Shape;48;p8"/>
            <p:cNvSpPr/>
            <p:nvPr/>
          </p:nvSpPr>
          <p:spPr>
            <a:xfrm>
              <a:off x="1118875" y="1005625"/>
              <a:ext cx="2935900" cy="3696250"/>
            </a:xfrm>
            <a:custGeom>
              <a:avLst/>
              <a:gdLst/>
              <a:ahLst/>
              <a:cxnLst/>
              <a:rect l="l" t="t" r="r" b="b"/>
              <a:pathLst>
                <a:path w="117436" h="147850" extrusionOk="0">
                  <a:moveTo>
                    <a:pt x="35931" y="0"/>
                  </a:moveTo>
                  <a:cubicBezTo>
                    <a:pt x="31429" y="0"/>
                    <a:pt x="26925" y="120"/>
                    <a:pt x="22422" y="360"/>
                  </a:cubicBezTo>
                  <a:lnTo>
                    <a:pt x="18577" y="537"/>
                  </a:lnTo>
                  <a:lnTo>
                    <a:pt x="0" y="134952"/>
                  </a:lnTo>
                  <a:cubicBezTo>
                    <a:pt x="5560" y="134589"/>
                    <a:pt x="11123" y="134408"/>
                    <a:pt x="16681" y="134408"/>
                  </a:cubicBezTo>
                  <a:cubicBezTo>
                    <a:pt x="44593" y="134408"/>
                    <a:pt x="72355" y="138968"/>
                    <a:pt x="98800" y="147849"/>
                  </a:cubicBezTo>
                  <a:lnTo>
                    <a:pt x="117436" y="13375"/>
                  </a:lnTo>
                  <a:cubicBezTo>
                    <a:pt x="91179" y="4521"/>
                    <a:pt x="63609" y="0"/>
                    <a:pt x="35931" y="0"/>
                  </a:cubicBezTo>
                  <a:close/>
                </a:path>
              </a:pathLst>
            </a:custGeom>
            <a:solidFill>
              <a:srgbClr val="84513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3588850" y="1326125"/>
              <a:ext cx="2934450" cy="3696700"/>
            </a:xfrm>
            <a:custGeom>
              <a:avLst/>
              <a:gdLst/>
              <a:ahLst/>
              <a:cxnLst/>
              <a:rect l="l" t="t" r="r" b="b"/>
              <a:pathLst>
                <a:path w="117378" h="147868" extrusionOk="0">
                  <a:moveTo>
                    <a:pt x="35433" y="1"/>
                  </a:moveTo>
                  <a:cubicBezTo>
                    <a:pt x="29837" y="1"/>
                    <a:pt x="24235" y="185"/>
                    <a:pt x="18637" y="555"/>
                  </a:cubicBezTo>
                  <a:lnTo>
                    <a:pt x="1" y="135029"/>
                  </a:lnTo>
                  <a:cubicBezTo>
                    <a:pt x="5613" y="134663"/>
                    <a:pt x="11225" y="134481"/>
                    <a:pt x="16828" y="134481"/>
                  </a:cubicBezTo>
                  <a:cubicBezTo>
                    <a:pt x="44718" y="134481"/>
                    <a:pt x="72395" y="139000"/>
                    <a:pt x="98800" y="147867"/>
                  </a:cubicBezTo>
                  <a:lnTo>
                    <a:pt x="117377" y="13453"/>
                  </a:lnTo>
                  <a:lnTo>
                    <a:pt x="113768" y="12269"/>
                  </a:lnTo>
                  <a:cubicBezTo>
                    <a:pt x="88453" y="4157"/>
                    <a:pt x="62008" y="1"/>
                    <a:pt x="35433" y="1"/>
                  </a:cubicBezTo>
                  <a:close/>
                </a:path>
              </a:pathLst>
            </a:custGeom>
            <a:solidFill>
              <a:srgbClr val="84513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1034575" y="897100"/>
              <a:ext cx="2882650" cy="3692375"/>
            </a:xfrm>
            <a:custGeom>
              <a:avLst/>
              <a:gdLst/>
              <a:ahLst/>
              <a:cxnLst/>
              <a:rect l="l" t="t" r="r" b="b"/>
              <a:pathLst>
                <a:path w="115306" h="147695" extrusionOk="0">
                  <a:moveTo>
                    <a:pt x="37848" y="0"/>
                  </a:moveTo>
                  <a:cubicBezTo>
                    <a:pt x="33422" y="0"/>
                    <a:pt x="28988" y="127"/>
                    <a:pt x="24552" y="382"/>
                  </a:cubicBezTo>
                  <a:lnTo>
                    <a:pt x="21002" y="619"/>
                  </a:lnTo>
                  <a:lnTo>
                    <a:pt x="0" y="126692"/>
                  </a:lnTo>
                  <a:lnTo>
                    <a:pt x="2899" y="135034"/>
                  </a:lnTo>
                  <a:cubicBezTo>
                    <a:pt x="8340" y="134661"/>
                    <a:pt x="13784" y="134476"/>
                    <a:pt x="19222" y="134476"/>
                  </a:cubicBezTo>
                  <a:cubicBezTo>
                    <a:pt x="45774" y="134476"/>
                    <a:pt x="72179" y="138904"/>
                    <a:pt x="97321" y="147694"/>
                  </a:cubicBezTo>
                  <a:lnTo>
                    <a:pt x="115306" y="13220"/>
                  </a:lnTo>
                  <a:cubicBezTo>
                    <a:pt x="90379" y="4506"/>
                    <a:pt x="64238" y="0"/>
                    <a:pt x="37848" y="0"/>
                  </a:cubicBezTo>
                  <a:close/>
                </a:path>
              </a:pathLst>
            </a:custGeom>
            <a:solidFill>
              <a:srgbClr val="FFE3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467575" y="1179500"/>
              <a:ext cx="2987675" cy="3750150"/>
            </a:xfrm>
            <a:custGeom>
              <a:avLst/>
              <a:gdLst/>
              <a:ahLst/>
              <a:cxnLst/>
              <a:rect l="l" t="t" r="r" b="b"/>
              <a:pathLst>
                <a:path w="119507" h="150006" extrusionOk="0">
                  <a:moveTo>
                    <a:pt x="62121" y="1"/>
                  </a:moveTo>
                  <a:cubicBezTo>
                    <a:pt x="47562" y="1"/>
                    <a:pt x="32854" y="1086"/>
                    <a:pt x="17986" y="1924"/>
                  </a:cubicBezTo>
                  <a:lnTo>
                    <a:pt x="1" y="136398"/>
                  </a:lnTo>
                  <a:cubicBezTo>
                    <a:pt x="5005" y="136122"/>
                    <a:pt x="10014" y="135984"/>
                    <a:pt x="15022" y="135984"/>
                  </a:cubicBezTo>
                  <a:cubicBezTo>
                    <a:pt x="44352" y="135984"/>
                    <a:pt x="73627" y="140707"/>
                    <a:pt x="101522" y="150005"/>
                  </a:cubicBezTo>
                  <a:lnTo>
                    <a:pt x="119507" y="15531"/>
                  </a:lnTo>
                  <a:cubicBezTo>
                    <a:pt x="119507" y="15531"/>
                    <a:pt x="113886" y="7012"/>
                    <a:pt x="113413" y="6834"/>
                  </a:cubicBezTo>
                  <a:cubicBezTo>
                    <a:pt x="96514" y="1533"/>
                    <a:pt x="79423" y="1"/>
                    <a:pt x="62121" y="1"/>
                  </a:cubicBezTo>
                  <a:close/>
                </a:path>
              </a:pathLst>
            </a:custGeom>
            <a:solidFill>
              <a:srgbClr val="FFE3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3455750" y="1502700"/>
              <a:ext cx="2956600" cy="3366300"/>
            </a:xfrm>
            <a:custGeom>
              <a:avLst/>
              <a:gdLst/>
              <a:ahLst/>
              <a:cxnLst/>
              <a:rect l="l" t="t" r="r" b="b"/>
              <a:pathLst>
                <a:path w="118264" h="134652" extrusionOk="0">
                  <a:moveTo>
                    <a:pt x="118264" y="0"/>
                  </a:moveTo>
                  <a:lnTo>
                    <a:pt x="113649" y="33545"/>
                  </a:lnTo>
                  <a:lnTo>
                    <a:pt x="109153" y="67148"/>
                  </a:lnTo>
                  <a:lnTo>
                    <a:pt x="104539" y="100752"/>
                  </a:lnTo>
                  <a:lnTo>
                    <a:pt x="100075" y="134111"/>
                  </a:lnTo>
                  <a:lnTo>
                    <a:pt x="100075" y="134111"/>
                  </a:lnTo>
                  <a:cubicBezTo>
                    <a:pt x="84047" y="128820"/>
                    <a:pt x="67551" y="124880"/>
                    <a:pt x="50761" y="122642"/>
                  </a:cubicBezTo>
                  <a:cubicBezTo>
                    <a:pt x="42360" y="121459"/>
                    <a:pt x="33900" y="120690"/>
                    <a:pt x="25381" y="120394"/>
                  </a:cubicBezTo>
                  <a:cubicBezTo>
                    <a:pt x="22278" y="120285"/>
                    <a:pt x="19175" y="120232"/>
                    <a:pt x="16072" y="120232"/>
                  </a:cubicBezTo>
                  <a:cubicBezTo>
                    <a:pt x="10715" y="120232"/>
                    <a:pt x="5358" y="120390"/>
                    <a:pt x="0" y="120690"/>
                  </a:cubicBezTo>
                  <a:cubicBezTo>
                    <a:pt x="4716" y="120459"/>
                    <a:pt x="9432" y="120338"/>
                    <a:pt x="14148" y="120338"/>
                  </a:cubicBezTo>
                  <a:cubicBezTo>
                    <a:pt x="17892" y="120338"/>
                    <a:pt x="21636" y="120414"/>
                    <a:pt x="25381" y="120571"/>
                  </a:cubicBezTo>
                  <a:cubicBezTo>
                    <a:pt x="33841" y="120985"/>
                    <a:pt x="42360" y="121695"/>
                    <a:pt x="50702" y="122878"/>
                  </a:cubicBezTo>
                  <a:cubicBezTo>
                    <a:pt x="67563" y="125186"/>
                    <a:pt x="84069" y="129209"/>
                    <a:pt x="100161" y="134592"/>
                  </a:cubicBezTo>
                  <a:lnTo>
                    <a:pt x="100397" y="134652"/>
                  </a:lnTo>
                  <a:lnTo>
                    <a:pt x="100456" y="134415"/>
                  </a:lnTo>
                  <a:lnTo>
                    <a:pt x="104953" y="100811"/>
                  </a:lnTo>
                  <a:lnTo>
                    <a:pt x="109390" y="67208"/>
                  </a:lnTo>
                  <a:lnTo>
                    <a:pt x="113886" y="33604"/>
                  </a:lnTo>
                  <a:lnTo>
                    <a:pt x="118264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3449825" y="1467200"/>
              <a:ext cx="2934425" cy="3366300"/>
            </a:xfrm>
            <a:custGeom>
              <a:avLst/>
              <a:gdLst/>
              <a:ahLst/>
              <a:cxnLst/>
              <a:rect l="l" t="t" r="r" b="b"/>
              <a:pathLst>
                <a:path w="117377" h="134652" extrusionOk="0">
                  <a:moveTo>
                    <a:pt x="117377" y="0"/>
                  </a:moveTo>
                  <a:lnTo>
                    <a:pt x="112762" y="33545"/>
                  </a:lnTo>
                  <a:lnTo>
                    <a:pt x="108266" y="67148"/>
                  </a:lnTo>
                  <a:lnTo>
                    <a:pt x="103651" y="100752"/>
                  </a:lnTo>
                  <a:lnTo>
                    <a:pt x="99247" y="134110"/>
                  </a:lnTo>
                  <a:lnTo>
                    <a:pt x="99247" y="134110"/>
                  </a:lnTo>
                  <a:cubicBezTo>
                    <a:pt x="83337" y="128820"/>
                    <a:pt x="66959" y="124880"/>
                    <a:pt x="50347" y="122583"/>
                  </a:cubicBezTo>
                  <a:cubicBezTo>
                    <a:pt x="42005" y="121400"/>
                    <a:pt x="33604" y="120690"/>
                    <a:pt x="25263" y="120335"/>
                  </a:cubicBezTo>
                  <a:cubicBezTo>
                    <a:pt x="22241" y="120229"/>
                    <a:pt x="19227" y="120176"/>
                    <a:pt x="16218" y="120176"/>
                  </a:cubicBezTo>
                  <a:cubicBezTo>
                    <a:pt x="10802" y="120176"/>
                    <a:pt x="5401" y="120347"/>
                    <a:pt x="1" y="120690"/>
                  </a:cubicBezTo>
                  <a:cubicBezTo>
                    <a:pt x="4801" y="120419"/>
                    <a:pt x="9602" y="120284"/>
                    <a:pt x="14402" y="120284"/>
                  </a:cubicBezTo>
                  <a:cubicBezTo>
                    <a:pt x="18003" y="120284"/>
                    <a:pt x="21603" y="120360"/>
                    <a:pt x="25203" y="120512"/>
                  </a:cubicBezTo>
                  <a:cubicBezTo>
                    <a:pt x="33604" y="120926"/>
                    <a:pt x="42005" y="121636"/>
                    <a:pt x="50288" y="122819"/>
                  </a:cubicBezTo>
                  <a:cubicBezTo>
                    <a:pt x="66971" y="125186"/>
                    <a:pt x="83359" y="129209"/>
                    <a:pt x="99333" y="134533"/>
                  </a:cubicBezTo>
                  <a:lnTo>
                    <a:pt x="99569" y="134652"/>
                  </a:lnTo>
                  <a:lnTo>
                    <a:pt x="99569" y="134415"/>
                  </a:lnTo>
                  <a:lnTo>
                    <a:pt x="104066" y="100811"/>
                  </a:lnTo>
                  <a:lnTo>
                    <a:pt x="108562" y="67208"/>
                  </a:lnTo>
                  <a:lnTo>
                    <a:pt x="112999" y="33545"/>
                  </a:lnTo>
                  <a:lnTo>
                    <a:pt x="117377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3442425" y="1427250"/>
              <a:ext cx="2913725" cy="3367800"/>
            </a:xfrm>
            <a:custGeom>
              <a:avLst/>
              <a:gdLst/>
              <a:ahLst/>
              <a:cxnLst/>
              <a:rect l="l" t="t" r="r" b="b"/>
              <a:pathLst>
                <a:path w="116549" h="134712" extrusionOk="0">
                  <a:moveTo>
                    <a:pt x="116549" y="1"/>
                  </a:moveTo>
                  <a:lnTo>
                    <a:pt x="111934" y="33664"/>
                  </a:lnTo>
                  <a:lnTo>
                    <a:pt x="107379" y="67267"/>
                  </a:lnTo>
                  <a:lnTo>
                    <a:pt x="102823" y="100812"/>
                  </a:lnTo>
                  <a:lnTo>
                    <a:pt x="98352" y="134227"/>
                  </a:lnTo>
                  <a:lnTo>
                    <a:pt x="98352" y="134227"/>
                  </a:lnTo>
                  <a:cubicBezTo>
                    <a:pt x="82564" y="128996"/>
                    <a:pt x="66366" y="124940"/>
                    <a:pt x="49933" y="122643"/>
                  </a:cubicBezTo>
                  <a:cubicBezTo>
                    <a:pt x="41651" y="121459"/>
                    <a:pt x="33368" y="120690"/>
                    <a:pt x="25026" y="120394"/>
                  </a:cubicBezTo>
                  <a:cubicBezTo>
                    <a:pt x="21967" y="120286"/>
                    <a:pt x="18900" y="120233"/>
                    <a:pt x="15833" y="120233"/>
                  </a:cubicBezTo>
                  <a:cubicBezTo>
                    <a:pt x="10538" y="120233"/>
                    <a:pt x="5246" y="120391"/>
                    <a:pt x="1" y="120690"/>
                  </a:cubicBezTo>
                  <a:cubicBezTo>
                    <a:pt x="4618" y="120459"/>
                    <a:pt x="9272" y="120339"/>
                    <a:pt x="13921" y="120339"/>
                  </a:cubicBezTo>
                  <a:cubicBezTo>
                    <a:pt x="17613" y="120339"/>
                    <a:pt x="21301" y="120415"/>
                    <a:pt x="24967" y="120572"/>
                  </a:cubicBezTo>
                  <a:cubicBezTo>
                    <a:pt x="33309" y="120986"/>
                    <a:pt x="41591" y="121696"/>
                    <a:pt x="49874" y="122879"/>
                  </a:cubicBezTo>
                  <a:cubicBezTo>
                    <a:pt x="66380" y="125246"/>
                    <a:pt x="82649" y="129328"/>
                    <a:pt x="98445" y="134652"/>
                  </a:cubicBezTo>
                  <a:lnTo>
                    <a:pt x="98682" y="134712"/>
                  </a:lnTo>
                  <a:lnTo>
                    <a:pt x="98682" y="134475"/>
                  </a:lnTo>
                  <a:lnTo>
                    <a:pt x="103238" y="100871"/>
                  </a:lnTo>
                  <a:lnTo>
                    <a:pt x="107734" y="67267"/>
                  </a:lnTo>
                  <a:lnTo>
                    <a:pt x="112171" y="33664"/>
                  </a:lnTo>
                  <a:lnTo>
                    <a:pt x="116549" y="1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3435050" y="1382875"/>
              <a:ext cx="2887100" cy="3363375"/>
            </a:xfrm>
            <a:custGeom>
              <a:avLst/>
              <a:gdLst/>
              <a:ahLst/>
              <a:cxnLst/>
              <a:rect l="l" t="t" r="r" b="b"/>
              <a:pathLst>
                <a:path w="115484" h="134535" extrusionOk="0">
                  <a:moveTo>
                    <a:pt x="115483" y="1"/>
                  </a:moveTo>
                  <a:lnTo>
                    <a:pt x="110869" y="33546"/>
                  </a:lnTo>
                  <a:lnTo>
                    <a:pt x="106254" y="67149"/>
                  </a:lnTo>
                  <a:lnTo>
                    <a:pt x="101758" y="100753"/>
                  </a:lnTo>
                  <a:lnTo>
                    <a:pt x="97238" y="134094"/>
                  </a:lnTo>
                  <a:lnTo>
                    <a:pt x="97238" y="134094"/>
                  </a:lnTo>
                  <a:cubicBezTo>
                    <a:pt x="81642" y="128988"/>
                    <a:pt x="65638" y="124997"/>
                    <a:pt x="49400" y="122761"/>
                  </a:cubicBezTo>
                  <a:cubicBezTo>
                    <a:pt x="41236" y="121637"/>
                    <a:pt x="32953" y="120868"/>
                    <a:pt x="24730" y="120631"/>
                  </a:cubicBezTo>
                  <a:cubicBezTo>
                    <a:pt x="21969" y="120533"/>
                    <a:pt x="19214" y="120487"/>
                    <a:pt x="16464" y="120487"/>
                  </a:cubicBezTo>
                  <a:cubicBezTo>
                    <a:pt x="10965" y="120487"/>
                    <a:pt x="5482" y="120671"/>
                    <a:pt x="0" y="120986"/>
                  </a:cubicBezTo>
                  <a:cubicBezTo>
                    <a:pt x="4797" y="120745"/>
                    <a:pt x="9594" y="120624"/>
                    <a:pt x="14403" y="120624"/>
                  </a:cubicBezTo>
                  <a:cubicBezTo>
                    <a:pt x="17838" y="120624"/>
                    <a:pt x="21278" y="120686"/>
                    <a:pt x="24730" y="120809"/>
                  </a:cubicBezTo>
                  <a:cubicBezTo>
                    <a:pt x="32953" y="121164"/>
                    <a:pt x="41176" y="121874"/>
                    <a:pt x="49341" y="122998"/>
                  </a:cubicBezTo>
                  <a:cubicBezTo>
                    <a:pt x="65649" y="125302"/>
                    <a:pt x="81721" y="129318"/>
                    <a:pt x="97321" y="134515"/>
                  </a:cubicBezTo>
                  <a:lnTo>
                    <a:pt x="97321" y="134515"/>
                  </a:lnTo>
                  <a:lnTo>
                    <a:pt x="97616" y="134416"/>
                  </a:lnTo>
                  <a:lnTo>
                    <a:pt x="102172" y="100812"/>
                  </a:lnTo>
                  <a:lnTo>
                    <a:pt x="106609" y="67208"/>
                  </a:lnTo>
                  <a:lnTo>
                    <a:pt x="111046" y="33605"/>
                  </a:lnTo>
                  <a:lnTo>
                    <a:pt x="115483" y="1"/>
                  </a:lnTo>
                  <a:close/>
                  <a:moveTo>
                    <a:pt x="97321" y="134515"/>
                  </a:moveTo>
                  <a:lnTo>
                    <a:pt x="97261" y="134534"/>
                  </a:lnTo>
                  <a:lnTo>
                    <a:pt x="97380" y="134534"/>
                  </a:lnTo>
                  <a:cubicBezTo>
                    <a:pt x="97360" y="134528"/>
                    <a:pt x="97340" y="134521"/>
                    <a:pt x="97321" y="134515"/>
                  </a:cubicBez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1090775" y="4204900"/>
              <a:ext cx="2365000" cy="315050"/>
            </a:xfrm>
            <a:custGeom>
              <a:avLst/>
              <a:gdLst/>
              <a:ahLst/>
              <a:cxnLst/>
              <a:rect l="l" t="t" r="r" b="b"/>
              <a:pathLst>
                <a:path w="94600" h="12602" extrusionOk="0">
                  <a:moveTo>
                    <a:pt x="17985" y="0"/>
                  </a:moveTo>
                  <a:lnTo>
                    <a:pt x="12010" y="118"/>
                  </a:lnTo>
                  <a:lnTo>
                    <a:pt x="5976" y="414"/>
                  </a:lnTo>
                  <a:lnTo>
                    <a:pt x="0" y="888"/>
                  </a:lnTo>
                  <a:lnTo>
                    <a:pt x="5976" y="533"/>
                  </a:lnTo>
                  <a:lnTo>
                    <a:pt x="12010" y="296"/>
                  </a:lnTo>
                  <a:lnTo>
                    <a:pt x="17985" y="237"/>
                  </a:lnTo>
                  <a:lnTo>
                    <a:pt x="23961" y="355"/>
                  </a:lnTo>
                  <a:cubicBezTo>
                    <a:pt x="31947" y="533"/>
                    <a:pt x="39934" y="1124"/>
                    <a:pt x="47862" y="2130"/>
                  </a:cubicBezTo>
                  <a:cubicBezTo>
                    <a:pt x="55789" y="3077"/>
                    <a:pt x="63717" y="4437"/>
                    <a:pt x="71526" y="6153"/>
                  </a:cubicBezTo>
                  <a:lnTo>
                    <a:pt x="77324" y="7573"/>
                  </a:lnTo>
                  <a:lnTo>
                    <a:pt x="83122" y="9052"/>
                  </a:lnTo>
                  <a:lnTo>
                    <a:pt x="88861" y="10768"/>
                  </a:lnTo>
                  <a:lnTo>
                    <a:pt x="94599" y="12602"/>
                  </a:lnTo>
                  <a:lnTo>
                    <a:pt x="94599" y="12602"/>
                  </a:lnTo>
                  <a:lnTo>
                    <a:pt x="88861" y="10649"/>
                  </a:lnTo>
                  <a:lnTo>
                    <a:pt x="83181" y="8874"/>
                  </a:lnTo>
                  <a:lnTo>
                    <a:pt x="77383" y="7277"/>
                  </a:lnTo>
                  <a:lnTo>
                    <a:pt x="71526" y="5857"/>
                  </a:lnTo>
                  <a:cubicBezTo>
                    <a:pt x="63717" y="4082"/>
                    <a:pt x="55849" y="2722"/>
                    <a:pt x="47921" y="1716"/>
                  </a:cubicBezTo>
                  <a:cubicBezTo>
                    <a:pt x="39993" y="769"/>
                    <a:pt x="32007" y="178"/>
                    <a:pt x="23961" y="59"/>
                  </a:cubicBezTo>
                  <a:lnTo>
                    <a:pt x="17985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080425" y="4170875"/>
              <a:ext cx="2369425" cy="313575"/>
            </a:xfrm>
            <a:custGeom>
              <a:avLst/>
              <a:gdLst/>
              <a:ahLst/>
              <a:cxnLst/>
              <a:rect l="l" t="t" r="r" b="b"/>
              <a:pathLst>
                <a:path w="94777" h="12543" extrusionOk="0">
                  <a:moveTo>
                    <a:pt x="17985" y="0"/>
                  </a:moveTo>
                  <a:lnTo>
                    <a:pt x="11951" y="119"/>
                  </a:lnTo>
                  <a:lnTo>
                    <a:pt x="5975" y="415"/>
                  </a:lnTo>
                  <a:lnTo>
                    <a:pt x="0" y="888"/>
                  </a:lnTo>
                  <a:lnTo>
                    <a:pt x="0" y="888"/>
                  </a:lnTo>
                  <a:lnTo>
                    <a:pt x="5975" y="533"/>
                  </a:lnTo>
                  <a:lnTo>
                    <a:pt x="11951" y="296"/>
                  </a:lnTo>
                  <a:lnTo>
                    <a:pt x="17985" y="237"/>
                  </a:lnTo>
                  <a:lnTo>
                    <a:pt x="24020" y="296"/>
                  </a:lnTo>
                  <a:cubicBezTo>
                    <a:pt x="32006" y="533"/>
                    <a:pt x="39993" y="1124"/>
                    <a:pt x="47980" y="2071"/>
                  </a:cubicBezTo>
                  <a:cubicBezTo>
                    <a:pt x="55908" y="3018"/>
                    <a:pt x="63776" y="4319"/>
                    <a:pt x="71585" y="6094"/>
                  </a:cubicBezTo>
                  <a:lnTo>
                    <a:pt x="77442" y="7455"/>
                  </a:lnTo>
                  <a:lnTo>
                    <a:pt x="83299" y="8934"/>
                  </a:lnTo>
                  <a:lnTo>
                    <a:pt x="89038" y="10649"/>
                  </a:lnTo>
                  <a:lnTo>
                    <a:pt x="94777" y="12543"/>
                  </a:lnTo>
                  <a:lnTo>
                    <a:pt x="89097" y="10531"/>
                  </a:lnTo>
                  <a:lnTo>
                    <a:pt x="83299" y="8756"/>
                  </a:lnTo>
                  <a:cubicBezTo>
                    <a:pt x="81406" y="8224"/>
                    <a:pt x="79454" y="7691"/>
                    <a:pt x="77502" y="7159"/>
                  </a:cubicBezTo>
                  <a:lnTo>
                    <a:pt x="71704" y="5739"/>
                  </a:lnTo>
                  <a:cubicBezTo>
                    <a:pt x="63835" y="3964"/>
                    <a:pt x="55967" y="2663"/>
                    <a:pt x="47980" y="1657"/>
                  </a:cubicBezTo>
                  <a:cubicBezTo>
                    <a:pt x="39993" y="770"/>
                    <a:pt x="32006" y="178"/>
                    <a:pt x="24020" y="60"/>
                  </a:cubicBezTo>
                  <a:lnTo>
                    <a:pt x="17985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1067100" y="4138325"/>
              <a:ext cx="2375350" cy="306200"/>
            </a:xfrm>
            <a:custGeom>
              <a:avLst/>
              <a:gdLst/>
              <a:ahLst/>
              <a:cxnLst/>
              <a:rect l="l" t="t" r="r" b="b"/>
              <a:pathLst>
                <a:path w="95014" h="12248" extrusionOk="0">
                  <a:moveTo>
                    <a:pt x="18045" y="1"/>
                  </a:moveTo>
                  <a:lnTo>
                    <a:pt x="12070" y="119"/>
                  </a:lnTo>
                  <a:lnTo>
                    <a:pt x="6035" y="415"/>
                  </a:lnTo>
                  <a:lnTo>
                    <a:pt x="1" y="829"/>
                  </a:lnTo>
                  <a:lnTo>
                    <a:pt x="6035" y="533"/>
                  </a:lnTo>
                  <a:lnTo>
                    <a:pt x="12070" y="297"/>
                  </a:lnTo>
                  <a:lnTo>
                    <a:pt x="18045" y="178"/>
                  </a:lnTo>
                  <a:lnTo>
                    <a:pt x="24079" y="297"/>
                  </a:lnTo>
                  <a:cubicBezTo>
                    <a:pt x="32125" y="474"/>
                    <a:pt x="40112" y="1007"/>
                    <a:pt x="48040" y="1953"/>
                  </a:cubicBezTo>
                  <a:cubicBezTo>
                    <a:pt x="56027" y="2841"/>
                    <a:pt x="63954" y="4142"/>
                    <a:pt x="71763" y="5799"/>
                  </a:cubicBezTo>
                  <a:lnTo>
                    <a:pt x="77620" y="7219"/>
                  </a:lnTo>
                  <a:lnTo>
                    <a:pt x="83477" y="8698"/>
                  </a:lnTo>
                  <a:lnTo>
                    <a:pt x="89216" y="10413"/>
                  </a:lnTo>
                  <a:lnTo>
                    <a:pt x="95014" y="12247"/>
                  </a:lnTo>
                  <a:lnTo>
                    <a:pt x="95014" y="12247"/>
                  </a:lnTo>
                  <a:lnTo>
                    <a:pt x="89275" y="10295"/>
                  </a:lnTo>
                  <a:lnTo>
                    <a:pt x="83477" y="8520"/>
                  </a:lnTo>
                  <a:cubicBezTo>
                    <a:pt x="81584" y="7988"/>
                    <a:pt x="79632" y="7455"/>
                    <a:pt x="77680" y="6982"/>
                  </a:cubicBezTo>
                  <a:lnTo>
                    <a:pt x="71823" y="5562"/>
                  </a:lnTo>
                  <a:cubicBezTo>
                    <a:pt x="64013" y="3846"/>
                    <a:pt x="56086" y="2486"/>
                    <a:pt x="48099" y="1539"/>
                  </a:cubicBezTo>
                  <a:cubicBezTo>
                    <a:pt x="40171" y="652"/>
                    <a:pt x="32125" y="119"/>
                    <a:pt x="24079" y="1"/>
                  </a:cubicBez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1055275" y="4098400"/>
              <a:ext cx="2379800" cy="309150"/>
            </a:xfrm>
            <a:custGeom>
              <a:avLst/>
              <a:gdLst/>
              <a:ahLst/>
              <a:cxnLst/>
              <a:rect l="l" t="t" r="r" b="b"/>
              <a:pathLst>
                <a:path w="95192" h="12366" extrusionOk="0">
                  <a:moveTo>
                    <a:pt x="18045" y="0"/>
                  </a:moveTo>
                  <a:lnTo>
                    <a:pt x="12010" y="178"/>
                  </a:lnTo>
                  <a:lnTo>
                    <a:pt x="6035" y="474"/>
                  </a:lnTo>
                  <a:lnTo>
                    <a:pt x="0" y="888"/>
                  </a:lnTo>
                  <a:lnTo>
                    <a:pt x="0" y="888"/>
                  </a:lnTo>
                  <a:lnTo>
                    <a:pt x="6035" y="533"/>
                  </a:lnTo>
                  <a:lnTo>
                    <a:pt x="12069" y="296"/>
                  </a:lnTo>
                  <a:lnTo>
                    <a:pt x="18045" y="237"/>
                  </a:lnTo>
                  <a:lnTo>
                    <a:pt x="24079" y="296"/>
                  </a:lnTo>
                  <a:cubicBezTo>
                    <a:pt x="32125" y="533"/>
                    <a:pt x="40171" y="1065"/>
                    <a:pt x="48158" y="2012"/>
                  </a:cubicBezTo>
                  <a:cubicBezTo>
                    <a:pt x="56145" y="2959"/>
                    <a:pt x="64072" y="4260"/>
                    <a:pt x="71941" y="5917"/>
                  </a:cubicBezTo>
                  <a:cubicBezTo>
                    <a:pt x="73893" y="6390"/>
                    <a:pt x="75845" y="6863"/>
                    <a:pt x="77798" y="7277"/>
                  </a:cubicBezTo>
                  <a:cubicBezTo>
                    <a:pt x="79750" y="7810"/>
                    <a:pt x="81702" y="8342"/>
                    <a:pt x="83655" y="8875"/>
                  </a:cubicBezTo>
                  <a:lnTo>
                    <a:pt x="89452" y="10472"/>
                  </a:lnTo>
                  <a:lnTo>
                    <a:pt x="95191" y="12365"/>
                  </a:lnTo>
                  <a:lnTo>
                    <a:pt x="89452" y="10413"/>
                  </a:lnTo>
                  <a:lnTo>
                    <a:pt x="83714" y="8638"/>
                  </a:lnTo>
                  <a:cubicBezTo>
                    <a:pt x="81761" y="8106"/>
                    <a:pt x="79809" y="7573"/>
                    <a:pt x="77857" y="7100"/>
                  </a:cubicBezTo>
                  <a:cubicBezTo>
                    <a:pt x="75904" y="6567"/>
                    <a:pt x="73952" y="6153"/>
                    <a:pt x="72000" y="5680"/>
                  </a:cubicBezTo>
                  <a:cubicBezTo>
                    <a:pt x="64131" y="3905"/>
                    <a:pt x="56204" y="2604"/>
                    <a:pt x="48217" y="1598"/>
                  </a:cubicBezTo>
                  <a:cubicBezTo>
                    <a:pt x="40171" y="710"/>
                    <a:pt x="32125" y="178"/>
                    <a:pt x="24138" y="60"/>
                  </a:cubicBezTo>
                  <a:lnTo>
                    <a:pt x="18045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3810725" y="3647300"/>
              <a:ext cx="331325" cy="1374050"/>
            </a:xfrm>
            <a:custGeom>
              <a:avLst/>
              <a:gdLst/>
              <a:ahLst/>
              <a:cxnLst/>
              <a:rect l="l" t="t" r="r" b="b"/>
              <a:pathLst>
                <a:path w="13253" h="54962" extrusionOk="0">
                  <a:moveTo>
                    <a:pt x="7277" y="0"/>
                  </a:moveTo>
                  <a:lnTo>
                    <a:pt x="0" y="54192"/>
                  </a:lnTo>
                  <a:lnTo>
                    <a:pt x="3727" y="48927"/>
                  </a:lnTo>
                  <a:lnTo>
                    <a:pt x="5975" y="54961"/>
                  </a:lnTo>
                  <a:lnTo>
                    <a:pt x="13252" y="829"/>
                  </a:lnTo>
                  <a:lnTo>
                    <a:pt x="7277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034575" y="691050"/>
              <a:ext cx="2847150" cy="3695775"/>
            </a:xfrm>
            <a:custGeom>
              <a:avLst/>
              <a:gdLst/>
              <a:ahLst/>
              <a:cxnLst/>
              <a:rect l="l" t="t" r="r" b="b"/>
              <a:pathLst>
                <a:path w="113886" h="147831" extrusionOk="0">
                  <a:moveTo>
                    <a:pt x="34612" y="0"/>
                  </a:moveTo>
                  <a:cubicBezTo>
                    <a:pt x="30315" y="0"/>
                    <a:pt x="26014" y="114"/>
                    <a:pt x="21712" y="341"/>
                  </a:cubicBezTo>
                  <a:lnTo>
                    <a:pt x="17985" y="519"/>
                  </a:lnTo>
                  <a:lnTo>
                    <a:pt x="0" y="134934"/>
                  </a:lnTo>
                  <a:lnTo>
                    <a:pt x="0" y="134934"/>
                  </a:lnTo>
                  <a:cubicBezTo>
                    <a:pt x="5393" y="134570"/>
                    <a:pt x="10789" y="134390"/>
                    <a:pt x="16180" y="134390"/>
                  </a:cubicBezTo>
                  <a:cubicBezTo>
                    <a:pt x="43254" y="134390"/>
                    <a:pt x="70186" y="138950"/>
                    <a:pt x="95842" y="147831"/>
                  </a:cubicBezTo>
                  <a:lnTo>
                    <a:pt x="113886" y="13357"/>
                  </a:lnTo>
                  <a:cubicBezTo>
                    <a:pt x="88371" y="4478"/>
                    <a:pt x="61579" y="0"/>
                    <a:pt x="3461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3430600" y="1011100"/>
              <a:ext cx="2847175" cy="3696700"/>
            </a:xfrm>
            <a:custGeom>
              <a:avLst/>
              <a:gdLst/>
              <a:ahLst/>
              <a:cxnLst/>
              <a:rect l="l" t="t" r="r" b="b"/>
              <a:pathLst>
                <a:path w="113887" h="147868" extrusionOk="0">
                  <a:moveTo>
                    <a:pt x="34352" y="0"/>
                  </a:moveTo>
                  <a:cubicBezTo>
                    <a:pt x="28918" y="0"/>
                    <a:pt x="23479" y="184"/>
                    <a:pt x="18045" y="555"/>
                  </a:cubicBezTo>
                  <a:lnTo>
                    <a:pt x="1" y="135029"/>
                  </a:lnTo>
                  <a:cubicBezTo>
                    <a:pt x="5444" y="134663"/>
                    <a:pt x="10888" y="134480"/>
                    <a:pt x="16323" y="134480"/>
                  </a:cubicBezTo>
                  <a:cubicBezTo>
                    <a:pt x="43379" y="134480"/>
                    <a:pt x="70235" y="139000"/>
                    <a:pt x="95901" y="147867"/>
                  </a:cubicBezTo>
                  <a:lnTo>
                    <a:pt x="113886" y="13452"/>
                  </a:lnTo>
                  <a:lnTo>
                    <a:pt x="110396" y="12269"/>
                  </a:lnTo>
                  <a:cubicBezTo>
                    <a:pt x="85863" y="4156"/>
                    <a:pt x="60159" y="0"/>
                    <a:pt x="3435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3424675" y="1024950"/>
              <a:ext cx="462975" cy="3564525"/>
            </a:xfrm>
            <a:custGeom>
              <a:avLst/>
              <a:gdLst/>
              <a:ahLst/>
              <a:cxnLst/>
              <a:rect l="l" t="t" r="r" b="b"/>
              <a:pathLst>
                <a:path w="18519" h="142581" extrusionOk="0">
                  <a:moveTo>
                    <a:pt x="18104" y="1"/>
                  </a:moveTo>
                  <a:lnTo>
                    <a:pt x="1" y="134416"/>
                  </a:lnTo>
                  <a:lnTo>
                    <a:pt x="1" y="134475"/>
                  </a:lnTo>
                  <a:lnTo>
                    <a:pt x="1480" y="142580"/>
                  </a:lnTo>
                  <a:lnTo>
                    <a:pt x="1953" y="142521"/>
                  </a:lnTo>
                  <a:lnTo>
                    <a:pt x="474" y="134416"/>
                  </a:lnTo>
                  <a:lnTo>
                    <a:pt x="18518" y="60"/>
                  </a:lnTo>
                  <a:lnTo>
                    <a:pt x="18104" y="1"/>
                  </a:lnTo>
                  <a:close/>
                </a:path>
              </a:pathLst>
            </a:custGeom>
            <a:solidFill>
              <a:srgbClr val="84513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 rot="420380">
            <a:off x="1929917" y="674933"/>
            <a:ext cx="5137765" cy="3583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940400" y="1193525"/>
            <a:ext cx="5108400" cy="18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5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2622475" y="3052850"/>
            <a:ext cx="3899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 rot="390540">
            <a:off x="5649209" y="874269"/>
            <a:ext cx="2709968" cy="15561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 flipH="1">
            <a:off x="1652185" y="398004"/>
            <a:ext cx="5839455" cy="4608575"/>
            <a:chOff x="1034575" y="691050"/>
            <a:chExt cx="5488725" cy="4331775"/>
          </a:xfrm>
        </p:grpSpPr>
        <p:sp>
          <p:nvSpPr>
            <p:cNvPr id="72" name="Google Shape;72;p11"/>
            <p:cNvSpPr/>
            <p:nvPr/>
          </p:nvSpPr>
          <p:spPr>
            <a:xfrm>
              <a:off x="1118875" y="1005625"/>
              <a:ext cx="2935900" cy="3696250"/>
            </a:xfrm>
            <a:custGeom>
              <a:avLst/>
              <a:gdLst/>
              <a:ahLst/>
              <a:cxnLst/>
              <a:rect l="l" t="t" r="r" b="b"/>
              <a:pathLst>
                <a:path w="117436" h="147850" extrusionOk="0">
                  <a:moveTo>
                    <a:pt x="35931" y="0"/>
                  </a:moveTo>
                  <a:cubicBezTo>
                    <a:pt x="31429" y="0"/>
                    <a:pt x="26925" y="120"/>
                    <a:pt x="22422" y="360"/>
                  </a:cubicBezTo>
                  <a:lnTo>
                    <a:pt x="18577" y="537"/>
                  </a:lnTo>
                  <a:lnTo>
                    <a:pt x="0" y="134952"/>
                  </a:lnTo>
                  <a:cubicBezTo>
                    <a:pt x="5560" y="134589"/>
                    <a:pt x="11123" y="134408"/>
                    <a:pt x="16681" y="134408"/>
                  </a:cubicBezTo>
                  <a:cubicBezTo>
                    <a:pt x="44593" y="134408"/>
                    <a:pt x="72355" y="138968"/>
                    <a:pt x="98800" y="147849"/>
                  </a:cubicBezTo>
                  <a:lnTo>
                    <a:pt x="117436" y="13375"/>
                  </a:lnTo>
                  <a:cubicBezTo>
                    <a:pt x="91179" y="4521"/>
                    <a:pt x="63609" y="0"/>
                    <a:pt x="35931" y="0"/>
                  </a:cubicBezTo>
                  <a:close/>
                </a:path>
              </a:pathLst>
            </a:custGeom>
            <a:solidFill>
              <a:srgbClr val="84513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588850" y="1326125"/>
              <a:ext cx="2934450" cy="3696700"/>
            </a:xfrm>
            <a:custGeom>
              <a:avLst/>
              <a:gdLst/>
              <a:ahLst/>
              <a:cxnLst/>
              <a:rect l="l" t="t" r="r" b="b"/>
              <a:pathLst>
                <a:path w="117378" h="147868" extrusionOk="0">
                  <a:moveTo>
                    <a:pt x="35433" y="1"/>
                  </a:moveTo>
                  <a:cubicBezTo>
                    <a:pt x="29837" y="1"/>
                    <a:pt x="24235" y="185"/>
                    <a:pt x="18637" y="555"/>
                  </a:cubicBezTo>
                  <a:lnTo>
                    <a:pt x="1" y="135029"/>
                  </a:lnTo>
                  <a:cubicBezTo>
                    <a:pt x="5613" y="134663"/>
                    <a:pt x="11225" y="134481"/>
                    <a:pt x="16828" y="134481"/>
                  </a:cubicBezTo>
                  <a:cubicBezTo>
                    <a:pt x="44718" y="134481"/>
                    <a:pt x="72395" y="139000"/>
                    <a:pt x="98800" y="147867"/>
                  </a:cubicBezTo>
                  <a:lnTo>
                    <a:pt x="117377" y="13453"/>
                  </a:lnTo>
                  <a:lnTo>
                    <a:pt x="113768" y="12269"/>
                  </a:lnTo>
                  <a:cubicBezTo>
                    <a:pt x="88453" y="4157"/>
                    <a:pt x="62008" y="1"/>
                    <a:pt x="35433" y="1"/>
                  </a:cubicBezTo>
                  <a:close/>
                </a:path>
              </a:pathLst>
            </a:custGeom>
            <a:solidFill>
              <a:srgbClr val="84513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1034575" y="897100"/>
              <a:ext cx="2882650" cy="3692375"/>
            </a:xfrm>
            <a:custGeom>
              <a:avLst/>
              <a:gdLst/>
              <a:ahLst/>
              <a:cxnLst/>
              <a:rect l="l" t="t" r="r" b="b"/>
              <a:pathLst>
                <a:path w="115306" h="147695" extrusionOk="0">
                  <a:moveTo>
                    <a:pt x="37848" y="0"/>
                  </a:moveTo>
                  <a:cubicBezTo>
                    <a:pt x="33422" y="0"/>
                    <a:pt x="28988" y="127"/>
                    <a:pt x="24552" y="382"/>
                  </a:cubicBezTo>
                  <a:lnTo>
                    <a:pt x="21002" y="619"/>
                  </a:lnTo>
                  <a:lnTo>
                    <a:pt x="0" y="126692"/>
                  </a:lnTo>
                  <a:lnTo>
                    <a:pt x="2899" y="135034"/>
                  </a:lnTo>
                  <a:cubicBezTo>
                    <a:pt x="8340" y="134661"/>
                    <a:pt x="13784" y="134476"/>
                    <a:pt x="19222" y="134476"/>
                  </a:cubicBezTo>
                  <a:cubicBezTo>
                    <a:pt x="45774" y="134476"/>
                    <a:pt x="72179" y="138904"/>
                    <a:pt x="97321" y="147694"/>
                  </a:cubicBezTo>
                  <a:lnTo>
                    <a:pt x="115306" y="13220"/>
                  </a:lnTo>
                  <a:cubicBezTo>
                    <a:pt x="90379" y="4506"/>
                    <a:pt x="64238" y="0"/>
                    <a:pt x="37848" y="0"/>
                  </a:cubicBezTo>
                  <a:close/>
                </a:path>
              </a:pathLst>
            </a:custGeom>
            <a:solidFill>
              <a:srgbClr val="FFE3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3467575" y="1179500"/>
              <a:ext cx="2987675" cy="3750150"/>
            </a:xfrm>
            <a:custGeom>
              <a:avLst/>
              <a:gdLst/>
              <a:ahLst/>
              <a:cxnLst/>
              <a:rect l="l" t="t" r="r" b="b"/>
              <a:pathLst>
                <a:path w="119507" h="150006" extrusionOk="0">
                  <a:moveTo>
                    <a:pt x="62121" y="1"/>
                  </a:moveTo>
                  <a:cubicBezTo>
                    <a:pt x="47562" y="1"/>
                    <a:pt x="32854" y="1086"/>
                    <a:pt x="17986" y="1924"/>
                  </a:cubicBezTo>
                  <a:lnTo>
                    <a:pt x="1" y="136398"/>
                  </a:lnTo>
                  <a:cubicBezTo>
                    <a:pt x="5005" y="136122"/>
                    <a:pt x="10014" y="135984"/>
                    <a:pt x="15022" y="135984"/>
                  </a:cubicBezTo>
                  <a:cubicBezTo>
                    <a:pt x="44352" y="135984"/>
                    <a:pt x="73627" y="140707"/>
                    <a:pt x="101522" y="150005"/>
                  </a:cubicBezTo>
                  <a:lnTo>
                    <a:pt x="119507" y="15531"/>
                  </a:lnTo>
                  <a:cubicBezTo>
                    <a:pt x="119507" y="15531"/>
                    <a:pt x="113886" y="7012"/>
                    <a:pt x="113413" y="6834"/>
                  </a:cubicBezTo>
                  <a:cubicBezTo>
                    <a:pt x="96514" y="1533"/>
                    <a:pt x="79423" y="1"/>
                    <a:pt x="62121" y="1"/>
                  </a:cubicBezTo>
                  <a:close/>
                </a:path>
              </a:pathLst>
            </a:custGeom>
            <a:solidFill>
              <a:srgbClr val="FFE3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3455750" y="1502700"/>
              <a:ext cx="2956600" cy="3366300"/>
            </a:xfrm>
            <a:custGeom>
              <a:avLst/>
              <a:gdLst/>
              <a:ahLst/>
              <a:cxnLst/>
              <a:rect l="l" t="t" r="r" b="b"/>
              <a:pathLst>
                <a:path w="118264" h="134652" extrusionOk="0">
                  <a:moveTo>
                    <a:pt x="118264" y="0"/>
                  </a:moveTo>
                  <a:lnTo>
                    <a:pt x="113649" y="33545"/>
                  </a:lnTo>
                  <a:lnTo>
                    <a:pt x="109153" y="67148"/>
                  </a:lnTo>
                  <a:lnTo>
                    <a:pt x="104539" y="100752"/>
                  </a:lnTo>
                  <a:lnTo>
                    <a:pt x="100075" y="134111"/>
                  </a:lnTo>
                  <a:lnTo>
                    <a:pt x="100075" y="134111"/>
                  </a:lnTo>
                  <a:cubicBezTo>
                    <a:pt x="84047" y="128820"/>
                    <a:pt x="67551" y="124880"/>
                    <a:pt x="50761" y="122642"/>
                  </a:cubicBezTo>
                  <a:cubicBezTo>
                    <a:pt x="42360" y="121459"/>
                    <a:pt x="33900" y="120690"/>
                    <a:pt x="25381" y="120394"/>
                  </a:cubicBezTo>
                  <a:cubicBezTo>
                    <a:pt x="22278" y="120285"/>
                    <a:pt x="19175" y="120232"/>
                    <a:pt x="16072" y="120232"/>
                  </a:cubicBezTo>
                  <a:cubicBezTo>
                    <a:pt x="10715" y="120232"/>
                    <a:pt x="5358" y="120390"/>
                    <a:pt x="0" y="120690"/>
                  </a:cubicBezTo>
                  <a:cubicBezTo>
                    <a:pt x="4716" y="120459"/>
                    <a:pt x="9432" y="120338"/>
                    <a:pt x="14148" y="120338"/>
                  </a:cubicBezTo>
                  <a:cubicBezTo>
                    <a:pt x="17892" y="120338"/>
                    <a:pt x="21636" y="120414"/>
                    <a:pt x="25381" y="120571"/>
                  </a:cubicBezTo>
                  <a:cubicBezTo>
                    <a:pt x="33841" y="120985"/>
                    <a:pt x="42360" y="121695"/>
                    <a:pt x="50702" y="122878"/>
                  </a:cubicBezTo>
                  <a:cubicBezTo>
                    <a:pt x="67563" y="125186"/>
                    <a:pt x="84069" y="129209"/>
                    <a:pt x="100161" y="134592"/>
                  </a:cubicBezTo>
                  <a:lnTo>
                    <a:pt x="100397" y="134652"/>
                  </a:lnTo>
                  <a:lnTo>
                    <a:pt x="100456" y="134415"/>
                  </a:lnTo>
                  <a:lnTo>
                    <a:pt x="104953" y="100811"/>
                  </a:lnTo>
                  <a:lnTo>
                    <a:pt x="109390" y="67208"/>
                  </a:lnTo>
                  <a:lnTo>
                    <a:pt x="113886" y="33604"/>
                  </a:lnTo>
                  <a:lnTo>
                    <a:pt x="118264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3449825" y="1467200"/>
              <a:ext cx="2934425" cy="3366300"/>
            </a:xfrm>
            <a:custGeom>
              <a:avLst/>
              <a:gdLst/>
              <a:ahLst/>
              <a:cxnLst/>
              <a:rect l="l" t="t" r="r" b="b"/>
              <a:pathLst>
                <a:path w="117377" h="134652" extrusionOk="0">
                  <a:moveTo>
                    <a:pt x="117377" y="0"/>
                  </a:moveTo>
                  <a:lnTo>
                    <a:pt x="112762" y="33545"/>
                  </a:lnTo>
                  <a:lnTo>
                    <a:pt x="108266" y="67148"/>
                  </a:lnTo>
                  <a:lnTo>
                    <a:pt x="103651" y="100752"/>
                  </a:lnTo>
                  <a:lnTo>
                    <a:pt x="99247" y="134110"/>
                  </a:lnTo>
                  <a:lnTo>
                    <a:pt x="99247" y="134110"/>
                  </a:lnTo>
                  <a:cubicBezTo>
                    <a:pt x="83337" y="128820"/>
                    <a:pt x="66959" y="124880"/>
                    <a:pt x="50347" y="122583"/>
                  </a:cubicBezTo>
                  <a:cubicBezTo>
                    <a:pt x="42005" y="121400"/>
                    <a:pt x="33604" y="120690"/>
                    <a:pt x="25263" y="120335"/>
                  </a:cubicBezTo>
                  <a:cubicBezTo>
                    <a:pt x="22241" y="120229"/>
                    <a:pt x="19227" y="120176"/>
                    <a:pt x="16218" y="120176"/>
                  </a:cubicBezTo>
                  <a:cubicBezTo>
                    <a:pt x="10802" y="120176"/>
                    <a:pt x="5401" y="120347"/>
                    <a:pt x="1" y="120690"/>
                  </a:cubicBezTo>
                  <a:cubicBezTo>
                    <a:pt x="4801" y="120419"/>
                    <a:pt x="9602" y="120284"/>
                    <a:pt x="14402" y="120284"/>
                  </a:cubicBezTo>
                  <a:cubicBezTo>
                    <a:pt x="18003" y="120284"/>
                    <a:pt x="21603" y="120360"/>
                    <a:pt x="25203" y="120512"/>
                  </a:cubicBezTo>
                  <a:cubicBezTo>
                    <a:pt x="33604" y="120926"/>
                    <a:pt x="42005" y="121636"/>
                    <a:pt x="50288" y="122819"/>
                  </a:cubicBezTo>
                  <a:cubicBezTo>
                    <a:pt x="66971" y="125186"/>
                    <a:pt x="83359" y="129209"/>
                    <a:pt x="99333" y="134533"/>
                  </a:cubicBezTo>
                  <a:lnTo>
                    <a:pt x="99569" y="134652"/>
                  </a:lnTo>
                  <a:lnTo>
                    <a:pt x="99569" y="134415"/>
                  </a:lnTo>
                  <a:lnTo>
                    <a:pt x="104066" y="100811"/>
                  </a:lnTo>
                  <a:lnTo>
                    <a:pt x="108562" y="67208"/>
                  </a:lnTo>
                  <a:lnTo>
                    <a:pt x="112999" y="33545"/>
                  </a:lnTo>
                  <a:lnTo>
                    <a:pt x="117377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3442425" y="1427250"/>
              <a:ext cx="2913725" cy="3367800"/>
            </a:xfrm>
            <a:custGeom>
              <a:avLst/>
              <a:gdLst/>
              <a:ahLst/>
              <a:cxnLst/>
              <a:rect l="l" t="t" r="r" b="b"/>
              <a:pathLst>
                <a:path w="116549" h="134712" extrusionOk="0">
                  <a:moveTo>
                    <a:pt x="116549" y="1"/>
                  </a:moveTo>
                  <a:lnTo>
                    <a:pt x="111934" y="33664"/>
                  </a:lnTo>
                  <a:lnTo>
                    <a:pt x="107379" y="67267"/>
                  </a:lnTo>
                  <a:lnTo>
                    <a:pt x="102823" y="100812"/>
                  </a:lnTo>
                  <a:lnTo>
                    <a:pt x="98352" y="134227"/>
                  </a:lnTo>
                  <a:lnTo>
                    <a:pt x="98352" y="134227"/>
                  </a:lnTo>
                  <a:cubicBezTo>
                    <a:pt x="82564" y="128996"/>
                    <a:pt x="66366" y="124940"/>
                    <a:pt x="49933" y="122643"/>
                  </a:cubicBezTo>
                  <a:cubicBezTo>
                    <a:pt x="41651" y="121459"/>
                    <a:pt x="33368" y="120690"/>
                    <a:pt x="25026" y="120394"/>
                  </a:cubicBezTo>
                  <a:cubicBezTo>
                    <a:pt x="21967" y="120286"/>
                    <a:pt x="18900" y="120233"/>
                    <a:pt x="15833" y="120233"/>
                  </a:cubicBezTo>
                  <a:cubicBezTo>
                    <a:pt x="10538" y="120233"/>
                    <a:pt x="5246" y="120391"/>
                    <a:pt x="1" y="120690"/>
                  </a:cubicBezTo>
                  <a:cubicBezTo>
                    <a:pt x="4618" y="120459"/>
                    <a:pt x="9272" y="120339"/>
                    <a:pt x="13921" y="120339"/>
                  </a:cubicBezTo>
                  <a:cubicBezTo>
                    <a:pt x="17613" y="120339"/>
                    <a:pt x="21301" y="120415"/>
                    <a:pt x="24967" y="120572"/>
                  </a:cubicBezTo>
                  <a:cubicBezTo>
                    <a:pt x="33309" y="120986"/>
                    <a:pt x="41591" y="121696"/>
                    <a:pt x="49874" y="122879"/>
                  </a:cubicBezTo>
                  <a:cubicBezTo>
                    <a:pt x="66380" y="125246"/>
                    <a:pt x="82649" y="129328"/>
                    <a:pt x="98445" y="134652"/>
                  </a:cubicBezTo>
                  <a:lnTo>
                    <a:pt x="98682" y="134712"/>
                  </a:lnTo>
                  <a:lnTo>
                    <a:pt x="98682" y="134475"/>
                  </a:lnTo>
                  <a:lnTo>
                    <a:pt x="103238" y="100871"/>
                  </a:lnTo>
                  <a:lnTo>
                    <a:pt x="107734" y="67267"/>
                  </a:lnTo>
                  <a:lnTo>
                    <a:pt x="112171" y="33664"/>
                  </a:lnTo>
                  <a:lnTo>
                    <a:pt x="116549" y="1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3435050" y="1382875"/>
              <a:ext cx="2887100" cy="3363375"/>
            </a:xfrm>
            <a:custGeom>
              <a:avLst/>
              <a:gdLst/>
              <a:ahLst/>
              <a:cxnLst/>
              <a:rect l="l" t="t" r="r" b="b"/>
              <a:pathLst>
                <a:path w="115484" h="134535" extrusionOk="0">
                  <a:moveTo>
                    <a:pt x="115483" y="1"/>
                  </a:moveTo>
                  <a:lnTo>
                    <a:pt x="110869" y="33546"/>
                  </a:lnTo>
                  <a:lnTo>
                    <a:pt x="106254" y="67149"/>
                  </a:lnTo>
                  <a:lnTo>
                    <a:pt x="101758" y="100753"/>
                  </a:lnTo>
                  <a:lnTo>
                    <a:pt x="97238" y="134094"/>
                  </a:lnTo>
                  <a:lnTo>
                    <a:pt x="97238" y="134094"/>
                  </a:lnTo>
                  <a:cubicBezTo>
                    <a:pt x="81642" y="128988"/>
                    <a:pt x="65638" y="124997"/>
                    <a:pt x="49400" y="122761"/>
                  </a:cubicBezTo>
                  <a:cubicBezTo>
                    <a:pt x="41236" y="121637"/>
                    <a:pt x="32953" y="120868"/>
                    <a:pt x="24730" y="120631"/>
                  </a:cubicBezTo>
                  <a:cubicBezTo>
                    <a:pt x="21969" y="120533"/>
                    <a:pt x="19214" y="120487"/>
                    <a:pt x="16464" y="120487"/>
                  </a:cubicBezTo>
                  <a:cubicBezTo>
                    <a:pt x="10965" y="120487"/>
                    <a:pt x="5482" y="120671"/>
                    <a:pt x="0" y="120986"/>
                  </a:cubicBezTo>
                  <a:cubicBezTo>
                    <a:pt x="4797" y="120745"/>
                    <a:pt x="9594" y="120624"/>
                    <a:pt x="14403" y="120624"/>
                  </a:cubicBezTo>
                  <a:cubicBezTo>
                    <a:pt x="17838" y="120624"/>
                    <a:pt x="21278" y="120686"/>
                    <a:pt x="24730" y="120809"/>
                  </a:cubicBezTo>
                  <a:cubicBezTo>
                    <a:pt x="32953" y="121164"/>
                    <a:pt x="41176" y="121874"/>
                    <a:pt x="49341" y="122998"/>
                  </a:cubicBezTo>
                  <a:cubicBezTo>
                    <a:pt x="65649" y="125302"/>
                    <a:pt x="81721" y="129318"/>
                    <a:pt x="97321" y="134515"/>
                  </a:cubicBezTo>
                  <a:lnTo>
                    <a:pt x="97321" y="134515"/>
                  </a:lnTo>
                  <a:lnTo>
                    <a:pt x="97616" y="134416"/>
                  </a:lnTo>
                  <a:lnTo>
                    <a:pt x="102172" y="100812"/>
                  </a:lnTo>
                  <a:lnTo>
                    <a:pt x="106609" y="67208"/>
                  </a:lnTo>
                  <a:lnTo>
                    <a:pt x="111046" y="33605"/>
                  </a:lnTo>
                  <a:lnTo>
                    <a:pt x="115483" y="1"/>
                  </a:lnTo>
                  <a:close/>
                  <a:moveTo>
                    <a:pt x="97321" y="134515"/>
                  </a:moveTo>
                  <a:lnTo>
                    <a:pt x="97261" y="134534"/>
                  </a:lnTo>
                  <a:lnTo>
                    <a:pt x="97380" y="134534"/>
                  </a:lnTo>
                  <a:cubicBezTo>
                    <a:pt x="97360" y="134528"/>
                    <a:pt x="97340" y="134521"/>
                    <a:pt x="97321" y="134515"/>
                  </a:cubicBez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1090775" y="4204900"/>
              <a:ext cx="2365000" cy="315050"/>
            </a:xfrm>
            <a:custGeom>
              <a:avLst/>
              <a:gdLst/>
              <a:ahLst/>
              <a:cxnLst/>
              <a:rect l="l" t="t" r="r" b="b"/>
              <a:pathLst>
                <a:path w="94600" h="12602" extrusionOk="0">
                  <a:moveTo>
                    <a:pt x="17985" y="0"/>
                  </a:moveTo>
                  <a:lnTo>
                    <a:pt x="12010" y="118"/>
                  </a:lnTo>
                  <a:lnTo>
                    <a:pt x="5976" y="414"/>
                  </a:lnTo>
                  <a:lnTo>
                    <a:pt x="0" y="888"/>
                  </a:lnTo>
                  <a:lnTo>
                    <a:pt x="5976" y="533"/>
                  </a:lnTo>
                  <a:lnTo>
                    <a:pt x="12010" y="296"/>
                  </a:lnTo>
                  <a:lnTo>
                    <a:pt x="17985" y="237"/>
                  </a:lnTo>
                  <a:lnTo>
                    <a:pt x="23961" y="355"/>
                  </a:lnTo>
                  <a:cubicBezTo>
                    <a:pt x="31947" y="533"/>
                    <a:pt x="39934" y="1124"/>
                    <a:pt x="47862" y="2130"/>
                  </a:cubicBezTo>
                  <a:cubicBezTo>
                    <a:pt x="55789" y="3077"/>
                    <a:pt x="63717" y="4437"/>
                    <a:pt x="71526" y="6153"/>
                  </a:cubicBezTo>
                  <a:lnTo>
                    <a:pt x="77324" y="7573"/>
                  </a:lnTo>
                  <a:lnTo>
                    <a:pt x="83122" y="9052"/>
                  </a:lnTo>
                  <a:lnTo>
                    <a:pt x="88861" y="10768"/>
                  </a:lnTo>
                  <a:lnTo>
                    <a:pt x="94599" y="12602"/>
                  </a:lnTo>
                  <a:lnTo>
                    <a:pt x="94599" y="12602"/>
                  </a:lnTo>
                  <a:lnTo>
                    <a:pt x="88861" y="10649"/>
                  </a:lnTo>
                  <a:lnTo>
                    <a:pt x="83181" y="8874"/>
                  </a:lnTo>
                  <a:lnTo>
                    <a:pt x="77383" y="7277"/>
                  </a:lnTo>
                  <a:lnTo>
                    <a:pt x="71526" y="5857"/>
                  </a:lnTo>
                  <a:cubicBezTo>
                    <a:pt x="63717" y="4082"/>
                    <a:pt x="55849" y="2722"/>
                    <a:pt x="47921" y="1716"/>
                  </a:cubicBezTo>
                  <a:cubicBezTo>
                    <a:pt x="39993" y="769"/>
                    <a:pt x="32007" y="178"/>
                    <a:pt x="23961" y="59"/>
                  </a:cubicBezTo>
                  <a:lnTo>
                    <a:pt x="17985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080425" y="4170875"/>
              <a:ext cx="2369425" cy="313575"/>
            </a:xfrm>
            <a:custGeom>
              <a:avLst/>
              <a:gdLst/>
              <a:ahLst/>
              <a:cxnLst/>
              <a:rect l="l" t="t" r="r" b="b"/>
              <a:pathLst>
                <a:path w="94777" h="12543" extrusionOk="0">
                  <a:moveTo>
                    <a:pt x="17985" y="0"/>
                  </a:moveTo>
                  <a:lnTo>
                    <a:pt x="11951" y="119"/>
                  </a:lnTo>
                  <a:lnTo>
                    <a:pt x="5975" y="415"/>
                  </a:lnTo>
                  <a:lnTo>
                    <a:pt x="0" y="888"/>
                  </a:lnTo>
                  <a:lnTo>
                    <a:pt x="0" y="888"/>
                  </a:lnTo>
                  <a:lnTo>
                    <a:pt x="5975" y="533"/>
                  </a:lnTo>
                  <a:lnTo>
                    <a:pt x="11951" y="296"/>
                  </a:lnTo>
                  <a:lnTo>
                    <a:pt x="17985" y="237"/>
                  </a:lnTo>
                  <a:lnTo>
                    <a:pt x="24020" y="296"/>
                  </a:lnTo>
                  <a:cubicBezTo>
                    <a:pt x="32006" y="533"/>
                    <a:pt x="39993" y="1124"/>
                    <a:pt x="47980" y="2071"/>
                  </a:cubicBezTo>
                  <a:cubicBezTo>
                    <a:pt x="55908" y="3018"/>
                    <a:pt x="63776" y="4319"/>
                    <a:pt x="71585" y="6094"/>
                  </a:cubicBezTo>
                  <a:lnTo>
                    <a:pt x="77442" y="7455"/>
                  </a:lnTo>
                  <a:lnTo>
                    <a:pt x="83299" y="8934"/>
                  </a:lnTo>
                  <a:lnTo>
                    <a:pt x="89038" y="10649"/>
                  </a:lnTo>
                  <a:lnTo>
                    <a:pt x="94777" y="12543"/>
                  </a:lnTo>
                  <a:lnTo>
                    <a:pt x="89097" y="10531"/>
                  </a:lnTo>
                  <a:lnTo>
                    <a:pt x="83299" y="8756"/>
                  </a:lnTo>
                  <a:cubicBezTo>
                    <a:pt x="81406" y="8224"/>
                    <a:pt x="79454" y="7691"/>
                    <a:pt x="77502" y="7159"/>
                  </a:cubicBezTo>
                  <a:lnTo>
                    <a:pt x="71704" y="5739"/>
                  </a:lnTo>
                  <a:cubicBezTo>
                    <a:pt x="63835" y="3964"/>
                    <a:pt x="55967" y="2663"/>
                    <a:pt x="47980" y="1657"/>
                  </a:cubicBezTo>
                  <a:cubicBezTo>
                    <a:pt x="39993" y="770"/>
                    <a:pt x="32006" y="178"/>
                    <a:pt x="24020" y="60"/>
                  </a:cubicBezTo>
                  <a:lnTo>
                    <a:pt x="17985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1067100" y="4138325"/>
              <a:ext cx="2375350" cy="306200"/>
            </a:xfrm>
            <a:custGeom>
              <a:avLst/>
              <a:gdLst/>
              <a:ahLst/>
              <a:cxnLst/>
              <a:rect l="l" t="t" r="r" b="b"/>
              <a:pathLst>
                <a:path w="95014" h="12248" extrusionOk="0">
                  <a:moveTo>
                    <a:pt x="18045" y="1"/>
                  </a:moveTo>
                  <a:lnTo>
                    <a:pt x="12070" y="119"/>
                  </a:lnTo>
                  <a:lnTo>
                    <a:pt x="6035" y="415"/>
                  </a:lnTo>
                  <a:lnTo>
                    <a:pt x="1" y="829"/>
                  </a:lnTo>
                  <a:lnTo>
                    <a:pt x="6035" y="533"/>
                  </a:lnTo>
                  <a:lnTo>
                    <a:pt x="12070" y="297"/>
                  </a:lnTo>
                  <a:lnTo>
                    <a:pt x="18045" y="178"/>
                  </a:lnTo>
                  <a:lnTo>
                    <a:pt x="24079" y="297"/>
                  </a:lnTo>
                  <a:cubicBezTo>
                    <a:pt x="32125" y="474"/>
                    <a:pt x="40112" y="1007"/>
                    <a:pt x="48040" y="1953"/>
                  </a:cubicBezTo>
                  <a:cubicBezTo>
                    <a:pt x="56027" y="2841"/>
                    <a:pt x="63954" y="4142"/>
                    <a:pt x="71763" y="5799"/>
                  </a:cubicBezTo>
                  <a:lnTo>
                    <a:pt x="77620" y="7219"/>
                  </a:lnTo>
                  <a:lnTo>
                    <a:pt x="83477" y="8698"/>
                  </a:lnTo>
                  <a:lnTo>
                    <a:pt x="89216" y="10413"/>
                  </a:lnTo>
                  <a:lnTo>
                    <a:pt x="95014" y="12247"/>
                  </a:lnTo>
                  <a:lnTo>
                    <a:pt x="95014" y="12247"/>
                  </a:lnTo>
                  <a:lnTo>
                    <a:pt x="89275" y="10295"/>
                  </a:lnTo>
                  <a:lnTo>
                    <a:pt x="83477" y="8520"/>
                  </a:lnTo>
                  <a:cubicBezTo>
                    <a:pt x="81584" y="7988"/>
                    <a:pt x="79632" y="7455"/>
                    <a:pt x="77680" y="6982"/>
                  </a:cubicBezTo>
                  <a:lnTo>
                    <a:pt x="71823" y="5562"/>
                  </a:lnTo>
                  <a:cubicBezTo>
                    <a:pt x="64013" y="3846"/>
                    <a:pt x="56086" y="2486"/>
                    <a:pt x="48099" y="1539"/>
                  </a:cubicBezTo>
                  <a:cubicBezTo>
                    <a:pt x="40171" y="652"/>
                    <a:pt x="32125" y="119"/>
                    <a:pt x="24079" y="1"/>
                  </a:cubicBez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055275" y="4098400"/>
              <a:ext cx="2379800" cy="309150"/>
            </a:xfrm>
            <a:custGeom>
              <a:avLst/>
              <a:gdLst/>
              <a:ahLst/>
              <a:cxnLst/>
              <a:rect l="l" t="t" r="r" b="b"/>
              <a:pathLst>
                <a:path w="95192" h="12366" extrusionOk="0">
                  <a:moveTo>
                    <a:pt x="18045" y="0"/>
                  </a:moveTo>
                  <a:lnTo>
                    <a:pt x="12010" y="178"/>
                  </a:lnTo>
                  <a:lnTo>
                    <a:pt x="6035" y="474"/>
                  </a:lnTo>
                  <a:lnTo>
                    <a:pt x="0" y="888"/>
                  </a:lnTo>
                  <a:lnTo>
                    <a:pt x="0" y="888"/>
                  </a:lnTo>
                  <a:lnTo>
                    <a:pt x="6035" y="533"/>
                  </a:lnTo>
                  <a:lnTo>
                    <a:pt x="12069" y="296"/>
                  </a:lnTo>
                  <a:lnTo>
                    <a:pt x="18045" y="237"/>
                  </a:lnTo>
                  <a:lnTo>
                    <a:pt x="24079" y="296"/>
                  </a:lnTo>
                  <a:cubicBezTo>
                    <a:pt x="32125" y="533"/>
                    <a:pt x="40171" y="1065"/>
                    <a:pt x="48158" y="2012"/>
                  </a:cubicBezTo>
                  <a:cubicBezTo>
                    <a:pt x="56145" y="2959"/>
                    <a:pt x="64072" y="4260"/>
                    <a:pt x="71941" y="5917"/>
                  </a:cubicBezTo>
                  <a:cubicBezTo>
                    <a:pt x="73893" y="6390"/>
                    <a:pt x="75845" y="6863"/>
                    <a:pt x="77798" y="7277"/>
                  </a:cubicBezTo>
                  <a:cubicBezTo>
                    <a:pt x="79750" y="7810"/>
                    <a:pt x="81702" y="8342"/>
                    <a:pt x="83655" y="8875"/>
                  </a:cubicBezTo>
                  <a:lnTo>
                    <a:pt x="89452" y="10472"/>
                  </a:lnTo>
                  <a:lnTo>
                    <a:pt x="95191" y="12365"/>
                  </a:lnTo>
                  <a:lnTo>
                    <a:pt x="89452" y="10413"/>
                  </a:lnTo>
                  <a:lnTo>
                    <a:pt x="83714" y="8638"/>
                  </a:lnTo>
                  <a:cubicBezTo>
                    <a:pt x="81761" y="8106"/>
                    <a:pt x="79809" y="7573"/>
                    <a:pt x="77857" y="7100"/>
                  </a:cubicBezTo>
                  <a:cubicBezTo>
                    <a:pt x="75904" y="6567"/>
                    <a:pt x="73952" y="6153"/>
                    <a:pt x="72000" y="5680"/>
                  </a:cubicBezTo>
                  <a:cubicBezTo>
                    <a:pt x="64131" y="3905"/>
                    <a:pt x="56204" y="2604"/>
                    <a:pt x="48217" y="1598"/>
                  </a:cubicBezTo>
                  <a:cubicBezTo>
                    <a:pt x="40171" y="710"/>
                    <a:pt x="32125" y="178"/>
                    <a:pt x="24138" y="60"/>
                  </a:cubicBezTo>
                  <a:lnTo>
                    <a:pt x="18045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3810725" y="3647300"/>
              <a:ext cx="331325" cy="1374050"/>
            </a:xfrm>
            <a:custGeom>
              <a:avLst/>
              <a:gdLst/>
              <a:ahLst/>
              <a:cxnLst/>
              <a:rect l="l" t="t" r="r" b="b"/>
              <a:pathLst>
                <a:path w="13253" h="54962" extrusionOk="0">
                  <a:moveTo>
                    <a:pt x="7277" y="0"/>
                  </a:moveTo>
                  <a:lnTo>
                    <a:pt x="0" y="54192"/>
                  </a:lnTo>
                  <a:lnTo>
                    <a:pt x="3727" y="48927"/>
                  </a:lnTo>
                  <a:lnTo>
                    <a:pt x="5975" y="54961"/>
                  </a:lnTo>
                  <a:lnTo>
                    <a:pt x="13252" y="829"/>
                  </a:lnTo>
                  <a:lnTo>
                    <a:pt x="7277" y="0"/>
                  </a:lnTo>
                  <a:close/>
                </a:path>
              </a:pathLst>
            </a:custGeom>
            <a:solidFill>
              <a:srgbClr val="845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1034575" y="691050"/>
              <a:ext cx="2847150" cy="3695775"/>
            </a:xfrm>
            <a:custGeom>
              <a:avLst/>
              <a:gdLst/>
              <a:ahLst/>
              <a:cxnLst/>
              <a:rect l="l" t="t" r="r" b="b"/>
              <a:pathLst>
                <a:path w="113886" h="147831" extrusionOk="0">
                  <a:moveTo>
                    <a:pt x="34612" y="0"/>
                  </a:moveTo>
                  <a:cubicBezTo>
                    <a:pt x="30315" y="0"/>
                    <a:pt x="26014" y="114"/>
                    <a:pt x="21712" y="341"/>
                  </a:cubicBezTo>
                  <a:lnTo>
                    <a:pt x="17985" y="519"/>
                  </a:lnTo>
                  <a:lnTo>
                    <a:pt x="0" y="134934"/>
                  </a:lnTo>
                  <a:lnTo>
                    <a:pt x="0" y="134934"/>
                  </a:lnTo>
                  <a:cubicBezTo>
                    <a:pt x="5393" y="134570"/>
                    <a:pt x="10789" y="134390"/>
                    <a:pt x="16180" y="134390"/>
                  </a:cubicBezTo>
                  <a:cubicBezTo>
                    <a:pt x="43254" y="134390"/>
                    <a:pt x="70186" y="138950"/>
                    <a:pt x="95842" y="147831"/>
                  </a:cubicBezTo>
                  <a:lnTo>
                    <a:pt x="113886" y="13357"/>
                  </a:lnTo>
                  <a:cubicBezTo>
                    <a:pt x="88371" y="4478"/>
                    <a:pt x="61579" y="0"/>
                    <a:pt x="3461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3430600" y="1011100"/>
              <a:ext cx="2847175" cy="3696700"/>
            </a:xfrm>
            <a:custGeom>
              <a:avLst/>
              <a:gdLst/>
              <a:ahLst/>
              <a:cxnLst/>
              <a:rect l="l" t="t" r="r" b="b"/>
              <a:pathLst>
                <a:path w="113887" h="147868" extrusionOk="0">
                  <a:moveTo>
                    <a:pt x="34352" y="0"/>
                  </a:moveTo>
                  <a:cubicBezTo>
                    <a:pt x="28918" y="0"/>
                    <a:pt x="23479" y="184"/>
                    <a:pt x="18045" y="555"/>
                  </a:cubicBezTo>
                  <a:lnTo>
                    <a:pt x="1" y="135029"/>
                  </a:lnTo>
                  <a:cubicBezTo>
                    <a:pt x="5444" y="134663"/>
                    <a:pt x="10888" y="134480"/>
                    <a:pt x="16323" y="134480"/>
                  </a:cubicBezTo>
                  <a:cubicBezTo>
                    <a:pt x="43379" y="134480"/>
                    <a:pt x="70235" y="139000"/>
                    <a:pt x="95901" y="147867"/>
                  </a:cubicBezTo>
                  <a:lnTo>
                    <a:pt x="113886" y="13452"/>
                  </a:lnTo>
                  <a:lnTo>
                    <a:pt x="110396" y="12269"/>
                  </a:lnTo>
                  <a:cubicBezTo>
                    <a:pt x="85863" y="4156"/>
                    <a:pt x="60159" y="0"/>
                    <a:pt x="3435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3424675" y="1024950"/>
              <a:ext cx="462975" cy="3564525"/>
            </a:xfrm>
            <a:custGeom>
              <a:avLst/>
              <a:gdLst/>
              <a:ahLst/>
              <a:cxnLst/>
              <a:rect l="l" t="t" r="r" b="b"/>
              <a:pathLst>
                <a:path w="18519" h="142581" extrusionOk="0">
                  <a:moveTo>
                    <a:pt x="18104" y="1"/>
                  </a:moveTo>
                  <a:lnTo>
                    <a:pt x="1" y="134416"/>
                  </a:lnTo>
                  <a:lnTo>
                    <a:pt x="1" y="134475"/>
                  </a:lnTo>
                  <a:lnTo>
                    <a:pt x="1480" y="142580"/>
                  </a:lnTo>
                  <a:lnTo>
                    <a:pt x="1953" y="142521"/>
                  </a:lnTo>
                  <a:lnTo>
                    <a:pt x="474" y="134416"/>
                  </a:lnTo>
                  <a:lnTo>
                    <a:pt x="18518" y="60"/>
                  </a:lnTo>
                  <a:lnTo>
                    <a:pt x="18104" y="1"/>
                  </a:lnTo>
                  <a:close/>
                </a:path>
              </a:pathLst>
            </a:custGeom>
            <a:solidFill>
              <a:srgbClr val="84513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1"/>
          <p:cNvSpPr txBox="1">
            <a:spLocks noGrp="1"/>
          </p:cNvSpPr>
          <p:nvPr>
            <p:ph type="title" hasCustomPrompt="1"/>
          </p:nvPr>
        </p:nvSpPr>
        <p:spPr>
          <a:xfrm rot="-420021">
            <a:off x="2658052" y="1227496"/>
            <a:ext cx="3916294" cy="1544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>
            <a:spLocks noGrp="1"/>
          </p:cNvSpPr>
          <p:nvPr>
            <p:ph type="subTitle" idx="1"/>
          </p:nvPr>
        </p:nvSpPr>
        <p:spPr>
          <a:xfrm rot="-419790">
            <a:off x="3209725" y="2770921"/>
            <a:ext cx="3135246" cy="883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EFC0"/>
            </a:gs>
            <a:gs pos="100000">
              <a:srgbClr val="FFDACA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 rot="-420080">
            <a:off x="1172597" y="723791"/>
            <a:ext cx="4838009" cy="1052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300" dirty="0"/>
              <a:t>Đồ án phân tích thiết kế cơ sở dữ liệu cho hệ thống quản lý thư viện</a:t>
            </a:r>
            <a:br>
              <a:rPr lang="vi-VN" sz="2300" dirty="0"/>
            </a:br>
            <a:endParaRPr lang="en-US" sz="16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 rot="-420112">
            <a:off x="1684536" y="2855535"/>
            <a:ext cx="4535626" cy="4412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 err="1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  <a:t>Nhóm</a:t>
            </a:r>
            <a:r>
              <a:rPr lang="vi-VN" sz="1800" b="1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  <a:t> 6 – Lớp 66IT4</a:t>
            </a:r>
            <a:br>
              <a:rPr lang="en-US" sz="18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</a:br>
            <a:r>
              <a:rPr lang="vi-VN" sz="1800" b="1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  <a:t>1. Hoàng Tiến Thuận </a:t>
            </a:r>
            <a:br>
              <a:rPr lang="en-US" sz="18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</a:br>
            <a:r>
              <a:rPr lang="vi-VN" sz="1800" b="1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  <a:t>2. Hoàng Trung Hiếu </a:t>
            </a:r>
            <a:br>
              <a:rPr lang="en-US" sz="18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</a:br>
            <a:r>
              <a:rPr lang="vi-VN" sz="1800" b="1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  <a:t>3. Trịnh Hùng Mạnh </a:t>
            </a:r>
            <a:br>
              <a:rPr lang="vi-VN" sz="1800" b="1" dirty="0"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</a:br>
            <a:r>
              <a:rPr lang="vi-VN" sz="1800" b="1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  <a:t>4. Vũ Văn Nam </a:t>
            </a:r>
            <a:br>
              <a:rPr lang="en-US" sz="18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</a:br>
            <a:r>
              <a:rPr lang="vi-VN" sz="1800" b="1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  <a:t>5. Nguyễn Văn Quang </a:t>
            </a:r>
            <a:endParaRPr lang="en-US"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253" y="1401200"/>
            <a:ext cx="2391647" cy="31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744;p31">
            <a:extLst>
              <a:ext uri="{FF2B5EF4-FFF2-40B4-BE49-F238E27FC236}">
                <a16:creationId xmlns:a16="http://schemas.microsoft.com/office/drawing/2014/main" id="{3ECD464C-DB28-C2D5-0868-4E4ACBBDD01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23205"/>
            <a:ext cx="665062" cy="99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44;p31">
            <a:extLst>
              <a:ext uri="{FF2B5EF4-FFF2-40B4-BE49-F238E27FC236}">
                <a16:creationId xmlns:a16="http://schemas.microsoft.com/office/drawing/2014/main" id="{E46DC7F7-7643-1A91-8586-7D394B36EA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968" y="2399405"/>
            <a:ext cx="665062" cy="99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44;p31">
            <a:extLst>
              <a:ext uri="{FF2B5EF4-FFF2-40B4-BE49-F238E27FC236}">
                <a16:creationId xmlns:a16="http://schemas.microsoft.com/office/drawing/2014/main" id="{0A924346-D833-BC0E-6B85-B3D01627DBE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936" y="2503136"/>
            <a:ext cx="665062" cy="990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253AC1-DA0F-6EE3-432F-57E6AB522658}"/>
              </a:ext>
            </a:extLst>
          </p:cNvPr>
          <p:cNvSpPr txBox="1"/>
          <p:nvPr/>
        </p:nvSpPr>
        <p:spPr>
          <a:xfrm>
            <a:off x="859220" y="-59740"/>
            <a:ext cx="703142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Sach ( </a:t>
            </a:r>
            <a:r>
              <a:rPr lang="en-US" b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MaSH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TenSH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NhaXB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NamXB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Gia, SL, </a:t>
            </a:r>
            <a:r>
              <a:rPr lang="en-US" b="1" i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MaVT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ViTri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 </a:t>
            </a:r>
            <a:r>
              <a:rPr lang="en-US" b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MaVT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SoKe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TheLoai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lang="en-US" b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MaTL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i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MaVT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TenTL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TheLoaiSach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US" b="1" i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MaTL</a:t>
            </a:r>
            <a:r>
              <a:rPr lang="en-US" b="1" i="1" u="sng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i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MaSH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TacGia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lang="en-US" b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MaTG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TenTG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NgaySinh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VietSach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lang="en-US" b="1" i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MaTG</a:t>
            </a:r>
            <a:r>
              <a:rPr lang="en-US" b="1" i="1" u="sng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i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MaSH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ThuThu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lang="en-US" b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MaTT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TenTT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NgaySinh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DiaChi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SDT, Email)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QuanLySach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lang="en-US" b="1" i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MaTT</a:t>
            </a:r>
            <a:r>
              <a:rPr lang="en-US" b="1" i="1" u="sng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i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MaSH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Muon (</a:t>
            </a:r>
            <a:r>
              <a:rPr lang="en-US" b="1" i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MaSH</a:t>
            </a:r>
            <a:r>
              <a:rPr lang="en-US" b="1" i="1" u="sng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i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MaPM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SoLuong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PhieuMuon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lang="en-US" b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MaPM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NgayMuon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NgayTra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NgayHenTra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MaTT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MaThe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TheThuVien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lang="en-US" b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MaThe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NgayBD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NgayHH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DocGia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lang="en-US" b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MaDG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HoTen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GT,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NgaySinh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DiaChi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SDT)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DangKy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lang="en-US" b="1" i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MaThe</a:t>
            </a:r>
            <a:r>
              <a:rPr lang="en-US" b="1" i="1" u="sng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b="1" i="1" u="sng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MaDG</a:t>
            </a:r>
            <a:r>
              <a:rPr lang="en-US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 lang="vi-VN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225E63-1164-1E7E-4FAC-AAE043D187C1}"/>
              </a:ext>
            </a:extLst>
          </p:cNvPr>
          <p:cNvCxnSpPr/>
          <p:nvPr/>
        </p:nvCxnSpPr>
        <p:spPr>
          <a:xfrm flipH="1" flipV="1">
            <a:off x="1639614" y="638503"/>
            <a:ext cx="677917" cy="18130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BBB038-5366-11E1-6110-AAC718023676}"/>
              </a:ext>
            </a:extLst>
          </p:cNvPr>
          <p:cNvCxnSpPr/>
          <p:nvPr/>
        </p:nvCxnSpPr>
        <p:spPr>
          <a:xfrm flipH="1" flipV="1">
            <a:off x="1765738" y="1056290"/>
            <a:ext cx="362607" cy="19706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9EA95F-8DE4-858F-0122-BF0E5D3547E7}"/>
              </a:ext>
            </a:extLst>
          </p:cNvPr>
          <p:cNvCxnSpPr/>
          <p:nvPr/>
        </p:nvCxnSpPr>
        <p:spPr>
          <a:xfrm flipH="1" flipV="1">
            <a:off x="1734207" y="1891862"/>
            <a:ext cx="244365" cy="2128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3B0FF4-4E82-CE85-78CE-D4350C4144C3}"/>
              </a:ext>
            </a:extLst>
          </p:cNvPr>
          <p:cNvCxnSpPr/>
          <p:nvPr/>
        </p:nvCxnSpPr>
        <p:spPr>
          <a:xfrm flipH="1">
            <a:off x="2128345" y="3405352"/>
            <a:ext cx="189186" cy="2128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A365E9-2692-8FCC-C8C6-EB29A998FBD2}"/>
              </a:ext>
            </a:extLst>
          </p:cNvPr>
          <p:cNvCxnSpPr/>
          <p:nvPr/>
        </p:nvCxnSpPr>
        <p:spPr>
          <a:xfrm flipH="1" flipV="1">
            <a:off x="1765738" y="4713890"/>
            <a:ext cx="670034" cy="1891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3D847B23-D811-ED95-A3E8-3AE9BC5F12E1}"/>
              </a:ext>
            </a:extLst>
          </p:cNvPr>
          <p:cNvCxnSpPr/>
          <p:nvPr/>
        </p:nvCxnSpPr>
        <p:spPr>
          <a:xfrm>
            <a:off x="5631004" y="3823268"/>
            <a:ext cx="0" cy="867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8FBEEE4B-B46F-D25E-C39A-F07D47E23124}"/>
              </a:ext>
            </a:extLst>
          </p:cNvPr>
          <p:cNvCxnSpPr/>
          <p:nvPr/>
        </p:nvCxnSpPr>
        <p:spPr>
          <a:xfrm flipH="1">
            <a:off x="2148183" y="3909979"/>
            <a:ext cx="34841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90267CE5-44A6-06D0-1D09-E8F72AE311D5}"/>
              </a:ext>
            </a:extLst>
          </p:cNvPr>
          <p:cNvCxnSpPr/>
          <p:nvPr/>
        </p:nvCxnSpPr>
        <p:spPr>
          <a:xfrm>
            <a:off x="2150679" y="3963319"/>
            <a:ext cx="0" cy="70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7526DC1D-753E-754D-FC58-1A1D5D59CC58}"/>
              </a:ext>
            </a:extLst>
          </p:cNvPr>
          <p:cNvCxnSpPr>
            <a:cxnSpLocks/>
          </p:cNvCxnSpPr>
          <p:nvPr/>
        </p:nvCxnSpPr>
        <p:spPr>
          <a:xfrm>
            <a:off x="1836420" y="4845926"/>
            <a:ext cx="0" cy="571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62EE1646-6DCA-E287-905D-5DFE84C10B97}"/>
              </a:ext>
            </a:extLst>
          </p:cNvPr>
          <p:cNvCxnSpPr/>
          <p:nvPr/>
        </p:nvCxnSpPr>
        <p:spPr>
          <a:xfrm>
            <a:off x="1832610" y="5143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5114166A-3549-AFBF-C9EB-BB6EAB00D658}"/>
              </a:ext>
            </a:extLst>
          </p:cNvPr>
          <p:cNvCxnSpPr/>
          <p:nvPr/>
        </p:nvCxnSpPr>
        <p:spPr>
          <a:xfrm>
            <a:off x="1840230" y="4842510"/>
            <a:ext cx="382143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852D43FA-2CBB-1003-24E0-EB31ABDFA499}"/>
              </a:ext>
            </a:extLst>
          </p:cNvPr>
          <p:cNvCxnSpPr/>
          <p:nvPr/>
        </p:nvCxnSpPr>
        <p:spPr>
          <a:xfrm flipV="1">
            <a:off x="5665470" y="4347604"/>
            <a:ext cx="0" cy="4949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7D53C96A-870A-AED4-621D-42ABE777869F}"/>
              </a:ext>
            </a:extLst>
          </p:cNvPr>
          <p:cNvCxnSpPr/>
          <p:nvPr/>
        </p:nvCxnSpPr>
        <p:spPr>
          <a:xfrm flipH="1">
            <a:off x="2128345" y="4351020"/>
            <a:ext cx="35333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6E8437EA-9CDD-07EF-B62D-34BC8075F050}"/>
              </a:ext>
            </a:extLst>
          </p:cNvPr>
          <p:cNvCxnSpPr/>
          <p:nvPr/>
        </p:nvCxnSpPr>
        <p:spPr>
          <a:xfrm flipV="1">
            <a:off x="2128345" y="4213860"/>
            <a:ext cx="19838" cy="137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9AC9236E-8DCC-36EB-B3ED-A08EDDD0E1A2}"/>
              </a:ext>
            </a:extLst>
          </p:cNvPr>
          <p:cNvCxnSpPr/>
          <p:nvPr/>
        </p:nvCxnSpPr>
        <p:spPr>
          <a:xfrm>
            <a:off x="2148183" y="3909979"/>
            <a:ext cx="0" cy="52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id="{0EDA4185-26E5-23EB-845A-BCF22A4A2141}"/>
              </a:ext>
            </a:extLst>
          </p:cNvPr>
          <p:cNvCxnSpPr/>
          <p:nvPr/>
        </p:nvCxnSpPr>
        <p:spPr>
          <a:xfrm flipV="1">
            <a:off x="1639614" y="156210"/>
            <a:ext cx="0" cy="186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C9731F9-F76F-CC55-3BB4-B4BF8CAF2808}"/>
              </a:ext>
            </a:extLst>
          </p:cNvPr>
          <p:cNvCxnSpPr>
            <a:cxnSpLocks/>
          </p:cNvCxnSpPr>
          <p:nvPr/>
        </p:nvCxnSpPr>
        <p:spPr>
          <a:xfrm>
            <a:off x="1639614" y="345440"/>
            <a:ext cx="41719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83626BA4-27B2-2349-8B1B-A19AA9A249DB}"/>
              </a:ext>
            </a:extLst>
          </p:cNvPr>
          <p:cNvCxnSpPr/>
          <p:nvPr/>
        </p:nvCxnSpPr>
        <p:spPr>
          <a:xfrm>
            <a:off x="5816600" y="340360"/>
            <a:ext cx="0" cy="264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BA63C847-9FE1-0A5F-4762-24C27E5B339A}"/>
              </a:ext>
            </a:extLst>
          </p:cNvPr>
          <p:cNvCxnSpPr/>
          <p:nvPr/>
        </p:nvCxnSpPr>
        <p:spPr>
          <a:xfrm flipH="1">
            <a:off x="1639614" y="2976880"/>
            <a:ext cx="41719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7CD9C83A-1F3E-F8F3-8C68-B0DE74C84188}"/>
              </a:ext>
            </a:extLst>
          </p:cNvPr>
          <p:cNvCxnSpPr/>
          <p:nvPr/>
        </p:nvCxnSpPr>
        <p:spPr>
          <a:xfrm>
            <a:off x="1644694" y="2981960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71F5AE0A-CFBA-1B87-3892-3707CFAD62C6}"/>
              </a:ext>
            </a:extLst>
          </p:cNvPr>
          <p:cNvCxnSpPr/>
          <p:nvPr/>
        </p:nvCxnSpPr>
        <p:spPr>
          <a:xfrm flipV="1">
            <a:off x="2402840" y="1955800"/>
            <a:ext cx="0" cy="143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9B371A28-B087-041C-1A12-5B7AED4EE803}"/>
              </a:ext>
            </a:extLst>
          </p:cNvPr>
          <p:cNvCxnSpPr/>
          <p:nvPr/>
        </p:nvCxnSpPr>
        <p:spPr>
          <a:xfrm>
            <a:off x="2397760" y="1950720"/>
            <a:ext cx="34137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879B3F6-4676-D385-0932-F6082BE32536}"/>
              </a:ext>
            </a:extLst>
          </p:cNvPr>
          <p:cNvCxnSpPr/>
          <p:nvPr/>
        </p:nvCxnSpPr>
        <p:spPr>
          <a:xfrm flipV="1">
            <a:off x="2590800" y="1129556"/>
            <a:ext cx="0" cy="1441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A223AB0F-F603-74D4-DF21-8B1C8E19EF48}"/>
              </a:ext>
            </a:extLst>
          </p:cNvPr>
          <p:cNvCxnSpPr/>
          <p:nvPr/>
        </p:nvCxnSpPr>
        <p:spPr>
          <a:xfrm>
            <a:off x="2590800" y="1117600"/>
            <a:ext cx="32207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3F26B416-FCAB-2FEA-9D5F-AB6A0C3A2FAF}"/>
              </a:ext>
            </a:extLst>
          </p:cNvPr>
          <p:cNvCxnSpPr/>
          <p:nvPr/>
        </p:nvCxnSpPr>
        <p:spPr>
          <a:xfrm flipV="1">
            <a:off x="2646680" y="2571750"/>
            <a:ext cx="0" cy="181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69EF1FCE-0DBA-102D-FA11-3F6298A85C70}"/>
              </a:ext>
            </a:extLst>
          </p:cNvPr>
          <p:cNvCxnSpPr/>
          <p:nvPr/>
        </p:nvCxnSpPr>
        <p:spPr>
          <a:xfrm>
            <a:off x="2646680" y="2571750"/>
            <a:ext cx="31648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/>
          <p:nvPr/>
        </p:nvSpPr>
        <p:spPr>
          <a:xfrm>
            <a:off x="6926450" y="2320446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4.Đặc tả Database</a:t>
            </a:r>
            <a:endParaRPr dirty="0"/>
          </a:p>
        </p:txBody>
      </p:sp>
      <p:sp>
        <p:nvSpPr>
          <p:cNvPr id="575" name="Google Shape;575;p27"/>
          <p:cNvSpPr/>
          <p:nvPr/>
        </p:nvSpPr>
        <p:spPr>
          <a:xfrm>
            <a:off x="4285625" y="2320434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1644800" y="2320446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25;p29">
            <a:extLst>
              <a:ext uri="{FF2B5EF4-FFF2-40B4-BE49-F238E27FC236}">
                <a16:creationId xmlns:a16="http://schemas.microsoft.com/office/drawing/2014/main" id="{0BC3D553-7A27-9A4C-E281-33B8EFD184CA}"/>
              </a:ext>
            </a:extLst>
          </p:cNvPr>
          <p:cNvSpPr txBox="1"/>
          <p:nvPr/>
        </p:nvSpPr>
        <p:spPr>
          <a:xfrm>
            <a:off x="1082040" y="1107700"/>
            <a:ext cx="2644141" cy="43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1.Bảng sách(Sach)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918F8365-D0A2-1552-2509-7934A77B7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813" y="1547031"/>
            <a:ext cx="4890324" cy="3162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3;p27">
            <a:extLst>
              <a:ext uri="{FF2B5EF4-FFF2-40B4-BE49-F238E27FC236}">
                <a16:creationId xmlns:a16="http://schemas.microsoft.com/office/drawing/2014/main" id="{4E191DAE-3D00-BEC9-E383-2839599211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4.Đặc tả Database</a:t>
            </a:r>
            <a:endParaRPr dirty="0"/>
          </a:p>
        </p:txBody>
      </p:sp>
      <p:sp>
        <p:nvSpPr>
          <p:cNvPr id="4" name="Google Shape;625;p29">
            <a:extLst>
              <a:ext uri="{FF2B5EF4-FFF2-40B4-BE49-F238E27FC236}">
                <a16:creationId xmlns:a16="http://schemas.microsoft.com/office/drawing/2014/main" id="{6842775E-DCD3-C515-0D07-E26AD19F0FAF}"/>
              </a:ext>
            </a:extLst>
          </p:cNvPr>
          <p:cNvSpPr txBox="1"/>
          <p:nvPr/>
        </p:nvSpPr>
        <p:spPr>
          <a:xfrm>
            <a:off x="1082040" y="1107700"/>
            <a:ext cx="2644141" cy="43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2.Bảng vị trí (ViTri)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4AF180F-C9DF-C9C9-0F2F-301F569F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74" y="1497237"/>
            <a:ext cx="4740051" cy="1074513"/>
          </a:xfrm>
          <a:prstGeom prst="rect">
            <a:avLst/>
          </a:prstGeom>
        </p:spPr>
      </p:pic>
      <p:sp>
        <p:nvSpPr>
          <p:cNvPr id="7" name="Google Shape;625;p29">
            <a:extLst>
              <a:ext uri="{FF2B5EF4-FFF2-40B4-BE49-F238E27FC236}">
                <a16:creationId xmlns:a16="http://schemas.microsoft.com/office/drawing/2014/main" id="{F0A96966-9219-6F4B-BB50-6B8DFCF62200}"/>
              </a:ext>
            </a:extLst>
          </p:cNvPr>
          <p:cNvSpPr txBox="1"/>
          <p:nvPr/>
        </p:nvSpPr>
        <p:spPr>
          <a:xfrm>
            <a:off x="1082040" y="2741621"/>
            <a:ext cx="4960620" cy="43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3.Bảng thể loại (TheLoai)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3FA83FB7-A28B-477A-3329-E58CBAB05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73" y="3191057"/>
            <a:ext cx="4740051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2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3;p27">
            <a:extLst>
              <a:ext uri="{FF2B5EF4-FFF2-40B4-BE49-F238E27FC236}">
                <a16:creationId xmlns:a16="http://schemas.microsoft.com/office/drawing/2014/main" id="{0E752FD9-51B2-5BC4-BF04-DDA1DEDD0861}"/>
              </a:ext>
            </a:extLst>
          </p:cNvPr>
          <p:cNvSpPr txBox="1">
            <a:spLocks/>
          </p:cNvSpPr>
          <p:nvPr/>
        </p:nvSpPr>
        <p:spPr>
          <a:xfrm>
            <a:off x="71505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29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vi-VN"/>
              <a:t>4.Đặc tả Database</a:t>
            </a:r>
            <a:endParaRPr lang="vi-VN" dirty="0"/>
          </a:p>
        </p:txBody>
      </p:sp>
      <p:sp>
        <p:nvSpPr>
          <p:cNvPr id="4" name="Google Shape;625;p29">
            <a:extLst>
              <a:ext uri="{FF2B5EF4-FFF2-40B4-BE49-F238E27FC236}">
                <a16:creationId xmlns:a16="http://schemas.microsoft.com/office/drawing/2014/main" id="{334CD3C8-860D-3AC3-C1F3-87E01EFED3D2}"/>
              </a:ext>
            </a:extLst>
          </p:cNvPr>
          <p:cNvSpPr txBox="1"/>
          <p:nvPr/>
        </p:nvSpPr>
        <p:spPr>
          <a:xfrm>
            <a:off x="1082040" y="1107700"/>
            <a:ext cx="2644141" cy="43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4.Bảng TheLoaiSach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Table, calendar&#10;&#10;Description automatically generated">
            <a:extLst>
              <a:ext uri="{FF2B5EF4-FFF2-40B4-BE49-F238E27FC236}">
                <a16:creationId xmlns:a16="http://schemas.microsoft.com/office/drawing/2014/main" id="{90EBCE91-E6C7-5AF0-17B5-5EE09D0B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74" y="1497237"/>
            <a:ext cx="4740051" cy="1074513"/>
          </a:xfrm>
          <a:prstGeom prst="rect">
            <a:avLst/>
          </a:prstGeom>
        </p:spPr>
      </p:pic>
      <p:sp>
        <p:nvSpPr>
          <p:cNvPr id="7" name="Google Shape;625;p29">
            <a:extLst>
              <a:ext uri="{FF2B5EF4-FFF2-40B4-BE49-F238E27FC236}">
                <a16:creationId xmlns:a16="http://schemas.microsoft.com/office/drawing/2014/main" id="{D22F192C-AE16-35B0-1E48-DE81EE0CCEFC}"/>
              </a:ext>
            </a:extLst>
          </p:cNvPr>
          <p:cNvSpPr txBox="1"/>
          <p:nvPr/>
        </p:nvSpPr>
        <p:spPr>
          <a:xfrm>
            <a:off x="1082039" y="2677420"/>
            <a:ext cx="2644141" cy="43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5.Bảng TacGia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9A34E3D9-8F9D-0D7F-7EF3-A5A2768C4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73" y="3102599"/>
            <a:ext cx="4740051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3;p27">
            <a:extLst>
              <a:ext uri="{FF2B5EF4-FFF2-40B4-BE49-F238E27FC236}">
                <a16:creationId xmlns:a16="http://schemas.microsoft.com/office/drawing/2014/main" id="{63909C2B-010A-AECD-AD98-AB7EDB706E3B}"/>
              </a:ext>
            </a:extLst>
          </p:cNvPr>
          <p:cNvSpPr txBox="1">
            <a:spLocks/>
          </p:cNvSpPr>
          <p:nvPr/>
        </p:nvSpPr>
        <p:spPr>
          <a:xfrm>
            <a:off x="71505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29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vi-VN"/>
              <a:t>4.Đặc tả Database</a:t>
            </a:r>
            <a:endParaRPr lang="vi-VN" dirty="0"/>
          </a:p>
        </p:txBody>
      </p:sp>
      <p:sp>
        <p:nvSpPr>
          <p:cNvPr id="4" name="Google Shape;625;p29">
            <a:extLst>
              <a:ext uri="{FF2B5EF4-FFF2-40B4-BE49-F238E27FC236}">
                <a16:creationId xmlns:a16="http://schemas.microsoft.com/office/drawing/2014/main" id="{AD80DCD9-5818-05C4-7D27-41A33983C6CF}"/>
              </a:ext>
            </a:extLst>
          </p:cNvPr>
          <p:cNvSpPr txBox="1"/>
          <p:nvPr/>
        </p:nvSpPr>
        <p:spPr>
          <a:xfrm>
            <a:off x="1082040" y="1107700"/>
            <a:ext cx="6728460" cy="43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6.Bảng tác giả viết sách (VietSach)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" name="Picture 8" descr="Table, calendar&#10;&#10;Description automatically generated">
            <a:extLst>
              <a:ext uri="{FF2B5EF4-FFF2-40B4-BE49-F238E27FC236}">
                <a16:creationId xmlns:a16="http://schemas.microsoft.com/office/drawing/2014/main" id="{AB78EE8B-826C-730E-CD35-EC174986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74" y="1568968"/>
            <a:ext cx="4740051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4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3;p27">
            <a:extLst>
              <a:ext uri="{FF2B5EF4-FFF2-40B4-BE49-F238E27FC236}">
                <a16:creationId xmlns:a16="http://schemas.microsoft.com/office/drawing/2014/main" id="{9B2F8829-FB21-BAA6-FF14-F5CBD7AF5707}"/>
              </a:ext>
            </a:extLst>
          </p:cNvPr>
          <p:cNvSpPr txBox="1">
            <a:spLocks/>
          </p:cNvSpPr>
          <p:nvPr/>
        </p:nvSpPr>
        <p:spPr>
          <a:xfrm>
            <a:off x="71505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29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vi-VN"/>
              <a:t>4.Đặc tả Database</a:t>
            </a:r>
            <a:endParaRPr lang="vi-VN" dirty="0"/>
          </a:p>
        </p:txBody>
      </p:sp>
      <p:sp>
        <p:nvSpPr>
          <p:cNvPr id="4" name="Google Shape;625;p29">
            <a:extLst>
              <a:ext uri="{FF2B5EF4-FFF2-40B4-BE49-F238E27FC236}">
                <a16:creationId xmlns:a16="http://schemas.microsoft.com/office/drawing/2014/main" id="{78D8A90E-70C3-4E05-F7C3-B2DA1283CD51}"/>
              </a:ext>
            </a:extLst>
          </p:cNvPr>
          <p:cNvSpPr txBox="1"/>
          <p:nvPr/>
        </p:nvSpPr>
        <p:spPr>
          <a:xfrm>
            <a:off x="1082040" y="1107700"/>
            <a:ext cx="6728460" cy="43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7.Bảng thủ thư ( ThuThu)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1D4D1C8-6CE3-537D-7759-A63EF8009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74" y="1581947"/>
            <a:ext cx="4740051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8548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3;p27">
            <a:extLst>
              <a:ext uri="{FF2B5EF4-FFF2-40B4-BE49-F238E27FC236}">
                <a16:creationId xmlns:a16="http://schemas.microsoft.com/office/drawing/2014/main" id="{F3C440D1-9951-5CBE-220F-8D9D25C38C63}"/>
              </a:ext>
            </a:extLst>
          </p:cNvPr>
          <p:cNvSpPr txBox="1">
            <a:spLocks/>
          </p:cNvSpPr>
          <p:nvPr/>
        </p:nvSpPr>
        <p:spPr>
          <a:xfrm>
            <a:off x="71505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29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vi-VN"/>
              <a:t>4.Đặc tả Database</a:t>
            </a:r>
            <a:endParaRPr lang="vi-VN" dirty="0"/>
          </a:p>
        </p:txBody>
      </p:sp>
      <p:sp>
        <p:nvSpPr>
          <p:cNvPr id="7" name="Google Shape;625;p29">
            <a:extLst>
              <a:ext uri="{FF2B5EF4-FFF2-40B4-BE49-F238E27FC236}">
                <a16:creationId xmlns:a16="http://schemas.microsoft.com/office/drawing/2014/main" id="{576E72D1-50DF-30F7-8863-4A126091BFDF}"/>
              </a:ext>
            </a:extLst>
          </p:cNvPr>
          <p:cNvSpPr txBox="1"/>
          <p:nvPr/>
        </p:nvSpPr>
        <p:spPr>
          <a:xfrm>
            <a:off x="1082040" y="1107700"/>
            <a:ext cx="6728460" cy="43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8.Bảng quản lý sách (QuanLySach)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0" name="Picture 9" descr="Table, calendar&#10;&#10;Description automatically generated">
            <a:extLst>
              <a:ext uri="{FF2B5EF4-FFF2-40B4-BE49-F238E27FC236}">
                <a16:creationId xmlns:a16="http://schemas.microsoft.com/office/drawing/2014/main" id="{CEAE2001-C4F8-ED98-9188-32C8EB19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74" y="2034493"/>
            <a:ext cx="4740051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3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3;p27">
            <a:extLst>
              <a:ext uri="{FF2B5EF4-FFF2-40B4-BE49-F238E27FC236}">
                <a16:creationId xmlns:a16="http://schemas.microsoft.com/office/drawing/2014/main" id="{B2E57D1C-BD81-BE12-5F36-7EC6C368EA55}"/>
              </a:ext>
            </a:extLst>
          </p:cNvPr>
          <p:cNvSpPr txBox="1">
            <a:spLocks/>
          </p:cNvSpPr>
          <p:nvPr/>
        </p:nvSpPr>
        <p:spPr>
          <a:xfrm>
            <a:off x="71505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29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vi-VN"/>
              <a:t>4.Đặc tả Database</a:t>
            </a:r>
            <a:endParaRPr lang="vi-VN" dirty="0"/>
          </a:p>
        </p:txBody>
      </p:sp>
      <p:sp>
        <p:nvSpPr>
          <p:cNvPr id="4" name="Google Shape;625;p29">
            <a:extLst>
              <a:ext uri="{FF2B5EF4-FFF2-40B4-BE49-F238E27FC236}">
                <a16:creationId xmlns:a16="http://schemas.microsoft.com/office/drawing/2014/main" id="{320352B9-FC6C-6CEC-0186-C9B725865244}"/>
              </a:ext>
            </a:extLst>
          </p:cNvPr>
          <p:cNvSpPr txBox="1"/>
          <p:nvPr/>
        </p:nvSpPr>
        <p:spPr>
          <a:xfrm>
            <a:off x="1082040" y="1107700"/>
            <a:ext cx="6728460" cy="43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9.Bảng phiếu mượn (PhieuMuon)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4BCD6E6-E6A3-F735-B8B7-E6F2E98A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74" y="1680400"/>
            <a:ext cx="4740051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3;p27">
            <a:extLst>
              <a:ext uri="{FF2B5EF4-FFF2-40B4-BE49-F238E27FC236}">
                <a16:creationId xmlns:a16="http://schemas.microsoft.com/office/drawing/2014/main" id="{76C9B744-FB31-D70E-544E-2942BBF6A84B}"/>
              </a:ext>
            </a:extLst>
          </p:cNvPr>
          <p:cNvSpPr txBox="1">
            <a:spLocks/>
          </p:cNvSpPr>
          <p:nvPr/>
        </p:nvSpPr>
        <p:spPr>
          <a:xfrm>
            <a:off x="71505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29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vi-VN"/>
              <a:t>4.Đặc tả Database</a:t>
            </a:r>
            <a:endParaRPr lang="vi-VN" dirty="0"/>
          </a:p>
        </p:txBody>
      </p:sp>
      <p:sp>
        <p:nvSpPr>
          <p:cNvPr id="4" name="Google Shape;625;p29">
            <a:extLst>
              <a:ext uri="{FF2B5EF4-FFF2-40B4-BE49-F238E27FC236}">
                <a16:creationId xmlns:a16="http://schemas.microsoft.com/office/drawing/2014/main" id="{2A9C432A-C61B-4D5C-672F-351F78D89BCF}"/>
              </a:ext>
            </a:extLst>
          </p:cNvPr>
          <p:cNvSpPr txBox="1"/>
          <p:nvPr/>
        </p:nvSpPr>
        <p:spPr>
          <a:xfrm>
            <a:off x="1082040" y="1107700"/>
            <a:ext cx="2644141" cy="43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10.Bảng Muon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625;p29">
            <a:extLst>
              <a:ext uri="{FF2B5EF4-FFF2-40B4-BE49-F238E27FC236}">
                <a16:creationId xmlns:a16="http://schemas.microsoft.com/office/drawing/2014/main" id="{DF663B46-460C-9873-8D73-E0A07BF936B0}"/>
              </a:ext>
            </a:extLst>
          </p:cNvPr>
          <p:cNvSpPr txBox="1"/>
          <p:nvPr/>
        </p:nvSpPr>
        <p:spPr>
          <a:xfrm>
            <a:off x="1082039" y="2677420"/>
            <a:ext cx="2644141" cy="43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11.Bảng TheThuVien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" name="Picture 8" descr="Table, calendar&#10;&#10;Description automatically generated">
            <a:extLst>
              <a:ext uri="{FF2B5EF4-FFF2-40B4-BE49-F238E27FC236}">
                <a16:creationId xmlns:a16="http://schemas.microsoft.com/office/drawing/2014/main" id="{2CA19B58-AC72-5114-5A37-07924838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73" y="1528991"/>
            <a:ext cx="4740051" cy="1051651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06EEBFD-7BB0-7557-9751-7137D4414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72" y="3111931"/>
            <a:ext cx="4740051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992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3;p27">
            <a:extLst>
              <a:ext uri="{FF2B5EF4-FFF2-40B4-BE49-F238E27FC236}">
                <a16:creationId xmlns:a16="http://schemas.microsoft.com/office/drawing/2014/main" id="{42F2C6A8-45F3-E449-29EA-760D49EF12C9}"/>
              </a:ext>
            </a:extLst>
          </p:cNvPr>
          <p:cNvSpPr txBox="1">
            <a:spLocks/>
          </p:cNvSpPr>
          <p:nvPr/>
        </p:nvSpPr>
        <p:spPr>
          <a:xfrm>
            <a:off x="71505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29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vi-VN"/>
              <a:t>4.Đặc tả Database</a:t>
            </a:r>
            <a:endParaRPr lang="vi-VN" dirty="0"/>
          </a:p>
        </p:txBody>
      </p:sp>
      <p:sp>
        <p:nvSpPr>
          <p:cNvPr id="4" name="Google Shape;625;p29">
            <a:extLst>
              <a:ext uri="{FF2B5EF4-FFF2-40B4-BE49-F238E27FC236}">
                <a16:creationId xmlns:a16="http://schemas.microsoft.com/office/drawing/2014/main" id="{CF8EFE27-BB2D-E05C-FE50-CFFA2B723E5E}"/>
              </a:ext>
            </a:extLst>
          </p:cNvPr>
          <p:cNvSpPr txBox="1"/>
          <p:nvPr/>
        </p:nvSpPr>
        <p:spPr>
          <a:xfrm>
            <a:off x="1082040" y="1107700"/>
            <a:ext cx="6728460" cy="43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12.Bảng độc giả (DocGia)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59400BE-ACF9-CFF8-B2ED-4D1DB395E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74" y="1589568"/>
            <a:ext cx="4740051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4287875" y="2285400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7235750" y="2285400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Mục Lục</a:t>
            </a:r>
            <a:endParaRPr dirty="0"/>
          </a:p>
        </p:txBody>
      </p:sp>
      <p:sp>
        <p:nvSpPr>
          <p:cNvPr id="116" name="Google Shape;116;p17"/>
          <p:cNvSpPr txBox="1"/>
          <p:nvPr/>
        </p:nvSpPr>
        <p:spPr>
          <a:xfrm>
            <a:off x="719451" y="1379625"/>
            <a:ext cx="18138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1.Giới thiệu về đồ án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334407" y="1379625"/>
            <a:ext cx="2146719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2.Xác định thực thể và mối quan hệ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998779" y="1379625"/>
            <a:ext cx="2430222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3.Chuyển sơ đồ ER sang lược đồ quan hệ 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4" name="Google Shape;124;p17"/>
          <p:cNvCxnSpPr>
            <a:cxnSpLocks/>
          </p:cNvCxnSpPr>
          <p:nvPr/>
        </p:nvCxnSpPr>
        <p:spPr>
          <a:xfrm rot="10800000" flipV="1">
            <a:off x="5871462" y="1929253"/>
            <a:ext cx="1585729" cy="1403034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26" name="Google Shape;126;p17"/>
          <p:cNvGrpSpPr/>
          <p:nvPr/>
        </p:nvGrpSpPr>
        <p:grpSpPr>
          <a:xfrm>
            <a:off x="3016729" y="3092702"/>
            <a:ext cx="3110654" cy="1934189"/>
            <a:chOff x="3187200" y="3248488"/>
            <a:chExt cx="2769704" cy="1722187"/>
          </a:xfrm>
        </p:grpSpPr>
        <p:sp>
          <p:nvSpPr>
            <p:cNvPr id="125" name="Google Shape;125;p17"/>
            <p:cNvSpPr/>
            <p:nvPr/>
          </p:nvSpPr>
          <p:spPr>
            <a:xfrm>
              <a:off x="5563435" y="3474413"/>
              <a:ext cx="139800" cy="139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7" name="Google Shape;12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87200" y="3248488"/>
              <a:ext cx="2769704" cy="1722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7"/>
            <p:cNvSpPr/>
            <p:nvPr/>
          </p:nvSpPr>
          <p:spPr>
            <a:xfrm>
              <a:off x="4841110" y="3322013"/>
              <a:ext cx="139800" cy="139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3970810" y="3474413"/>
              <a:ext cx="139800" cy="139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" name="Google Shape;130;p17"/>
          <p:cNvCxnSpPr>
            <a:cxnSpLocks/>
          </p:cNvCxnSpPr>
          <p:nvPr/>
        </p:nvCxnSpPr>
        <p:spPr>
          <a:xfrm rot="16200000" flipH="1">
            <a:off x="2048176" y="1836489"/>
            <a:ext cx="1771386" cy="156252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7"/>
          <p:cNvCxnSpPr>
            <a:cxnSpLocks/>
          </p:cNvCxnSpPr>
          <p:nvPr/>
        </p:nvCxnSpPr>
        <p:spPr>
          <a:xfrm rot="16200000" flipH="1">
            <a:off x="3975011" y="1946211"/>
            <a:ext cx="1269711" cy="1023272"/>
          </a:xfrm>
          <a:prstGeom prst="curvedConnector3">
            <a:avLst>
              <a:gd name="adj1" fmla="val 8352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7"/>
          <p:cNvSpPr/>
          <p:nvPr/>
        </p:nvSpPr>
        <p:spPr>
          <a:xfrm>
            <a:off x="1340000" y="2285400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17">
            <a:extLst>
              <a:ext uri="{FF2B5EF4-FFF2-40B4-BE49-F238E27FC236}">
                <a16:creationId xmlns:a16="http://schemas.microsoft.com/office/drawing/2014/main" id="{A556F6AD-81CE-6ABE-4141-7CCBC83165FB}"/>
              </a:ext>
            </a:extLst>
          </p:cNvPr>
          <p:cNvSpPr txBox="1"/>
          <p:nvPr/>
        </p:nvSpPr>
        <p:spPr>
          <a:xfrm>
            <a:off x="1276872" y="3253650"/>
            <a:ext cx="18138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4.Đặc tả DATABASE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" name="Google Shape;119;p17">
            <a:extLst>
              <a:ext uri="{FF2B5EF4-FFF2-40B4-BE49-F238E27FC236}">
                <a16:creationId xmlns:a16="http://schemas.microsoft.com/office/drawing/2014/main" id="{D76B93A3-C34A-0A8E-F01D-EE7938113175}"/>
              </a:ext>
            </a:extLst>
          </p:cNvPr>
          <p:cNvSpPr txBox="1"/>
          <p:nvPr/>
        </p:nvSpPr>
        <p:spPr>
          <a:xfrm>
            <a:off x="6539150" y="3458903"/>
            <a:ext cx="1984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5.RELATIONSHIP DIAGRAM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1" name="Google Shape;130;p17">
            <a:extLst>
              <a:ext uri="{FF2B5EF4-FFF2-40B4-BE49-F238E27FC236}">
                <a16:creationId xmlns:a16="http://schemas.microsoft.com/office/drawing/2014/main" id="{AEAA8761-D2AA-64F7-DD3D-BF1E5A33AC3D}"/>
              </a:ext>
            </a:extLst>
          </p:cNvPr>
          <p:cNvCxnSpPr>
            <a:cxnSpLocks/>
          </p:cNvCxnSpPr>
          <p:nvPr/>
        </p:nvCxnSpPr>
        <p:spPr>
          <a:xfrm>
            <a:off x="1725021" y="2975148"/>
            <a:ext cx="1520557" cy="936905"/>
          </a:xfrm>
          <a:prstGeom prst="curvedConnector3">
            <a:avLst>
              <a:gd name="adj1" fmla="val -3035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6" grpId="0"/>
      <p:bldP spid="119" grpId="0"/>
      <p:bldP spid="122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3;p27">
            <a:extLst>
              <a:ext uri="{FF2B5EF4-FFF2-40B4-BE49-F238E27FC236}">
                <a16:creationId xmlns:a16="http://schemas.microsoft.com/office/drawing/2014/main" id="{D4D924BC-E916-120D-84FB-C2BE78F11BF2}"/>
              </a:ext>
            </a:extLst>
          </p:cNvPr>
          <p:cNvSpPr txBox="1">
            <a:spLocks/>
          </p:cNvSpPr>
          <p:nvPr/>
        </p:nvSpPr>
        <p:spPr>
          <a:xfrm>
            <a:off x="715049" y="19907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29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vi-VN" dirty="0"/>
              <a:t>4.Đặc tả Database</a:t>
            </a:r>
          </a:p>
        </p:txBody>
      </p:sp>
      <p:sp>
        <p:nvSpPr>
          <p:cNvPr id="7" name="Google Shape;625;p29">
            <a:extLst>
              <a:ext uri="{FF2B5EF4-FFF2-40B4-BE49-F238E27FC236}">
                <a16:creationId xmlns:a16="http://schemas.microsoft.com/office/drawing/2014/main" id="{DBBB4ED5-27B3-1C68-EAAF-62802B6B48F6}"/>
              </a:ext>
            </a:extLst>
          </p:cNvPr>
          <p:cNvSpPr txBox="1"/>
          <p:nvPr/>
        </p:nvSpPr>
        <p:spPr>
          <a:xfrm>
            <a:off x="1234440" y="2035854"/>
            <a:ext cx="6728460" cy="43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14.Bảng phiếu nhập (PhieuNhap)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0" name="Picture 9" descr="Table, calendar&#10;&#10;Description automatically generated">
            <a:extLst>
              <a:ext uri="{FF2B5EF4-FFF2-40B4-BE49-F238E27FC236}">
                <a16:creationId xmlns:a16="http://schemas.microsoft.com/office/drawing/2014/main" id="{69C60B43-DBD8-C346-E176-A1DFC427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643" y="882566"/>
            <a:ext cx="4740051" cy="1051651"/>
          </a:xfrm>
          <a:prstGeom prst="rect">
            <a:avLst/>
          </a:prstGeom>
        </p:spPr>
      </p:pic>
      <p:sp>
        <p:nvSpPr>
          <p:cNvPr id="2" name="Google Shape;625;p29">
            <a:extLst>
              <a:ext uri="{FF2B5EF4-FFF2-40B4-BE49-F238E27FC236}">
                <a16:creationId xmlns:a16="http://schemas.microsoft.com/office/drawing/2014/main" id="{B65DF678-125B-E7CD-EA12-CA750C8D29A5}"/>
              </a:ext>
            </a:extLst>
          </p:cNvPr>
          <p:cNvSpPr txBox="1"/>
          <p:nvPr/>
        </p:nvSpPr>
        <p:spPr>
          <a:xfrm>
            <a:off x="1234440" y="474533"/>
            <a:ext cx="6728460" cy="43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13.Bảng đăng ký (Dangky)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165BEAC-7E15-ACBA-77E8-D95DCF77D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643" y="2475185"/>
            <a:ext cx="4751149" cy="2075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5.RELATIONSHIP DIAGRAM</a:t>
            </a:r>
            <a:endParaRPr dirty="0"/>
          </a:p>
        </p:txBody>
      </p:sp>
      <p:sp>
        <p:nvSpPr>
          <p:cNvPr id="638" name="Google Shape;638;p29"/>
          <p:cNvSpPr/>
          <p:nvPr/>
        </p:nvSpPr>
        <p:spPr>
          <a:xfrm>
            <a:off x="3351481" y="1389896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9"/>
          <p:cNvSpPr/>
          <p:nvPr/>
        </p:nvSpPr>
        <p:spPr>
          <a:xfrm>
            <a:off x="3351481" y="2602421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9"/>
          <p:cNvSpPr/>
          <p:nvPr/>
        </p:nvSpPr>
        <p:spPr>
          <a:xfrm>
            <a:off x="3351481" y="3814946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8DB46406-E421-1682-AE36-322350D2E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5"/>
          <a:stretch/>
        </p:blipFill>
        <p:spPr bwMode="auto">
          <a:xfrm>
            <a:off x="290945" y="0"/>
            <a:ext cx="8264237" cy="5143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44597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6.Danh sách truy vấn đã thiết kế</a:t>
            </a:r>
            <a:endParaRPr dirty="0"/>
          </a:p>
        </p:txBody>
      </p:sp>
      <p:sp>
        <p:nvSpPr>
          <p:cNvPr id="686" name="Google Shape;686;p30"/>
          <p:cNvSpPr/>
          <p:nvPr/>
        </p:nvSpPr>
        <p:spPr>
          <a:xfrm>
            <a:off x="1340000" y="2294825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0"/>
          <p:cNvSpPr/>
          <p:nvPr/>
        </p:nvSpPr>
        <p:spPr>
          <a:xfrm>
            <a:off x="3305250" y="2294817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0"/>
          <p:cNvSpPr/>
          <p:nvPr/>
        </p:nvSpPr>
        <p:spPr>
          <a:xfrm>
            <a:off x="5270500" y="2294833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0"/>
          <p:cNvSpPr/>
          <p:nvPr/>
        </p:nvSpPr>
        <p:spPr>
          <a:xfrm>
            <a:off x="7143167" y="2051583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1288DA9-7B25-A210-67BE-52F078A0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52" y="1338839"/>
            <a:ext cx="6674915" cy="3057356"/>
          </a:xfrm>
          <a:prstGeom prst="rect">
            <a:avLst/>
          </a:prstGeom>
        </p:spPr>
      </p:pic>
      <p:pic>
        <p:nvPicPr>
          <p:cNvPr id="4" name="Google Shape;702;p30">
            <a:extLst>
              <a:ext uri="{FF2B5EF4-FFF2-40B4-BE49-F238E27FC236}">
                <a16:creationId xmlns:a16="http://schemas.microsoft.com/office/drawing/2014/main" id="{19E80D46-F9BC-5DD8-D5CE-286FABF2A4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774423" y="1225941"/>
            <a:ext cx="1260700" cy="363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B568-02CA-2432-64A9-BA5B4781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6000" dirty="0"/>
              <a:t>THANKS FOR WATCHING!!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017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1.Giới thiệu về đồ án</a:t>
            </a:r>
            <a:endParaRPr dirty="0"/>
          </a:p>
        </p:txBody>
      </p:sp>
      <p:sp>
        <p:nvSpPr>
          <p:cNvPr id="152" name="Google Shape;152;p18"/>
          <p:cNvSpPr txBox="1"/>
          <p:nvPr/>
        </p:nvSpPr>
        <p:spPr>
          <a:xfrm>
            <a:off x="1304448" y="1820382"/>
            <a:ext cx="16506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Đặt vấn đề</a:t>
            </a:r>
            <a:endParaRPr sz="20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4367048" y="1684736"/>
            <a:ext cx="3262962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Xây dựng một mô hình database quản lý các tài liệu của thư viện cũng như việc mượn trả tài liệu của độc giả</a:t>
            </a:r>
            <a:endParaRPr sz="2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8" name="Google Shape;158;p18"/>
          <p:cNvCxnSpPr>
            <a:cxnSpLocks/>
          </p:cNvCxnSpPr>
          <p:nvPr/>
        </p:nvCxnSpPr>
        <p:spPr>
          <a:xfrm flipV="1">
            <a:off x="1513990" y="1509913"/>
            <a:ext cx="2853058" cy="106183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58;p18">
            <a:extLst>
              <a:ext uri="{FF2B5EF4-FFF2-40B4-BE49-F238E27FC236}">
                <a16:creationId xmlns:a16="http://schemas.microsoft.com/office/drawing/2014/main" id="{A4620602-CB05-005F-9E44-7509F627DB37}"/>
              </a:ext>
            </a:extLst>
          </p:cNvPr>
          <p:cNvCxnSpPr>
            <a:cxnSpLocks/>
            <a:stCxn id="156" idx="1"/>
          </p:cNvCxnSpPr>
          <p:nvPr/>
        </p:nvCxnSpPr>
        <p:spPr>
          <a:xfrm rot="10800000" flipH="1" flipV="1">
            <a:off x="4367047" y="1924285"/>
            <a:ext cx="1631481" cy="1750593"/>
          </a:xfrm>
          <a:prstGeom prst="bentConnector3">
            <a:avLst>
              <a:gd name="adj1" fmla="val -1401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156;p18">
            <a:extLst>
              <a:ext uri="{FF2B5EF4-FFF2-40B4-BE49-F238E27FC236}">
                <a16:creationId xmlns:a16="http://schemas.microsoft.com/office/drawing/2014/main" id="{11F769C4-A01E-383E-D864-CA9C817A0932}"/>
              </a:ext>
            </a:extLst>
          </p:cNvPr>
          <p:cNvSpPr txBox="1"/>
          <p:nvPr/>
        </p:nvSpPr>
        <p:spPr>
          <a:xfrm>
            <a:off x="4367046" y="3193558"/>
            <a:ext cx="1328224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Đối tượng</a:t>
            </a:r>
            <a:endParaRPr sz="2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" name="Google Shape;156;p18">
            <a:extLst>
              <a:ext uri="{FF2B5EF4-FFF2-40B4-BE49-F238E27FC236}">
                <a16:creationId xmlns:a16="http://schemas.microsoft.com/office/drawing/2014/main" id="{71DFEDC6-08EF-F30A-B6FA-8B12874ED601}"/>
              </a:ext>
            </a:extLst>
          </p:cNvPr>
          <p:cNvSpPr txBox="1"/>
          <p:nvPr/>
        </p:nvSpPr>
        <p:spPr>
          <a:xfrm>
            <a:off x="6054929" y="3435328"/>
            <a:ext cx="1328224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Thủ thư và độc giả</a:t>
            </a:r>
            <a:endParaRPr sz="2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2" grpId="0"/>
      <p:bldP spid="15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1.Giới thiệu về đồ án</a:t>
            </a:r>
            <a:endParaRPr dirty="0"/>
          </a:p>
        </p:txBody>
      </p:sp>
      <p:grpSp>
        <p:nvGrpSpPr>
          <p:cNvPr id="174" name="Google Shape;174;p19"/>
          <p:cNvGrpSpPr/>
          <p:nvPr/>
        </p:nvGrpSpPr>
        <p:grpSpPr>
          <a:xfrm>
            <a:off x="715100" y="1511054"/>
            <a:ext cx="3852550" cy="2425050"/>
            <a:chOff x="719450" y="1379625"/>
            <a:chExt cx="1813801" cy="2425050"/>
          </a:xfrm>
        </p:grpSpPr>
        <p:sp>
          <p:nvSpPr>
            <p:cNvPr id="175" name="Google Shape;175;p19"/>
            <p:cNvSpPr txBox="1"/>
            <p:nvPr/>
          </p:nvSpPr>
          <p:spPr>
            <a:xfrm>
              <a:off x="719451" y="1379625"/>
              <a:ext cx="18138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 b="1" dirty="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Yêu cầu</a:t>
              </a:r>
              <a:endParaRPr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719450" y="1717925"/>
              <a:ext cx="1813800" cy="2086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dirty="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1.Tạo CSDL thư viện và nhập liệu cho các bảng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dirty="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2.Đáp ứng được các yêu cầu chức năng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dirty="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3.Xây dựng hệ thống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180" name="Google Shape;180;p19"/>
          <p:cNvGrpSpPr/>
          <p:nvPr/>
        </p:nvGrpSpPr>
        <p:grpSpPr>
          <a:xfrm>
            <a:off x="4425656" y="1511054"/>
            <a:ext cx="3857003" cy="1442830"/>
            <a:chOff x="6615200" y="1379625"/>
            <a:chExt cx="1813801" cy="1442830"/>
          </a:xfrm>
        </p:grpSpPr>
        <p:sp>
          <p:nvSpPr>
            <p:cNvPr id="181" name="Google Shape;181;p19"/>
            <p:cNvSpPr txBox="1"/>
            <p:nvPr/>
          </p:nvSpPr>
          <p:spPr>
            <a:xfrm>
              <a:off x="6615201" y="1379625"/>
              <a:ext cx="18138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 b="1" dirty="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Chức năng</a:t>
              </a:r>
              <a:endParaRPr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6615200" y="1717925"/>
              <a:ext cx="1813800" cy="1104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dirty="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2.1 Quản lý sách theo thể loại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dirty="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2.2 Quá trình mượn trả sách</a:t>
              </a:r>
              <a:endParaRPr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86" name="Google Shape;186;p19"/>
          <p:cNvSpPr/>
          <p:nvPr/>
        </p:nvSpPr>
        <p:spPr>
          <a:xfrm>
            <a:off x="1340000" y="2113800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7231225" y="2113800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7231225" y="3119900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2.Xác định thực thể và mối quan hệ </a:t>
            </a:r>
            <a:endParaRPr dirty="0"/>
          </a:p>
        </p:txBody>
      </p:sp>
      <p:grpSp>
        <p:nvGrpSpPr>
          <p:cNvPr id="232" name="Google Shape;232;p20"/>
          <p:cNvGrpSpPr/>
          <p:nvPr/>
        </p:nvGrpSpPr>
        <p:grpSpPr>
          <a:xfrm>
            <a:off x="719450" y="1379625"/>
            <a:ext cx="7581095" cy="3594396"/>
            <a:chOff x="719450" y="1379625"/>
            <a:chExt cx="1813801" cy="3594396"/>
          </a:xfrm>
        </p:grpSpPr>
        <p:sp>
          <p:nvSpPr>
            <p:cNvPr id="233" name="Google Shape;233;p20"/>
            <p:cNvSpPr txBox="1"/>
            <p:nvPr/>
          </p:nvSpPr>
          <p:spPr>
            <a:xfrm>
              <a:off x="719451" y="1379625"/>
              <a:ext cx="18138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 b="1" dirty="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I.Xác định tập thực thể &amp; thuộc tính</a:t>
              </a:r>
              <a:endParaRPr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4" name="Google Shape;234;p20"/>
            <p:cNvSpPr txBox="1"/>
            <p:nvPr/>
          </p:nvSpPr>
          <p:spPr>
            <a:xfrm>
              <a:off x="719450" y="1717925"/>
              <a:ext cx="1813800" cy="3256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42900" marR="0" lvl="0" indent="-342900" algn="just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Sách</a:t>
              </a:r>
              <a:r>
                <a:rPr lang="vi-VN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vi-VN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gồm các thuộc tính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Mã</a:t>
              </a:r>
              <a:r>
                <a:rPr lang="vi-VN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sách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tên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sách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,</a:t>
              </a:r>
              <a:r>
                <a:rPr lang="vi-VN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nhà xuất bản,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năm</a:t>
              </a:r>
              <a:r>
                <a:rPr lang="vi-VN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xuất bản, giá sách và số lượng sách còn lại của đầu sách đó trong thư viện.</a:t>
              </a:r>
              <a:endParaRPr lang="en-US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342900" marR="0" lvl="0" indent="-342900" algn="just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Sách</a:t>
              </a:r>
              <a:r>
                <a:rPr lang="vi-VN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quản lý theo thể loại. Mỗi thể loại bao gồm mã thể loại và tên của thể loại đó.</a:t>
              </a:r>
              <a:endParaRPr lang="en-US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342900" marR="0" lvl="0" indent="-342900" algn="just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Vị</a:t>
              </a:r>
              <a:r>
                <a:rPr lang="vi-VN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trí của sách trong thư viện có mã vị trí, số kệ mà cuốn sách đó đang nằm.</a:t>
              </a:r>
              <a:endParaRPr lang="en-US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342900" marR="0" lvl="0" indent="-342900" algn="just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Tác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giả</a:t>
              </a:r>
              <a:r>
                <a:rPr lang="vi-VN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viết sách được lưu trữ thông tin với mã tác giả, tên tác giả và ngày sinh của tác giả đó</a:t>
              </a:r>
              <a:endParaRPr lang="en-US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342900" marR="0" lvl="0" indent="-342900" algn="just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vi-VN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Độc giả mượn đọc sách có mã độc giả, họ tên, giới tính, địa chỉ, email, số điện thoại.</a:t>
              </a:r>
              <a:endParaRPr lang="en-US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342900" marR="0" lvl="0" indent="-342900" algn="just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Độc</a:t>
              </a:r>
              <a:r>
                <a:rPr lang="vi-VN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giả muốn mượn sách phải có thẻ thư viện, thông tin về thẻ thư viện bao gồm mã thẻ, ngày bắt đầu làm thẻ và ngày hết hạn.</a:t>
              </a:r>
              <a:endParaRPr lang="en-US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342900" marR="0" lvl="0" indent="-342900" algn="just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Thủ</a:t>
              </a:r>
              <a:r>
                <a:rPr lang="vi-VN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thư làm việc tại thư viện được tổ chức lưu trữ gồm có mã thủ thư, tên, giới tính, ngày sinh, địa chỉ, số điện thoại, email.</a:t>
              </a:r>
              <a:endParaRPr lang="en-US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342900" marR="0" lvl="0" indent="-342900" algn="just" fontAlgn="base">
                <a:spcBef>
                  <a:spcPts val="0"/>
                </a:spcBef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Phiếu</a:t>
              </a:r>
              <a:r>
                <a:rPr lang="vi-VN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nhập lưu số lượng sách nhập của 1 hoặc đầu sách, thời gian nhập và ghi chú.</a:t>
              </a:r>
              <a:endParaRPr lang="en-US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342900" marR="0" lvl="0" indent="-342900" algn="just" fontAlgn="base">
                <a:spcBef>
                  <a:spcPts val="0"/>
                </a:spcBef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vi-VN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Phiếu mượn bao gồm mã phiếu mượn, ngày mượn, ngày trả và ngày hẹn trả.</a:t>
              </a:r>
              <a:endParaRPr lang="en-US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Roboto Condensed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5;p20">
            <a:extLst>
              <a:ext uri="{FF2B5EF4-FFF2-40B4-BE49-F238E27FC236}">
                <a16:creationId xmlns:a16="http://schemas.microsoft.com/office/drawing/2014/main" id="{403E5B6D-BEFB-76E8-E8AE-2D94420F89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2.Xác định thực thể và mối quan hệ </a:t>
            </a:r>
            <a:endParaRPr dirty="0"/>
          </a:p>
        </p:txBody>
      </p:sp>
      <p:grpSp>
        <p:nvGrpSpPr>
          <p:cNvPr id="7" name="Google Shape;232;p20">
            <a:extLst>
              <a:ext uri="{FF2B5EF4-FFF2-40B4-BE49-F238E27FC236}">
                <a16:creationId xmlns:a16="http://schemas.microsoft.com/office/drawing/2014/main" id="{4536194A-547A-EC11-4853-F3175524473A}"/>
              </a:ext>
            </a:extLst>
          </p:cNvPr>
          <p:cNvGrpSpPr/>
          <p:nvPr/>
        </p:nvGrpSpPr>
        <p:grpSpPr>
          <a:xfrm>
            <a:off x="719450" y="1379625"/>
            <a:ext cx="7581095" cy="3594396"/>
            <a:chOff x="719450" y="1379625"/>
            <a:chExt cx="1813801" cy="3594396"/>
          </a:xfrm>
        </p:grpSpPr>
        <p:sp>
          <p:nvSpPr>
            <p:cNvPr id="8" name="Google Shape;233;p20">
              <a:extLst>
                <a:ext uri="{FF2B5EF4-FFF2-40B4-BE49-F238E27FC236}">
                  <a16:creationId xmlns:a16="http://schemas.microsoft.com/office/drawing/2014/main" id="{F27F2CAD-E369-C0D7-78A8-194BBE17C9AB}"/>
                </a:ext>
              </a:extLst>
            </p:cNvPr>
            <p:cNvSpPr txBox="1"/>
            <p:nvPr/>
          </p:nvSpPr>
          <p:spPr>
            <a:xfrm>
              <a:off x="719451" y="1379625"/>
              <a:ext cx="18138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 b="1" dirty="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II.Xác định mối quan hệ &amp; liên kết </a:t>
              </a:r>
              <a:endParaRPr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234;p20">
              <a:extLst>
                <a:ext uri="{FF2B5EF4-FFF2-40B4-BE49-F238E27FC236}">
                  <a16:creationId xmlns:a16="http://schemas.microsoft.com/office/drawing/2014/main" id="{3EB66D63-A148-9C50-4FC1-71A3601E86D7}"/>
                </a:ext>
              </a:extLst>
            </p:cNvPr>
            <p:cNvSpPr txBox="1"/>
            <p:nvPr/>
          </p:nvSpPr>
          <p:spPr>
            <a:xfrm>
              <a:off x="719450" y="1717925"/>
              <a:ext cx="1813800" cy="3256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7432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•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Mỗi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cuốn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sách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trung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thư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viện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được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quản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lý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thông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qua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Thể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Loại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và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Vị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Trí</a:t>
              </a:r>
              <a:endParaRPr lang="en-US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27432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  	•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Mỗi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cuốn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sách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có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1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hoặc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nhiều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thể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loại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khác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nhau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và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ngược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lại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.</a:t>
              </a:r>
              <a:endParaRPr lang="en-US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27432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  	•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Mỗi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cuốn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sách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có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1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vị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trí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, 1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vị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trí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thể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có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nhiều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sách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hoặc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không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có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cuốn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nào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.</a:t>
              </a:r>
              <a:endParaRPr lang="en-US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27432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•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Một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tác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giả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có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thể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viết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nhiều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cuốn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sách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.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Một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cuốn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sách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có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thể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có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nhiều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tác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giả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viết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.</a:t>
              </a:r>
              <a:endParaRPr lang="en-US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27432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•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Thư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viện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có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những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người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mượn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sách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(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Độc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giả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),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họ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có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thể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mượn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nhiều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sách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, 1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cuốn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sách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có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thể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có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nhiều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người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mượn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.</a:t>
              </a:r>
              <a:endParaRPr lang="en-US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27432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•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Sách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được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cho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các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người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mượn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mượn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thông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qua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Thẻ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Thư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Viện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.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Thông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tin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về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1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lần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mượn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gồm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có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Ngày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mượn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và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ngày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trả</a:t>
              </a:r>
              <a:endParaRPr lang="en-US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27432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•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Mỗi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độc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giả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chỉ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đăng</a:t>
              </a:r>
              <a:r>
                <a:rPr lang="vi-VN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ký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duy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nhất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1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thẻ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thư</a:t>
              </a:r>
              <a:r>
                <a:rPr lang="vi-VN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viện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một</a:t>
              </a:r>
              <a:r>
                <a:rPr lang="vi-VN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t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hẻ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thư</a:t>
              </a:r>
              <a:r>
                <a:rPr lang="vi-VN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viện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chỉ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thuộc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về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duy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nhất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1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độc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giả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.</a:t>
              </a:r>
              <a:endParaRPr lang="en-US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27432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•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Sách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trong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quá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trình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nhập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và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mượn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/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trả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được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quản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lý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bởi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Thủ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Thư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.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Mỗi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thủ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thư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có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các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ca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làm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việc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khác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nhau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.</a:t>
              </a:r>
              <a:endParaRPr lang="en-US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27432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•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Sách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khi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nhập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được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lập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phiếu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bởi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1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Thủ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Thư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mỗi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Thủ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Thư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có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thể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lập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nhiều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phiếu</a:t>
              </a:r>
              <a:r>
                <a:rPr lang="en-US" dirty="0">
                  <a:solidFill>
                    <a:srgbClr val="000000"/>
                  </a:solidFill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.</a:t>
              </a:r>
              <a:endParaRPr lang="en-US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Roboto Condensed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5;p20">
            <a:extLst>
              <a:ext uri="{FF2B5EF4-FFF2-40B4-BE49-F238E27FC236}">
                <a16:creationId xmlns:a16="http://schemas.microsoft.com/office/drawing/2014/main" id="{1A84956A-4E58-92BD-01BC-3B0AE8F293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2.Xác định thực thể và mối quan hệ </a:t>
            </a:r>
            <a:endParaRPr dirty="0"/>
          </a:p>
        </p:txBody>
      </p:sp>
      <p:grpSp>
        <p:nvGrpSpPr>
          <p:cNvPr id="9" name="Google Shape;232;p20">
            <a:extLst>
              <a:ext uri="{FF2B5EF4-FFF2-40B4-BE49-F238E27FC236}">
                <a16:creationId xmlns:a16="http://schemas.microsoft.com/office/drawing/2014/main" id="{F237C615-1A44-53ED-EA64-4CA875A3458F}"/>
              </a:ext>
            </a:extLst>
          </p:cNvPr>
          <p:cNvGrpSpPr/>
          <p:nvPr/>
        </p:nvGrpSpPr>
        <p:grpSpPr>
          <a:xfrm>
            <a:off x="719450" y="1379625"/>
            <a:ext cx="7581095" cy="3594396"/>
            <a:chOff x="719450" y="1379625"/>
            <a:chExt cx="1813801" cy="3594396"/>
          </a:xfrm>
        </p:grpSpPr>
        <p:sp>
          <p:nvSpPr>
            <p:cNvPr id="10" name="Google Shape;233;p20">
              <a:extLst>
                <a:ext uri="{FF2B5EF4-FFF2-40B4-BE49-F238E27FC236}">
                  <a16:creationId xmlns:a16="http://schemas.microsoft.com/office/drawing/2014/main" id="{3C368674-4500-B5E3-D044-5FAF3BE1C2D7}"/>
                </a:ext>
              </a:extLst>
            </p:cNvPr>
            <p:cNvSpPr txBox="1"/>
            <p:nvPr/>
          </p:nvSpPr>
          <p:spPr>
            <a:xfrm>
              <a:off x="719451" y="1379625"/>
              <a:ext cx="18138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 b="1" dirty="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III.Mô hình thực thể liên kết – Sơ đồ ERD </a:t>
              </a:r>
              <a:endParaRPr sz="20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1" name="Google Shape;234;p20">
              <a:extLst>
                <a:ext uri="{FF2B5EF4-FFF2-40B4-BE49-F238E27FC236}">
                  <a16:creationId xmlns:a16="http://schemas.microsoft.com/office/drawing/2014/main" id="{5252E1EA-9FA3-C6B2-1BAB-93E9E920C4CC}"/>
                </a:ext>
              </a:extLst>
            </p:cNvPr>
            <p:cNvSpPr txBox="1"/>
            <p:nvPr/>
          </p:nvSpPr>
          <p:spPr>
            <a:xfrm>
              <a:off x="719450" y="1717925"/>
              <a:ext cx="1813800" cy="3256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Roboto Condensed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594034-D48E-2F70-B3F0-64976E4149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8015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r>
              <a:rPr lang="vi-VN" dirty="0"/>
              <a:t>Chuyển đổi sơ đồ ER sang lược đồ quan hệ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ernational Book and Copyright Day Infographics by Slidesgo">
  <a:themeElements>
    <a:clrScheme name="Simple Light">
      <a:dk1>
        <a:srgbClr val="4C3E35"/>
      </a:dk1>
      <a:lt1>
        <a:srgbClr val="834F30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C3E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993</Words>
  <Application>Microsoft Office PowerPoint</Application>
  <PresentationFormat>On-screen Show (16:9)</PresentationFormat>
  <Paragraphs>100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Roboto Condensed</vt:lpstr>
      <vt:lpstr>International Book and Copyright Day Infographics by Slidesgo</vt:lpstr>
      <vt:lpstr>Đồ án phân tích thiết kế cơ sở dữ liệu cho hệ thống quản lý thư viện </vt:lpstr>
      <vt:lpstr>Mục Lục</vt:lpstr>
      <vt:lpstr>1.Giới thiệu về đồ án</vt:lpstr>
      <vt:lpstr>1.Giới thiệu về đồ án</vt:lpstr>
      <vt:lpstr>2.Xác định thực thể và mối quan hệ </vt:lpstr>
      <vt:lpstr>2.Xác định thực thể và mối quan hệ </vt:lpstr>
      <vt:lpstr>2.Xác định thực thể và mối quan hệ </vt:lpstr>
      <vt:lpstr>PowerPoint Presentation</vt:lpstr>
      <vt:lpstr>3.Chuyển đổi sơ đồ ER sang lược đồ quan hệ</vt:lpstr>
      <vt:lpstr>PowerPoint Presentation</vt:lpstr>
      <vt:lpstr>4.Đặc tả Database</vt:lpstr>
      <vt:lpstr>4.Đặc tả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5.RELATIONSHIP DIAGRAM</vt:lpstr>
      <vt:lpstr>PowerPoint Presentation</vt:lpstr>
      <vt:lpstr>6.Danh sách truy vấn đã thiết kế</vt:lpstr>
      <vt:lpstr>THANKS FOR WATCHING!!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phân tích thiết kế cơ sở dữ liệu cho hệ thống quản lý thư viện </dc:title>
  <cp:lastModifiedBy>Trịnh Hùng Mạnh - 66IT4</cp:lastModifiedBy>
  <cp:revision>8</cp:revision>
  <dcterms:modified xsi:type="dcterms:W3CDTF">2023-01-09T16:02:20Z</dcterms:modified>
</cp:coreProperties>
</file>