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大標題文字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1" cy="1362076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3" y="2906713"/>
            <a:ext cx="7772401" cy="1500188"/>
          </a:xfrm>
          <a:prstGeom prst="rect">
            <a:avLst/>
          </a:prstGeom>
        </p:spPr>
        <p:txBody>
          <a:bodyPr lIns="45707" tIns="45707" rIns="45707" bIns="45707"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05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129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191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25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大標題文字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1" cy="1362076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3" y="2906713"/>
            <a:ext cx="7772401" cy="1500188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189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378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565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754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42892" indent="-342892">
              <a:spcBef>
                <a:spcPts val="600"/>
              </a:spcBef>
              <a:defRPr sz="2800"/>
            </a:lvl1pPr>
            <a:lvl2pPr marL="790554" indent="-333366">
              <a:spcBef>
                <a:spcPts val="600"/>
              </a:spcBef>
              <a:defRPr sz="2800"/>
            </a:lvl2pPr>
            <a:lvl3pPr marL="1234409" indent="-320031">
              <a:spcBef>
                <a:spcPts val="600"/>
              </a:spcBef>
              <a:defRPr sz="2800"/>
            </a:lvl3pPr>
            <a:lvl4pPr marL="1727156" indent="-355590">
              <a:spcBef>
                <a:spcPts val="600"/>
              </a:spcBef>
              <a:defRPr sz="2800"/>
            </a:lvl4pPr>
            <a:lvl5pPr marL="2184344" indent="-355590">
              <a:spcBef>
                <a:spcPts val="6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3"/>
            <a:ext cx="4040188" cy="6397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189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378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565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754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45030" y="1535113"/>
            <a:ext cx="4041776" cy="6397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16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大標題文字"/>
          <p:cNvSpPr txBox="1">
            <a:spLocks noGrp="1"/>
          </p:cNvSpPr>
          <p:nvPr>
            <p:ph type="title"/>
          </p:nvPr>
        </p:nvSpPr>
        <p:spPr>
          <a:xfrm>
            <a:off x="457205" y="273049"/>
            <a:ext cx="3008315" cy="1162052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0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6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42892" indent="-342892"/>
            <a:lvl2pPr marL="783751" indent="-326563"/>
            <a:lvl3pPr marL="1219169" indent="-304791"/>
            <a:lvl4pPr marL="1737316" indent="-365750"/>
            <a:lvl5pPr marL="2194504" indent="-365750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91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57205" y="1435104"/>
            <a:ext cx="3008315" cy="4691063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1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大標題文字"/>
          <p:cNvSpPr txBox="1">
            <a:spLocks noGrp="1"/>
          </p:cNvSpPr>
          <p:nvPr>
            <p:ph type="title"/>
          </p:nvPr>
        </p:nvSpPr>
        <p:spPr>
          <a:xfrm>
            <a:off x="1792289" y="4800602"/>
            <a:ext cx="5486401" cy="566740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0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1792289" y="612776"/>
            <a:ext cx="54864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0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9" y="5367340"/>
            <a:ext cx="5486401" cy="8048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189">
              <a:spcBef>
                <a:spcPts val="300"/>
              </a:spcBef>
              <a:buSzTx/>
              <a:buFontTx/>
              <a:buNone/>
              <a:defRPr sz="1400"/>
            </a:lvl2pPr>
            <a:lvl3pPr marL="0" indent="914378">
              <a:spcBef>
                <a:spcPts val="300"/>
              </a:spcBef>
              <a:buSzTx/>
              <a:buFontTx/>
              <a:buNone/>
              <a:defRPr sz="1400"/>
            </a:lvl3pPr>
            <a:lvl4pPr marL="0" indent="1371565">
              <a:spcBef>
                <a:spcPts val="300"/>
              </a:spcBef>
              <a:buSzTx/>
              <a:buFontTx/>
              <a:buNone/>
              <a:defRPr sz="1400"/>
            </a:lvl4pPr>
            <a:lvl5pPr marL="0" indent="1828754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0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42892" indent="-342892"/>
            <a:lvl2pPr marL="783751" indent="-326563"/>
            <a:lvl3pPr marL="1219169" indent="-304791"/>
            <a:lvl4pPr marL="1737316" indent="-365750"/>
            <a:lvl5pPr marL="2194504" indent="-365750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1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大標題文字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8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9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8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42892" indent="-342892"/>
            <a:lvl2pPr marL="783751" indent="-326563"/>
            <a:lvl3pPr marL="1219169" indent="-304791"/>
            <a:lvl4pPr marL="1737316" indent="-365750"/>
            <a:lvl5pPr marL="2194504" indent="-365750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2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5" y="6608660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大標題文字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1" cy="1362076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3" y="2906713"/>
            <a:ext cx="7772401" cy="1500188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142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287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429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574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4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4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88550" indent="-331450">
              <a:spcBef>
                <a:spcPts val="600"/>
              </a:spcBef>
              <a:defRPr sz="2800"/>
            </a:lvl2pPr>
            <a:lvl3pPr marL="1231940" indent="-317742">
              <a:spcBef>
                <a:spcPts val="600"/>
              </a:spcBef>
              <a:defRPr sz="2800"/>
            </a:lvl3pPr>
            <a:lvl4pPr marL="1724341" indent="-353047">
              <a:spcBef>
                <a:spcPts val="600"/>
              </a:spcBef>
              <a:defRPr sz="2800"/>
            </a:lvl4pPr>
            <a:lvl5pPr marL="2181441" indent="-353047">
              <a:spcBef>
                <a:spcPts val="6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4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341296" indent="-341296">
              <a:spcBef>
                <a:spcPts val="600"/>
              </a:spcBef>
              <a:defRPr sz="2800"/>
            </a:lvl1pPr>
            <a:lvl2pPr marL="788684" indent="-331507">
              <a:spcBef>
                <a:spcPts val="600"/>
              </a:spcBef>
              <a:defRPr sz="2800"/>
            </a:lvl2pPr>
            <a:lvl3pPr marL="1232157" indent="-317801">
              <a:spcBef>
                <a:spcPts val="600"/>
              </a:spcBef>
              <a:defRPr sz="2800"/>
            </a:lvl3pPr>
            <a:lvl4pPr marL="1724644" indent="-353112">
              <a:spcBef>
                <a:spcPts val="600"/>
              </a:spcBef>
              <a:defRPr sz="2800"/>
            </a:lvl4pPr>
            <a:lvl5pPr marL="2181821" indent="-353112">
              <a:spcBef>
                <a:spcPts val="6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5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3"/>
            <a:ext cx="4040188" cy="639764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142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287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429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574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63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45035" y="1535113"/>
            <a:ext cx="4041776" cy="639764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26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大標題文字"/>
          <p:cNvSpPr txBox="1">
            <a:spLocks noGrp="1"/>
          </p:cNvSpPr>
          <p:nvPr>
            <p:ph type="title"/>
          </p:nvPr>
        </p:nvSpPr>
        <p:spPr>
          <a:xfrm>
            <a:off x="457205" y="273049"/>
            <a:ext cx="3008315" cy="1162052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60"/>
            <a:ext cx="5111750" cy="5853115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341296" indent="-341296"/>
            <a:lvl2pPr marL="781918" indent="-324741"/>
            <a:lvl3pPr marL="1217023" indent="-302667"/>
            <a:lvl4pPr marL="1734733" indent="-363201"/>
            <a:lvl5pPr marL="2191910" indent="-363201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88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57205" y="1435104"/>
            <a:ext cx="3008315" cy="4691063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2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大標題文字"/>
          <p:cNvSpPr txBox="1">
            <a:spLocks noGrp="1"/>
          </p:cNvSpPr>
          <p:nvPr>
            <p:ph type="title"/>
          </p:nvPr>
        </p:nvSpPr>
        <p:spPr>
          <a:xfrm>
            <a:off x="1792289" y="4800602"/>
            <a:ext cx="5486401" cy="566740"/>
          </a:xfrm>
          <a:prstGeom prst="rect">
            <a:avLst/>
          </a:prstGeom>
        </p:spPr>
        <p:txBody>
          <a:bodyPr lIns="45714" tIns="45714" rIns="45714" bIns="45714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7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1792289" y="612776"/>
            <a:ext cx="54864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9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9" y="5367347"/>
            <a:ext cx="5486401" cy="804864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142">
              <a:spcBef>
                <a:spcPts val="300"/>
              </a:spcBef>
              <a:buSzTx/>
              <a:buFontTx/>
              <a:buNone/>
              <a:defRPr sz="1400"/>
            </a:lvl2pPr>
            <a:lvl3pPr marL="0" indent="914287">
              <a:spcBef>
                <a:spcPts val="300"/>
              </a:spcBef>
              <a:buSzTx/>
              <a:buFontTx/>
              <a:buNone/>
              <a:defRPr sz="1400"/>
            </a:lvl3pPr>
            <a:lvl4pPr marL="0" indent="1371429">
              <a:spcBef>
                <a:spcPts val="300"/>
              </a:spcBef>
              <a:buSzTx/>
              <a:buFontTx/>
              <a:buNone/>
              <a:defRPr sz="1400"/>
            </a:lvl4pPr>
            <a:lvl5pPr marL="0" indent="1828574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7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341296" indent="-341296"/>
            <a:lvl2pPr marL="781918" indent="-324741"/>
            <a:lvl3pPr marL="1217023" indent="-302667"/>
            <a:lvl4pPr marL="1734733" indent="-363201"/>
            <a:lvl5pPr marL="2191910" indent="-363201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大標題文字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8"/>
          </a:xfrm>
          <a:prstGeom prst="rect">
            <a:avLst/>
          </a:prstGeom>
        </p:spPr>
        <p:txBody>
          <a:bodyPr lIns="45714" tIns="45714" rIns="45714" bIns="45714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6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8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marL="341296" indent="-341296"/>
            <a:lvl2pPr marL="781918" indent="-324741"/>
            <a:lvl3pPr marL="1217023" indent="-302667"/>
            <a:lvl4pPr marL="1734733" indent="-363201"/>
            <a:lvl5pPr marL="2191910" indent="-363201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66"/>
            <a:ext cx="243003" cy="246209"/>
          </a:xfrm>
          <a:prstGeom prst="rect">
            <a:avLst/>
          </a:prstGeom>
        </p:spPr>
        <p:txBody>
          <a:bodyPr lIns="45714" tIns="45714" rIns="45714" bIns="45714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內文層級一…"/>
          <p:cNvSpPr txBox="1">
            <a:spLocks noGrp="1"/>
          </p:cNvSpPr>
          <p:nvPr>
            <p:ph type="body" idx="1"/>
          </p:nvPr>
        </p:nvSpPr>
        <p:spPr>
          <a:xfrm>
            <a:off x="179513" y="932725"/>
            <a:ext cx="8784978" cy="5568620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342776" indent="-342776">
              <a:spcBef>
                <a:spcPts val="600"/>
              </a:spcBef>
              <a:buFontTx/>
              <a:buBlip>
                <a:blip r:embed="rId2"/>
              </a:buBlip>
              <a:defRPr sz="2800"/>
            </a:lvl1pPr>
            <a:lvl2pPr marL="790305" indent="-333260">
              <a:spcBef>
                <a:spcPts val="600"/>
              </a:spcBef>
              <a:buFontTx/>
              <a:buBlip>
                <a:blip r:embed="rId3"/>
              </a:buBlip>
              <a:defRPr sz="2800"/>
            </a:lvl2pPr>
            <a:lvl3pPr marL="1234008" indent="-319922">
              <a:spcBef>
                <a:spcPts val="600"/>
              </a:spcBef>
              <a:buFontTx/>
              <a:buBlip>
                <a:blip r:embed="rId4"/>
              </a:buBlip>
              <a:defRPr sz="2800"/>
            </a:lvl3pPr>
            <a:lvl4pPr marL="1726593" indent="-355469">
              <a:spcBef>
                <a:spcPts val="600"/>
              </a:spcBef>
              <a:buFontTx/>
              <a:buBlip>
                <a:blip r:embed="rId5"/>
              </a:buBlip>
              <a:defRPr sz="2800"/>
            </a:lvl4pPr>
            <a:lvl5pPr marL="2225461" indent="-397157">
              <a:spcBef>
                <a:spcPts val="600"/>
              </a:spcBef>
              <a:buFontTx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32" name="大標題文字"/>
          <p:cNvSpPr txBox="1">
            <a:spLocks noGrp="1"/>
          </p:cNvSpPr>
          <p:nvPr>
            <p:ph type="title"/>
          </p:nvPr>
        </p:nvSpPr>
        <p:spPr>
          <a:xfrm>
            <a:off x="179511" y="164638"/>
            <a:ext cx="5040562" cy="634084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>
            <a:lvl1pPr algn="l">
              <a:defRPr sz="2800">
                <a:solidFill>
                  <a:srgbClr val="3399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" y="6613970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大標題文字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1" cy="1362076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3" y="2906713"/>
            <a:ext cx="7772401" cy="1500188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034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084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123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169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4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341215" indent="-341215">
              <a:spcBef>
                <a:spcPts val="600"/>
              </a:spcBef>
              <a:defRPr sz="2800"/>
            </a:lvl1pPr>
            <a:lvl2pPr marL="788511" indent="-331433">
              <a:spcBef>
                <a:spcPts val="600"/>
              </a:spcBef>
              <a:defRPr sz="2800"/>
            </a:lvl2pPr>
            <a:lvl3pPr marL="1231878" indent="-317725">
              <a:spcBef>
                <a:spcPts val="600"/>
              </a:spcBef>
              <a:defRPr sz="2800"/>
            </a:lvl3pPr>
            <a:lvl4pPr marL="1724254" indent="-353028">
              <a:spcBef>
                <a:spcPts val="600"/>
              </a:spcBef>
              <a:defRPr sz="2800"/>
            </a:lvl4pPr>
            <a:lvl5pPr marL="2181332" indent="-353028">
              <a:spcBef>
                <a:spcPts val="6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5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3"/>
            <a:ext cx="4040188" cy="639764"/>
          </a:xfrm>
          <a:prstGeom prst="rect">
            <a:avLst/>
          </a:prstGeom>
        </p:spPr>
        <p:txBody>
          <a:bodyPr lIns="45707" tIns="45707" rIns="45707" bIns="45707"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058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129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191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258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2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45042" y="1535113"/>
            <a:ext cx="4041776" cy="639764"/>
          </a:xfrm>
          <a:prstGeom prst="rect">
            <a:avLst/>
          </a:prstGeom>
        </p:spPr>
        <p:txBody>
          <a:bodyPr lIns="45707" tIns="45707" rIns="45707" bIns="45707" anchor="b">
            <a:normAutofit/>
          </a:bodyPr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5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3"/>
            <a:ext cx="4040188" cy="639764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034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084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123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169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60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45043" y="1535113"/>
            <a:ext cx="4041776" cy="639764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en-US" smtClean="0"/>
              <a:t>Click to edit Master text styles</a:t>
            </a:r>
          </a:p>
        </p:txBody>
      </p:sp>
      <p:sp>
        <p:nvSpPr>
          <p:cNvPr id="36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大標題文字"/>
          <p:cNvSpPr txBox="1">
            <a:spLocks noGrp="1"/>
          </p:cNvSpPr>
          <p:nvPr>
            <p:ph type="title"/>
          </p:nvPr>
        </p:nvSpPr>
        <p:spPr>
          <a:xfrm>
            <a:off x="457205" y="273049"/>
            <a:ext cx="3008315" cy="1162052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4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62"/>
            <a:ext cx="5111750" cy="5853116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341215" indent="-341215"/>
            <a:lvl2pPr marL="781747" indent="-324669"/>
            <a:lvl3pPr marL="1216748" indent="-302595"/>
            <a:lvl4pPr marL="1734341" indent="-363115"/>
            <a:lvl5pPr marL="2191419" indent="-363115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85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57205" y="1435104"/>
            <a:ext cx="3008315" cy="4691063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38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大標題文字"/>
          <p:cNvSpPr txBox="1">
            <a:spLocks noGrp="1"/>
          </p:cNvSpPr>
          <p:nvPr>
            <p:ph type="title"/>
          </p:nvPr>
        </p:nvSpPr>
        <p:spPr>
          <a:xfrm>
            <a:off x="1792289" y="4800602"/>
            <a:ext cx="5486401" cy="566740"/>
          </a:xfrm>
          <a:prstGeom prst="rect">
            <a:avLst/>
          </a:prstGeom>
        </p:spPr>
        <p:txBody>
          <a:bodyPr lIns="45706" tIns="45706" rIns="45706" bIns="45706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4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1792289" y="612776"/>
            <a:ext cx="54864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9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9" y="5367359"/>
            <a:ext cx="5486401" cy="804864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034">
              <a:spcBef>
                <a:spcPts val="300"/>
              </a:spcBef>
              <a:buSzTx/>
              <a:buFontTx/>
              <a:buNone/>
              <a:defRPr sz="1400"/>
            </a:lvl2pPr>
            <a:lvl3pPr marL="0" indent="914084">
              <a:spcBef>
                <a:spcPts val="300"/>
              </a:spcBef>
              <a:buSzTx/>
              <a:buFontTx/>
              <a:buNone/>
              <a:defRPr sz="1400"/>
            </a:lvl3pPr>
            <a:lvl4pPr marL="0" indent="1371123">
              <a:spcBef>
                <a:spcPts val="300"/>
              </a:spcBef>
              <a:buSzTx/>
              <a:buFontTx/>
              <a:buNone/>
              <a:defRPr sz="1400"/>
            </a:lvl4pPr>
            <a:lvl5pPr marL="0" indent="1828169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9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4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341215" indent="-341215"/>
            <a:lvl2pPr marL="781747" indent="-324669"/>
            <a:lvl3pPr marL="1216748" indent="-302595"/>
            <a:lvl4pPr marL="1734341" indent="-363115"/>
            <a:lvl5pPr marL="2191419" indent="-363115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0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大標題文字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8"/>
          </a:xfrm>
          <a:prstGeom prst="rect">
            <a:avLst/>
          </a:prstGeom>
        </p:spPr>
        <p:txBody>
          <a:bodyPr lIns="45706" tIns="45706" rIns="45706" bIns="45706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3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8"/>
          </a:xfrm>
          <a:prstGeom prst="rect">
            <a:avLst/>
          </a:prstGeom>
        </p:spPr>
        <p:txBody>
          <a:bodyPr lIns="45706" tIns="45706" rIns="45706" bIns="45706">
            <a:normAutofit/>
          </a:bodyPr>
          <a:lstStyle>
            <a:lvl1pPr marL="341215" indent="-341215"/>
            <a:lvl2pPr marL="781747" indent="-324669"/>
            <a:lvl3pPr marL="1216748" indent="-302595"/>
            <a:lvl4pPr marL="1734341" indent="-363115"/>
            <a:lvl5pPr marL="2191419" indent="-363115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1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8"/>
            <a:ext cx="242987" cy="246193"/>
          </a:xfrm>
          <a:prstGeom prst="rect">
            <a:avLst/>
          </a:prstGeom>
        </p:spPr>
        <p:txBody>
          <a:bodyPr lIns="45706" tIns="45706" rIns="45706" bIns="45706"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0ABA9D-4EB4-4908-B93A-C3E1E00177A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0ABA9D-4EB4-4908-B93A-C3E1E00177A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>
            <a:spLocks noGrp="1"/>
          </p:cNvSpPr>
          <p:nvPr>
            <p:ph type="title"/>
          </p:nvPr>
        </p:nvSpPr>
        <p:spPr>
          <a:xfrm>
            <a:off x="457205" y="273049"/>
            <a:ext cx="3008315" cy="1162052"/>
          </a:xfrm>
          <a:prstGeom prst="rect">
            <a:avLst/>
          </a:prstGeom>
        </p:spPr>
        <p:txBody>
          <a:bodyPr lIns="45707" tIns="45707" rIns="45707" bIns="45707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62"/>
            <a:ext cx="5111750" cy="5853116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7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57205" y="1435104"/>
            <a:ext cx="3008315" cy="4691063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en-US" smtClean="0"/>
              <a:t>Click to edit Master text styles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>
            <a:spLocks noGrp="1"/>
          </p:cNvSpPr>
          <p:nvPr>
            <p:ph type="title"/>
          </p:nvPr>
        </p:nvSpPr>
        <p:spPr>
          <a:xfrm>
            <a:off x="1792289" y="4800602"/>
            <a:ext cx="5486401" cy="566740"/>
          </a:xfrm>
          <a:prstGeom prst="rect">
            <a:avLst/>
          </a:prstGeom>
        </p:spPr>
        <p:txBody>
          <a:bodyPr lIns="45707" tIns="45707" rIns="45707" bIns="45707"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1792289" y="612776"/>
            <a:ext cx="5486401" cy="4114801"/>
          </a:xfrm>
          <a:prstGeom prst="rect">
            <a:avLst/>
          </a:prstGeom>
        </p:spPr>
        <p:txBody>
          <a:bodyPr lIns="91439" rIns="91439"/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9" y="5367356"/>
            <a:ext cx="5486401" cy="804864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058">
              <a:spcBef>
                <a:spcPts val="300"/>
              </a:spcBef>
              <a:buSzTx/>
              <a:buFontTx/>
              <a:buNone/>
              <a:defRPr sz="1400"/>
            </a:lvl2pPr>
            <a:lvl3pPr marL="0" indent="914129">
              <a:spcBef>
                <a:spcPts val="300"/>
              </a:spcBef>
              <a:buSzTx/>
              <a:buFontTx/>
              <a:buNone/>
              <a:defRPr sz="1400"/>
            </a:lvl3pPr>
            <a:lvl4pPr marL="0" indent="1371191">
              <a:spcBef>
                <a:spcPts val="300"/>
              </a:spcBef>
              <a:buSzTx/>
              <a:buFontTx/>
              <a:buNone/>
              <a:defRPr sz="1400"/>
            </a:lvl4pPr>
            <a:lvl5pPr marL="0" indent="1828258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大標題文字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8"/>
          </a:xfrm>
          <a:prstGeom prst="rect">
            <a:avLst/>
          </a:prstGeom>
        </p:spPr>
        <p:txBody>
          <a:bodyPr lIns="45707" tIns="45707" rIns="45707" bIns="45707" anchor="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5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8"/>
          </a:xfrm>
          <a:prstGeom prst="rect">
            <a:avLst/>
          </a:prstGeom>
        </p:spPr>
        <p:txBody>
          <a:bodyPr lIns="45707" tIns="45707" rIns="45707" bIns="45707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-9524" y="6608675"/>
            <a:ext cx="242989" cy="246195"/>
          </a:xfrm>
          <a:prstGeom prst="rect">
            <a:avLst/>
          </a:prstGeom>
        </p:spPr>
        <p:txBody>
          <a:bodyPr/>
          <a:lstStyle/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內文層級一…"/>
          <p:cNvSpPr txBox="1">
            <a:spLocks noGrp="1"/>
          </p:cNvSpPr>
          <p:nvPr>
            <p:ph type="body" idx="1"/>
          </p:nvPr>
        </p:nvSpPr>
        <p:spPr>
          <a:xfrm>
            <a:off x="179514" y="932725"/>
            <a:ext cx="8784977" cy="556862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42892" indent="-342892">
              <a:spcBef>
                <a:spcPts val="600"/>
              </a:spcBef>
              <a:buFontTx/>
              <a:buBlip>
                <a:blip r:embed="rId2"/>
              </a:buBlip>
              <a:defRPr sz="2800"/>
            </a:lvl1pPr>
            <a:lvl2pPr marL="790554" indent="-333366">
              <a:spcBef>
                <a:spcPts val="600"/>
              </a:spcBef>
              <a:buFontTx/>
              <a:buBlip>
                <a:blip r:embed="rId3"/>
              </a:buBlip>
              <a:defRPr sz="2800"/>
            </a:lvl2pPr>
            <a:lvl3pPr marL="1234409" indent="-320031">
              <a:spcBef>
                <a:spcPts val="600"/>
              </a:spcBef>
              <a:buFontTx/>
              <a:buBlip>
                <a:blip r:embed="rId4"/>
              </a:buBlip>
              <a:defRPr sz="2800"/>
            </a:lvl3pPr>
            <a:lvl4pPr marL="1727156" indent="-355590">
              <a:spcBef>
                <a:spcPts val="600"/>
              </a:spcBef>
              <a:buFontTx/>
              <a:buBlip>
                <a:blip r:embed="rId5"/>
              </a:buBlip>
              <a:defRPr sz="2800"/>
            </a:lvl4pPr>
            <a:lvl5pPr marL="2228793" indent="-400039">
              <a:spcBef>
                <a:spcPts val="600"/>
              </a:spcBef>
              <a:buFontTx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8" name="大標題文字"/>
          <p:cNvSpPr txBox="1">
            <a:spLocks noGrp="1"/>
          </p:cNvSpPr>
          <p:nvPr>
            <p:ph type="title"/>
          </p:nvPr>
        </p:nvSpPr>
        <p:spPr>
          <a:xfrm>
            <a:off x="179511" y="164638"/>
            <a:ext cx="5040562" cy="634084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>
            <a:lvl1pPr algn="l">
              <a:defRPr sz="2800">
                <a:solidFill>
                  <a:srgbClr val="3399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" y="6613952"/>
            <a:ext cx="243011" cy="246217"/>
          </a:xfrm>
          <a:prstGeom prst="rect">
            <a:avLst/>
          </a:prstGeom>
        </p:spPr>
        <p:txBody>
          <a:bodyPr lIns="45718" tIns="45718" rIns="45718" bIns="45718"/>
          <a:lstStyle>
            <a:lvl1pPr defTabSz="685800"/>
          </a:lstStyle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>
          <a:xfrm>
            <a:off x="1" y="1"/>
            <a:ext cx="9144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7460" y="21600"/>
                </a:lnTo>
                <a:lnTo>
                  <a:pt x="16380" y="2160"/>
                </a:lnTo>
                <a:lnTo>
                  <a:pt x="0" y="2160"/>
                </a:lnTo>
                <a:lnTo>
                  <a:pt x="0" y="0"/>
                </a:lnTo>
                <a:close/>
              </a:path>
            </a:pathLst>
          </a:custGeom>
          <a:solidFill>
            <a:srgbClr val="5DCEA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" name="Picture 2"/>
          <p:cNvGrpSpPr/>
          <p:nvPr/>
        </p:nvGrpSpPr>
        <p:grpSpPr>
          <a:xfrm>
            <a:off x="1979616" y="6667502"/>
            <a:ext cx="7164387" cy="190501"/>
            <a:chOff x="0" y="0"/>
            <a:chExt cx="7164386" cy="142875"/>
          </a:xfrm>
        </p:grpSpPr>
        <p:sp>
          <p:nvSpPr>
            <p:cNvPr id="4" name="矩形"/>
            <p:cNvSpPr/>
            <p:nvPr/>
          </p:nvSpPr>
          <p:spPr>
            <a:xfrm>
              <a:off x="0" y="0"/>
              <a:ext cx="7164387" cy="142875"/>
            </a:xfrm>
            <a:prstGeom prst="rect">
              <a:avLst/>
            </a:prstGeom>
            <a:solidFill>
              <a:srgbClr val="5DCE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" name="image2.png" descr="image2.png"/>
            <p:cNvPicPr>
              <a:picLocks noChangeAspect="1"/>
            </p:cNvPicPr>
            <p:nvPr/>
          </p:nvPicPr>
          <p:blipFill>
            <a:blip r:embed="rId39" cstate="email">
              <a:extLst/>
            </a:blip>
            <a:stretch>
              <a:fillRect/>
            </a:stretch>
          </p:blipFill>
          <p:spPr>
            <a:xfrm>
              <a:off x="0" y="0"/>
              <a:ext cx="7164387" cy="142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大標題文字"/>
          <p:cNvSpPr txBox="1">
            <a:spLocks noGrp="1"/>
          </p:cNvSpPr>
          <p:nvPr>
            <p:ph type="title"/>
          </p:nvPr>
        </p:nvSpPr>
        <p:spPr>
          <a:xfrm>
            <a:off x="457200" y="9207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大標題文字</a:t>
            </a:r>
          </a:p>
        </p:txBody>
      </p:sp>
      <p:sp>
        <p:nvSpPr>
          <p:cNvPr id="8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0083"/>
            <a:ext cx="242989" cy="246195"/>
          </a:xfrm>
          <a:prstGeom prst="rect">
            <a:avLst/>
          </a:prstGeom>
          <a:ln w="12700">
            <a:miter lim="400000"/>
          </a:ln>
        </p:spPr>
        <p:txBody>
          <a:bodyPr wrap="none" lIns="45707" tIns="45707" rIns="45707" bIns="45707" anchor="ctr">
            <a:spAutoFit/>
          </a:bodyPr>
          <a:lstStyle>
            <a:lvl1pPr>
              <a:defRPr sz="1000">
                <a:solidFill>
                  <a:srgbClr val="A6A6A6"/>
                </a:solidFill>
              </a:defRPr>
            </a:lvl1pPr>
          </a:lstStyle>
          <a:p>
            <a:fld id="{629C65FC-FA07-47C7-B7E3-B3219BF795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1ACD3A53-0C51-4773-96A9-65F4EC3C585A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2" t="9721"/>
          <a:stretch>
            <a:fillRect/>
          </a:stretch>
        </p:blipFill>
        <p:spPr>
          <a:xfrm>
            <a:off x="7643834" y="79453"/>
            <a:ext cx="1285884" cy="7368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8" r:id="rId37"/>
  </p:sldLayoutIdLst>
  <p:transition spd="med"/>
  <p:txStyles>
    <p:titleStyle>
      <a:lvl1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058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129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191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258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1233" marR="0" indent="-341233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1785" marR="0" indent="-324685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6810" marR="0" indent="-302612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4428" marR="0" indent="-36313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1528" marR="0" indent="-36313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0960" marR="0" indent="-36564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028" marR="0" indent="-36564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5090" marR="0" indent="-36564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2152" marR="0" indent="-365644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5506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261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69706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6806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5487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2581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1996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6777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32diskimager/" TargetMode="External"/><Relationship Id="rId2" Type="http://schemas.openxmlformats.org/officeDocument/2006/relationships/hyperlink" Target="https://www.raspberrypi.org/downloads/raspbian/" TargetMode="Externa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www.raspberrypi.org/forums/viewtopic.php?t=190130" TargetMode="External"/><Relationship Id="rId4" Type="http://schemas.openxmlformats.org/officeDocument/2006/relationships/hyperlink" Target="https://thepi.io/how-to-install-raspbian-on-the-raspberry-p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57" y="1066800"/>
            <a:ext cx="88392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dirty="0" smtClean="0">
                <a:solidFill>
                  <a:srgbClr val="000000"/>
                </a:solidFill>
                <a:sym typeface="Calibri"/>
              </a:rPr>
              <a:t>Hệ điều hành có Gui – </a:t>
            </a:r>
            <a:r>
              <a:rPr lang="en-US" b="1" dirty="0">
                <a:solidFill>
                  <a:srgbClr val="000000"/>
                </a:solidFill>
                <a:sym typeface="Calibri"/>
              </a:rPr>
              <a:t>(</a:t>
            </a:r>
            <a:r>
              <a:rPr lang="en-US" b="1" dirty="0"/>
              <a:t>Raspbian Buster with desktop</a:t>
            </a:r>
            <a:r>
              <a:rPr lang="en-US" b="1" dirty="0">
                <a:solidFill>
                  <a:srgbClr val="000000"/>
                </a:solidFill>
                <a:sym typeface="Calibri"/>
              </a:rPr>
              <a:t>)</a:t>
            </a:r>
            <a:endParaRPr lang="en-US" b="1" dirty="0"/>
          </a:p>
          <a:p>
            <a:pPr algn="ctr" hangingPunct="0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://www.raspberrypi.org/downloads/raspbian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939" y="1731493"/>
            <a:ext cx="88392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dirty="0" smtClean="0">
                <a:solidFill>
                  <a:srgbClr val="000000"/>
                </a:solidFill>
                <a:sym typeface="Calibri"/>
              </a:rPr>
              <a:t>Win32DiskImager Software</a:t>
            </a:r>
          </a:p>
          <a:p>
            <a:pPr algn="ctr" hangingPunct="0"/>
            <a:r>
              <a:rPr lang="en-US" dirty="0">
                <a:hlinkClick r:id="rId3"/>
              </a:rPr>
              <a:t>https://sourceforge.net/projects/win32diskimager/</a:t>
            </a:r>
            <a:endParaRPr lang="en-US" dirty="0" smtClean="0"/>
          </a:p>
        </p:txBody>
      </p:sp>
      <p:sp>
        <p:nvSpPr>
          <p:cNvPr id="7" name="AutoShape 2" descr="Raspbian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Win32 Disk Imager - Raspbia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4401" y="2398604"/>
            <a:ext cx="58044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Hướng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dẫn cài đặt tại đây:</a:t>
            </a:r>
          </a:p>
          <a:p>
            <a:pPr algn="ctr" hangingPunct="0"/>
            <a:r>
              <a:rPr lang="en-US" dirty="0">
                <a:hlinkClick r:id="rId4"/>
              </a:rPr>
              <a:t>https://thepi.io/how-to-install-raspbian-on-the-raspberry-pi/</a:t>
            </a:r>
            <a:endParaRPr lang="en-US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4492" y="33219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/>
            <a:r>
              <a:rPr lang="en-US" dirty="0" smtClean="0">
                <a:solidFill>
                  <a:srgbClr val="000000"/>
                </a:solidFill>
                <a:sym typeface="Calibri"/>
              </a:rPr>
              <a:t>Sau khi cài hệ điều hành thành công.</a:t>
            </a:r>
          </a:p>
          <a:p>
            <a:pPr hangingPunct="0"/>
            <a:r>
              <a:rPr lang="en-US" dirty="0" smtClean="0">
                <a:solidFill>
                  <a:srgbClr val="000000"/>
                </a:solidFill>
                <a:sym typeface="Calibri"/>
              </a:rPr>
              <a:t>Từ </a:t>
            </a:r>
            <a:r>
              <a:rPr lang="en-US" dirty="0">
                <a:solidFill>
                  <a:srgbClr val="000000"/>
                </a:solidFill>
                <a:sym typeface="Calibri"/>
              </a:rPr>
              <a:t>terminal gõ: </a:t>
            </a:r>
            <a:r>
              <a:rPr lang="en-US" b="1" dirty="0">
                <a:solidFill>
                  <a:srgbClr val="000000"/>
                </a:solidFill>
                <a:sym typeface="Calibri"/>
              </a:rPr>
              <a:t>Sudo raspi-config</a:t>
            </a:r>
          </a:p>
          <a:p>
            <a:pPr hangingPunct="0"/>
            <a:r>
              <a:rPr lang="en-US" dirty="0">
                <a:solidFill>
                  <a:srgbClr val="000000"/>
                </a:solidFill>
                <a:sym typeface="Calibri"/>
              </a:rPr>
              <a:t>Chọn </a:t>
            </a:r>
            <a:r>
              <a:rPr lang="en-US" b="1" dirty="0">
                <a:solidFill>
                  <a:srgbClr val="000000"/>
                </a:solidFill>
                <a:sym typeface="Calibri"/>
              </a:rPr>
              <a:t>interfacing Options </a:t>
            </a:r>
            <a:r>
              <a:rPr lang="en-US" dirty="0">
                <a:solidFill>
                  <a:srgbClr val="000000"/>
                </a:solidFill>
                <a:sym typeface="Calibri"/>
              </a:rPr>
              <a:t>– Enabel SSH và VNC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4501" y="4419600"/>
            <a:ext cx="501207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Clone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Source code tại:</a:t>
            </a:r>
          </a:p>
          <a:p>
            <a:pPr algn="ctr" hangingPunct="0"/>
            <a:r>
              <a:rPr lang="en-US" u="sng" dirty="0">
                <a:solidFill>
                  <a:srgbClr val="0070C0"/>
                </a:solidFill>
              </a:rPr>
              <a:t>http://</a:t>
            </a:r>
            <a:r>
              <a:rPr lang="en-US" u="sng" dirty="0" smtClean="0">
                <a:solidFill>
                  <a:srgbClr val="0070C0"/>
                </a:solidFill>
              </a:rPr>
              <a:t>10.224.81.70:3000/THIEU-FII/Pick-To-Light.git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7454" y="5399880"/>
            <a:ext cx="597836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Tạo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shorcut cho File (tham khảo tại đây):</a:t>
            </a:r>
          </a:p>
          <a:p>
            <a:pPr algn="ctr" hangingPunct="0"/>
            <a:r>
              <a:rPr lang="en-US" dirty="0">
                <a:hlinkClick r:id="rId5"/>
              </a:rPr>
              <a:t>https://www.raspberrypi.org/forums/viewtopic.php?t=190130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975" y="457200"/>
            <a:ext cx="484651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u="sng" dirty="0" smtClean="0">
                <a:sym typeface="Calibri"/>
              </a:rPr>
              <a:t>Một số tham khảo cho cấu hình Raspberry pi</a:t>
            </a:r>
            <a:endParaRPr kumimoji="0" lang="en-US" sz="2000" b="1" i="0" u="sng" strike="noStrike" cap="none" spc="0" normalizeH="0" baseline="0" dirty="0">
              <a:ln>
                <a:noFill/>
              </a:ln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364051"/>
      </p:ext>
    </p:extLst>
  </p:cSld>
  <p:clrMapOvr>
    <a:masterClrMapping/>
  </p:clrMapOvr>
</p:sld>
</file>

<file path=ppt/theme/theme1.xml><?xml version="1.0" encoding="utf-8"?>
<a:theme xmlns:a="http://schemas.openxmlformats.org/drawingml/2006/main" name="foxconn2">
  <a:themeElements>
    <a:clrScheme name="3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3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format_IT_HR_Project</Template>
  <TotalTime>95</TotalTime>
  <Words>86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foxconn2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2019-08-03T02:39:54Z</dcterms:created>
  <dcterms:modified xsi:type="dcterms:W3CDTF">2019-08-08T04:41:28Z</dcterms:modified>
</cp:coreProperties>
</file>