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636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05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12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191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25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8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565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75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>
              <a:spcBef>
                <a:spcPts val="600"/>
              </a:spcBef>
              <a:defRPr sz="2800"/>
            </a:lvl1pPr>
            <a:lvl2pPr marL="790554" indent="-333366">
              <a:spcBef>
                <a:spcPts val="600"/>
              </a:spcBef>
              <a:defRPr sz="2800"/>
            </a:lvl2pPr>
            <a:lvl3pPr marL="1234409" indent="-320031">
              <a:spcBef>
                <a:spcPts val="600"/>
              </a:spcBef>
              <a:defRPr sz="2800"/>
            </a:lvl3pPr>
            <a:lvl4pPr marL="1727156" indent="-355590">
              <a:spcBef>
                <a:spcPts val="600"/>
              </a:spcBef>
              <a:defRPr sz="2800"/>
            </a:lvl4pPr>
            <a:lvl5pPr marL="2184344" indent="-355590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189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378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565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754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30" y="1535113"/>
            <a:ext cx="4041776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16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6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91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1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40"/>
            <a:ext cx="5486401" cy="8048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189">
              <a:spcBef>
                <a:spcPts val="300"/>
              </a:spcBef>
              <a:buSzTx/>
              <a:buFontTx/>
              <a:buNone/>
              <a:defRPr sz="1400"/>
            </a:lvl2pPr>
            <a:lvl3pPr marL="0" indent="914378">
              <a:spcBef>
                <a:spcPts val="300"/>
              </a:spcBef>
              <a:buSzTx/>
              <a:buFontTx/>
              <a:buNone/>
              <a:defRPr sz="1400"/>
            </a:lvl3pPr>
            <a:lvl4pPr marL="0" indent="1371565">
              <a:spcBef>
                <a:spcPts val="300"/>
              </a:spcBef>
              <a:buSzTx/>
              <a:buFontTx/>
              <a:buNone/>
              <a:defRPr sz="1400"/>
            </a:lvl4pPr>
            <a:lvl5pPr marL="0" indent="1828754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1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42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287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42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57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4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88550" indent="-331450">
              <a:spcBef>
                <a:spcPts val="600"/>
              </a:spcBef>
              <a:defRPr sz="2800"/>
            </a:lvl2pPr>
            <a:lvl3pPr marL="1231940" indent="-317742">
              <a:spcBef>
                <a:spcPts val="600"/>
              </a:spcBef>
              <a:defRPr sz="2800"/>
            </a:lvl3pPr>
            <a:lvl4pPr marL="1724341" indent="-353047">
              <a:spcBef>
                <a:spcPts val="600"/>
              </a:spcBef>
              <a:defRPr sz="2800"/>
            </a:lvl4pPr>
            <a:lvl5pPr marL="2181441" indent="-353047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>
              <a:spcBef>
                <a:spcPts val="600"/>
              </a:spcBef>
              <a:defRPr sz="2800"/>
            </a:lvl1pPr>
            <a:lvl2pPr marL="788684" indent="-331507">
              <a:spcBef>
                <a:spcPts val="600"/>
              </a:spcBef>
              <a:defRPr sz="2800"/>
            </a:lvl2pPr>
            <a:lvl3pPr marL="1232157" indent="-317801">
              <a:spcBef>
                <a:spcPts val="600"/>
              </a:spcBef>
              <a:defRPr sz="2800"/>
            </a:lvl3pPr>
            <a:lvl4pPr marL="1724644" indent="-353112">
              <a:spcBef>
                <a:spcPts val="600"/>
              </a:spcBef>
              <a:defRPr sz="2800"/>
            </a:lvl4pPr>
            <a:lvl5pPr marL="2181821" indent="-353112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142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287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429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574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63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35" y="1535113"/>
            <a:ext cx="4041776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2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0"/>
            <a:ext cx="5111750" cy="5853115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88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2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7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9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47"/>
            <a:ext cx="5486401" cy="8048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142">
              <a:spcBef>
                <a:spcPts val="300"/>
              </a:spcBef>
              <a:buSzTx/>
              <a:buFontTx/>
              <a:buNone/>
              <a:defRPr sz="1400"/>
            </a:lvl2pPr>
            <a:lvl3pPr marL="0" indent="914287">
              <a:spcBef>
                <a:spcPts val="300"/>
              </a:spcBef>
              <a:buSzTx/>
              <a:buFontTx/>
              <a:buNone/>
              <a:defRPr sz="1400"/>
            </a:lvl3pPr>
            <a:lvl4pPr marL="0" indent="1371429">
              <a:spcBef>
                <a:spcPts val="300"/>
              </a:spcBef>
              <a:buSzTx/>
              <a:buFontTx/>
              <a:buNone/>
              <a:defRPr sz="1400"/>
            </a:lvl4pPr>
            <a:lvl5pPr marL="0" indent="1828574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7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513" y="932725"/>
            <a:ext cx="8784978" cy="5568620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2776" indent="-342776">
              <a:spcBef>
                <a:spcPts val="600"/>
              </a:spcBef>
              <a:buFontTx/>
              <a:buBlip>
                <a:blip r:embed="rId2"/>
              </a:buBlip>
              <a:defRPr sz="2800"/>
            </a:lvl1pPr>
            <a:lvl2pPr marL="790305" indent="-333260">
              <a:spcBef>
                <a:spcPts val="600"/>
              </a:spcBef>
              <a:buFontTx/>
              <a:buBlip>
                <a:blip r:embed="rId3"/>
              </a:buBlip>
              <a:defRPr sz="2800"/>
            </a:lvl2pPr>
            <a:lvl3pPr marL="1234008" indent="-319922">
              <a:spcBef>
                <a:spcPts val="600"/>
              </a:spcBef>
              <a:buFontTx/>
              <a:buBlip>
                <a:blip r:embed="rId4"/>
              </a:buBlip>
              <a:defRPr sz="2800"/>
            </a:lvl3pPr>
            <a:lvl4pPr marL="1726593" indent="-355469">
              <a:spcBef>
                <a:spcPts val="600"/>
              </a:spcBef>
              <a:buFontTx/>
              <a:buBlip>
                <a:blip r:embed="rId5"/>
              </a:buBlip>
              <a:defRPr sz="2800"/>
            </a:lvl4pPr>
            <a:lvl5pPr marL="2225461" indent="-397157">
              <a:spcBef>
                <a:spcPts val="600"/>
              </a:spcBef>
              <a:buFontTx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32" name="大標題文字"/>
          <p:cNvSpPr txBox="1">
            <a:spLocks noGrp="1"/>
          </p:cNvSpPr>
          <p:nvPr>
            <p:ph type="title"/>
          </p:nvPr>
        </p:nvSpPr>
        <p:spPr>
          <a:xfrm>
            <a:off x="179511" y="164638"/>
            <a:ext cx="5040562" cy="634084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2800">
                <a:solidFill>
                  <a:srgbClr val="339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" y="6613970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03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08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123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16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>
              <a:spcBef>
                <a:spcPts val="600"/>
              </a:spcBef>
              <a:defRPr sz="2800"/>
            </a:lvl1pPr>
            <a:lvl2pPr marL="788511" indent="-331433">
              <a:spcBef>
                <a:spcPts val="600"/>
              </a:spcBef>
              <a:defRPr sz="2800"/>
            </a:lvl2pPr>
            <a:lvl3pPr marL="1231878" indent="-317725">
              <a:spcBef>
                <a:spcPts val="600"/>
              </a:spcBef>
              <a:defRPr sz="2800"/>
            </a:lvl3pPr>
            <a:lvl4pPr marL="1724254" indent="-353028">
              <a:spcBef>
                <a:spcPts val="600"/>
              </a:spcBef>
              <a:defRPr sz="2800"/>
            </a:lvl4pPr>
            <a:lvl5pPr marL="2181332" indent="-353028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058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129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191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258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2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42" y="1535113"/>
            <a:ext cx="4041776" cy="639764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034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084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123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169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6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43" y="1535113"/>
            <a:ext cx="4041776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3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4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2"/>
            <a:ext cx="5111750" cy="5853116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85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3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59"/>
            <a:ext cx="5486401" cy="8048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034">
              <a:spcBef>
                <a:spcPts val="300"/>
              </a:spcBef>
              <a:buSzTx/>
              <a:buFontTx/>
              <a:buNone/>
              <a:defRPr sz="1400"/>
            </a:lvl2pPr>
            <a:lvl3pPr marL="0" indent="914084">
              <a:spcBef>
                <a:spcPts val="300"/>
              </a:spcBef>
              <a:buSzTx/>
              <a:buFontTx/>
              <a:buNone/>
              <a:defRPr sz="1400"/>
            </a:lvl3pPr>
            <a:lvl4pPr marL="0" indent="1371123">
              <a:spcBef>
                <a:spcPts val="300"/>
              </a:spcBef>
              <a:buSzTx/>
              <a:buFontTx/>
              <a:buNone/>
              <a:defRPr sz="1400"/>
            </a:lvl4pPr>
            <a:lvl5pPr marL="0" indent="1828169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4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3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448F66-B6D5-4FC5-8C04-F70F68659FE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448F66-B6D5-4FC5-8C04-F70F68659FE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448F66-B6D5-4FC5-8C04-F70F68659FE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2"/>
            <a:ext cx="5111750" cy="5853116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7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56"/>
            <a:ext cx="5486401" cy="8048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058">
              <a:spcBef>
                <a:spcPts val="300"/>
              </a:spcBef>
              <a:buSzTx/>
              <a:buFontTx/>
              <a:buNone/>
              <a:defRPr sz="1400"/>
            </a:lvl2pPr>
            <a:lvl3pPr marL="0" indent="914129">
              <a:spcBef>
                <a:spcPts val="300"/>
              </a:spcBef>
              <a:buSzTx/>
              <a:buFontTx/>
              <a:buNone/>
              <a:defRPr sz="1400"/>
            </a:lvl3pPr>
            <a:lvl4pPr marL="0" indent="1371191">
              <a:spcBef>
                <a:spcPts val="300"/>
              </a:spcBef>
              <a:buSzTx/>
              <a:buFontTx/>
              <a:buNone/>
              <a:defRPr sz="1400"/>
            </a:lvl4pPr>
            <a:lvl5pPr marL="0" indent="1828258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514" y="932725"/>
            <a:ext cx="8784977" cy="556862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>
              <a:spcBef>
                <a:spcPts val="600"/>
              </a:spcBef>
              <a:buFontTx/>
              <a:buBlip>
                <a:blip r:embed="rId2"/>
              </a:buBlip>
              <a:defRPr sz="2800"/>
            </a:lvl1pPr>
            <a:lvl2pPr marL="790554" indent="-333366">
              <a:spcBef>
                <a:spcPts val="600"/>
              </a:spcBef>
              <a:buFontTx/>
              <a:buBlip>
                <a:blip r:embed="rId3"/>
              </a:buBlip>
              <a:defRPr sz="2800"/>
            </a:lvl2pPr>
            <a:lvl3pPr marL="1234409" indent="-320031">
              <a:spcBef>
                <a:spcPts val="600"/>
              </a:spcBef>
              <a:buFontTx/>
              <a:buBlip>
                <a:blip r:embed="rId4"/>
              </a:buBlip>
              <a:defRPr sz="2800"/>
            </a:lvl3pPr>
            <a:lvl4pPr marL="1727156" indent="-355590">
              <a:spcBef>
                <a:spcPts val="600"/>
              </a:spcBef>
              <a:buFontTx/>
              <a:buBlip>
                <a:blip r:embed="rId5"/>
              </a:buBlip>
              <a:defRPr sz="2800"/>
            </a:lvl4pPr>
            <a:lvl5pPr marL="2228793" indent="-400039">
              <a:spcBef>
                <a:spcPts val="600"/>
              </a:spcBef>
              <a:buFontTx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8" name="大標題文字"/>
          <p:cNvSpPr txBox="1">
            <a:spLocks noGrp="1"/>
          </p:cNvSpPr>
          <p:nvPr>
            <p:ph type="title"/>
          </p:nvPr>
        </p:nvSpPr>
        <p:spPr>
          <a:xfrm>
            <a:off x="179511" y="164638"/>
            <a:ext cx="5040562" cy="634084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>
            <a:lvl1pPr algn="l">
              <a:defRPr sz="2800">
                <a:solidFill>
                  <a:srgbClr val="339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" y="6613952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1" y="1"/>
            <a:ext cx="9144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7460" y="21600"/>
                </a:lnTo>
                <a:lnTo>
                  <a:pt x="16380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solidFill>
            <a:srgbClr val="5DCEA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" name="Picture 2"/>
          <p:cNvGrpSpPr/>
          <p:nvPr/>
        </p:nvGrpSpPr>
        <p:grpSpPr>
          <a:xfrm>
            <a:off x="1979616" y="6667502"/>
            <a:ext cx="7164387" cy="190501"/>
            <a:chOff x="0" y="0"/>
            <a:chExt cx="7164386" cy="142875"/>
          </a:xfrm>
        </p:grpSpPr>
        <p:sp>
          <p:nvSpPr>
            <p:cNvPr id="4" name="矩形"/>
            <p:cNvSpPr/>
            <p:nvPr/>
          </p:nvSpPr>
          <p:spPr>
            <a:xfrm>
              <a:off x="0" y="0"/>
              <a:ext cx="7164387" cy="142875"/>
            </a:xfrm>
            <a:prstGeom prst="rect">
              <a:avLst/>
            </a:prstGeom>
            <a:solidFill>
              <a:srgbClr val="5DCE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" name="image2.png" descr="image2.png"/>
            <p:cNvPicPr>
              <a:picLocks noChangeAspect="1"/>
            </p:cNvPicPr>
            <p:nvPr/>
          </p:nvPicPr>
          <p:blipFill>
            <a:blip r:embed="rId40" cstate="email">
              <a:extLst/>
            </a:blip>
            <a:stretch>
              <a:fillRect/>
            </a:stretch>
          </p:blipFill>
          <p:spPr>
            <a:xfrm>
              <a:off x="0" y="0"/>
              <a:ext cx="7164387" cy="142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大標題文字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大標題文字</a:t>
            </a:r>
          </a:p>
        </p:txBody>
      </p:sp>
      <p:sp>
        <p:nvSpPr>
          <p:cNvPr id="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0083"/>
            <a:ext cx="242989" cy="246195"/>
          </a:xfrm>
          <a:prstGeom prst="rect">
            <a:avLst/>
          </a:prstGeom>
          <a:ln w="12700">
            <a:miter lim="400000"/>
          </a:ln>
        </p:spPr>
        <p:txBody>
          <a:bodyPr wrap="none" lIns="45707" tIns="45707" rIns="45707" bIns="45707" anchor="ctr">
            <a:spAutoFit/>
          </a:bodyPr>
          <a:lstStyle>
            <a:lvl1pPr>
              <a:defRPr sz="1000">
                <a:solidFill>
                  <a:srgbClr val="A6A6A6"/>
                </a:solidFill>
              </a:defRPr>
            </a:lvl1pPr>
          </a:lstStyle>
          <a:p>
            <a:fld id="{691A6C21-B398-441B-9D94-FAA01CDF95F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ACD3A53-0C51-4773-96A9-65F4EC3C585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2" t="9721"/>
          <a:stretch>
            <a:fillRect/>
          </a:stretch>
        </p:blipFill>
        <p:spPr>
          <a:xfrm>
            <a:off x="7643834" y="79453"/>
            <a:ext cx="1285884" cy="7368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 spd="med"/>
  <p:txStyles>
    <p:title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058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129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191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258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1233" marR="0" indent="-341233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1785" marR="0" indent="-324685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6810" marR="0" indent="-302612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4428" marR="0" indent="-36313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1528" marR="0" indent="-36313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0960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028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5090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2152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55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261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697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68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487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581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1996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6777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457982"/>
            <a:ext cx="891045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smtClean="0">
                <a:ln>
                  <a:noFill/>
                </a:ln>
                <a:solidFill>
                  <a:srgbClr val="5DCEAF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DOCUMENT</a:t>
            </a:r>
            <a:r>
              <a:rPr kumimoji="0" lang="en-US" sz="2800" b="1" i="0" u="none" strike="noStrike" cap="none" spc="0" normalizeH="0" smtClean="0">
                <a:ln>
                  <a:noFill/>
                </a:ln>
                <a:solidFill>
                  <a:srgbClr val="5DCEAF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FOR WEB MANAGEMENT PICK2LIGHT</a:t>
            </a:r>
            <a:endParaRPr kumimoji="0" lang="en-US" sz="2800" b="1" i="0" u="none" strike="noStrike" cap="none" spc="0" normalizeH="0" baseline="0">
              <a:ln>
                <a:noFill/>
              </a:ln>
              <a:solidFill>
                <a:srgbClr val="5DCEAF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5955270"/>
            <a:ext cx="25879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rgbClr val="000000"/>
                </a:solidFill>
                <a:sym typeface="Calibri"/>
              </a:rPr>
              <a:t>Writer by: Mai Ngoc Tuyen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Date: 08/08/2019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2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4962254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spc="0" normalizeH="0" baseline="0" smtClean="0">
                <a:ln>
                  <a:noFill/>
                </a:ln>
                <a:solidFill>
                  <a:srgbClr val="393636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Function in web management pick2light</a:t>
            </a:r>
            <a:endParaRPr kumimoji="0" lang="en-US" sz="2000" b="1" i="0" strike="noStrike" cap="none" spc="0" normalizeH="0" baseline="0">
              <a:ln>
                <a:noFill/>
              </a:ln>
              <a:solidFill>
                <a:srgbClr val="393636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3173303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Login System</a:t>
            </a:r>
          </a:p>
          <a:p>
            <a:pPr marL="342900" indent="-342900" hangingPunct="0">
              <a:lnSpc>
                <a:spcPct val="200000"/>
              </a:lnSpc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Adapter Mangement</a:t>
            </a:r>
          </a:p>
          <a:p>
            <a:pPr marL="342900" indent="-342900" hangingPunct="0">
              <a:lnSpc>
                <a:spcPct val="200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Document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Management</a:t>
            </a:r>
          </a:p>
          <a:p>
            <a:pPr marL="342900" indent="-342900" hangingPunct="0">
              <a:lnSpc>
                <a:spcPct val="200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Model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Management</a:t>
            </a:r>
          </a:p>
          <a:p>
            <a:pPr marL="342900" indent="-342900" hangingPunct="0">
              <a:lnSpc>
                <a:spcPct val="200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Line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Management</a:t>
            </a:r>
          </a:p>
          <a:p>
            <a:pPr marL="342900" indent="-342900" hangingPunct="0">
              <a:lnSpc>
                <a:spcPct val="200000"/>
              </a:lnSpc>
              <a:buFont typeface="+mj-lt"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Rack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7308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1645641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Login System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044680" cy="436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00600" y="850659"/>
            <a:ext cx="213360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Username: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Admin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smtClean="0">
                <a:solidFill>
                  <a:srgbClr val="000000"/>
                </a:solidFill>
                <a:sym typeface="Calibri"/>
              </a:rPr>
              <a:t>Password:</a:t>
            </a:r>
            <a:r>
              <a:rPr lang="en-US" smtClean="0">
                <a:solidFill>
                  <a:srgbClr val="000000"/>
                </a:solidFill>
                <a:sym typeface="Calibri"/>
              </a:rPr>
              <a:t> 1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62400" y="1496988"/>
            <a:ext cx="1295400" cy="14748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953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2413479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Adapter Mangement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36" y="838200"/>
            <a:ext cx="8558559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Show list Adapter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vào item “Adapter” trong menu phía bên trái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Insert Adapter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Trong màn hình danh sách Adapter ấn nút add phía trên danh sách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Tên Adapter khi thêm không được trùng với Adapter đã có trong hệ thống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Update</a:t>
            </a:r>
            <a:r>
              <a:rPr kumimoji="0" lang="en-US" sz="1800" b="0" i="0" u="sng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Adapter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“Update” nếu muốn cập nhật dữ liệu của dòng đó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hangingPunct="0"/>
            <a:endParaRPr kumimoji="0" lang="en-US" sz="18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baseline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Delete</a:t>
            </a: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Adapter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“Delete” nếu muốn xóa dữ liệu dòng đó đi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Nếu Model có chứa Adapter vừa bị xóa thì hệ thống sẽ cập nhật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Adapter</a:t>
            </a:r>
            <a:r>
              <a:rPr kumimoji="0" lang="en-US" sz="1800" i="0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cho Model đó thành “NULL”</a:t>
            </a:r>
            <a:endParaRPr kumimoji="0" lang="en-US" sz="18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2684387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Document Mangement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08" y="838200"/>
            <a:ext cx="9071392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Show list Document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vào item “Document” trong menu phía bên trái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Insert Document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Trong màn hình danh sách Document ấn nút add phía trên danh sách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hangingPunct="0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Tên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Document khi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thêm không được trùng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với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Document đã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có trong 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hệ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thống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Update</a:t>
            </a:r>
            <a:r>
              <a:rPr kumimoji="0" lang="en-US" sz="1800" b="0" i="0" u="sng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Document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“Update” nếu muốn cập nhật dữ liệu của dòng đó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baseline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Delete</a:t>
            </a: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Document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“Delete” nếu muốn xóa dữ liệu dòng đó đi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Nếu Model có chứa Document vừa bị xóa thì hệ thống sẽ cập nhật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Document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cho Model đó thành “NULL”</a:t>
            </a:r>
            <a:endParaRPr kumimoji="0" lang="en-US" sz="18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8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2214707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Model Mangement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8889611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Show list Model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vào item “Model” trong menu phía bên trái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Insert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Trong màn hình danh sách Model ấn nút add phía trên danh sách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hangingPunct="0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):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KeypartNO khi thêm không được trùng với KeypartNO đã được tạo trong hệ</a:t>
            </a:r>
          </a:p>
          <a:p>
            <a:pPr hangingPunct="0"/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thống.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Update</a:t>
            </a:r>
            <a:r>
              <a:rPr kumimoji="0" lang="en-US" sz="1800" b="0" i="0" u="sng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“Update” nếu muốn cập nhật dữ liệu của dòng đó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baseline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Delete</a:t>
            </a: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“Delete” nếu muốn xóa dữ liệu dòng đó đi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Nếu Rack có chứa Model vừa bị xóa thì hệ thống sẽ tự động cập nhật Model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ở Rack đó thành “Null”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</a:t>
            </a:r>
            <a:endParaRPr kumimoji="0" lang="en-US" sz="18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7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2001508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Line Mangement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36" y="838200"/>
            <a:ext cx="8787019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Show list Line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vào item “Line” trong menu phía bên trái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Insert 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Trong màn hình danh sách Line ấn nút add phía trên danh sách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Tên Line khi thêm không được trùng với Line đã có trong hệ thống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Update</a:t>
            </a:r>
            <a:r>
              <a:rPr kumimoji="0" lang="en-US" sz="1800" b="0" i="0" u="sng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“Update” nếu muốn cập nhật dữ liệu của dòng đó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hangingPunct="0"/>
            <a:endParaRPr kumimoji="0" lang="en-US" sz="18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baseline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Delete</a:t>
            </a: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“Delete” nếu muốn xóa dữ liệu dòng đó đi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Nếu Rack nào nằm trên Line vừa xóa thì hệ thống sẽ tự động cập nhật vị trí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Line trên Rack đó là “Null”</a:t>
            </a:r>
            <a:endParaRPr kumimoji="0" lang="en-US" sz="18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2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5"/>
            <a:ext cx="2100894" cy="400108"/>
          </a:xfrm>
          <a:prstGeom prst="rect">
            <a:avLst/>
          </a:prstGeom>
          <a:solidFill>
            <a:srgbClr val="5DCEAF"/>
          </a:solidFill>
          <a:ln w="12700" cap="flat">
            <a:noFill/>
            <a:miter lim="4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Rack Mangement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36" y="838200"/>
            <a:ext cx="784028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Show list Rack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vào item “Rack” trong menu phía bên trái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Insert Rack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Trong màn hình danh sách Rack ấn nút add phía trên danh sách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*(Lưu ý): Tên Line khi thêm không được trùng với Line đã có trong hệ thống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sng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Update</a:t>
            </a:r>
            <a:r>
              <a:rPr kumimoji="0" lang="en-US" sz="1800" b="0" i="0" u="sng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 Rack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“Update” nếu muốn cập nhật dữ liệu của dòng đó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Calibri"/>
              </a:rPr>
              <a:t>Thực hiện nhập dữ liệu theo mẫu hiển thị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Sau khi nhập dữ liệu xong ấn nút “Save”</a:t>
            </a:r>
          </a:p>
          <a:p>
            <a:pPr hangingPunct="0"/>
            <a:endParaRPr kumimoji="0" lang="en-US" sz="18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u="sng" baseline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Delete</a:t>
            </a:r>
            <a:r>
              <a:rPr lang="en-US" u="sng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 Rack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Calibri"/>
              </a:rPr>
              <a:t>Ấn nút “Delete” nếu muốn xóa dữ liệu dòng đó đi</a:t>
            </a:r>
          </a:p>
        </p:txBody>
      </p:sp>
    </p:spTree>
    <p:extLst>
      <p:ext uri="{BB962C8B-B14F-4D97-AF65-F5344CB8AC3E}">
        <p14:creationId xmlns:p14="http://schemas.microsoft.com/office/powerpoint/2010/main" val="21287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xconn2">
  <a:themeElements>
    <a:clrScheme name="3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3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report5-7-2019</Template>
  <TotalTime>40</TotalTime>
  <Words>753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foxconn2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2019-08-08T03:10:47Z</dcterms:created>
  <dcterms:modified xsi:type="dcterms:W3CDTF">2019-08-08T03:51:11Z</dcterms:modified>
</cp:coreProperties>
</file>