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058822"/>
            <a:ext cx="9448800" cy="1825096"/>
          </a:xfrm>
        </p:spPr>
        <p:txBody>
          <a:bodyPr/>
          <a:lstStyle/>
          <a:p>
            <a:r>
              <a:rPr lang="en-US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QUẢN LÝ KHÁCH SẠN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88510"/>
            <a:ext cx="9448800" cy="2206896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Uyên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51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263" y="1175656"/>
            <a:ext cx="4114800" cy="642257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444" y="1953419"/>
            <a:ext cx="5591175" cy="30575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.</a:t>
            </a:r>
          </a:p>
          <a:p>
            <a:pPr algn="ctr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59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1624" y="295548"/>
            <a:ext cx="2579913" cy="6477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Mockup</a:t>
            </a:r>
            <a:endParaRPr lang="en-US" sz="40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97" y="2184764"/>
            <a:ext cx="2749732" cy="174715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041" y="2041073"/>
            <a:ext cx="8569234" cy="471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7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75546"/>
            <a:ext cx="3456432" cy="617320"/>
          </a:xfrm>
        </p:spPr>
        <p:txBody>
          <a:bodyPr/>
          <a:lstStyle/>
          <a:p>
            <a:pPr marL="0" lvl="3">
              <a:spcBef>
                <a:spcPts val="1000"/>
              </a:spcBef>
            </a:pPr>
            <a:r>
              <a:rPr lang="en-US" i="1" dirty="0" smtClean="0"/>
              <a:t>2. </a:t>
            </a:r>
            <a:r>
              <a:rPr lang="en-US" i="1" dirty="0" err="1" smtClean="0"/>
              <a:t>Thiết</a:t>
            </a:r>
            <a:r>
              <a:rPr lang="en-US" i="1" dirty="0" smtClean="0"/>
              <a:t> </a:t>
            </a:r>
            <a:r>
              <a:rPr lang="en-US" i="1" dirty="0" err="1"/>
              <a:t>kế</a:t>
            </a:r>
            <a:r>
              <a:rPr lang="en-US" i="1" dirty="0"/>
              <a:t> Form </a:t>
            </a:r>
            <a:r>
              <a:rPr lang="en-US" i="1" dirty="0" err="1"/>
              <a:t>Quản</a:t>
            </a:r>
            <a:r>
              <a:rPr lang="en-US" i="1" dirty="0"/>
              <a:t> </a:t>
            </a:r>
            <a:r>
              <a:rPr lang="en-US" i="1" dirty="0" err="1"/>
              <a:t>lý</a:t>
            </a:r>
            <a:r>
              <a:rPr lang="en-US" i="1" dirty="0"/>
              <a:t> </a:t>
            </a:r>
            <a:r>
              <a:rPr lang="en-US" i="1" dirty="0" err="1"/>
              <a:t>nhân</a:t>
            </a:r>
            <a:r>
              <a:rPr lang="en-US" i="1" dirty="0"/>
              <a:t> </a:t>
            </a:r>
            <a:r>
              <a:rPr lang="en-US" i="1" dirty="0" err="1" smtClean="0"/>
              <a:t>viên</a:t>
            </a:r>
            <a:endParaRPr lang="en-US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73703" y="1566332"/>
            <a:ext cx="3456432" cy="626534"/>
          </a:xfrm>
        </p:spPr>
        <p:txBody>
          <a:bodyPr/>
          <a:lstStyle/>
          <a:p>
            <a:pPr marL="0" lvl="3">
              <a:spcBef>
                <a:spcPts val="1000"/>
              </a:spcBef>
            </a:pPr>
            <a:r>
              <a:rPr lang="en-US" i="1" dirty="0" smtClean="0"/>
              <a:t>3. </a:t>
            </a:r>
            <a:r>
              <a:rPr lang="en-US" i="1" dirty="0" err="1" smtClean="0"/>
              <a:t>Thiết</a:t>
            </a:r>
            <a:r>
              <a:rPr lang="en-US" i="1" dirty="0" smtClean="0"/>
              <a:t> </a:t>
            </a:r>
            <a:r>
              <a:rPr lang="en-US" i="1" dirty="0" err="1"/>
              <a:t>kế</a:t>
            </a:r>
            <a:r>
              <a:rPr lang="en-US" i="1" dirty="0"/>
              <a:t> Form </a:t>
            </a:r>
            <a:r>
              <a:rPr lang="en-US" i="1" dirty="0" err="1"/>
              <a:t>Quản</a:t>
            </a:r>
            <a:r>
              <a:rPr lang="en-US" i="1" dirty="0"/>
              <a:t> </a:t>
            </a:r>
            <a:r>
              <a:rPr lang="en-US" i="1" dirty="0" err="1"/>
              <a:t>lý</a:t>
            </a:r>
            <a:r>
              <a:rPr lang="en-US" i="1" dirty="0"/>
              <a:t> </a:t>
            </a:r>
            <a:r>
              <a:rPr lang="en-US" i="1" dirty="0" err="1"/>
              <a:t>khách</a:t>
            </a:r>
            <a:r>
              <a:rPr lang="en-US" i="1" dirty="0"/>
              <a:t> </a:t>
            </a:r>
            <a:r>
              <a:rPr lang="en-US" i="1" dirty="0" err="1" smtClean="0"/>
              <a:t>hàng</a:t>
            </a:r>
            <a:endParaRPr lang="en-US" i="1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2866"/>
            <a:ext cx="5845629" cy="4547568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165" y="2192866"/>
            <a:ext cx="5368835" cy="454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84" y="2183802"/>
            <a:ext cx="5079991" cy="823912"/>
          </a:xfrm>
        </p:spPr>
        <p:txBody>
          <a:bodyPr/>
          <a:lstStyle/>
          <a:p>
            <a:pPr marL="0" lvl="3" algn="ctr">
              <a:spcBef>
                <a:spcPts val="1000"/>
              </a:spcBef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36656"/>
            <a:ext cx="5311775" cy="307706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324267"/>
          </a:xfrm>
        </p:spPr>
        <p:txBody>
          <a:bodyPr/>
          <a:lstStyle/>
          <a:p>
            <a:pPr lvl="3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Chi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168" y="3565385"/>
            <a:ext cx="4568064" cy="221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3">
              <a:spcBef>
                <a:spcPts val="1000"/>
              </a:spcBef>
            </a:pPr>
            <a:r>
              <a:rPr lang="en-US" i="1" dirty="0" smtClean="0"/>
              <a:t>6. </a:t>
            </a:r>
            <a:r>
              <a:rPr lang="en-US" i="1" dirty="0" err="1" smtClean="0"/>
              <a:t>Thiết</a:t>
            </a:r>
            <a:r>
              <a:rPr lang="en-US" i="1" dirty="0" smtClean="0"/>
              <a:t> </a:t>
            </a:r>
            <a:r>
              <a:rPr lang="en-US" i="1" dirty="0" err="1"/>
              <a:t>kế</a:t>
            </a:r>
            <a:r>
              <a:rPr lang="en-US" i="1" dirty="0"/>
              <a:t> Form </a:t>
            </a:r>
            <a:r>
              <a:rPr lang="en-US" i="1" dirty="0" err="1"/>
              <a:t>Quản</a:t>
            </a:r>
            <a:r>
              <a:rPr lang="en-US" i="1" dirty="0"/>
              <a:t> </a:t>
            </a:r>
            <a:r>
              <a:rPr lang="en-US" i="1" dirty="0" err="1"/>
              <a:t>lý</a:t>
            </a:r>
            <a:r>
              <a:rPr lang="en-US" i="1" dirty="0"/>
              <a:t> </a:t>
            </a:r>
            <a:r>
              <a:rPr lang="en-US" i="1" dirty="0" err="1"/>
              <a:t>phòng</a:t>
            </a:r>
            <a:endParaRPr lang="en-US" i="1" dirty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9" y="3132138"/>
            <a:ext cx="4902957" cy="308609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lvl="3">
              <a:spcBef>
                <a:spcPts val="1000"/>
              </a:spcBef>
            </a:pPr>
            <a:r>
              <a:rPr lang="en-US" i="1" dirty="0" smtClean="0"/>
              <a:t>7. </a:t>
            </a:r>
            <a:r>
              <a:rPr lang="en-US" i="1" dirty="0" err="1" smtClean="0"/>
              <a:t>Thiết</a:t>
            </a:r>
            <a:r>
              <a:rPr lang="en-US" i="1" dirty="0" smtClean="0"/>
              <a:t> </a:t>
            </a:r>
            <a:r>
              <a:rPr lang="en-US" i="1" dirty="0" err="1"/>
              <a:t>kế</a:t>
            </a:r>
            <a:r>
              <a:rPr lang="en-US" i="1" dirty="0"/>
              <a:t> Form </a:t>
            </a:r>
            <a:r>
              <a:rPr lang="en-US" i="1" dirty="0" err="1"/>
              <a:t>Quản</a:t>
            </a:r>
            <a:r>
              <a:rPr lang="en-US" i="1" dirty="0"/>
              <a:t> </a:t>
            </a:r>
            <a:r>
              <a:rPr lang="en-US" i="1" dirty="0" err="1"/>
              <a:t>lý</a:t>
            </a:r>
            <a:r>
              <a:rPr lang="en-US" i="1" dirty="0"/>
              <a:t> </a:t>
            </a:r>
            <a:r>
              <a:rPr lang="en-US" i="1" dirty="0" err="1"/>
              <a:t>dịch</a:t>
            </a:r>
            <a:r>
              <a:rPr lang="en-US" i="1" dirty="0"/>
              <a:t> </a:t>
            </a:r>
            <a:r>
              <a:rPr lang="en-US" i="1" dirty="0" err="1"/>
              <a:t>vụ</a:t>
            </a:r>
            <a:endParaRPr lang="en-US" i="1" dirty="0"/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13" y="3132138"/>
            <a:ext cx="5327373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8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3">
              <a:spcBef>
                <a:spcPts val="1000"/>
              </a:spcBef>
            </a:pPr>
            <a:r>
              <a:rPr lang="en-US" i="1" dirty="0" smtClean="0"/>
              <a:t>8. </a:t>
            </a:r>
            <a:r>
              <a:rPr lang="en-US" i="1" dirty="0" err="1" smtClean="0"/>
              <a:t>Thiết</a:t>
            </a:r>
            <a:r>
              <a:rPr lang="en-US" i="1" dirty="0" smtClean="0"/>
              <a:t> </a:t>
            </a:r>
            <a:r>
              <a:rPr lang="en-US" i="1" dirty="0" err="1"/>
              <a:t>kế</a:t>
            </a:r>
            <a:r>
              <a:rPr lang="en-US" i="1" dirty="0"/>
              <a:t> Form </a:t>
            </a:r>
            <a:r>
              <a:rPr lang="en-US" i="1" dirty="0" err="1"/>
              <a:t>Thống</a:t>
            </a:r>
            <a:r>
              <a:rPr lang="en-US" i="1" dirty="0"/>
              <a:t> </a:t>
            </a:r>
            <a:r>
              <a:rPr lang="en-US" i="1" dirty="0" err="1"/>
              <a:t>kê</a:t>
            </a:r>
            <a:r>
              <a:rPr lang="en-US" i="1" dirty="0"/>
              <a:t> </a:t>
            </a:r>
            <a:r>
              <a:rPr lang="en-US" i="1" dirty="0" err="1"/>
              <a:t>doanh</a:t>
            </a:r>
            <a:r>
              <a:rPr lang="en-US" i="1" dirty="0"/>
              <a:t> </a:t>
            </a:r>
            <a:r>
              <a:rPr lang="en-US" i="1" dirty="0" err="1"/>
              <a:t>thu</a:t>
            </a:r>
            <a:endParaRPr lang="en-US" i="1" dirty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77" y="3132138"/>
            <a:ext cx="4198620" cy="30861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lvl="3">
              <a:spcBef>
                <a:spcPts val="1000"/>
              </a:spcBef>
            </a:pPr>
            <a:r>
              <a:rPr lang="en-US" i="1" dirty="0" smtClean="0"/>
              <a:t>9. </a:t>
            </a:r>
            <a:r>
              <a:rPr lang="en-US" i="1" dirty="0" err="1" smtClean="0"/>
              <a:t>Thiết</a:t>
            </a:r>
            <a:r>
              <a:rPr lang="en-US" i="1" dirty="0" smtClean="0"/>
              <a:t> </a:t>
            </a:r>
            <a:r>
              <a:rPr lang="en-US" i="1" dirty="0" err="1"/>
              <a:t>kế</a:t>
            </a:r>
            <a:r>
              <a:rPr lang="en-US" i="1" dirty="0"/>
              <a:t> Form </a:t>
            </a:r>
            <a:r>
              <a:rPr lang="en-US" i="1" dirty="0" err="1"/>
              <a:t>Thống</a:t>
            </a:r>
            <a:r>
              <a:rPr lang="en-US" i="1" dirty="0"/>
              <a:t> </a:t>
            </a:r>
            <a:r>
              <a:rPr lang="en-US" i="1" dirty="0" err="1"/>
              <a:t>kê</a:t>
            </a:r>
            <a:r>
              <a:rPr lang="en-US" i="1" dirty="0"/>
              <a:t> </a:t>
            </a:r>
            <a:r>
              <a:rPr lang="en-US" i="1" dirty="0" err="1"/>
              <a:t>dịch</a:t>
            </a:r>
            <a:r>
              <a:rPr lang="en-US" i="1" dirty="0"/>
              <a:t> </a:t>
            </a:r>
            <a:r>
              <a:rPr lang="en-US" i="1" dirty="0" err="1"/>
              <a:t>vụ</a:t>
            </a:r>
            <a:endParaRPr lang="en-US" i="1" dirty="0"/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011" y="3149729"/>
            <a:ext cx="4576377" cy="305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9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3">
              <a:spcBef>
                <a:spcPts val="1000"/>
              </a:spcBef>
            </a:pPr>
            <a:r>
              <a:rPr lang="en-US" i="1" dirty="0" smtClean="0"/>
              <a:t>10. </a:t>
            </a:r>
            <a:r>
              <a:rPr lang="en-US" i="1" dirty="0" err="1" smtClean="0"/>
              <a:t>Thiết</a:t>
            </a:r>
            <a:r>
              <a:rPr lang="en-US" i="1" dirty="0" smtClean="0"/>
              <a:t> </a:t>
            </a:r>
            <a:r>
              <a:rPr lang="en-US" i="1" dirty="0" err="1"/>
              <a:t>kế</a:t>
            </a:r>
            <a:r>
              <a:rPr lang="en-US" i="1" dirty="0"/>
              <a:t> Form </a:t>
            </a:r>
            <a:r>
              <a:rPr lang="en-US" i="1" dirty="0" err="1"/>
              <a:t>Đăng</a:t>
            </a:r>
            <a:r>
              <a:rPr lang="en-US" i="1" dirty="0"/>
              <a:t> </a:t>
            </a:r>
            <a:r>
              <a:rPr lang="en-US" i="1" dirty="0" err="1"/>
              <a:t>nhập</a:t>
            </a:r>
            <a:endParaRPr lang="en-US" i="1" dirty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27" y="2853223"/>
            <a:ext cx="4313047" cy="33650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lvl="3">
              <a:spcBef>
                <a:spcPts val="1000"/>
              </a:spcBef>
            </a:pPr>
            <a:r>
              <a:rPr lang="en-US" i="1" dirty="0" smtClean="0"/>
              <a:t>11. </a:t>
            </a:r>
            <a:r>
              <a:rPr lang="en-US" i="1" dirty="0" err="1" smtClean="0"/>
              <a:t>Thiết</a:t>
            </a:r>
            <a:r>
              <a:rPr lang="en-US" i="1" dirty="0" smtClean="0"/>
              <a:t> </a:t>
            </a:r>
            <a:r>
              <a:rPr lang="en-US" i="1" dirty="0" err="1"/>
              <a:t>kế</a:t>
            </a:r>
            <a:r>
              <a:rPr lang="en-US" i="1" dirty="0"/>
              <a:t> Form </a:t>
            </a:r>
            <a:r>
              <a:rPr lang="en-US" i="1" dirty="0" err="1"/>
              <a:t>Đổi</a:t>
            </a:r>
            <a:r>
              <a:rPr lang="en-US" i="1" dirty="0"/>
              <a:t> </a:t>
            </a:r>
            <a:r>
              <a:rPr lang="en-US" i="1" dirty="0" err="1"/>
              <a:t>mật</a:t>
            </a:r>
            <a:r>
              <a:rPr lang="en-US" i="1" dirty="0"/>
              <a:t> </a:t>
            </a:r>
            <a:r>
              <a:rPr lang="en-US" i="1" dirty="0" err="1"/>
              <a:t>khẩu</a:t>
            </a:r>
            <a:endParaRPr lang="en-US" i="1" dirty="0"/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0" y="2853222"/>
            <a:ext cx="4898571" cy="327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9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1" y="326570"/>
            <a:ext cx="6646817" cy="1116875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167" y="2057401"/>
            <a:ext cx="9130936" cy="44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3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4373"/>
            <a:ext cx="5146766" cy="1293028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58595" y="2193925"/>
            <a:ext cx="6674809" cy="4024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19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926" y="1201783"/>
            <a:ext cx="9448800" cy="741609"/>
          </a:xfrm>
        </p:spPr>
        <p:txBody>
          <a:bodyPr>
            <a:normAutofit/>
          </a:bodyPr>
          <a:lstStyle/>
          <a:p>
            <a:pPr lvl="2"/>
            <a:r>
              <a:rPr lang="en-US" sz="3600" b="1" dirty="0" err="1"/>
              <a:t>Quan</a:t>
            </a:r>
            <a:r>
              <a:rPr lang="en-US" sz="3600" b="1" dirty="0"/>
              <a:t> </a:t>
            </a:r>
            <a:r>
              <a:rPr lang="en-US" sz="3600" b="1" dirty="0" err="1"/>
              <a:t>hệ</a:t>
            </a:r>
            <a:r>
              <a:rPr lang="en-US" sz="3600" b="1" dirty="0"/>
              <a:t> </a:t>
            </a:r>
            <a:r>
              <a:rPr lang="en-US" sz="3600" b="1" dirty="0" err="1"/>
              <a:t>các</a:t>
            </a:r>
            <a:r>
              <a:rPr lang="en-US" sz="3600" b="1" dirty="0"/>
              <a:t> </a:t>
            </a:r>
            <a:r>
              <a:rPr lang="en-US" sz="3600" b="1" dirty="0" err="1"/>
              <a:t>thực</a:t>
            </a:r>
            <a:r>
              <a:rPr lang="en-US" sz="3600" b="1" dirty="0"/>
              <a:t> </a:t>
            </a:r>
            <a:r>
              <a:rPr lang="en-US" sz="3600" b="1" dirty="0" err="1" smtClean="0"/>
              <a:t>thể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926" y="2038532"/>
            <a:ext cx="9448800" cy="283391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err="1"/>
              <a:t>NhanVien</a:t>
            </a:r>
            <a:r>
              <a:rPr lang="en-US" dirty="0"/>
              <a:t> 1-1 </a:t>
            </a:r>
            <a:r>
              <a:rPr lang="en-US" dirty="0" err="1"/>
              <a:t>LichLam</a:t>
            </a:r>
            <a:endParaRPr lang="en-US" dirty="0"/>
          </a:p>
          <a:p>
            <a:pPr lvl="0"/>
            <a:r>
              <a:rPr lang="en-US" dirty="0" err="1"/>
              <a:t>NhanVien</a:t>
            </a:r>
            <a:r>
              <a:rPr lang="en-US" dirty="0"/>
              <a:t> N-1 </a:t>
            </a:r>
            <a:r>
              <a:rPr lang="en-US" dirty="0" err="1"/>
              <a:t>ChiTietHoaDon</a:t>
            </a:r>
            <a:endParaRPr lang="en-US" dirty="0"/>
          </a:p>
          <a:p>
            <a:pPr lvl="0"/>
            <a:r>
              <a:rPr lang="en-US" dirty="0" err="1"/>
              <a:t>ChiTietHoaDon</a:t>
            </a:r>
            <a:r>
              <a:rPr lang="en-US" dirty="0"/>
              <a:t> 1-N </a:t>
            </a:r>
            <a:r>
              <a:rPr lang="en-US" dirty="0" err="1"/>
              <a:t>HoaDon</a:t>
            </a:r>
            <a:endParaRPr lang="en-US" dirty="0"/>
          </a:p>
          <a:p>
            <a:pPr lvl="0"/>
            <a:r>
              <a:rPr lang="en-US" dirty="0" err="1"/>
              <a:t>ChiTietHoaDon</a:t>
            </a:r>
            <a:r>
              <a:rPr lang="en-US" dirty="0"/>
              <a:t> 1-N </a:t>
            </a:r>
            <a:r>
              <a:rPr lang="en-US" dirty="0" err="1"/>
              <a:t>Phong</a:t>
            </a:r>
            <a:endParaRPr lang="en-US" dirty="0"/>
          </a:p>
          <a:p>
            <a:pPr lvl="0"/>
            <a:r>
              <a:rPr lang="en-US" dirty="0" err="1"/>
              <a:t>DichVu</a:t>
            </a:r>
            <a:r>
              <a:rPr lang="en-US" dirty="0"/>
              <a:t> 1-N </a:t>
            </a:r>
            <a:r>
              <a:rPr lang="en-US" dirty="0" err="1"/>
              <a:t>HoaDon</a:t>
            </a:r>
            <a:endParaRPr lang="en-US" dirty="0"/>
          </a:p>
          <a:p>
            <a:pPr lvl="0"/>
            <a:r>
              <a:rPr lang="en-US" dirty="0" err="1"/>
              <a:t>HoaDon</a:t>
            </a:r>
            <a:r>
              <a:rPr lang="en-US" dirty="0"/>
              <a:t> 1-1 </a:t>
            </a:r>
            <a:r>
              <a:rPr lang="en-US" dirty="0" err="1"/>
              <a:t>KhachHang</a:t>
            </a:r>
            <a:endParaRPr lang="en-US" dirty="0"/>
          </a:p>
          <a:p>
            <a:pPr lvl="0"/>
            <a:r>
              <a:rPr lang="en-US" dirty="0" err="1"/>
              <a:t>KhachHang</a:t>
            </a:r>
            <a:r>
              <a:rPr lang="en-US" dirty="0"/>
              <a:t> 1-N </a:t>
            </a:r>
            <a:r>
              <a:rPr lang="en-US" dirty="0" err="1"/>
              <a:t>DatPhong</a:t>
            </a:r>
            <a:endParaRPr lang="en-US" dirty="0"/>
          </a:p>
          <a:p>
            <a:pPr lvl="0"/>
            <a:r>
              <a:rPr lang="en-US" dirty="0" err="1"/>
              <a:t>DatPhong</a:t>
            </a:r>
            <a:r>
              <a:rPr lang="en-US" dirty="0"/>
              <a:t> N-1 </a:t>
            </a:r>
            <a:r>
              <a:rPr lang="en-US" dirty="0" err="1"/>
              <a:t>Phong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2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9951" y="548640"/>
            <a:ext cx="4114800" cy="498566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 TRẠNG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1729"/>
            <a:ext cx="4175760" cy="217207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5250" y="4926874"/>
            <a:ext cx="7105854" cy="1591493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60" y="2136541"/>
            <a:ext cx="3844834" cy="2187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594" y="2136541"/>
            <a:ext cx="4194810" cy="218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86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864" y="763450"/>
            <a:ext cx="7378336" cy="92165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183802"/>
            <a:ext cx="5994401" cy="82391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972491"/>
            <a:ext cx="5334000" cy="1554480"/>
          </a:xfrm>
        </p:spPr>
        <p:txBody>
          <a:bodyPr/>
          <a:lstStyle/>
          <a:p>
            <a:pPr marL="0" lvl="3">
              <a:spcBef>
                <a:spcPts val="1000"/>
              </a:spcBef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US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ảng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26" name="Picture 2" descr="Screenshot 2022-12-08 1138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88043"/>
            <a:ext cx="5773783" cy="238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Screenshot 2022-12-08 1153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3388043"/>
            <a:ext cx="5934075" cy="238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22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842" y="2183802"/>
            <a:ext cx="5079991" cy="1343169"/>
          </a:xfrm>
        </p:spPr>
        <p:txBody>
          <a:bodyPr/>
          <a:lstStyle/>
          <a:p>
            <a:pPr marL="0" lvl="3">
              <a:spcBef>
                <a:spcPts val="1000"/>
              </a:spcBef>
            </a:pPr>
            <a:r>
              <a:rPr lang="en-US" sz="2800" b="0" dirty="0"/>
              <a:t>SQL </a:t>
            </a:r>
            <a:r>
              <a:rPr lang="en-US" sz="2800" b="0" dirty="0" err="1"/>
              <a:t>đối</a:t>
            </a:r>
            <a:r>
              <a:rPr lang="en-US" sz="2800" b="0" dirty="0"/>
              <a:t> </a:t>
            </a:r>
            <a:r>
              <a:rPr lang="en-US" sz="2800" b="0" dirty="0" err="1"/>
              <a:t>với</a:t>
            </a:r>
            <a:r>
              <a:rPr lang="en-US" sz="2800" b="0" dirty="0"/>
              <a:t> </a:t>
            </a:r>
            <a:r>
              <a:rPr lang="en-US" sz="2800" b="0" dirty="0" err="1"/>
              <a:t>Bảng</a:t>
            </a:r>
            <a:r>
              <a:rPr lang="en-US" sz="2800" b="0" dirty="0"/>
              <a:t> : Dich </a:t>
            </a:r>
            <a:r>
              <a:rPr lang="en-US" sz="2800" b="0" dirty="0" smtClean="0"/>
              <a:t>Vu</a:t>
            </a:r>
            <a:endParaRPr lang="en-US" sz="2800" i="1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: </a:t>
            </a:r>
            <a:r>
              <a:rPr lang="en-US" dirty="0" err="1"/>
              <a:t>Hoa</a:t>
            </a:r>
            <a:r>
              <a:rPr lang="en-US" dirty="0"/>
              <a:t> Don</a:t>
            </a:r>
          </a:p>
        </p:txBody>
      </p:sp>
      <p:pic>
        <p:nvPicPr>
          <p:cNvPr id="2052" name="Picture 4" descr="Screenshot 2022-12-08 1154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8226"/>
            <a:ext cx="5669280" cy="3025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Screenshot 2022-12-08 1204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218226"/>
            <a:ext cx="5791200" cy="3025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27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132" y="2183802"/>
            <a:ext cx="5865222" cy="823912"/>
          </a:xfrm>
        </p:spPr>
        <p:txBody>
          <a:bodyPr>
            <a:normAutofit/>
          </a:bodyPr>
          <a:lstStyle/>
          <a:p>
            <a:r>
              <a:rPr lang="en-US" dirty="0"/>
              <a:t>SQL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: </a:t>
            </a:r>
            <a:r>
              <a:rPr lang="en-US" dirty="0" err="1"/>
              <a:t>Khach</a:t>
            </a:r>
            <a:r>
              <a:rPr lang="en-US" dirty="0"/>
              <a:t> Hang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67006" y="2183802"/>
            <a:ext cx="4439194" cy="823912"/>
          </a:xfrm>
        </p:spPr>
        <p:txBody>
          <a:bodyPr/>
          <a:lstStyle/>
          <a:p>
            <a:r>
              <a:rPr lang="en-US" dirty="0"/>
              <a:t>SQL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: Kho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142976"/>
            <a:ext cx="5786846" cy="2800623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426926" y="3142976"/>
            <a:ext cx="5765074" cy="280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2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577" y="2390502"/>
            <a:ext cx="5461998" cy="1058091"/>
          </a:xfrm>
        </p:spPr>
        <p:txBody>
          <a:bodyPr/>
          <a:lstStyle/>
          <a:p>
            <a:r>
              <a:rPr lang="en-US" dirty="0"/>
              <a:t>SQL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: Lich Lam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4504" y="3007714"/>
            <a:ext cx="5434147" cy="235622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183802"/>
            <a:ext cx="5334000" cy="823912"/>
          </a:xfrm>
        </p:spPr>
        <p:txBody>
          <a:bodyPr>
            <a:normAutofit/>
          </a:bodyPr>
          <a:lstStyle/>
          <a:p>
            <a:r>
              <a:rPr lang="en-US" dirty="0"/>
              <a:t>SQL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: </a:t>
            </a:r>
            <a:r>
              <a:rPr lang="en-US" dirty="0" err="1"/>
              <a:t>Loai</a:t>
            </a:r>
            <a:r>
              <a:rPr lang="en-US" dirty="0"/>
              <a:t> </a:t>
            </a:r>
            <a:r>
              <a:rPr lang="en-US" dirty="0" err="1"/>
              <a:t>Phong</a:t>
            </a:r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007713"/>
            <a:ext cx="5741126" cy="235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1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2183802"/>
            <a:ext cx="5667830" cy="823912"/>
          </a:xfrm>
        </p:spPr>
        <p:txBody>
          <a:bodyPr/>
          <a:lstStyle/>
          <a:p>
            <a:r>
              <a:rPr lang="en-US" dirty="0"/>
              <a:t>SQL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: </a:t>
            </a:r>
            <a:r>
              <a:rPr lang="en-US" dirty="0" err="1"/>
              <a:t>Nhan</a:t>
            </a:r>
            <a:r>
              <a:rPr lang="en-US" dirty="0"/>
              <a:t> </a:t>
            </a:r>
            <a:r>
              <a:rPr lang="en-US" dirty="0" err="1"/>
              <a:t>Vien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0223" y="3244097"/>
            <a:ext cx="5545183" cy="255581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183802"/>
            <a:ext cx="5334000" cy="823912"/>
          </a:xfrm>
        </p:spPr>
        <p:txBody>
          <a:bodyPr/>
          <a:lstStyle/>
          <a:p>
            <a:r>
              <a:rPr lang="en-US" dirty="0"/>
              <a:t>SQL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: </a:t>
            </a:r>
            <a:r>
              <a:rPr lang="en-US" dirty="0" err="1"/>
              <a:t>Phong</a:t>
            </a:r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244097"/>
            <a:ext cx="5931988" cy="255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1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936171"/>
          </a:xfrm>
        </p:spPr>
        <p:txBody>
          <a:bodyPr/>
          <a:lstStyle/>
          <a:p>
            <a:pPr lvl="2" algn="r" rtl="0">
              <a:lnSpc>
                <a:spcPct val="90000"/>
              </a:lnSpc>
              <a:spcBef>
                <a:spcPct val="0"/>
              </a:spcBef>
            </a:pP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1800" b="1" dirty="0"/>
              <a:t/>
            </a:r>
            <a:br>
              <a:rPr lang="en-US" sz="1800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3">
              <a:spcBef>
                <a:spcPts val="1000"/>
              </a:spcBef>
            </a:pPr>
            <a:r>
              <a:rPr lang="en-US" sz="3600" i="1" dirty="0"/>
              <a:t>Procedure </a:t>
            </a:r>
            <a:r>
              <a:rPr lang="en-US" sz="3600" i="1" dirty="0" err="1" smtClean="0"/>
              <a:t>DichVu</a:t>
            </a:r>
            <a:endParaRPr lang="en-US" sz="3600" i="1" dirty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7972" y="3278038"/>
            <a:ext cx="5311775" cy="279429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2183802"/>
            <a:ext cx="6133011" cy="1173352"/>
          </a:xfrm>
        </p:spPr>
        <p:txBody>
          <a:bodyPr>
            <a:normAutofit/>
          </a:bodyPr>
          <a:lstStyle/>
          <a:p>
            <a:pPr marL="0" lvl="3">
              <a:spcBef>
                <a:spcPts val="1000"/>
              </a:spcBef>
            </a:pPr>
            <a:r>
              <a:rPr lang="en-US" sz="3600" i="1" dirty="0"/>
              <a:t>Procedure  </a:t>
            </a:r>
            <a:r>
              <a:rPr lang="en-US" sz="3600" i="1" dirty="0" err="1"/>
              <a:t>ThongKeDoanhThu</a:t>
            </a:r>
            <a:endParaRPr lang="en-US" sz="3600" i="1" dirty="0"/>
          </a:p>
          <a:p>
            <a:endParaRPr lang="en-US" dirty="0"/>
          </a:p>
        </p:txBody>
      </p:sp>
      <p:pic>
        <p:nvPicPr>
          <p:cNvPr id="8" name="Content Placeholder 7" descr="C:\Users\Admin\Downloads\79b4af506fa2b6fcefb3.jpg"/>
          <p:cNvPicPr>
            <a:picLocks noGrp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3619968"/>
            <a:ext cx="5334000" cy="211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839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869" y="2671549"/>
            <a:ext cx="7247708" cy="1221181"/>
          </a:xfrm>
        </p:spPr>
        <p:txBody>
          <a:bodyPr/>
          <a:lstStyle/>
          <a:p>
            <a:r>
              <a:rPr lang="en-US" b="1" i="1" dirty="0" smtClean="0"/>
              <a:t>Thank For Listening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30295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0732" y="189607"/>
            <a:ext cx="8610600" cy="1293028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Chưc</a:t>
            </a:r>
            <a:r>
              <a:rPr lang="en-US" b="1" dirty="0" smtClean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nghiệp</a:t>
            </a:r>
            <a:r>
              <a:rPr lang="en-US" b="1" dirty="0"/>
              <a:t> </a:t>
            </a:r>
            <a:r>
              <a:rPr lang="en-US" b="1" dirty="0" err="1"/>
              <a:t>vụ</a:t>
            </a:r>
            <a:r>
              <a:rPr lang="en-US" b="1" dirty="0"/>
              <a:t>:</a:t>
            </a:r>
            <a:endParaRPr lang="en-US" dirty="0"/>
          </a:p>
          <a:p>
            <a:pPr lvl="0"/>
            <a:r>
              <a:rPr lang="en-US" b="1" i="1" dirty="0" err="1"/>
              <a:t>Quản</a:t>
            </a:r>
            <a:r>
              <a:rPr lang="en-US" b="1" i="1" dirty="0"/>
              <a:t> </a:t>
            </a:r>
            <a:r>
              <a:rPr lang="en-US" b="1" i="1" dirty="0" err="1"/>
              <a:t>lí</a:t>
            </a:r>
            <a:r>
              <a:rPr lang="en-US" b="1" i="1" dirty="0"/>
              <a:t> </a:t>
            </a:r>
            <a:r>
              <a:rPr lang="en-US" b="1" i="1" dirty="0" err="1"/>
              <a:t>khách</a:t>
            </a:r>
            <a:r>
              <a:rPr lang="en-US" b="1" i="1" dirty="0"/>
              <a:t> </a:t>
            </a:r>
            <a:r>
              <a:rPr lang="en-US" b="1" i="1" dirty="0" err="1"/>
              <a:t>hàng</a:t>
            </a:r>
            <a:r>
              <a:rPr lang="en-US" dirty="0"/>
              <a:t>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  <a:p>
            <a:pPr lvl="0"/>
            <a:r>
              <a:rPr lang="en-US" b="1" i="1" dirty="0" err="1"/>
              <a:t>Quản</a:t>
            </a:r>
            <a:r>
              <a:rPr lang="en-US" b="1" i="1" dirty="0"/>
              <a:t> </a:t>
            </a:r>
            <a:r>
              <a:rPr lang="en-US" b="1" i="1" dirty="0" err="1"/>
              <a:t>lí</a:t>
            </a:r>
            <a:r>
              <a:rPr lang="en-US" b="1" i="1" dirty="0"/>
              <a:t> </a:t>
            </a:r>
            <a:r>
              <a:rPr lang="en-US" b="1" i="1" dirty="0" err="1"/>
              <a:t>kho</a:t>
            </a:r>
            <a:r>
              <a:rPr lang="en-US" dirty="0"/>
              <a:t>: 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sạn</a:t>
            </a:r>
            <a:r>
              <a:rPr lang="en-US" dirty="0"/>
              <a:t>.</a:t>
            </a:r>
          </a:p>
          <a:p>
            <a:pPr lvl="0"/>
            <a:r>
              <a:rPr lang="en-US" b="1" i="1" dirty="0" err="1"/>
              <a:t>Quản</a:t>
            </a:r>
            <a:r>
              <a:rPr lang="en-US" b="1" i="1" dirty="0"/>
              <a:t> </a:t>
            </a:r>
            <a:r>
              <a:rPr lang="en-US" b="1" i="1" dirty="0" err="1"/>
              <a:t>lí</a:t>
            </a:r>
            <a:r>
              <a:rPr lang="en-US" b="1" i="1" dirty="0"/>
              <a:t> </a:t>
            </a:r>
            <a:r>
              <a:rPr lang="en-US" b="1" i="1" dirty="0" err="1"/>
              <a:t>nhân</a:t>
            </a:r>
            <a:r>
              <a:rPr lang="en-US" b="1" i="1" dirty="0"/>
              <a:t> </a:t>
            </a:r>
            <a:r>
              <a:rPr lang="en-US" b="1" i="1" dirty="0" err="1"/>
              <a:t>viên</a:t>
            </a:r>
            <a:r>
              <a:rPr lang="en-US" dirty="0"/>
              <a:t>: 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, </a:t>
            </a:r>
            <a:r>
              <a:rPr lang="en-US" dirty="0" err="1"/>
              <a:t>phần</a:t>
            </a:r>
            <a:r>
              <a:rPr lang="en-US" dirty="0"/>
              <a:t> chia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,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pPr lvl="0"/>
            <a:r>
              <a:rPr lang="en-US" b="1" i="1" dirty="0" err="1"/>
              <a:t>Quản</a:t>
            </a:r>
            <a:r>
              <a:rPr lang="en-US" b="1" i="1" dirty="0"/>
              <a:t> </a:t>
            </a:r>
            <a:r>
              <a:rPr lang="en-US" b="1" i="1" dirty="0" err="1"/>
              <a:t>lí</a:t>
            </a:r>
            <a:r>
              <a:rPr lang="en-US" b="1" i="1" dirty="0"/>
              <a:t> </a:t>
            </a:r>
            <a:r>
              <a:rPr lang="en-US" b="1" i="1" dirty="0" err="1"/>
              <a:t>phiếu</a:t>
            </a:r>
            <a:r>
              <a:rPr lang="en-US" b="1" i="1" dirty="0"/>
              <a:t> </a:t>
            </a:r>
            <a:r>
              <a:rPr lang="en-US" b="1" i="1" dirty="0" err="1"/>
              <a:t>đăng</a:t>
            </a:r>
            <a:r>
              <a:rPr lang="en-US" b="1" i="1" dirty="0"/>
              <a:t> </a:t>
            </a:r>
            <a:r>
              <a:rPr lang="en-US" b="1" i="1" dirty="0" err="1"/>
              <a:t>kí</a:t>
            </a:r>
            <a:r>
              <a:rPr lang="en-US" b="1" i="1" dirty="0"/>
              <a:t>, </a:t>
            </a:r>
            <a:r>
              <a:rPr lang="en-US" b="1" i="1" dirty="0" err="1"/>
              <a:t>hóa</a:t>
            </a:r>
            <a:r>
              <a:rPr lang="en-US" b="1" i="1" dirty="0"/>
              <a:t> </a:t>
            </a:r>
            <a:r>
              <a:rPr lang="en-US" b="1" i="1" dirty="0" err="1"/>
              <a:t>đơn</a:t>
            </a:r>
            <a:r>
              <a:rPr lang="en-US" dirty="0"/>
              <a:t>: </a:t>
            </a:r>
            <a:r>
              <a:rPr lang="en-US" dirty="0" err="1"/>
              <a:t>Làm</a:t>
            </a:r>
            <a:r>
              <a:rPr lang="en-US" dirty="0"/>
              <a:t> check-in,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</a:p>
          <a:p>
            <a:pPr lvl="0"/>
            <a:r>
              <a:rPr lang="en-US" b="1" i="1" dirty="0" err="1"/>
              <a:t>Quản</a:t>
            </a:r>
            <a:r>
              <a:rPr lang="en-US" b="1" i="1" dirty="0"/>
              <a:t> </a:t>
            </a:r>
            <a:r>
              <a:rPr lang="en-US" b="1" i="1" dirty="0" err="1"/>
              <a:t>lí</a:t>
            </a:r>
            <a:r>
              <a:rPr lang="en-US" b="1" i="1" dirty="0"/>
              <a:t> </a:t>
            </a:r>
            <a:r>
              <a:rPr lang="en-US" b="1" i="1" dirty="0" err="1"/>
              <a:t>dịch</a:t>
            </a:r>
            <a:r>
              <a:rPr lang="en-US" b="1" i="1" dirty="0"/>
              <a:t> </a:t>
            </a:r>
            <a:r>
              <a:rPr lang="en-US" b="1" i="1" dirty="0" err="1"/>
              <a:t>vụ</a:t>
            </a:r>
            <a:r>
              <a:rPr lang="en-US" b="1" i="1" dirty="0"/>
              <a:t> </a:t>
            </a:r>
            <a:r>
              <a:rPr lang="en-US" b="1" i="1" dirty="0" err="1"/>
              <a:t>khách</a:t>
            </a:r>
            <a:r>
              <a:rPr lang="en-US" b="1" i="1" dirty="0"/>
              <a:t> </a:t>
            </a:r>
            <a:r>
              <a:rPr lang="en-US" b="1" i="1" dirty="0" err="1"/>
              <a:t>sạn</a:t>
            </a:r>
            <a:r>
              <a:rPr lang="en-US" dirty="0"/>
              <a:t>: 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sạn</a:t>
            </a:r>
            <a:endParaRPr lang="en-US" dirty="0"/>
          </a:p>
          <a:p>
            <a:pPr lvl="0"/>
            <a:r>
              <a:rPr lang="en-US" b="1" i="1" dirty="0" err="1"/>
              <a:t>Thống</a:t>
            </a:r>
            <a:r>
              <a:rPr lang="en-US" b="1" i="1" dirty="0"/>
              <a:t> </a:t>
            </a:r>
            <a:r>
              <a:rPr lang="en-US" b="1" i="1" dirty="0" err="1"/>
              <a:t>kê</a:t>
            </a:r>
            <a:r>
              <a:rPr lang="en-US" b="1" i="1" dirty="0"/>
              <a:t> </a:t>
            </a:r>
            <a:r>
              <a:rPr lang="en-US" b="1" i="1" dirty="0" err="1"/>
              <a:t>doanh</a:t>
            </a:r>
            <a:r>
              <a:rPr lang="en-US" b="1" i="1" dirty="0"/>
              <a:t> </a:t>
            </a:r>
            <a:r>
              <a:rPr lang="en-US" b="1" i="1" dirty="0" err="1"/>
              <a:t>thu</a:t>
            </a:r>
            <a:r>
              <a:rPr lang="en-US" dirty="0"/>
              <a:t>: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,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sạn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,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0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sz="1600" dirty="0"/>
          </a:p>
          <a:p>
            <a:pPr lvl="1"/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endParaRPr lang="en-US" sz="1600" dirty="0"/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sz="1600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Swing </a:t>
            </a:r>
            <a:r>
              <a:rPr lang="en-US" dirty="0" err="1"/>
              <a:t>và</a:t>
            </a:r>
            <a:r>
              <a:rPr lang="en-US" dirty="0"/>
              <a:t> JDBC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JDK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1.8.</a:t>
            </a:r>
          </a:p>
          <a:p>
            <a:pPr lvl="0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CSDL SQL Server 2008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5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956479"/>
            <a:ext cx="6601097" cy="458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2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32139"/>
            <a:ext cx="5061857" cy="287427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388" y="3132138"/>
            <a:ext cx="5236743" cy="287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1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9" y="3132137"/>
            <a:ext cx="4794060" cy="285065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Thu</a:t>
            </a:r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0" y="3132138"/>
            <a:ext cx="5013960" cy="263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2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Kho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9" y="3132137"/>
            <a:ext cx="4604745" cy="32164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584" y="3132138"/>
            <a:ext cx="5095232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4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6320" y="1478408"/>
            <a:ext cx="4049485" cy="823912"/>
          </a:xfrm>
        </p:spPr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886" y="2714127"/>
            <a:ext cx="7001691" cy="321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6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569</Words>
  <Application>Microsoft Office PowerPoint</Application>
  <PresentationFormat>Widescreen</PresentationFormat>
  <Paragraphs>75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Times New Roman</vt:lpstr>
      <vt:lpstr>Vapor Trail</vt:lpstr>
      <vt:lpstr>HỆ THỐNG QUẢN LÝ KHÁCH SẠN </vt:lpstr>
      <vt:lpstr>HIỆN TRẠNG</vt:lpstr>
      <vt:lpstr>Yêu cầu chức năng</vt:lpstr>
      <vt:lpstr>Yêu cầu hệ thống</vt:lpstr>
      <vt:lpstr>Use case</vt:lpstr>
      <vt:lpstr>Sơ đồ hoạt động</vt:lpstr>
      <vt:lpstr>PowerPoint Presentation</vt:lpstr>
      <vt:lpstr>PowerPoint Presentation</vt:lpstr>
      <vt:lpstr>PowerPoint Presentation</vt:lpstr>
      <vt:lpstr>Thiết Kế</vt:lpstr>
      <vt:lpstr>Mockup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Thiết Kế Cơ Sở Dữ Liệu</vt:lpstr>
      <vt:lpstr>Sơ đồ quan hệ thực thể</vt:lpstr>
      <vt:lpstr>Quan hệ các thực thể</vt:lpstr>
      <vt:lpstr>Viết mã tạo cơ sở dữ liệu sql Truy vấn và Thao tác</vt:lpstr>
      <vt:lpstr>PowerPoint Presentation</vt:lpstr>
      <vt:lpstr>PowerPoint Presentation</vt:lpstr>
      <vt:lpstr>PowerPoint Presentation</vt:lpstr>
      <vt:lpstr>PowerPoint Presentation</vt:lpstr>
      <vt:lpstr>Các thủ tục lưu tổng hợp thống kê </vt:lpstr>
      <vt:lpstr>Thank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QUẢN LÝ KHÁCH SẠN</dc:title>
  <dc:creator>PC</dc:creator>
  <cp:lastModifiedBy>PC</cp:lastModifiedBy>
  <cp:revision>17</cp:revision>
  <dcterms:created xsi:type="dcterms:W3CDTF">2023-03-09T13:33:12Z</dcterms:created>
  <dcterms:modified xsi:type="dcterms:W3CDTF">2023-03-12T09:34:31Z</dcterms:modified>
</cp:coreProperties>
</file>