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5" r:id="rId3"/>
    <p:sldId id="276" r:id="rId4"/>
    <p:sldId id="278" r:id="rId5"/>
    <p:sldId id="284" r:id="rId6"/>
    <p:sldId id="279" r:id="rId7"/>
    <p:sldId id="281" r:id="rId8"/>
    <p:sldId id="28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51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30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../1.%20L&#7853;p%20tr&#236;nh%20web%20v&#7899;i%20Java.docx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B10EDB-FAA4-4F44-AB5A-39D8E6829AA6}" type="doc">
      <dgm:prSet loTypeId="urn:microsoft.com/office/officeart/2005/8/layout/cycle8" loCatId="cycle" qsTypeId="urn:microsoft.com/office/officeart/2005/8/quickstyle/3d2" qsCatId="3D" csTypeId="urn:microsoft.com/office/officeart/2005/8/colors/colorful5" csCatId="colorful" phldr="1"/>
      <dgm:spPr/>
    </dgm:pt>
    <dgm:pt modelId="{4D5F56DD-6EFB-4AC1-AE35-E6DCAA0C50DC}">
      <dgm:prSet phldrT="[Text]"/>
      <dgm:spPr/>
      <dgm:t>
        <a:bodyPr/>
        <a:lstStyle/>
        <a:p>
          <a:r>
            <a:rPr lang="en-US" b="1" dirty="0" smtClean="0"/>
            <a:t>HTML &amp; CSS</a:t>
          </a:r>
          <a:endParaRPr lang="en-US" b="1" dirty="0"/>
        </a:p>
      </dgm:t>
    </dgm:pt>
    <dgm:pt modelId="{86075537-6886-45D8-A76E-CB1D906CBA35}" type="parTrans" cxnId="{7CD7FA60-F87D-4C52-8BD0-830F995E679F}">
      <dgm:prSet/>
      <dgm:spPr/>
      <dgm:t>
        <a:bodyPr/>
        <a:lstStyle/>
        <a:p>
          <a:endParaRPr lang="en-US"/>
        </a:p>
      </dgm:t>
    </dgm:pt>
    <dgm:pt modelId="{6CDB3577-34E2-409A-B3FD-CB5B7750A376}" type="sibTrans" cxnId="{7CD7FA60-F87D-4C52-8BD0-830F995E679F}">
      <dgm:prSet/>
      <dgm:spPr/>
      <dgm:t>
        <a:bodyPr/>
        <a:lstStyle/>
        <a:p>
          <a:endParaRPr lang="en-US"/>
        </a:p>
      </dgm:t>
    </dgm:pt>
    <dgm:pt modelId="{51C3EC2B-C286-48CA-815E-DB8568FB9866}">
      <dgm:prSet phldrT="[Text]"/>
      <dgm:spPr/>
      <dgm:t>
        <a:bodyPr/>
        <a:lstStyle/>
        <a:p>
          <a:r>
            <a:rPr lang="en-US" b="1" dirty="0" err="1" smtClean="0"/>
            <a:t>JQuery</a:t>
          </a:r>
          <a:endParaRPr lang="en-US" b="1" dirty="0"/>
        </a:p>
      </dgm:t>
    </dgm:pt>
    <dgm:pt modelId="{F72643D2-71C2-4994-82F3-D375FF6C62A6}" type="parTrans" cxnId="{C079FFA4-3AD8-4E0C-881F-BCE07D220296}">
      <dgm:prSet/>
      <dgm:spPr/>
      <dgm:t>
        <a:bodyPr/>
        <a:lstStyle/>
        <a:p>
          <a:endParaRPr lang="en-US"/>
        </a:p>
      </dgm:t>
    </dgm:pt>
    <dgm:pt modelId="{AB2E4692-8BA9-46FB-978C-246BF2C1403B}" type="sibTrans" cxnId="{C079FFA4-3AD8-4E0C-881F-BCE07D220296}">
      <dgm:prSet/>
      <dgm:spPr/>
      <dgm:t>
        <a:bodyPr/>
        <a:lstStyle/>
        <a:p>
          <a:endParaRPr lang="en-US"/>
        </a:p>
      </dgm:t>
    </dgm:pt>
    <dgm:pt modelId="{A916366A-535C-4468-833A-3A6DD96E4AE7}">
      <dgm:prSet phldrT="[Text]"/>
      <dgm:spPr/>
      <dgm:t>
        <a:bodyPr/>
        <a:lstStyle/>
        <a:p>
          <a:r>
            <a:rPr lang="en-US" b="1" dirty="0" smtClean="0"/>
            <a:t>Bootstrap</a:t>
          </a:r>
          <a:endParaRPr lang="en-US" b="1" dirty="0"/>
        </a:p>
      </dgm:t>
    </dgm:pt>
    <dgm:pt modelId="{1C41B0C3-8BB0-480B-90AC-7AE925961CDC}" type="parTrans" cxnId="{03C2B6EF-5333-43C5-9B5D-61BB01A9EE8D}">
      <dgm:prSet/>
      <dgm:spPr/>
      <dgm:t>
        <a:bodyPr/>
        <a:lstStyle/>
        <a:p>
          <a:endParaRPr lang="en-US"/>
        </a:p>
      </dgm:t>
    </dgm:pt>
    <dgm:pt modelId="{64993E47-7F22-4801-A44A-90AD9A9DAF55}" type="sibTrans" cxnId="{03C2B6EF-5333-43C5-9B5D-61BB01A9EE8D}">
      <dgm:prSet/>
      <dgm:spPr/>
      <dgm:t>
        <a:bodyPr/>
        <a:lstStyle/>
        <a:p>
          <a:endParaRPr lang="en-US"/>
        </a:p>
      </dgm:t>
    </dgm:pt>
    <dgm:pt modelId="{7E640CF3-85CB-4C65-83CD-0549BA9F2E92}" type="pres">
      <dgm:prSet presAssocID="{E2B10EDB-FAA4-4F44-AB5A-39D8E6829AA6}" presName="compositeShape" presStyleCnt="0">
        <dgm:presLayoutVars>
          <dgm:chMax val="7"/>
          <dgm:dir/>
          <dgm:resizeHandles val="exact"/>
        </dgm:presLayoutVars>
      </dgm:prSet>
      <dgm:spPr/>
    </dgm:pt>
    <dgm:pt modelId="{56F13C3D-1804-4559-96B3-B6A284F9D9B6}" type="pres">
      <dgm:prSet presAssocID="{E2B10EDB-FAA4-4F44-AB5A-39D8E6829AA6}" presName="wedge1" presStyleLbl="node1" presStyleIdx="0" presStyleCnt="3"/>
      <dgm:spPr/>
      <dgm:t>
        <a:bodyPr/>
        <a:lstStyle/>
        <a:p>
          <a:endParaRPr lang="en-US"/>
        </a:p>
      </dgm:t>
    </dgm:pt>
    <dgm:pt modelId="{45B11718-1997-41F2-9044-FDC912D141A0}" type="pres">
      <dgm:prSet presAssocID="{E2B10EDB-FAA4-4F44-AB5A-39D8E6829AA6}" presName="dummy1a" presStyleCnt="0"/>
      <dgm:spPr/>
    </dgm:pt>
    <dgm:pt modelId="{9704A85B-B6C7-4DD9-B512-A547108A6D5B}" type="pres">
      <dgm:prSet presAssocID="{E2B10EDB-FAA4-4F44-AB5A-39D8E6829AA6}" presName="dummy1b" presStyleCnt="0"/>
      <dgm:spPr/>
    </dgm:pt>
    <dgm:pt modelId="{0808ECA8-6F07-4654-8AF9-3CAAC7A31AC2}" type="pres">
      <dgm:prSet presAssocID="{E2B10EDB-FAA4-4F44-AB5A-39D8E6829AA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F16688-FC65-4322-9127-75617C0AD2D2}" type="pres">
      <dgm:prSet presAssocID="{E2B10EDB-FAA4-4F44-AB5A-39D8E6829AA6}" presName="wedge2" presStyleLbl="node1" presStyleIdx="1" presStyleCnt="3"/>
      <dgm:spPr/>
      <dgm:t>
        <a:bodyPr/>
        <a:lstStyle/>
        <a:p>
          <a:endParaRPr lang="en-US"/>
        </a:p>
      </dgm:t>
    </dgm:pt>
    <dgm:pt modelId="{3ECA02A3-C68D-4BB2-BF49-85881D90594D}" type="pres">
      <dgm:prSet presAssocID="{E2B10EDB-FAA4-4F44-AB5A-39D8E6829AA6}" presName="dummy2a" presStyleCnt="0"/>
      <dgm:spPr/>
    </dgm:pt>
    <dgm:pt modelId="{EC2EAB3E-4821-409A-8298-679066ACE0A4}" type="pres">
      <dgm:prSet presAssocID="{E2B10EDB-FAA4-4F44-AB5A-39D8E6829AA6}" presName="dummy2b" presStyleCnt="0"/>
      <dgm:spPr/>
    </dgm:pt>
    <dgm:pt modelId="{5C1CCD00-82F4-4386-9727-5E4B99AB7750}" type="pres">
      <dgm:prSet presAssocID="{E2B10EDB-FAA4-4F44-AB5A-39D8E6829AA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3B521A-6ABB-4177-9865-C9D5F5B2A0B3}" type="pres">
      <dgm:prSet presAssocID="{E2B10EDB-FAA4-4F44-AB5A-39D8E6829AA6}" presName="wedge3" presStyleLbl="node1" presStyleIdx="2" presStyleCnt="3"/>
      <dgm:spPr/>
      <dgm:t>
        <a:bodyPr/>
        <a:lstStyle/>
        <a:p>
          <a:endParaRPr lang="en-US"/>
        </a:p>
      </dgm:t>
    </dgm:pt>
    <dgm:pt modelId="{C6091D0A-2F43-4BEC-B9F9-14B8A01FC373}" type="pres">
      <dgm:prSet presAssocID="{E2B10EDB-FAA4-4F44-AB5A-39D8E6829AA6}" presName="dummy3a" presStyleCnt="0"/>
      <dgm:spPr/>
    </dgm:pt>
    <dgm:pt modelId="{C1E9B193-2313-4A7A-A750-E259C81E88B2}" type="pres">
      <dgm:prSet presAssocID="{E2B10EDB-FAA4-4F44-AB5A-39D8E6829AA6}" presName="dummy3b" presStyleCnt="0"/>
      <dgm:spPr/>
    </dgm:pt>
    <dgm:pt modelId="{2F25D3A9-DB71-421D-A6D4-075513663A81}" type="pres">
      <dgm:prSet presAssocID="{E2B10EDB-FAA4-4F44-AB5A-39D8E6829AA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229E7B-427B-4827-8F31-AF010890D85E}" type="pres">
      <dgm:prSet presAssocID="{6CDB3577-34E2-409A-B3FD-CB5B7750A376}" presName="arrowWedge1" presStyleLbl="fgSibTrans2D1" presStyleIdx="0" presStyleCnt="3"/>
      <dgm:spPr/>
    </dgm:pt>
    <dgm:pt modelId="{F6B00DC6-3665-4797-A5A5-E709BEF760B5}" type="pres">
      <dgm:prSet presAssocID="{AB2E4692-8BA9-46FB-978C-246BF2C1403B}" presName="arrowWedge2" presStyleLbl="fgSibTrans2D1" presStyleIdx="1" presStyleCnt="3"/>
      <dgm:spPr/>
    </dgm:pt>
    <dgm:pt modelId="{E2281EFD-FE08-4B98-BC04-1290C9FC50C5}" type="pres">
      <dgm:prSet presAssocID="{64993E47-7F22-4801-A44A-90AD9A9DAF55}" presName="arrowWedge3" presStyleLbl="fgSibTrans2D1" presStyleIdx="2" presStyleCnt="3"/>
      <dgm:spPr/>
    </dgm:pt>
  </dgm:ptLst>
  <dgm:cxnLst>
    <dgm:cxn modelId="{DDA86E92-7196-4210-91C9-C49512A28DF8}" type="presOf" srcId="{A916366A-535C-4468-833A-3A6DD96E4AE7}" destId="{D63B521A-6ABB-4177-9865-C9D5F5B2A0B3}" srcOrd="0" destOrd="0" presId="urn:microsoft.com/office/officeart/2005/8/layout/cycle8"/>
    <dgm:cxn modelId="{AADC2BB9-9F98-4BDC-9902-91B40EA7B38C}" type="presOf" srcId="{4D5F56DD-6EFB-4AC1-AE35-E6DCAA0C50DC}" destId="{56F13C3D-1804-4559-96B3-B6A284F9D9B6}" srcOrd="0" destOrd="0" presId="urn:microsoft.com/office/officeart/2005/8/layout/cycle8"/>
    <dgm:cxn modelId="{89239296-9574-43A7-8EB0-1D31790A2057}" type="presOf" srcId="{51C3EC2B-C286-48CA-815E-DB8568FB9866}" destId="{97F16688-FC65-4322-9127-75617C0AD2D2}" srcOrd="0" destOrd="0" presId="urn:microsoft.com/office/officeart/2005/8/layout/cycle8"/>
    <dgm:cxn modelId="{7CD7FA60-F87D-4C52-8BD0-830F995E679F}" srcId="{E2B10EDB-FAA4-4F44-AB5A-39D8E6829AA6}" destId="{4D5F56DD-6EFB-4AC1-AE35-E6DCAA0C50DC}" srcOrd="0" destOrd="0" parTransId="{86075537-6886-45D8-A76E-CB1D906CBA35}" sibTransId="{6CDB3577-34E2-409A-B3FD-CB5B7750A376}"/>
    <dgm:cxn modelId="{9243C737-3972-485C-A285-E9CABFE5660B}" type="presOf" srcId="{51C3EC2B-C286-48CA-815E-DB8568FB9866}" destId="{5C1CCD00-82F4-4386-9727-5E4B99AB7750}" srcOrd="1" destOrd="0" presId="urn:microsoft.com/office/officeart/2005/8/layout/cycle8"/>
    <dgm:cxn modelId="{5473B98D-12E6-4AE9-B473-8F37DFA952F6}" type="presOf" srcId="{E2B10EDB-FAA4-4F44-AB5A-39D8E6829AA6}" destId="{7E640CF3-85CB-4C65-83CD-0549BA9F2E92}" srcOrd="0" destOrd="0" presId="urn:microsoft.com/office/officeart/2005/8/layout/cycle8"/>
    <dgm:cxn modelId="{C079FFA4-3AD8-4E0C-881F-BCE07D220296}" srcId="{E2B10EDB-FAA4-4F44-AB5A-39D8E6829AA6}" destId="{51C3EC2B-C286-48CA-815E-DB8568FB9866}" srcOrd="1" destOrd="0" parTransId="{F72643D2-71C2-4994-82F3-D375FF6C62A6}" sibTransId="{AB2E4692-8BA9-46FB-978C-246BF2C1403B}"/>
    <dgm:cxn modelId="{03C2B6EF-5333-43C5-9B5D-61BB01A9EE8D}" srcId="{E2B10EDB-FAA4-4F44-AB5A-39D8E6829AA6}" destId="{A916366A-535C-4468-833A-3A6DD96E4AE7}" srcOrd="2" destOrd="0" parTransId="{1C41B0C3-8BB0-480B-90AC-7AE925961CDC}" sibTransId="{64993E47-7F22-4801-A44A-90AD9A9DAF55}"/>
    <dgm:cxn modelId="{D955B2D0-F846-4AE2-9719-073883C66EDD}" type="presOf" srcId="{A916366A-535C-4468-833A-3A6DD96E4AE7}" destId="{2F25D3A9-DB71-421D-A6D4-075513663A81}" srcOrd="1" destOrd="0" presId="urn:microsoft.com/office/officeart/2005/8/layout/cycle8"/>
    <dgm:cxn modelId="{C271DC03-F9F0-49B7-94AF-19F9A1F5DAEC}" type="presOf" srcId="{4D5F56DD-6EFB-4AC1-AE35-E6DCAA0C50DC}" destId="{0808ECA8-6F07-4654-8AF9-3CAAC7A31AC2}" srcOrd="1" destOrd="0" presId="urn:microsoft.com/office/officeart/2005/8/layout/cycle8"/>
    <dgm:cxn modelId="{3DE4DA3D-65A7-43A5-837A-646EEC237D2C}" type="presParOf" srcId="{7E640CF3-85CB-4C65-83CD-0549BA9F2E92}" destId="{56F13C3D-1804-4559-96B3-B6A284F9D9B6}" srcOrd="0" destOrd="0" presId="urn:microsoft.com/office/officeart/2005/8/layout/cycle8"/>
    <dgm:cxn modelId="{2AECF891-C7AB-47A2-A75D-72C8F2AE66C9}" type="presParOf" srcId="{7E640CF3-85CB-4C65-83CD-0549BA9F2E92}" destId="{45B11718-1997-41F2-9044-FDC912D141A0}" srcOrd="1" destOrd="0" presId="urn:microsoft.com/office/officeart/2005/8/layout/cycle8"/>
    <dgm:cxn modelId="{6B4D8461-7A87-466B-8A3C-AE1E7275B941}" type="presParOf" srcId="{7E640CF3-85CB-4C65-83CD-0549BA9F2E92}" destId="{9704A85B-B6C7-4DD9-B512-A547108A6D5B}" srcOrd="2" destOrd="0" presId="urn:microsoft.com/office/officeart/2005/8/layout/cycle8"/>
    <dgm:cxn modelId="{618963B4-5AC6-43EE-A6F5-C560B4C80707}" type="presParOf" srcId="{7E640CF3-85CB-4C65-83CD-0549BA9F2E92}" destId="{0808ECA8-6F07-4654-8AF9-3CAAC7A31AC2}" srcOrd="3" destOrd="0" presId="urn:microsoft.com/office/officeart/2005/8/layout/cycle8"/>
    <dgm:cxn modelId="{69458EC8-E084-477B-A52B-681F3F193D5D}" type="presParOf" srcId="{7E640CF3-85CB-4C65-83CD-0549BA9F2E92}" destId="{97F16688-FC65-4322-9127-75617C0AD2D2}" srcOrd="4" destOrd="0" presId="urn:microsoft.com/office/officeart/2005/8/layout/cycle8"/>
    <dgm:cxn modelId="{9B14102B-24E6-4BE6-9232-72D2AA77AFC9}" type="presParOf" srcId="{7E640CF3-85CB-4C65-83CD-0549BA9F2E92}" destId="{3ECA02A3-C68D-4BB2-BF49-85881D90594D}" srcOrd="5" destOrd="0" presId="urn:microsoft.com/office/officeart/2005/8/layout/cycle8"/>
    <dgm:cxn modelId="{C5B51573-E448-4C3F-B10D-B6C116296CD2}" type="presParOf" srcId="{7E640CF3-85CB-4C65-83CD-0549BA9F2E92}" destId="{EC2EAB3E-4821-409A-8298-679066ACE0A4}" srcOrd="6" destOrd="0" presId="urn:microsoft.com/office/officeart/2005/8/layout/cycle8"/>
    <dgm:cxn modelId="{22B92F83-3388-47E1-8E78-9E7B7447E172}" type="presParOf" srcId="{7E640CF3-85CB-4C65-83CD-0549BA9F2E92}" destId="{5C1CCD00-82F4-4386-9727-5E4B99AB7750}" srcOrd="7" destOrd="0" presId="urn:microsoft.com/office/officeart/2005/8/layout/cycle8"/>
    <dgm:cxn modelId="{A1179B86-AD7F-482F-891E-635B202CDB2B}" type="presParOf" srcId="{7E640CF3-85CB-4C65-83CD-0549BA9F2E92}" destId="{D63B521A-6ABB-4177-9865-C9D5F5B2A0B3}" srcOrd="8" destOrd="0" presId="urn:microsoft.com/office/officeart/2005/8/layout/cycle8"/>
    <dgm:cxn modelId="{C4AB7F83-05AB-4350-AAD3-76EA84B494AC}" type="presParOf" srcId="{7E640CF3-85CB-4C65-83CD-0549BA9F2E92}" destId="{C6091D0A-2F43-4BEC-B9F9-14B8A01FC373}" srcOrd="9" destOrd="0" presId="urn:microsoft.com/office/officeart/2005/8/layout/cycle8"/>
    <dgm:cxn modelId="{0D2CBAB4-38D2-4786-9691-BDDFA8B71DF0}" type="presParOf" srcId="{7E640CF3-85CB-4C65-83CD-0549BA9F2E92}" destId="{C1E9B193-2313-4A7A-A750-E259C81E88B2}" srcOrd="10" destOrd="0" presId="urn:microsoft.com/office/officeart/2005/8/layout/cycle8"/>
    <dgm:cxn modelId="{983F3E33-6974-4F40-B770-758EB02FDA25}" type="presParOf" srcId="{7E640CF3-85CB-4C65-83CD-0549BA9F2E92}" destId="{2F25D3A9-DB71-421D-A6D4-075513663A81}" srcOrd="11" destOrd="0" presId="urn:microsoft.com/office/officeart/2005/8/layout/cycle8"/>
    <dgm:cxn modelId="{9CCEBBF0-D219-4923-82B3-A53D5368DC03}" type="presParOf" srcId="{7E640CF3-85CB-4C65-83CD-0549BA9F2E92}" destId="{16229E7B-427B-4827-8F31-AF010890D85E}" srcOrd="12" destOrd="0" presId="urn:microsoft.com/office/officeart/2005/8/layout/cycle8"/>
    <dgm:cxn modelId="{D471023C-0BFC-4730-9292-0E575199B708}" type="presParOf" srcId="{7E640CF3-85CB-4C65-83CD-0549BA9F2E92}" destId="{F6B00DC6-3665-4797-A5A5-E709BEF760B5}" srcOrd="13" destOrd="0" presId="urn:microsoft.com/office/officeart/2005/8/layout/cycle8"/>
    <dgm:cxn modelId="{098C3EB9-184A-4FCC-AC06-98D564590F38}" type="presParOf" srcId="{7E640CF3-85CB-4C65-83CD-0549BA9F2E92}" destId="{E2281EFD-FE08-4B98-BC04-1290C9FC50C5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2CD32C-2D9D-4F07-B041-6C176C1C66CB}" type="doc">
      <dgm:prSet loTypeId="urn:microsoft.com/office/officeart/2005/8/layout/arrow2" loCatId="process" qsTypeId="urn:microsoft.com/office/officeart/2005/8/quickstyle/simple1" qsCatId="simple" csTypeId="urn:microsoft.com/office/officeart/2005/8/colors/accent3_5" csCatId="accent3" phldr="1"/>
      <dgm:spPr/>
    </dgm:pt>
    <dgm:pt modelId="{F0FF168A-5524-4A3C-954F-B2A677ADF06F}">
      <dgm:prSet phldrT="[Text]" custT="1"/>
      <dgm:spPr/>
      <dgm:t>
        <a:bodyPr/>
        <a:lstStyle/>
        <a:p>
          <a:r>
            <a:rPr lang="en-US" sz="2400" b="1" dirty="0" smtClean="0">
              <a:solidFill>
                <a:srgbClr val="0070C0"/>
              </a:solidFill>
            </a:rPr>
            <a:t>Web</a:t>
          </a:r>
          <a:endParaRPr lang="en-US" sz="2400" b="1" dirty="0">
            <a:solidFill>
              <a:srgbClr val="0070C0"/>
            </a:solidFill>
          </a:endParaRPr>
        </a:p>
      </dgm:t>
    </dgm:pt>
    <dgm:pt modelId="{8F38C998-B9C4-4672-9543-6DEE91BBC842}" type="parTrans" cxnId="{79EDC32A-60F5-4F6E-8478-222DFE898DDD}">
      <dgm:prSet/>
      <dgm:spPr/>
      <dgm:t>
        <a:bodyPr/>
        <a:lstStyle/>
        <a:p>
          <a:endParaRPr lang="en-US"/>
        </a:p>
      </dgm:t>
    </dgm:pt>
    <dgm:pt modelId="{412F7B36-FE76-480B-B7D6-9EF77F913396}" type="sibTrans" cxnId="{79EDC32A-60F5-4F6E-8478-222DFE898DDD}">
      <dgm:prSet/>
      <dgm:spPr/>
      <dgm:t>
        <a:bodyPr/>
        <a:lstStyle/>
        <a:p>
          <a:endParaRPr lang="en-US"/>
        </a:p>
      </dgm:t>
    </dgm:pt>
    <dgm:pt modelId="{004E784F-DD99-4C77-952F-4066AE94F4C7}">
      <dgm:prSet custT="1"/>
      <dgm:spPr/>
      <dgm:t>
        <a:bodyPr/>
        <a:lstStyle/>
        <a:p>
          <a:r>
            <a:rPr lang="en-US" sz="2400" b="1" dirty="0" smtClean="0">
              <a:solidFill>
                <a:srgbClr val="0070C0"/>
              </a:solidFill>
            </a:rPr>
            <a:t>Java</a:t>
          </a:r>
        </a:p>
      </dgm:t>
    </dgm:pt>
    <dgm:pt modelId="{76095951-E83D-4BA4-9448-A1C5EEE44D21}" type="parTrans" cxnId="{B8F9F5DB-55E3-42E6-B44F-ABBE689A12C2}">
      <dgm:prSet/>
      <dgm:spPr/>
      <dgm:t>
        <a:bodyPr/>
        <a:lstStyle/>
        <a:p>
          <a:endParaRPr lang="en-US"/>
        </a:p>
      </dgm:t>
    </dgm:pt>
    <dgm:pt modelId="{9D71A841-34BB-4F7A-918E-82CDF293B7D9}" type="sibTrans" cxnId="{B8F9F5DB-55E3-42E6-B44F-ABBE689A12C2}">
      <dgm:prSet/>
      <dgm:spPr/>
      <dgm:t>
        <a:bodyPr/>
        <a:lstStyle/>
        <a:p>
          <a:endParaRPr lang="en-US"/>
        </a:p>
      </dgm:t>
    </dgm:pt>
    <dgm:pt modelId="{86CD2B7A-0644-47A7-BEED-DCB8E31A79A7}">
      <dgm:prSet custT="1"/>
      <dgm:spPr/>
      <dgm:t>
        <a:bodyPr/>
        <a:lstStyle/>
        <a:p>
          <a:r>
            <a:rPr lang="en-US" sz="2400" b="1" dirty="0" smtClean="0">
              <a:solidFill>
                <a:srgbClr val="0070C0"/>
              </a:solidFill>
            </a:rPr>
            <a:t>Database</a:t>
          </a:r>
        </a:p>
      </dgm:t>
    </dgm:pt>
    <dgm:pt modelId="{0AF67A69-795B-403E-AB13-2EB742669AF5}" type="parTrans" cxnId="{D818E56D-F3B8-4038-87A7-E5340467B137}">
      <dgm:prSet/>
      <dgm:spPr/>
      <dgm:t>
        <a:bodyPr/>
        <a:lstStyle/>
        <a:p>
          <a:endParaRPr lang="en-US"/>
        </a:p>
      </dgm:t>
    </dgm:pt>
    <dgm:pt modelId="{20E92CD7-C706-47D5-99A9-3162E2612C24}" type="sibTrans" cxnId="{D818E56D-F3B8-4038-87A7-E5340467B137}">
      <dgm:prSet/>
      <dgm:spPr/>
      <dgm:t>
        <a:bodyPr/>
        <a:lstStyle/>
        <a:p>
          <a:endParaRPr lang="en-US"/>
        </a:p>
      </dgm:t>
    </dgm:pt>
    <dgm:pt modelId="{F2DE346B-D5D0-4F1D-AB2D-525416938CD1}">
      <dgm:prSet custT="1"/>
      <dgm:spPr/>
      <dgm:t>
        <a:bodyPr/>
        <a:lstStyle/>
        <a:p>
          <a:r>
            <a:rPr lang="en-US" sz="2400" b="1" dirty="0" smtClean="0">
              <a:solidFill>
                <a:srgbClr val="0070C0"/>
              </a:solidFill>
            </a:rPr>
            <a:t>Servlet/JSP</a:t>
          </a:r>
        </a:p>
      </dgm:t>
    </dgm:pt>
    <dgm:pt modelId="{B5BE127D-B944-434B-B44F-6A9E964CF8E7}" type="parTrans" cxnId="{15BCC2AE-BDDB-43D3-9F52-42640D2008F4}">
      <dgm:prSet/>
      <dgm:spPr/>
      <dgm:t>
        <a:bodyPr/>
        <a:lstStyle/>
        <a:p>
          <a:endParaRPr lang="en-US"/>
        </a:p>
      </dgm:t>
    </dgm:pt>
    <dgm:pt modelId="{0C6B4395-BB77-4A0E-A2D8-01D969F14970}" type="sibTrans" cxnId="{15BCC2AE-BDDB-43D3-9F52-42640D2008F4}">
      <dgm:prSet/>
      <dgm:spPr/>
      <dgm:t>
        <a:bodyPr/>
        <a:lstStyle/>
        <a:p>
          <a:endParaRPr lang="en-US"/>
        </a:p>
      </dgm:t>
    </dgm:pt>
    <dgm:pt modelId="{3AD415D4-D08C-4F6C-8EA4-847B5713AC1E}">
      <dgm:prSet custT="1"/>
      <dgm:spPr/>
      <dgm:t>
        <a:bodyPr/>
        <a:lstStyle/>
        <a:p>
          <a:r>
            <a:rPr lang="en-US" sz="2400" b="1" dirty="0" smtClean="0">
              <a:solidFill>
                <a:srgbClr val="0070C0"/>
              </a:solidFill>
            </a:rPr>
            <a:t>Spring MVC</a:t>
          </a:r>
        </a:p>
      </dgm:t>
    </dgm:pt>
    <dgm:pt modelId="{EDBFB41E-BFC2-43E7-8240-B3C59D3358B9}" type="parTrans" cxnId="{3FF7F768-C99B-4D18-8F18-8843C7E7E3D5}">
      <dgm:prSet/>
      <dgm:spPr/>
      <dgm:t>
        <a:bodyPr/>
        <a:lstStyle/>
        <a:p>
          <a:endParaRPr lang="en-US"/>
        </a:p>
      </dgm:t>
    </dgm:pt>
    <dgm:pt modelId="{B4076D5F-CC90-4E52-A0A6-1F24A8F0A4F8}" type="sibTrans" cxnId="{3FF7F768-C99B-4D18-8F18-8843C7E7E3D5}">
      <dgm:prSet/>
      <dgm:spPr/>
      <dgm:t>
        <a:bodyPr/>
        <a:lstStyle/>
        <a:p>
          <a:endParaRPr lang="en-US"/>
        </a:p>
      </dgm:t>
    </dgm:pt>
    <dgm:pt modelId="{7D1160C8-9E48-4FFF-8021-FE908D5AF942}" type="pres">
      <dgm:prSet presAssocID="{832CD32C-2D9D-4F07-B041-6C176C1C66CB}" presName="arrowDiagram" presStyleCnt="0">
        <dgm:presLayoutVars>
          <dgm:chMax val="5"/>
          <dgm:dir/>
          <dgm:resizeHandles val="exact"/>
        </dgm:presLayoutVars>
      </dgm:prSet>
      <dgm:spPr/>
    </dgm:pt>
    <dgm:pt modelId="{A69AE86E-7CE8-4E7E-B99B-BB79184D53CF}" type="pres">
      <dgm:prSet presAssocID="{832CD32C-2D9D-4F07-B041-6C176C1C66CB}" presName="arrow" presStyleLbl="bgShp" presStyleIdx="0" presStyleCnt="1"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file"/>
          </dgm14:cNvPr>
        </a:ext>
      </dgm:extLst>
    </dgm:pt>
    <dgm:pt modelId="{BBB2866F-3D53-448E-A634-EDDE99101E75}" type="pres">
      <dgm:prSet presAssocID="{832CD32C-2D9D-4F07-B041-6C176C1C66CB}" presName="arrowDiagram5" presStyleCnt="0"/>
      <dgm:spPr/>
    </dgm:pt>
    <dgm:pt modelId="{D648CDE8-1852-4747-96B0-9B7DD41B0D67}" type="pres">
      <dgm:prSet presAssocID="{F0FF168A-5524-4A3C-954F-B2A677ADF06F}" presName="bullet5a" presStyleLbl="node1" presStyleIdx="0" presStyleCnt="5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</dgm:pt>
    <dgm:pt modelId="{B0EF873D-7DFE-4955-A1B6-51BFD921330B}" type="pres">
      <dgm:prSet presAssocID="{F0FF168A-5524-4A3C-954F-B2A677ADF06F}" presName="textBox5a" presStyleLbl="revTx" presStyleIdx="0" presStyleCnt="5" custScaleX="131597" custScaleY="52415" custLinFactNeighborX="-32489" custLinFactNeighborY="-123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A82F16-A3F1-4484-AFB0-0C72970A3CAE}" type="pres">
      <dgm:prSet presAssocID="{004E784F-DD99-4C77-952F-4066AE94F4C7}" presName="bullet5b" presStyleLbl="node1" presStyleIdx="1" presStyleCnt="5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</dgm:pt>
    <dgm:pt modelId="{F1647A1D-E2D8-4058-A01B-4A0A6E96A565}" type="pres">
      <dgm:prSet presAssocID="{004E784F-DD99-4C77-952F-4066AE94F4C7}" presName="textBox5b" presStyleLbl="revTx" presStyleIdx="1" presStyleCnt="5" custScaleX="131597" custScaleY="26963" custLinFactNeighborX="-31975" custLinFactNeighborY="-282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4F287A-3FC6-4410-981B-05975F5AEA31}" type="pres">
      <dgm:prSet presAssocID="{86CD2B7A-0644-47A7-BEED-DCB8E31A79A7}" presName="bullet5c" presStyleLbl="node1" presStyleIdx="2" presStyleCnt="5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</dgm:pt>
    <dgm:pt modelId="{872EC06F-2788-43AF-A7F7-C83060C6CD4A}" type="pres">
      <dgm:prSet presAssocID="{86CD2B7A-0644-47A7-BEED-DCB8E31A79A7}" presName="textBox5c" presStyleLbl="revTx" presStyleIdx="2" presStyleCnt="5" custScaleX="131597" custScaleY="24967" custLinFactNeighborX="-51087" custLinFactNeighborY="-274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046D60-7F87-495F-A591-00416675C5B0}" type="pres">
      <dgm:prSet presAssocID="{F2DE346B-D5D0-4F1D-AB2D-525416938CD1}" presName="bullet5d" presStyleLbl="node1" presStyleIdx="3" presStyleCnt="5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</dgm:pt>
    <dgm:pt modelId="{510C605E-8343-41D5-878D-F2019141F1A4}" type="pres">
      <dgm:prSet presAssocID="{F2DE346B-D5D0-4F1D-AB2D-525416938CD1}" presName="textBox5d" presStyleLbl="revTx" presStyleIdx="3" presStyleCnt="5" custScaleX="131597" custScaleY="19799" custLinFactNeighborX="-49413" custLinFactNeighborY="-25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D6871-DA08-4824-97A2-A340E39A2F9A}" type="pres">
      <dgm:prSet presAssocID="{3AD415D4-D08C-4F6C-8EA4-847B5713AC1E}" presName="bullet5e" presStyleLbl="node1" presStyleIdx="4" presStyleCnt="5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</dgm:pt>
    <dgm:pt modelId="{4E500C93-41CA-403B-862A-5776273A9F05}" type="pres">
      <dgm:prSet presAssocID="{3AD415D4-D08C-4F6C-8EA4-847B5713AC1E}" presName="textBox5e" presStyleLbl="revTx" presStyleIdx="4" presStyleCnt="5" custScaleX="150541" custScaleY="21752" custLinFactNeighborX="-36732" custLinFactNeighborY="-288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F7F768-C99B-4D18-8F18-8843C7E7E3D5}" srcId="{832CD32C-2D9D-4F07-B041-6C176C1C66CB}" destId="{3AD415D4-D08C-4F6C-8EA4-847B5713AC1E}" srcOrd="4" destOrd="0" parTransId="{EDBFB41E-BFC2-43E7-8240-B3C59D3358B9}" sibTransId="{B4076D5F-CC90-4E52-A0A6-1F24A8F0A4F8}"/>
    <dgm:cxn modelId="{3D4237AD-2A49-4337-9256-067F5CCF12A4}" type="presOf" srcId="{F0FF168A-5524-4A3C-954F-B2A677ADF06F}" destId="{B0EF873D-7DFE-4955-A1B6-51BFD921330B}" srcOrd="0" destOrd="0" presId="urn:microsoft.com/office/officeart/2005/8/layout/arrow2"/>
    <dgm:cxn modelId="{B3C143CF-8E7A-41D3-A7CB-F4F773FC967D}" type="presOf" srcId="{004E784F-DD99-4C77-952F-4066AE94F4C7}" destId="{F1647A1D-E2D8-4058-A01B-4A0A6E96A565}" srcOrd="0" destOrd="0" presId="urn:microsoft.com/office/officeart/2005/8/layout/arrow2"/>
    <dgm:cxn modelId="{79EDC32A-60F5-4F6E-8478-222DFE898DDD}" srcId="{832CD32C-2D9D-4F07-B041-6C176C1C66CB}" destId="{F0FF168A-5524-4A3C-954F-B2A677ADF06F}" srcOrd="0" destOrd="0" parTransId="{8F38C998-B9C4-4672-9543-6DEE91BBC842}" sibTransId="{412F7B36-FE76-480B-B7D6-9EF77F913396}"/>
    <dgm:cxn modelId="{BDD47DA0-7341-40E9-86C3-3CDF5C0DB7EF}" type="presOf" srcId="{86CD2B7A-0644-47A7-BEED-DCB8E31A79A7}" destId="{872EC06F-2788-43AF-A7F7-C83060C6CD4A}" srcOrd="0" destOrd="0" presId="urn:microsoft.com/office/officeart/2005/8/layout/arrow2"/>
    <dgm:cxn modelId="{15BCC2AE-BDDB-43D3-9F52-42640D2008F4}" srcId="{832CD32C-2D9D-4F07-B041-6C176C1C66CB}" destId="{F2DE346B-D5D0-4F1D-AB2D-525416938CD1}" srcOrd="3" destOrd="0" parTransId="{B5BE127D-B944-434B-B44F-6A9E964CF8E7}" sibTransId="{0C6B4395-BB77-4A0E-A2D8-01D969F14970}"/>
    <dgm:cxn modelId="{86C933B5-C2DA-4355-9D3C-4AD0C1E9D859}" type="presOf" srcId="{832CD32C-2D9D-4F07-B041-6C176C1C66CB}" destId="{7D1160C8-9E48-4FFF-8021-FE908D5AF942}" srcOrd="0" destOrd="0" presId="urn:microsoft.com/office/officeart/2005/8/layout/arrow2"/>
    <dgm:cxn modelId="{B8F9F5DB-55E3-42E6-B44F-ABBE689A12C2}" srcId="{832CD32C-2D9D-4F07-B041-6C176C1C66CB}" destId="{004E784F-DD99-4C77-952F-4066AE94F4C7}" srcOrd="1" destOrd="0" parTransId="{76095951-E83D-4BA4-9448-A1C5EEE44D21}" sibTransId="{9D71A841-34BB-4F7A-918E-82CDF293B7D9}"/>
    <dgm:cxn modelId="{C6B70D5D-11E5-4B89-A56A-4FBA781A9CCD}" type="presOf" srcId="{3AD415D4-D08C-4F6C-8EA4-847B5713AC1E}" destId="{4E500C93-41CA-403B-862A-5776273A9F05}" srcOrd="0" destOrd="0" presId="urn:microsoft.com/office/officeart/2005/8/layout/arrow2"/>
    <dgm:cxn modelId="{D818E56D-F3B8-4038-87A7-E5340467B137}" srcId="{832CD32C-2D9D-4F07-B041-6C176C1C66CB}" destId="{86CD2B7A-0644-47A7-BEED-DCB8E31A79A7}" srcOrd="2" destOrd="0" parTransId="{0AF67A69-795B-403E-AB13-2EB742669AF5}" sibTransId="{20E92CD7-C706-47D5-99A9-3162E2612C24}"/>
    <dgm:cxn modelId="{F479CD9C-B722-4E6B-8414-B355090F5C26}" type="presOf" srcId="{F2DE346B-D5D0-4F1D-AB2D-525416938CD1}" destId="{510C605E-8343-41D5-878D-F2019141F1A4}" srcOrd="0" destOrd="0" presId="urn:microsoft.com/office/officeart/2005/8/layout/arrow2"/>
    <dgm:cxn modelId="{FA415EF6-59B0-4DB6-ABCE-4430662D3B02}" type="presParOf" srcId="{7D1160C8-9E48-4FFF-8021-FE908D5AF942}" destId="{A69AE86E-7CE8-4E7E-B99B-BB79184D53CF}" srcOrd="0" destOrd="0" presId="urn:microsoft.com/office/officeart/2005/8/layout/arrow2"/>
    <dgm:cxn modelId="{E523ACFF-85A1-447E-ACAD-1EF8FFC47AEF}" type="presParOf" srcId="{7D1160C8-9E48-4FFF-8021-FE908D5AF942}" destId="{BBB2866F-3D53-448E-A634-EDDE99101E75}" srcOrd="1" destOrd="0" presId="urn:microsoft.com/office/officeart/2005/8/layout/arrow2"/>
    <dgm:cxn modelId="{3AF953A2-BD13-4E71-8693-C979457BBCB3}" type="presParOf" srcId="{BBB2866F-3D53-448E-A634-EDDE99101E75}" destId="{D648CDE8-1852-4747-96B0-9B7DD41B0D67}" srcOrd="0" destOrd="0" presId="urn:microsoft.com/office/officeart/2005/8/layout/arrow2"/>
    <dgm:cxn modelId="{773D78C1-1C30-413B-BEA3-9F05C1CE2B1B}" type="presParOf" srcId="{BBB2866F-3D53-448E-A634-EDDE99101E75}" destId="{B0EF873D-7DFE-4955-A1B6-51BFD921330B}" srcOrd="1" destOrd="0" presId="urn:microsoft.com/office/officeart/2005/8/layout/arrow2"/>
    <dgm:cxn modelId="{9200A14B-ABAD-4933-8CCC-DAB37961EEF2}" type="presParOf" srcId="{BBB2866F-3D53-448E-A634-EDDE99101E75}" destId="{4AA82F16-A3F1-4484-AFB0-0C72970A3CAE}" srcOrd="2" destOrd="0" presId="urn:microsoft.com/office/officeart/2005/8/layout/arrow2"/>
    <dgm:cxn modelId="{A3DD2EF6-B352-4657-A904-D4866B2A4B25}" type="presParOf" srcId="{BBB2866F-3D53-448E-A634-EDDE99101E75}" destId="{F1647A1D-E2D8-4058-A01B-4A0A6E96A565}" srcOrd="3" destOrd="0" presId="urn:microsoft.com/office/officeart/2005/8/layout/arrow2"/>
    <dgm:cxn modelId="{32D9B16D-2CCA-4383-B8D1-81549647B292}" type="presParOf" srcId="{BBB2866F-3D53-448E-A634-EDDE99101E75}" destId="{204F287A-3FC6-4410-981B-05975F5AEA31}" srcOrd="4" destOrd="0" presId="urn:microsoft.com/office/officeart/2005/8/layout/arrow2"/>
    <dgm:cxn modelId="{FDBA0ED7-733F-422F-8FA7-3ECE3D719BB5}" type="presParOf" srcId="{BBB2866F-3D53-448E-A634-EDDE99101E75}" destId="{872EC06F-2788-43AF-A7F7-C83060C6CD4A}" srcOrd="5" destOrd="0" presId="urn:microsoft.com/office/officeart/2005/8/layout/arrow2"/>
    <dgm:cxn modelId="{C13BB2BB-DCF3-4402-9426-4B7DBCAE04CC}" type="presParOf" srcId="{BBB2866F-3D53-448E-A634-EDDE99101E75}" destId="{7A046D60-7F87-495F-A591-00416675C5B0}" srcOrd="6" destOrd="0" presId="urn:microsoft.com/office/officeart/2005/8/layout/arrow2"/>
    <dgm:cxn modelId="{81DAA36E-E791-4548-8D0A-B5896E48441D}" type="presParOf" srcId="{BBB2866F-3D53-448E-A634-EDDE99101E75}" destId="{510C605E-8343-41D5-878D-F2019141F1A4}" srcOrd="7" destOrd="0" presId="urn:microsoft.com/office/officeart/2005/8/layout/arrow2"/>
    <dgm:cxn modelId="{6F4E240C-2325-436F-89A1-74AD2BCA8017}" type="presParOf" srcId="{BBB2866F-3D53-448E-A634-EDDE99101E75}" destId="{B3DD6871-DA08-4824-97A2-A340E39A2F9A}" srcOrd="8" destOrd="0" presId="urn:microsoft.com/office/officeart/2005/8/layout/arrow2"/>
    <dgm:cxn modelId="{D597F864-34DD-4937-BFD5-F26E09D31FB2}" type="presParOf" srcId="{BBB2866F-3D53-448E-A634-EDDE99101E75}" destId="{4E500C93-41CA-403B-862A-5776273A9F05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F13C3D-1804-4559-96B3-B6A284F9D9B6}">
      <dsp:nvSpPr>
        <dsp:cNvPr id="0" name=""/>
        <dsp:cNvSpPr/>
      </dsp:nvSpPr>
      <dsp:spPr>
        <a:xfrm>
          <a:off x="392955" y="275208"/>
          <a:ext cx="3392424" cy="3392424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HTML &amp; CSS</a:t>
          </a:r>
          <a:endParaRPr lang="en-US" sz="2200" b="1" kern="1200" dirty="0"/>
        </a:p>
      </dsp:txBody>
      <dsp:txXfrm>
        <a:off x="2180844" y="994079"/>
        <a:ext cx="1211580" cy="1009650"/>
      </dsp:txXfrm>
    </dsp:sp>
    <dsp:sp modelId="{97F16688-FC65-4322-9127-75617C0AD2D2}">
      <dsp:nvSpPr>
        <dsp:cNvPr id="0" name=""/>
        <dsp:cNvSpPr/>
      </dsp:nvSpPr>
      <dsp:spPr>
        <a:xfrm>
          <a:off x="323087" y="396366"/>
          <a:ext cx="3392424" cy="3392424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err="1" smtClean="0"/>
            <a:t>JQuery</a:t>
          </a:r>
          <a:endParaRPr lang="en-US" sz="2200" b="1" kern="1200" dirty="0"/>
        </a:p>
      </dsp:txBody>
      <dsp:txXfrm>
        <a:off x="1130808" y="2597404"/>
        <a:ext cx="1817370" cy="888492"/>
      </dsp:txXfrm>
    </dsp:sp>
    <dsp:sp modelId="{D63B521A-6ABB-4177-9865-C9D5F5B2A0B3}">
      <dsp:nvSpPr>
        <dsp:cNvPr id="0" name=""/>
        <dsp:cNvSpPr/>
      </dsp:nvSpPr>
      <dsp:spPr>
        <a:xfrm>
          <a:off x="253220" y="275208"/>
          <a:ext cx="3392424" cy="3392424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Bootstrap</a:t>
          </a:r>
          <a:endParaRPr lang="en-US" sz="2200" b="1" kern="1200" dirty="0"/>
        </a:p>
      </dsp:txBody>
      <dsp:txXfrm>
        <a:off x="646175" y="994079"/>
        <a:ext cx="1211580" cy="1009650"/>
      </dsp:txXfrm>
    </dsp:sp>
    <dsp:sp modelId="{16229E7B-427B-4827-8F31-AF010890D85E}">
      <dsp:nvSpPr>
        <dsp:cNvPr id="0" name=""/>
        <dsp:cNvSpPr/>
      </dsp:nvSpPr>
      <dsp:spPr>
        <a:xfrm>
          <a:off x="183228" y="65201"/>
          <a:ext cx="3812438" cy="3812438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B00DC6-3665-4797-A5A5-E709BEF760B5}">
      <dsp:nvSpPr>
        <dsp:cNvPr id="0" name=""/>
        <dsp:cNvSpPr/>
      </dsp:nvSpPr>
      <dsp:spPr>
        <a:xfrm>
          <a:off x="113080" y="186145"/>
          <a:ext cx="3812438" cy="3812438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281EFD-FE08-4B98-BC04-1290C9FC50C5}">
      <dsp:nvSpPr>
        <dsp:cNvPr id="0" name=""/>
        <dsp:cNvSpPr/>
      </dsp:nvSpPr>
      <dsp:spPr>
        <a:xfrm>
          <a:off x="42933" y="65201"/>
          <a:ext cx="3812438" cy="3812438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AE86E-7CE8-4E7E-B99B-BB79184D53CF}">
      <dsp:nvSpPr>
        <dsp:cNvPr id="0" name=""/>
        <dsp:cNvSpPr/>
      </dsp:nvSpPr>
      <dsp:spPr>
        <a:xfrm>
          <a:off x="-9172" y="0"/>
          <a:ext cx="7851140" cy="490696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8CDE8-1852-4747-96B0-9B7DD41B0D67}">
      <dsp:nvSpPr>
        <dsp:cNvPr id="0" name=""/>
        <dsp:cNvSpPr/>
      </dsp:nvSpPr>
      <dsp:spPr>
        <a:xfrm>
          <a:off x="764164" y="3648817"/>
          <a:ext cx="180576" cy="180576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</dsp:sp>
    <dsp:sp modelId="{B0EF873D-7DFE-4955-A1B6-51BFD921330B}">
      <dsp:nvSpPr>
        <dsp:cNvPr id="0" name=""/>
        <dsp:cNvSpPr/>
      </dsp:nvSpPr>
      <dsp:spPr>
        <a:xfrm>
          <a:off x="357816" y="3872364"/>
          <a:ext cx="1353474" cy="612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684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70C0"/>
              </a:solidFill>
            </a:rPr>
            <a:t>Web</a:t>
          </a:r>
          <a:endParaRPr lang="en-US" sz="2400" b="1" kern="1200" dirty="0">
            <a:solidFill>
              <a:srgbClr val="0070C0"/>
            </a:solidFill>
          </a:endParaRPr>
        </a:p>
      </dsp:txBody>
      <dsp:txXfrm>
        <a:off x="357816" y="3872364"/>
        <a:ext cx="1353474" cy="612132"/>
      </dsp:txXfrm>
    </dsp:sp>
    <dsp:sp modelId="{4AA82F16-A3F1-4484-AFB0-0C72970A3CAE}">
      <dsp:nvSpPr>
        <dsp:cNvPr id="0" name=""/>
        <dsp:cNvSpPr/>
      </dsp:nvSpPr>
      <dsp:spPr>
        <a:xfrm>
          <a:off x="1741631" y="2709624"/>
          <a:ext cx="282641" cy="282641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</dsp:sp>
    <dsp:sp modelId="{F1647A1D-E2D8-4058-A01B-4A0A6E96A565}">
      <dsp:nvSpPr>
        <dsp:cNvPr id="0" name=""/>
        <dsp:cNvSpPr/>
      </dsp:nvSpPr>
      <dsp:spPr>
        <a:xfrm>
          <a:off x="1260325" y="3021029"/>
          <a:ext cx="1715089" cy="554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766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70C0"/>
              </a:solidFill>
            </a:rPr>
            <a:t>Java</a:t>
          </a:r>
        </a:p>
      </dsp:txBody>
      <dsp:txXfrm>
        <a:off x="1260325" y="3021029"/>
        <a:ext cx="1715089" cy="554363"/>
      </dsp:txXfrm>
    </dsp:sp>
    <dsp:sp modelId="{204F287A-3FC6-4410-981B-05975F5AEA31}">
      <dsp:nvSpPr>
        <dsp:cNvPr id="0" name=""/>
        <dsp:cNvSpPr/>
      </dsp:nvSpPr>
      <dsp:spPr>
        <a:xfrm>
          <a:off x="2997814" y="1960822"/>
          <a:ext cx="376854" cy="376854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</dsp:sp>
    <dsp:sp modelId="{872EC06F-2788-43AF-A7F7-C83060C6CD4A}">
      <dsp:nvSpPr>
        <dsp:cNvPr id="0" name=""/>
        <dsp:cNvSpPr/>
      </dsp:nvSpPr>
      <dsp:spPr>
        <a:xfrm>
          <a:off x="2172745" y="2427103"/>
          <a:ext cx="1994050" cy="688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688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70C0"/>
              </a:solidFill>
            </a:rPr>
            <a:t>Database</a:t>
          </a:r>
        </a:p>
      </dsp:txBody>
      <dsp:txXfrm>
        <a:off x="2172745" y="2427103"/>
        <a:ext cx="1994050" cy="688518"/>
      </dsp:txXfrm>
    </dsp:sp>
    <dsp:sp modelId="{7A046D60-7F87-495F-A591-00416675C5B0}">
      <dsp:nvSpPr>
        <dsp:cNvPr id="0" name=""/>
        <dsp:cNvSpPr/>
      </dsp:nvSpPr>
      <dsp:spPr>
        <a:xfrm>
          <a:off x="4458126" y="1375912"/>
          <a:ext cx="486770" cy="486770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</dsp:sp>
    <dsp:sp modelId="{510C605E-8343-41D5-878D-F2019141F1A4}">
      <dsp:nvSpPr>
        <dsp:cNvPr id="0" name=""/>
        <dsp:cNvSpPr/>
      </dsp:nvSpPr>
      <dsp:spPr>
        <a:xfrm>
          <a:off x="3677542" y="2086327"/>
          <a:ext cx="2066373" cy="650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7930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70C0"/>
              </a:solidFill>
            </a:rPr>
            <a:t>Servlet/JSP</a:t>
          </a:r>
        </a:p>
      </dsp:txBody>
      <dsp:txXfrm>
        <a:off x="3677542" y="2086327"/>
        <a:ext cx="2066373" cy="650924"/>
      </dsp:txXfrm>
    </dsp:sp>
    <dsp:sp modelId="{B3DD6871-DA08-4824-97A2-A340E39A2F9A}">
      <dsp:nvSpPr>
        <dsp:cNvPr id="0" name=""/>
        <dsp:cNvSpPr/>
      </dsp:nvSpPr>
      <dsp:spPr>
        <a:xfrm>
          <a:off x="5961619" y="985318"/>
          <a:ext cx="620240" cy="620240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</dsp:sp>
    <dsp:sp modelId="{4E500C93-41CA-403B-862A-5776273A9F05}">
      <dsp:nvSpPr>
        <dsp:cNvPr id="0" name=""/>
        <dsp:cNvSpPr/>
      </dsp:nvSpPr>
      <dsp:spPr>
        <a:xfrm>
          <a:off x="5298159" y="1667894"/>
          <a:ext cx="2363837" cy="785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8652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70C0"/>
              </a:solidFill>
            </a:rPr>
            <a:t>Spring MVC</a:t>
          </a:r>
        </a:p>
      </dsp:txBody>
      <dsp:txXfrm>
        <a:off x="5298159" y="1667894"/>
        <a:ext cx="2363837" cy="785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4BFA9-BF07-4427-8F80-966FCE9402C5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798A9-E7A3-4620-8360-1549EA40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2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5505271"/>
            <a:ext cx="9144001" cy="13527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14800" y="5486400"/>
            <a:ext cx="501585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owchart: Document 6"/>
          <p:cNvSpPr/>
          <p:nvPr userDrawn="1"/>
        </p:nvSpPr>
        <p:spPr>
          <a:xfrm rot="16200000">
            <a:off x="-1301750" y="1289050"/>
            <a:ext cx="6870700" cy="4267200"/>
          </a:xfrm>
          <a:prstGeom prst="flowChartDocumen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81001"/>
            <a:ext cx="4876800" cy="36575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0" y="3505200"/>
            <a:ext cx="4648200" cy="1905000"/>
          </a:xfrm>
          <a:noFill/>
        </p:spPr>
        <p:txBody>
          <a:bodyPr anchor="b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r">
              <a:defRPr sz="4800" b="1" cap="small" spc="50" baseline="0">
                <a:ln w="11430">
                  <a:solidFill>
                    <a:srgbClr val="92D050"/>
                  </a:solidFill>
                </a:ln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45928"/>
            <a:ext cx="2743200" cy="27432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4800600" y="5505271"/>
            <a:ext cx="4077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ThS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Nguyễn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Nghiệm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0913.745.789 -</a:t>
            </a:r>
            <a:r>
              <a:rPr lang="en-US" sz="2000" b="0" cap="none" spc="0" baseline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NghiemN@fpt.edu.vn</a:t>
            </a:r>
          </a:p>
        </p:txBody>
      </p:sp>
      <p:sp>
        <p:nvSpPr>
          <p:cNvPr id="17" name="Rectangle 16"/>
          <p:cNvSpPr/>
          <p:nvPr userDrawn="1"/>
        </p:nvSpPr>
        <p:spPr>
          <a:xfrm rot="16200000">
            <a:off x="-3254497" y="3065365"/>
            <a:ext cx="69294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baseline="0" dirty="0" smtClean="0">
                <a:ln w="1800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Web-based programming with Java</a:t>
            </a:r>
            <a:endParaRPr lang="en-US" sz="3600" b="1" cap="none" spc="0" baseline="0" dirty="0">
              <a:ln w="18000">
                <a:solidFill>
                  <a:srgbClr val="92D05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98" y="2209800"/>
            <a:ext cx="3262702" cy="86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2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9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3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148" y="274638"/>
            <a:ext cx="7359651" cy="792162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>
            <a:lvl1pPr marL="342900" indent="-342900">
              <a:buClr>
                <a:srgbClr val="92D050"/>
              </a:buClr>
              <a:buSzPct val="100000"/>
              <a:buFont typeface="Wingdings" pitchFamily="2" charset="2"/>
              <a:buChar char="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742950" indent="-285750">
              <a:buClr>
                <a:srgbClr val="92D050"/>
              </a:buClr>
              <a:buFont typeface="Wingdings 2" pitchFamily="18" charset="2"/>
              <a:buChar char=""/>
              <a:defRPr/>
            </a:lvl2pPr>
            <a:lvl3pPr marL="1143000" indent="-228600">
              <a:buClr>
                <a:srgbClr val="92D050"/>
              </a:buClr>
              <a:buFont typeface="Wingdings 2" pitchFamily="18" charset="2"/>
              <a:buChar char="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81000" y="1066800"/>
            <a:ext cx="83058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0038"/>
            <a:ext cx="1022349" cy="7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0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1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9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5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767B2-18D7-428E-A8A3-2711ED78F32B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1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 cap="small" baseline="0">
          <a:solidFill>
            <a:srgbClr val="00B05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Ch&#432;&#417;ng%20tr&#236;nh%20h&#7885;c%20-%20L&#7852;P%20TR&#204;NH%20WEB%20V&#7898;I%20JAVA(V2.0).docx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3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 smtClean="0"/>
          </a:p>
          <a:p>
            <a:pPr lvl="1"/>
            <a:r>
              <a:rPr lang="en-US" dirty="0" smtClean="0"/>
              <a:t>NGUYỄN NGHIỆM</a:t>
            </a:r>
          </a:p>
          <a:p>
            <a:pPr lvl="1"/>
            <a:r>
              <a:rPr lang="en-US" dirty="0" smtClean="0"/>
              <a:t>0913745789</a:t>
            </a:r>
          </a:p>
          <a:p>
            <a:pPr lvl="1"/>
            <a:r>
              <a:rPr lang="en-US" dirty="0" smtClean="0"/>
              <a:t>nghiemn@fpt.edu.vn</a:t>
            </a:r>
          </a:p>
          <a:p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 smtClean="0"/>
          </a:p>
          <a:p>
            <a:pPr lvl="1"/>
            <a:r>
              <a:rPr lang="en-US" dirty="0" err="1" smtClean="0"/>
              <a:t>Thạc</a:t>
            </a:r>
            <a:r>
              <a:rPr lang="en-US" dirty="0" smtClean="0"/>
              <a:t> </a:t>
            </a:r>
            <a:r>
              <a:rPr lang="en-US" dirty="0" err="1" smtClean="0"/>
              <a:t>sỹ</a:t>
            </a:r>
            <a:r>
              <a:rPr lang="en-US" dirty="0" smtClean="0"/>
              <a:t> CNTT, </a:t>
            </a:r>
            <a:r>
              <a:rPr lang="en-US" dirty="0" err="1" smtClean="0"/>
              <a:t>Innotech</a:t>
            </a:r>
            <a:r>
              <a:rPr lang="en-US" dirty="0" smtClean="0"/>
              <a:t>, France</a:t>
            </a:r>
          </a:p>
          <a:p>
            <a:pPr lvl="1"/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sư</a:t>
            </a:r>
            <a:r>
              <a:rPr lang="en-US" dirty="0" smtClean="0"/>
              <a:t> CNTT, ĐHBK </a:t>
            </a:r>
            <a:r>
              <a:rPr lang="en-US" dirty="0" err="1" smtClean="0"/>
              <a:t>Hà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endParaRPr lang="en-US" dirty="0" smtClean="0"/>
          </a:p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: 10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 smtClean="0"/>
          </a:p>
          <a:p>
            <a:pPr lvl="1"/>
            <a:r>
              <a:rPr lang="en-US" dirty="0" err="1" smtClean="0"/>
              <a:t>Ynot</a:t>
            </a:r>
            <a:r>
              <a:rPr lang="en-US" dirty="0" smtClean="0"/>
              <a:t>, </a:t>
            </a:r>
            <a:r>
              <a:rPr lang="en-US" dirty="0" err="1" smtClean="0"/>
              <a:t>VinaOne</a:t>
            </a:r>
            <a:r>
              <a:rPr lang="en-US" dirty="0" smtClean="0"/>
              <a:t>, </a:t>
            </a:r>
            <a:r>
              <a:rPr lang="en-US" dirty="0" err="1" smtClean="0"/>
              <a:t>VietnamThink</a:t>
            </a:r>
            <a:r>
              <a:rPr lang="en-US" dirty="0" smtClean="0"/>
              <a:t>, </a:t>
            </a:r>
            <a:r>
              <a:rPr lang="en-US" dirty="0" err="1" smtClean="0"/>
              <a:t>PromoteVN</a:t>
            </a:r>
            <a:r>
              <a:rPr lang="en-US" dirty="0" smtClean="0"/>
              <a:t>…</a:t>
            </a:r>
          </a:p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dạy</a:t>
            </a:r>
            <a:r>
              <a:rPr lang="en-US" dirty="0" smtClean="0"/>
              <a:t>: 14 </a:t>
            </a:r>
            <a:r>
              <a:rPr lang="en-US" dirty="0" err="1" smtClean="0"/>
              <a:t>năm</a:t>
            </a:r>
            <a:endParaRPr lang="en-US" dirty="0" smtClean="0"/>
          </a:p>
          <a:p>
            <a:pPr lvl="1"/>
            <a:r>
              <a:rPr lang="en-US" dirty="0" err="1" smtClean="0"/>
              <a:t>Aptech</a:t>
            </a:r>
            <a:r>
              <a:rPr lang="en-US" dirty="0" smtClean="0"/>
              <a:t>, CĐ Kent, ĐH Troy, FPT Polytechnic,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1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Thế giới ứng dụng web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06" y="1858962"/>
            <a:ext cx="7566188" cy="3627438"/>
          </a:xfrm>
        </p:spPr>
      </p:pic>
    </p:spTree>
    <p:extLst>
      <p:ext uri="{BB962C8B-B14F-4D97-AF65-F5344CB8AC3E}">
        <p14:creationId xmlns:p14="http://schemas.microsoft.com/office/powerpoint/2010/main" val="76766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hình triển khai ứng dụng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40575"/>
            <a:ext cx="8229600" cy="3064212"/>
          </a:xfrm>
        </p:spPr>
      </p:pic>
    </p:spTree>
    <p:extLst>
      <p:ext uri="{BB962C8B-B14F-4D97-AF65-F5344CB8AC3E}">
        <p14:creationId xmlns:p14="http://schemas.microsoft.com/office/powerpoint/2010/main" val="130425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38800" y="1981200"/>
            <a:ext cx="3048000" cy="7620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lope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Servlet/JSP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5638800" y="2895600"/>
            <a:ext cx="3048000" cy="7620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lop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Spring MVC</a:t>
            </a: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5638800" y="3810000"/>
            <a:ext cx="3048000" cy="7620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lop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Hibernate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4724400" y="4724400"/>
            <a:ext cx="3962400" cy="7620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SQL Server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 rot="16200000">
            <a:off x="3810000" y="2895600"/>
            <a:ext cx="2590800" cy="7620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lope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Java Technology</a:t>
            </a:r>
            <a:endParaRPr lang="en-US" sz="2400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78954644"/>
              </p:ext>
            </p:extLst>
          </p:nvPr>
        </p:nvGraphicFramePr>
        <p:xfrm>
          <a:off x="304800" y="1676400"/>
          <a:ext cx="4038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277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4648200" y="4648200"/>
            <a:ext cx="3162300" cy="1447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Lộ trình học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465057"/>
              </p:ext>
            </p:extLst>
          </p:nvPr>
        </p:nvGraphicFramePr>
        <p:xfrm>
          <a:off x="152400" y="1341437"/>
          <a:ext cx="8229600" cy="49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val 6"/>
          <p:cNvSpPr/>
          <p:nvPr/>
        </p:nvSpPr>
        <p:spPr>
          <a:xfrm>
            <a:off x="7086600" y="1524000"/>
            <a:ext cx="1905000" cy="17526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696199" y="2031712"/>
            <a:ext cx="685800" cy="6858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54365" y="2082225"/>
            <a:ext cx="156946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Project</a:t>
            </a:r>
            <a:endParaRPr lang="en-US" sz="32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  <p:sp>
        <p:nvSpPr>
          <p:cNvPr id="9" name="Rectangle 8">
            <a:hlinkClick r:id="rId7" action="ppaction://hlinkfile"/>
          </p:cNvPr>
          <p:cNvSpPr/>
          <p:nvPr/>
        </p:nvSpPr>
        <p:spPr>
          <a:xfrm>
            <a:off x="5029200" y="4876800"/>
            <a:ext cx="22445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Chi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tiết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425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Môi trường / Công cụ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838200"/>
            <a:ext cx="5867400" cy="586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8" y="2609563"/>
            <a:ext cx="3434352" cy="1828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752600"/>
            <a:ext cx="2194560" cy="21813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0" y="4581612"/>
            <a:ext cx="2194560" cy="17810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8240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Làm quen với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Tích hợp Tomcat vào eclipse</a:t>
            </a:r>
          </a:p>
          <a:p>
            <a:pPr lvl="0"/>
            <a:r>
              <a:rPr lang="en-US" smtClean="0"/>
              <a:t>Tạo Dynamic Web Project</a:t>
            </a:r>
          </a:p>
          <a:p>
            <a:pPr lvl="0"/>
            <a:r>
              <a:rPr lang="en-US" smtClean="0"/>
              <a:t>Tạo JSP</a:t>
            </a:r>
          </a:p>
          <a:p>
            <a:pPr lvl="0"/>
            <a:r>
              <a:rPr lang="en-US" smtClean="0"/>
              <a:t>Tạo Servlet</a:t>
            </a:r>
          </a:p>
          <a:p>
            <a:pPr lvl="0"/>
            <a:r>
              <a:rPr lang="en-US" smtClean="0"/>
              <a:t>Truyền dữ dữ liệu từ Servlet sang JSP</a:t>
            </a:r>
          </a:p>
          <a:p>
            <a:pPr lvl="0"/>
            <a:r>
              <a:rPr lang="en-US" smtClean="0"/>
              <a:t>Nhận tham số yêu cầu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5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139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Giới thiệu</vt:lpstr>
      <vt:lpstr>Thông tin cá nhân?</vt:lpstr>
      <vt:lpstr>Thế giới ứng dụng web</vt:lpstr>
      <vt:lpstr>Mô hình triển khai ứng dụng</vt:lpstr>
      <vt:lpstr>Công nghệ khóa học</vt:lpstr>
      <vt:lpstr>Lộ trình học</vt:lpstr>
      <vt:lpstr>Môi trường / Công cụ</vt:lpstr>
      <vt:lpstr>Làm quen với eclipse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NghiemN</cp:lastModifiedBy>
  <cp:revision>116</cp:revision>
  <dcterms:created xsi:type="dcterms:W3CDTF">2015-06-04T04:26:46Z</dcterms:created>
  <dcterms:modified xsi:type="dcterms:W3CDTF">2017-05-22T11:15:22Z</dcterms:modified>
</cp:coreProperties>
</file>