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40" r:id="rId3"/>
    <p:sldId id="346" r:id="rId4"/>
    <p:sldId id="345" r:id="rId5"/>
    <p:sldId id="304" r:id="rId6"/>
    <p:sldId id="286" r:id="rId7"/>
    <p:sldId id="347" r:id="rId8"/>
    <p:sldId id="288" r:id="rId9"/>
    <p:sldId id="290" r:id="rId10"/>
    <p:sldId id="291" r:id="rId11"/>
    <p:sldId id="292" r:id="rId12"/>
    <p:sldId id="294" r:id="rId13"/>
    <p:sldId id="295" r:id="rId14"/>
    <p:sldId id="296" r:id="rId15"/>
    <p:sldId id="301" r:id="rId16"/>
    <p:sldId id="302" r:id="rId17"/>
    <p:sldId id="303" r:id="rId18"/>
    <p:sldId id="348" r:id="rId19"/>
    <p:sldId id="349" r:id="rId20"/>
    <p:sldId id="309" r:id="rId21"/>
    <p:sldId id="350" r:id="rId22"/>
    <p:sldId id="313" r:id="rId23"/>
    <p:sldId id="314" r:id="rId24"/>
    <p:sldId id="319" r:id="rId25"/>
    <p:sldId id="320" r:id="rId26"/>
    <p:sldId id="321" r:id="rId27"/>
    <p:sldId id="322" r:id="rId28"/>
    <p:sldId id="324" r:id="rId29"/>
    <p:sldId id="328" r:id="rId30"/>
    <p:sldId id="351" r:id="rId31"/>
    <p:sldId id="329" r:id="rId32"/>
    <p:sldId id="330" r:id="rId33"/>
    <p:sldId id="35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28307-F2E6-4F1F-AFA4-25A619AC08E7}" type="doc">
      <dgm:prSet loTypeId="urn:microsoft.com/office/officeart/2005/8/layout/chevron2" loCatId="list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28A34F-02D6-4E66-8B5B-ECA2C3F51815}">
      <dgm:prSet phldrT="[Text]"/>
      <dgm:spPr/>
      <dgm:t>
        <a:bodyPr/>
        <a:lstStyle/>
        <a:p>
          <a:r>
            <a:rPr lang="en-US" dirty="0" smtClean="0"/>
            <a:t>1991</a:t>
          </a:r>
          <a:endParaRPr lang="en-US" dirty="0"/>
        </a:p>
      </dgm:t>
    </dgm:pt>
    <dgm:pt modelId="{37E17E61-283C-447F-8F13-33B2F27FCE18}" type="parTrans" cxnId="{8949BE75-D205-4EA1-8BC3-11C4E7F4CA63}">
      <dgm:prSet/>
      <dgm:spPr/>
      <dgm:t>
        <a:bodyPr/>
        <a:lstStyle/>
        <a:p>
          <a:endParaRPr lang="en-US"/>
        </a:p>
      </dgm:t>
    </dgm:pt>
    <dgm:pt modelId="{48BC8FBE-EDF4-4B5B-B163-3FFDA7EAA73D}" type="sibTrans" cxnId="{8949BE75-D205-4EA1-8BC3-11C4E7F4CA63}">
      <dgm:prSet/>
      <dgm:spPr/>
      <dgm:t>
        <a:bodyPr/>
        <a:lstStyle/>
        <a:p>
          <a:endParaRPr lang="en-US"/>
        </a:p>
      </dgm:t>
    </dgm:pt>
    <dgm:pt modelId="{E87437CE-76A4-4103-9DDB-FC0F17C43399}">
      <dgm:prSet/>
      <dgm:spPr/>
      <dgm:t>
        <a:bodyPr/>
        <a:lstStyle/>
        <a:p>
          <a:r>
            <a:rPr lang="en-US" dirty="0" smtClean="0"/>
            <a:t>1995</a:t>
          </a:r>
        </a:p>
      </dgm:t>
    </dgm:pt>
    <dgm:pt modelId="{4B5B4D45-BC93-45EB-9EA6-806A642A94A7}" type="parTrans" cxnId="{C291AAEA-E21F-4304-95D9-14C7D3F4250B}">
      <dgm:prSet/>
      <dgm:spPr/>
      <dgm:t>
        <a:bodyPr/>
        <a:lstStyle/>
        <a:p>
          <a:endParaRPr lang="en-US"/>
        </a:p>
      </dgm:t>
    </dgm:pt>
    <dgm:pt modelId="{CBFBD131-1AAB-4BB1-A2DB-C958C4D45E20}" type="sibTrans" cxnId="{C291AAEA-E21F-4304-95D9-14C7D3F4250B}">
      <dgm:prSet/>
      <dgm:spPr/>
      <dgm:t>
        <a:bodyPr/>
        <a:lstStyle/>
        <a:p>
          <a:endParaRPr lang="en-US"/>
        </a:p>
      </dgm:t>
    </dgm:pt>
    <dgm:pt modelId="{EA913378-C8BA-4A84-B8BF-2403D5CF06F5}">
      <dgm:prSet/>
      <dgm:spPr/>
      <dgm:t>
        <a:bodyPr/>
        <a:lstStyle/>
        <a:p>
          <a:r>
            <a:rPr lang="en-US" dirty="0" smtClean="0"/>
            <a:t>2010</a:t>
          </a:r>
          <a:endParaRPr lang="vi-VN" dirty="0" smtClean="0"/>
        </a:p>
      </dgm:t>
    </dgm:pt>
    <dgm:pt modelId="{BA54F854-40B9-495E-A03D-C8202A6D2F02}" type="parTrans" cxnId="{FCEE63D1-89CA-42D5-87B3-485C75BE374B}">
      <dgm:prSet/>
      <dgm:spPr/>
      <dgm:t>
        <a:bodyPr/>
        <a:lstStyle/>
        <a:p>
          <a:endParaRPr lang="en-US"/>
        </a:p>
      </dgm:t>
    </dgm:pt>
    <dgm:pt modelId="{7A174C37-87A0-4DAB-A2A2-82B49ECD8C79}" type="sibTrans" cxnId="{FCEE63D1-89CA-42D5-87B3-485C75BE374B}">
      <dgm:prSet/>
      <dgm:spPr/>
      <dgm:t>
        <a:bodyPr/>
        <a:lstStyle/>
        <a:p>
          <a:endParaRPr lang="en-US"/>
        </a:p>
      </dgm:t>
    </dgm:pt>
    <dgm:pt modelId="{294456D6-393F-4AC2-AAEF-AF8549FB120D}">
      <dgm:prSet phldrT="[Text]"/>
      <dgm:spPr/>
      <dgm:t>
        <a:bodyPr/>
        <a:lstStyle/>
        <a:p>
          <a:r>
            <a:rPr lang="en-US" dirty="0" smtClean="0"/>
            <a:t>OAK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bởi</a:t>
          </a:r>
          <a:r>
            <a:rPr lang="en-US" dirty="0" smtClean="0"/>
            <a:t> Sun Microsystems</a:t>
          </a:r>
          <a:endParaRPr lang="en-US" dirty="0"/>
        </a:p>
      </dgm:t>
    </dgm:pt>
    <dgm:pt modelId="{3DA03567-59BF-498F-9E9C-8F44FE0D3986}" type="parTrans" cxnId="{D1A74F85-A93F-4E0B-A768-28C4B264F005}">
      <dgm:prSet/>
      <dgm:spPr/>
      <dgm:t>
        <a:bodyPr/>
        <a:lstStyle/>
        <a:p>
          <a:endParaRPr lang="en-US"/>
        </a:p>
      </dgm:t>
    </dgm:pt>
    <dgm:pt modelId="{A7139558-55EB-441F-A3A3-520BB2B47B29}" type="sibTrans" cxnId="{D1A74F85-A93F-4E0B-A768-28C4B264F005}">
      <dgm:prSet/>
      <dgm:spPr/>
      <dgm:t>
        <a:bodyPr/>
        <a:lstStyle/>
        <a:p>
          <a:endParaRPr lang="en-US"/>
        </a:p>
      </dgm:t>
    </dgm:pt>
    <dgm:pt modelId="{5EAE9077-1955-4F3E-90F6-B93AA4F34894}">
      <dgm:prSet/>
      <dgm:spPr/>
      <dgm:t>
        <a:bodyPr/>
        <a:lstStyle/>
        <a:p>
          <a:r>
            <a:rPr lang="en-US" dirty="0" err="1" smtClean="0"/>
            <a:t>Đổi</a:t>
          </a:r>
          <a:r>
            <a:rPr lang="en-US" dirty="0" smtClean="0"/>
            <a:t> </a:t>
          </a:r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Java</a:t>
          </a:r>
        </a:p>
      </dgm:t>
    </dgm:pt>
    <dgm:pt modelId="{2643F9FF-6C0B-4A76-BBE7-D308C7E87E4C}" type="parTrans" cxnId="{2B3EF116-20FA-466D-8C68-E0483F5A030A}">
      <dgm:prSet/>
      <dgm:spPr/>
      <dgm:t>
        <a:bodyPr/>
        <a:lstStyle/>
        <a:p>
          <a:endParaRPr lang="en-US"/>
        </a:p>
      </dgm:t>
    </dgm:pt>
    <dgm:pt modelId="{78117543-B221-4C14-B51D-ED1DFF05BAFE}" type="sibTrans" cxnId="{2B3EF116-20FA-466D-8C68-E0483F5A030A}">
      <dgm:prSet/>
      <dgm:spPr/>
      <dgm:t>
        <a:bodyPr/>
        <a:lstStyle/>
        <a:p>
          <a:endParaRPr lang="en-US"/>
        </a:p>
      </dgm:t>
    </dgm:pt>
    <dgm:pt modelId="{1A5108D9-41F7-4DBC-A8AD-B811EDFFDE31}">
      <dgm:prSet/>
      <dgm:spPr/>
      <dgm:t>
        <a:bodyPr/>
        <a:lstStyle/>
        <a:p>
          <a:r>
            <a:rPr lang="en-US" dirty="0" smtClean="0"/>
            <a:t>Oracle </a:t>
          </a:r>
          <a:r>
            <a:rPr lang="en-US" dirty="0" err="1" smtClean="0"/>
            <a:t>mua</a:t>
          </a:r>
          <a:r>
            <a:rPr lang="en-US" dirty="0" smtClean="0"/>
            <a:t> </a:t>
          </a:r>
          <a:r>
            <a:rPr lang="en-US" dirty="0" err="1" smtClean="0"/>
            <a:t>lại</a:t>
          </a:r>
          <a:endParaRPr lang="vi-VN" dirty="0" smtClean="0"/>
        </a:p>
      </dgm:t>
    </dgm:pt>
    <dgm:pt modelId="{BD972394-AF01-4366-8772-6897DA8FC57F}" type="parTrans" cxnId="{03A994A4-05D0-4868-AA25-59B8CF4F5477}">
      <dgm:prSet/>
      <dgm:spPr/>
      <dgm:t>
        <a:bodyPr/>
        <a:lstStyle/>
        <a:p>
          <a:endParaRPr lang="en-US"/>
        </a:p>
      </dgm:t>
    </dgm:pt>
    <dgm:pt modelId="{E223721C-120D-4E2E-B3B7-83F67E7FF828}" type="sibTrans" cxnId="{03A994A4-05D0-4868-AA25-59B8CF4F5477}">
      <dgm:prSet/>
      <dgm:spPr/>
      <dgm:t>
        <a:bodyPr/>
        <a:lstStyle/>
        <a:p>
          <a:endParaRPr lang="en-US"/>
        </a:p>
      </dgm:t>
    </dgm:pt>
    <dgm:pt modelId="{1AE6E924-D3E8-4D2C-B078-6B96B6658E34}" type="pres">
      <dgm:prSet presAssocID="{C7828307-F2E6-4F1F-AFA4-25A619AC08E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BD759-8980-4860-82F1-3FECB1FBF87F}" type="pres">
      <dgm:prSet presAssocID="{FE28A34F-02D6-4E66-8B5B-ECA2C3F51815}" presName="composite" presStyleCnt="0"/>
      <dgm:spPr/>
    </dgm:pt>
    <dgm:pt modelId="{5F536347-F900-471E-9FC2-EF7203F7B99B}" type="pres">
      <dgm:prSet presAssocID="{FE28A34F-02D6-4E66-8B5B-ECA2C3F5181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1D0A5-1C1E-4E80-BC44-D916AA1CAB40}" type="pres">
      <dgm:prSet presAssocID="{FE28A34F-02D6-4E66-8B5B-ECA2C3F5181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E387F-ED30-4BE6-8502-D97F585A9118}" type="pres">
      <dgm:prSet presAssocID="{48BC8FBE-EDF4-4B5B-B163-3FFDA7EAA73D}" presName="sp" presStyleCnt="0"/>
      <dgm:spPr/>
    </dgm:pt>
    <dgm:pt modelId="{94BC5252-3640-47F2-BE4A-DA5D0F9D13AB}" type="pres">
      <dgm:prSet presAssocID="{E87437CE-76A4-4103-9DDB-FC0F17C43399}" presName="composite" presStyleCnt="0"/>
      <dgm:spPr/>
    </dgm:pt>
    <dgm:pt modelId="{A81C099F-444C-4233-B41E-390947F7E0E9}" type="pres">
      <dgm:prSet presAssocID="{E87437CE-76A4-4103-9DDB-FC0F17C4339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D8196-0CDA-42D2-92DD-FA598D8667FF}" type="pres">
      <dgm:prSet presAssocID="{E87437CE-76A4-4103-9DDB-FC0F17C4339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6E320-0F5B-4E90-9461-F849EC40DF54}" type="pres">
      <dgm:prSet presAssocID="{CBFBD131-1AAB-4BB1-A2DB-C958C4D45E20}" presName="sp" presStyleCnt="0"/>
      <dgm:spPr/>
    </dgm:pt>
    <dgm:pt modelId="{DFE93B48-739D-4B29-B4BC-6251987696AE}" type="pres">
      <dgm:prSet presAssocID="{EA913378-C8BA-4A84-B8BF-2403D5CF06F5}" presName="composite" presStyleCnt="0"/>
      <dgm:spPr/>
    </dgm:pt>
    <dgm:pt modelId="{BD30E349-F834-41E0-B00A-32693BCC185A}" type="pres">
      <dgm:prSet presAssocID="{EA913378-C8BA-4A84-B8BF-2403D5CF06F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E25A7-3876-4440-A9C8-F3B8D8F4851E}" type="pres">
      <dgm:prSet presAssocID="{EA913378-C8BA-4A84-B8BF-2403D5CF06F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49BE75-D205-4EA1-8BC3-11C4E7F4CA63}" srcId="{C7828307-F2E6-4F1F-AFA4-25A619AC08E7}" destId="{FE28A34F-02D6-4E66-8B5B-ECA2C3F51815}" srcOrd="0" destOrd="0" parTransId="{37E17E61-283C-447F-8F13-33B2F27FCE18}" sibTransId="{48BC8FBE-EDF4-4B5B-B163-3FFDA7EAA73D}"/>
    <dgm:cxn modelId="{AFE3A0B8-B2EF-4ADF-8996-24E2719F5DAA}" type="presOf" srcId="{E87437CE-76A4-4103-9DDB-FC0F17C43399}" destId="{A81C099F-444C-4233-B41E-390947F7E0E9}" srcOrd="0" destOrd="0" presId="urn:microsoft.com/office/officeart/2005/8/layout/chevron2"/>
    <dgm:cxn modelId="{5DD85B30-FD54-426F-B53B-4B636C792DF4}" type="presOf" srcId="{FE28A34F-02D6-4E66-8B5B-ECA2C3F51815}" destId="{5F536347-F900-471E-9FC2-EF7203F7B99B}" srcOrd="0" destOrd="0" presId="urn:microsoft.com/office/officeart/2005/8/layout/chevron2"/>
    <dgm:cxn modelId="{6F914ECA-53A5-4844-B907-BE8311A6276C}" type="presOf" srcId="{1A5108D9-41F7-4DBC-A8AD-B811EDFFDE31}" destId="{E06E25A7-3876-4440-A9C8-F3B8D8F4851E}" srcOrd="0" destOrd="0" presId="urn:microsoft.com/office/officeart/2005/8/layout/chevron2"/>
    <dgm:cxn modelId="{D1A74F85-A93F-4E0B-A768-28C4B264F005}" srcId="{FE28A34F-02D6-4E66-8B5B-ECA2C3F51815}" destId="{294456D6-393F-4AC2-AAEF-AF8549FB120D}" srcOrd="0" destOrd="0" parTransId="{3DA03567-59BF-498F-9E9C-8F44FE0D3986}" sibTransId="{A7139558-55EB-441F-A3A3-520BB2B47B29}"/>
    <dgm:cxn modelId="{FCEE63D1-89CA-42D5-87B3-485C75BE374B}" srcId="{C7828307-F2E6-4F1F-AFA4-25A619AC08E7}" destId="{EA913378-C8BA-4A84-B8BF-2403D5CF06F5}" srcOrd="2" destOrd="0" parTransId="{BA54F854-40B9-495E-A03D-C8202A6D2F02}" sibTransId="{7A174C37-87A0-4DAB-A2A2-82B49ECD8C79}"/>
    <dgm:cxn modelId="{C9C93CB3-3D31-433E-A772-330CBC542526}" type="presOf" srcId="{C7828307-F2E6-4F1F-AFA4-25A619AC08E7}" destId="{1AE6E924-D3E8-4D2C-B078-6B96B6658E34}" srcOrd="0" destOrd="0" presId="urn:microsoft.com/office/officeart/2005/8/layout/chevron2"/>
    <dgm:cxn modelId="{650E9248-9DE2-4DFC-AC47-DBA25A9366FD}" type="presOf" srcId="{EA913378-C8BA-4A84-B8BF-2403D5CF06F5}" destId="{BD30E349-F834-41E0-B00A-32693BCC185A}" srcOrd="0" destOrd="0" presId="urn:microsoft.com/office/officeart/2005/8/layout/chevron2"/>
    <dgm:cxn modelId="{C291AAEA-E21F-4304-95D9-14C7D3F4250B}" srcId="{C7828307-F2E6-4F1F-AFA4-25A619AC08E7}" destId="{E87437CE-76A4-4103-9DDB-FC0F17C43399}" srcOrd="1" destOrd="0" parTransId="{4B5B4D45-BC93-45EB-9EA6-806A642A94A7}" sibTransId="{CBFBD131-1AAB-4BB1-A2DB-C958C4D45E20}"/>
    <dgm:cxn modelId="{71F1B1FD-3EE8-46DF-BE0A-EA3FCFFF6449}" type="presOf" srcId="{294456D6-393F-4AC2-AAEF-AF8549FB120D}" destId="{2571D0A5-1C1E-4E80-BC44-D916AA1CAB40}" srcOrd="0" destOrd="0" presId="urn:microsoft.com/office/officeart/2005/8/layout/chevron2"/>
    <dgm:cxn modelId="{2B3EF116-20FA-466D-8C68-E0483F5A030A}" srcId="{E87437CE-76A4-4103-9DDB-FC0F17C43399}" destId="{5EAE9077-1955-4F3E-90F6-B93AA4F34894}" srcOrd="0" destOrd="0" parTransId="{2643F9FF-6C0B-4A76-BBE7-D308C7E87E4C}" sibTransId="{78117543-B221-4C14-B51D-ED1DFF05BAFE}"/>
    <dgm:cxn modelId="{CE2E7D42-0C4C-47BF-859F-2E7F0197E228}" type="presOf" srcId="{5EAE9077-1955-4F3E-90F6-B93AA4F34894}" destId="{895D8196-0CDA-42D2-92DD-FA598D8667FF}" srcOrd="0" destOrd="0" presId="urn:microsoft.com/office/officeart/2005/8/layout/chevron2"/>
    <dgm:cxn modelId="{03A994A4-05D0-4868-AA25-59B8CF4F5477}" srcId="{EA913378-C8BA-4A84-B8BF-2403D5CF06F5}" destId="{1A5108D9-41F7-4DBC-A8AD-B811EDFFDE31}" srcOrd="0" destOrd="0" parTransId="{BD972394-AF01-4366-8772-6897DA8FC57F}" sibTransId="{E223721C-120D-4E2E-B3B7-83F67E7FF828}"/>
    <dgm:cxn modelId="{06638119-CED7-4D0B-BA23-777634201EDF}" type="presParOf" srcId="{1AE6E924-D3E8-4D2C-B078-6B96B6658E34}" destId="{53DBD759-8980-4860-82F1-3FECB1FBF87F}" srcOrd="0" destOrd="0" presId="urn:microsoft.com/office/officeart/2005/8/layout/chevron2"/>
    <dgm:cxn modelId="{B8A623C4-16CA-4223-81E3-06109B728960}" type="presParOf" srcId="{53DBD759-8980-4860-82F1-3FECB1FBF87F}" destId="{5F536347-F900-471E-9FC2-EF7203F7B99B}" srcOrd="0" destOrd="0" presId="urn:microsoft.com/office/officeart/2005/8/layout/chevron2"/>
    <dgm:cxn modelId="{EE91DF51-4931-4C20-AD0B-E86950E8E0A8}" type="presParOf" srcId="{53DBD759-8980-4860-82F1-3FECB1FBF87F}" destId="{2571D0A5-1C1E-4E80-BC44-D916AA1CAB40}" srcOrd="1" destOrd="0" presId="urn:microsoft.com/office/officeart/2005/8/layout/chevron2"/>
    <dgm:cxn modelId="{5A464F75-3990-425A-827A-E90C236E08A5}" type="presParOf" srcId="{1AE6E924-D3E8-4D2C-B078-6B96B6658E34}" destId="{A18E387F-ED30-4BE6-8502-D97F585A9118}" srcOrd="1" destOrd="0" presId="urn:microsoft.com/office/officeart/2005/8/layout/chevron2"/>
    <dgm:cxn modelId="{AE69F87F-AC88-4725-98CF-AC683FFE65F4}" type="presParOf" srcId="{1AE6E924-D3E8-4D2C-B078-6B96B6658E34}" destId="{94BC5252-3640-47F2-BE4A-DA5D0F9D13AB}" srcOrd="2" destOrd="0" presId="urn:microsoft.com/office/officeart/2005/8/layout/chevron2"/>
    <dgm:cxn modelId="{920CAABE-3829-4EDA-AF86-6B995D656EE8}" type="presParOf" srcId="{94BC5252-3640-47F2-BE4A-DA5D0F9D13AB}" destId="{A81C099F-444C-4233-B41E-390947F7E0E9}" srcOrd="0" destOrd="0" presId="urn:microsoft.com/office/officeart/2005/8/layout/chevron2"/>
    <dgm:cxn modelId="{1EE4B371-9D19-4D2C-B777-609D68FD80A1}" type="presParOf" srcId="{94BC5252-3640-47F2-BE4A-DA5D0F9D13AB}" destId="{895D8196-0CDA-42D2-92DD-FA598D8667FF}" srcOrd="1" destOrd="0" presId="urn:microsoft.com/office/officeart/2005/8/layout/chevron2"/>
    <dgm:cxn modelId="{53C01F4F-70E7-45FF-A82F-27CF7991864B}" type="presParOf" srcId="{1AE6E924-D3E8-4D2C-B078-6B96B6658E34}" destId="{14C6E320-0F5B-4E90-9461-F849EC40DF54}" srcOrd="3" destOrd="0" presId="urn:microsoft.com/office/officeart/2005/8/layout/chevron2"/>
    <dgm:cxn modelId="{18BC9DCF-424A-4AD6-8D31-803A2A802F92}" type="presParOf" srcId="{1AE6E924-D3E8-4D2C-B078-6B96B6658E34}" destId="{DFE93B48-739D-4B29-B4BC-6251987696AE}" srcOrd="4" destOrd="0" presId="urn:microsoft.com/office/officeart/2005/8/layout/chevron2"/>
    <dgm:cxn modelId="{7C1C4D35-5B3B-4865-9956-EE8B2D05077D}" type="presParOf" srcId="{DFE93B48-739D-4B29-B4BC-6251987696AE}" destId="{BD30E349-F834-41E0-B00A-32693BCC185A}" srcOrd="0" destOrd="0" presId="urn:microsoft.com/office/officeart/2005/8/layout/chevron2"/>
    <dgm:cxn modelId="{561F2644-E63B-4BBD-87D0-FFACE19DB161}" type="presParOf" srcId="{DFE93B48-739D-4B29-B4BC-6251987696AE}" destId="{E06E25A7-3876-4440-A9C8-F3B8D8F485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AAF02-83F1-41EF-992F-3783C68D6A9C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BE744A-54FF-4A49-AC64-8E2649F1E72C}">
      <dgm:prSet phldrT="[Text]"/>
      <dgm:spPr/>
      <dgm:t>
        <a:bodyPr/>
        <a:lstStyle/>
        <a:p>
          <a:r>
            <a:rPr lang="en-US" b="1" smtClean="0"/>
            <a:t>abc</a:t>
          </a:r>
          <a:endParaRPr lang="en-US" b="1"/>
        </a:p>
      </dgm:t>
    </dgm:pt>
    <dgm:pt modelId="{5D6AC03B-D6E7-4FB9-87B1-DBE6321B0451}" type="parTrans" cxnId="{72866670-F174-4E18-B7E3-E2C1BEA2E928}">
      <dgm:prSet/>
      <dgm:spPr/>
      <dgm:t>
        <a:bodyPr/>
        <a:lstStyle/>
        <a:p>
          <a:endParaRPr lang="en-US" b="1"/>
        </a:p>
      </dgm:t>
    </dgm:pt>
    <dgm:pt modelId="{BC7D1D41-93B6-4606-92E2-94C0C141D275}" type="sibTrans" cxnId="{72866670-F174-4E18-B7E3-E2C1BEA2E928}">
      <dgm:prSet/>
      <dgm:spPr/>
      <dgm:t>
        <a:bodyPr/>
        <a:lstStyle/>
        <a:p>
          <a:endParaRPr lang="en-US" b="1"/>
        </a:p>
      </dgm:t>
    </dgm:pt>
    <dgm:pt modelId="{0AD90595-47AF-4DE5-A8FC-8551EA8AA789}">
      <dgm:prSet/>
      <dgm:spPr/>
      <dgm:t>
        <a:bodyPr/>
        <a:lstStyle/>
        <a:p>
          <a:r>
            <a:rPr lang="en-US" b="1" smtClean="0"/>
            <a:t>_abc</a:t>
          </a:r>
          <a:endParaRPr lang="en-US" b="1" dirty="0" smtClean="0"/>
        </a:p>
      </dgm:t>
    </dgm:pt>
    <dgm:pt modelId="{3B82B34A-8E08-4A9B-9DB1-19604636F664}" type="parTrans" cxnId="{DC64C20E-BCB7-4B00-ABB6-3FA1C1B65027}">
      <dgm:prSet/>
      <dgm:spPr/>
      <dgm:t>
        <a:bodyPr/>
        <a:lstStyle/>
        <a:p>
          <a:endParaRPr lang="en-US" b="1"/>
        </a:p>
      </dgm:t>
    </dgm:pt>
    <dgm:pt modelId="{A0B9EFC3-4B9C-47C4-97D6-AEBB62000596}" type="sibTrans" cxnId="{DC64C20E-BCB7-4B00-ABB6-3FA1C1B65027}">
      <dgm:prSet/>
      <dgm:spPr/>
      <dgm:t>
        <a:bodyPr/>
        <a:lstStyle/>
        <a:p>
          <a:endParaRPr lang="en-US" b="1"/>
        </a:p>
      </dgm:t>
    </dgm:pt>
    <dgm:pt modelId="{E4F839F3-DCFA-45EE-B7E6-8210CB3C4C7E}">
      <dgm:prSet/>
      <dgm:spPr/>
      <dgm:t>
        <a:bodyPr/>
        <a:lstStyle/>
        <a:p>
          <a:r>
            <a:rPr lang="en-US" b="1" smtClean="0"/>
            <a:t>$abc</a:t>
          </a:r>
          <a:endParaRPr lang="en-US" b="1" dirty="0" smtClean="0"/>
        </a:p>
      </dgm:t>
    </dgm:pt>
    <dgm:pt modelId="{F7EA32A2-4698-491E-AD67-2D1F399FF803}" type="parTrans" cxnId="{94CEA704-6AC3-4025-8D46-88A80D84372C}">
      <dgm:prSet/>
      <dgm:spPr/>
      <dgm:t>
        <a:bodyPr/>
        <a:lstStyle/>
        <a:p>
          <a:endParaRPr lang="en-US" b="1"/>
        </a:p>
      </dgm:t>
    </dgm:pt>
    <dgm:pt modelId="{ADF76C0C-33CB-4DE3-8189-FEBE4E7ABCD1}" type="sibTrans" cxnId="{94CEA704-6AC3-4025-8D46-88A80D84372C}">
      <dgm:prSet/>
      <dgm:spPr/>
      <dgm:t>
        <a:bodyPr/>
        <a:lstStyle/>
        <a:p>
          <a:endParaRPr lang="en-US" b="1"/>
        </a:p>
      </dgm:t>
    </dgm:pt>
    <dgm:pt modelId="{B778612E-139A-47A8-8F74-567B98552172}">
      <dgm:prSet/>
      <dgm:spPr/>
      <dgm:t>
        <a:bodyPr/>
        <a:lstStyle/>
        <a:p>
          <a:r>
            <a:rPr lang="en-US" b="1" smtClean="0"/>
            <a:t>1abc</a:t>
          </a:r>
          <a:endParaRPr lang="en-US" b="1" dirty="0" smtClean="0"/>
        </a:p>
      </dgm:t>
    </dgm:pt>
    <dgm:pt modelId="{2C637DC4-9D70-4B99-9DF1-6534013BF4B7}" type="parTrans" cxnId="{15D1054D-2E63-428F-B1FE-9B8B4DF5C161}">
      <dgm:prSet/>
      <dgm:spPr/>
      <dgm:t>
        <a:bodyPr/>
        <a:lstStyle/>
        <a:p>
          <a:endParaRPr lang="en-US" b="1"/>
        </a:p>
      </dgm:t>
    </dgm:pt>
    <dgm:pt modelId="{F0F7C5DA-9651-4BBE-A433-B9836BA664EC}" type="sibTrans" cxnId="{15D1054D-2E63-428F-B1FE-9B8B4DF5C161}">
      <dgm:prSet/>
      <dgm:spPr/>
      <dgm:t>
        <a:bodyPr/>
        <a:lstStyle/>
        <a:p>
          <a:endParaRPr lang="en-US" b="1"/>
        </a:p>
      </dgm:t>
    </dgm:pt>
    <dgm:pt modelId="{827194D5-0F29-4E4F-8962-AC379049F3EC}">
      <dgm:prSet/>
      <dgm:spPr/>
      <dgm:t>
        <a:bodyPr/>
        <a:lstStyle/>
        <a:p>
          <a:r>
            <a:rPr lang="en-US" b="1" dirty="0" err="1" smtClean="0"/>
            <a:t>ab</a:t>
          </a:r>
          <a:r>
            <a:rPr lang="en-US" b="1" dirty="0" smtClean="0"/>
            <a:t> c</a:t>
          </a:r>
        </a:p>
      </dgm:t>
    </dgm:pt>
    <dgm:pt modelId="{349D17C2-0868-416A-AC57-51F0FA21252F}" type="parTrans" cxnId="{72AF73B9-229B-417C-8C1C-74169B88AA82}">
      <dgm:prSet/>
      <dgm:spPr/>
      <dgm:t>
        <a:bodyPr/>
        <a:lstStyle/>
        <a:p>
          <a:endParaRPr lang="en-US" b="1"/>
        </a:p>
      </dgm:t>
    </dgm:pt>
    <dgm:pt modelId="{48B446F3-8153-4808-AD33-92256F27FADD}" type="sibTrans" cxnId="{72AF73B9-229B-417C-8C1C-74169B88AA82}">
      <dgm:prSet/>
      <dgm:spPr/>
      <dgm:t>
        <a:bodyPr/>
        <a:lstStyle/>
        <a:p>
          <a:endParaRPr lang="en-US" b="1"/>
        </a:p>
      </dgm:t>
    </dgm:pt>
    <dgm:pt modelId="{B0449EBC-0716-4659-BFF8-FAFCC5F25BE2}">
      <dgm:prSet/>
      <dgm:spPr/>
      <dgm:t>
        <a:bodyPr/>
        <a:lstStyle/>
        <a:p>
          <a:r>
            <a:rPr lang="en-US" b="1" dirty="0" smtClean="0"/>
            <a:t>if</a:t>
          </a:r>
        </a:p>
      </dgm:t>
    </dgm:pt>
    <dgm:pt modelId="{C1245F59-4613-4C28-BC3F-D2127FCB97F7}" type="parTrans" cxnId="{D92AF7E0-B853-4BE8-9184-F4885DFBCF37}">
      <dgm:prSet/>
      <dgm:spPr/>
      <dgm:t>
        <a:bodyPr/>
        <a:lstStyle/>
        <a:p>
          <a:endParaRPr lang="en-US" b="1"/>
        </a:p>
      </dgm:t>
    </dgm:pt>
    <dgm:pt modelId="{3F5D1756-39B7-4891-A10B-FDB2E4D88BF6}" type="sibTrans" cxnId="{D92AF7E0-B853-4BE8-9184-F4885DFBCF37}">
      <dgm:prSet/>
      <dgm:spPr/>
      <dgm:t>
        <a:bodyPr/>
        <a:lstStyle/>
        <a:p>
          <a:endParaRPr lang="en-US" b="1"/>
        </a:p>
      </dgm:t>
    </dgm:pt>
    <dgm:pt modelId="{0D982BCD-4ACE-4FD3-AD4A-A8821614D68D}">
      <dgm:prSet/>
      <dgm:spPr/>
      <dgm:t>
        <a:bodyPr/>
        <a:lstStyle/>
        <a:p>
          <a:r>
            <a:rPr lang="en-US" b="1" smtClean="0"/>
            <a:t>$if</a:t>
          </a:r>
          <a:endParaRPr lang="en-US" b="1" dirty="0" smtClean="0"/>
        </a:p>
      </dgm:t>
    </dgm:pt>
    <dgm:pt modelId="{A44CBD3E-57AA-442F-BA13-8D03503AF0AB}" type="parTrans" cxnId="{276CCB87-AA8C-4147-9C81-94C67E4D1E83}">
      <dgm:prSet/>
      <dgm:spPr/>
      <dgm:t>
        <a:bodyPr/>
        <a:lstStyle/>
        <a:p>
          <a:endParaRPr lang="en-US" b="1"/>
        </a:p>
      </dgm:t>
    </dgm:pt>
    <dgm:pt modelId="{08B81FD7-D2F5-4FBA-8785-5752492BC8F1}" type="sibTrans" cxnId="{276CCB87-AA8C-4147-9C81-94C67E4D1E83}">
      <dgm:prSet/>
      <dgm:spPr/>
      <dgm:t>
        <a:bodyPr/>
        <a:lstStyle/>
        <a:p>
          <a:endParaRPr lang="en-US" b="1"/>
        </a:p>
      </dgm:t>
    </dgm:pt>
    <dgm:pt modelId="{F874210D-2E78-4C6A-BC12-AE3A725A5C0E}" type="pres">
      <dgm:prSet presAssocID="{6A6AAF02-83F1-41EF-992F-3783C68D6A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A2BDCDA-F0BF-4D74-8278-20A62EE9D6C6}" type="pres">
      <dgm:prSet presAssocID="{6A6AAF02-83F1-41EF-992F-3783C68D6A9C}" presName="Name1" presStyleCnt="0"/>
      <dgm:spPr/>
    </dgm:pt>
    <dgm:pt modelId="{68071780-7157-45B9-8B52-B298B9ADF51A}" type="pres">
      <dgm:prSet presAssocID="{6A6AAF02-83F1-41EF-992F-3783C68D6A9C}" presName="cycle" presStyleCnt="0"/>
      <dgm:spPr/>
    </dgm:pt>
    <dgm:pt modelId="{6A0ABB5A-C412-4D47-B9D5-F184CDBB431A}" type="pres">
      <dgm:prSet presAssocID="{6A6AAF02-83F1-41EF-992F-3783C68D6A9C}" presName="srcNode" presStyleLbl="node1" presStyleIdx="0" presStyleCnt="7"/>
      <dgm:spPr/>
    </dgm:pt>
    <dgm:pt modelId="{449A5DF4-1D64-4B45-A9F8-C81DED699EE5}" type="pres">
      <dgm:prSet presAssocID="{6A6AAF02-83F1-41EF-992F-3783C68D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7BE8F92-DBDA-433E-8445-24D40D0EC465}" type="pres">
      <dgm:prSet presAssocID="{6A6AAF02-83F1-41EF-992F-3783C68D6A9C}" presName="extraNode" presStyleLbl="node1" presStyleIdx="0" presStyleCnt="7"/>
      <dgm:spPr/>
    </dgm:pt>
    <dgm:pt modelId="{C7E414CF-509C-4DA9-BC52-48BB1FE56531}" type="pres">
      <dgm:prSet presAssocID="{6A6AAF02-83F1-41EF-992F-3783C68D6A9C}" presName="dstNode" presStyleLbl="node1" presStyleIdx="0" presStyleCnt="7"/>
      <dgm:spPr/>
    </dgm:pt>
    <dgm:pt modelId="{FFA3D1B3-5D92-46CC-87AC-2D57C110DBDE}" type="pres">
      <dgm:prSet presAssocID="{55BE744A-54FF-4A49-AC64-8E2649F1E72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3818E-1CED-405E-95EC-901332C7757E}" type="pres">
      <dgm:prSet presAssocID="{55BE744A-54FF-4A49-AC64-8E2649F1E72C}" presName="accent_1" presStyleCnt="0"/>
      <dgm:spPr/>
    </dgm:pt>
    <dgm:pt modelId="{DEA784AF-A2D5-4775-8240-9DFD03BCF11F}" type="pres">
      <dgm:prSet presAssocID="{55BE744A-54FF-4A49-AC64-8E2649F1E72C}" presName="accentRepeatNode" presStyleLbl="solidFgAcc1" presStyleIdx="0" presStyleCnt="7"/>
      <dgm:spPr/>
    </dgm:pt>
    <dgm:pt modelId="{2C4958DE-26B3-4CAD-A27B-2705741D809E}" type="pres">
      <dgm:prSet presAssocID="{0AD90595-47AF-4DE5-A8FC-8551EA8AA789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AC9A5-9186-4391-AFA9-4016FD529FDF}" type="pres">
      <dgm:prSet presAssocID="{0AD90595-47AF-4DE5-A8FC-8551EA8AA789}" presName="accent_2" presStyleCnt="0"/>
      <dgm:spPr/>
    </dgm:pt>
    <dgm:pt modelId="{AD4EEF33-B824-4DC1-92D1-C4C214FC0CFA}" type="pres">
      <dgm:prSet presAssocID="{0AD90595-47AF-4DE5-A8FC-8551EA8AA789}" presName="accentRepeatNode" presStyleLbl="solidFgAcc1" presStyleIdx="1" presStyleCnt="7"/>
      <dgm:spPr/>
    </dgm:pt>
    <dgm:pt modelId="{420EE7F3-BC8C-421E-B8F7-A1C622CCE009}" type="pres">
      <dgm:prSet presAssocID="{E4F839F3-DCFA-45EE-B7E6-8210CB3C4C7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20586-FF86-480E-B34B-75183EF78879}" type="pres">
      <dgm:prSet presAssocID="{E4F839F3-DCFA-45EE-B7E6-8210CB3C4C7E}" presName="accent_3" presStyleCnt="0"/>
      <dgm:spPr/>
    </dgm:pt>
    <dgm:pt modelId="{F9318067-8356-4573-8BEE-3512DFCA3AE5}" type="pres">
      <dgm:prSet presAssocID="{E4F839F3-DCFA-45EE-B7E6-8210CB3C4C7E}" presName="accentRepeatNode" presStyleLbl="solidFgAcc1" presStyleIdx="2" presStyleCnt="7"/>
      <dgm:spPr/>
    </dgm:pt>
    <dgm:pt modelId="{F5ED735C-257E-43CB-AB6F-F11E257E8107}" type="pres">
      <dgm:prSet presAssocID="{B778612E-139A-47A8-8F74-567B9855217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1FDF6-0B8D-4C88-BF28-579F015DA600}" type="pres">
      <dgm:prSet presAssocID="{B778612E-139A-47A8-8F74-567B98552172}" presName="accent_4" presStyleCnt="0"/>
      <dgm:spPr/>
    </dgm:pt>
    <dgm:pt modelId="{4FB2D22C-C717-44CC-AE28-EB4EF30E3FB1}" type="pres">
      <dgm:prSet presAssocID="{B778612E-139A-47A8-8F74-567B98552172}" presName="accentRepeatNode" presStyleLbl="solidFgAcc1" presStyleIdx="3" presStyleCnt="7"/>
      <dgm:spPr/>
    </dgm:pt>
    <dgm:pt modelId="{ACC139A6-7BAC-4B03-B5D7-794877CE2566}" type="pres">
      <dgm:prSet presAssocID="{827194D5-0F29-4E4F-8962-AC379049F3EC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5DF44-0D1E-48FD-9797-9E5CA584CE9F}" type="pres">
      <dgm:prSet presAssocID="{827194D5-0F29-4E4F-8962-AC379049F3EC}" presName="accent_5" presStyleCnt="0"/>
      <dgm:spPr/>
    </dgm:pt>
    <dgm:pt modelId="{9F6E3599-D538-4AC5-A035-5B5E947B6D9E}" type="pres">
      <dgm:prSet presAssocID="{827194D5-0F29-4E4F-8962-AC379049F3EC}" presName="accentRepeatNode" presStyleLbl="solidFgAcc1" presStyleIdx="4" presStyleCnt="7"/>
      <dgm:spPr/>
    </dgm:pt>
    <dgm:pt modelId="{56C88B7D-D58E-4109-A052-E63B0DED8539}" type="pres">
      <dgm:prSet presAssocID="{B0449EBC-0716-4659-BFF8-FAFCC5F25BE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78DC8-E503-4119-A27D-9ED64EE155C7}" type="pres">
      <dgm:prSet presAssocID="{B0449EBC-0716-4659-BFF8-FAFCC5F25BE2}" presName="accent_6" presStyleCnt="0"/>
      <dgm:spPr/>
    </dgm:pt>
    <dgm:pt modelId="{C770D85E-3F2F-419A-84F7-7B08F460E210}" type="pres">
      <dgm:prSet presAssocID="{B0449EBC-0716-4659-BFF8-FAFCC5F25BE2}" presName="accentRepeatNode" presStyleLbl="solidFgAcc1" presStyleIdx="5" presStyleCnt="7"/>
      <dgm:spPr/>
    </dgm:pt>
    <dgm:pt modelId="{5412D03E-5C97-452E-AEE0-40359FDB1CBF}" type="pres">
      <dgm:prSet presAssocID="{0D982BCD-4ACE-4FD3-AD4A-A8821614D68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3F993-1AD9-4ED3-96C4-CC1CA0825799}" type="pres">
      <dgm:prSet presAssocID="{0D982BCD-4ACE-4FD3-AD4A-A8821614D68D}" presName="accent_7" presStyleCnt="0"/>
      <dgm:spPr/>
    </dgm:pt>
    <dgm:pt modelId="{B9AE2355-5449-4430-A0B0-226254282230}" type="pres">
      <dgm:prSet presAssocID="{0D982BCD-4ACE-4FD3-AD4A-A8821614D68D}" presName="accentRepeatNode" presStyleLbl="solidFgAcc1" presStyleIdx="6" presStyleCnt="7"/>
      <dgm:spPr/>
    </dgm:pt>
  </dgm:ptLst>
  <dgm:cxnLst>
    <dgm:cxn modelId="{F030FD54-7451-441A-92D1-A802DFF2C1A7}" type="presOf" srcId="{0D982BCD-4ACE-4FD3-AD4A-A8821614D68D}" destId="{5412D03E-5C97-452E-AEE0-40359FDB1CBF}" srcOrd="0" destOrd="0" presId="urn:microsoft.com/office/officeart/2008/layout/VerticalCurvedList"/>
    <dgm:cxn modelId="{72AF73B9-229B-417C-8C1C-74169B88AA82}" srcId="{6A6AAF02-83F1-41EF-992F-3783C68D6A9C}" destId="{827194D5-0F29-4E4F-8962-AC379049F3EC}" srcOrd="4" destOrd="0" parTransId="{349D17C2-0868-416A-AC57-51F0FA21252F}" sibTransId="{48B446F3-8153-4808-AD33-92256F27FADD}"/>
    <dgm:cxn modelId="{15D1054D-2E63-428F-B1FE-9B8B4DF5C161}" srcId="{6A6AAF02-83F1-41EF-992F-3783C68D6A9C}" destId="{B778612E-139A-47A8-8F74-567B98552172}" srcOrd="3" destOrd="0" parTransId="{2C637DC4-9D70-4B99-9DF1-6534013BF4B7}" sibTransId="{F0F7C5DA-9651-4BBE-A433-B9836BA664EC}"/>
    <dgm:cxn modelId="{72866670-F174-4E18-B7E3-E2C1BEA2E928}" srcId="{6A6AAF02-83F1-41EF-992F-3783C68D6A9C}" destId="{55BE744A-54FF-4A49-AC64-8E2649F1E72C}" srcOrd="0" destOrd="0" parTransId="{5D6AC03B-D6E7-4FB9-87B1-DBE6321B0451}" sibTransId="{BC7D1D41-93B6-4606-92E2-94C0C141D275}"/>
    <dgm:cxn modelId="{3F2B3F4E-B60B-4B78-8BD2-0AA328E1A18A}" type="presOf" srcId="{0AD90595-47AF-4DE5-A8FC-8551EA8AA789}" destId="{2C4958DE-26B3-4CAD-A27B-2705741D809E}" srcOrd="0" destOrd="0" presId="urn:microsoft.com/office/officeart/2008/layout/VerticalCurvedList"/>
    <dgm:cxn modelId="{246AB290-59D5-43BB-8832-220985C9CCF0}" type="presOf" srcId="{B0449EBC-0716-4659-BFF8-FAFCC5F25BE2}" destId="{56C88B7D-D58E-4109-A052-E63B0DED8539}" srcOrd="0" destOrd="0" presId="urn:microsoft.com/office/officeart/2008/layout/VerticalCurvedList"/>
    <dgm:cxn modelId="{D92AF7E0-B853-4BE8-9184-F4885DFBCF37}" srcId="{6A6AAF02-83F1-41EF-992F-3783C68D6A9C}" destId="{B0449EBC-0716-4659-BFF8-FAFCC5F25BE2}" srcOrd="5" destOrd="0" parTransId="{C1245F59-4613-4C28-BC3F-D2127FCB97F7}" sibTransId="{3F5D1756-39B7-4891-A10B-FDB2E4D88BF6}"/>
    <dgm:cxn modelId="{DA6EDD27-516B-4C53-A0F0-BE3463D81902}" type="presOf" srcId="{E4F839F3-DCFA-45EE-B7E6-8210CB3C4C7E}" destId="{420EE7F3-BC8C-421E-B8F7-A1C622CCE009}" srcOrd="0" destOrd="0" presId="urn:microsoft.com/office/officeart/2008/layout/VerticalCurvedList"/>
    <dgm:cxn modelId="{DA8DEB49-6B22-46EB-B036-C7886C6D70AC}" type="presOf" srcId="{B778612E-139A-47A8-8F74-567B98552172}" destId="{F5ED735C-257E-43CB-AB6F-F11E257E8107}" srcOrd="0" destOrd="0" presId="urn:microsoft.com/office/officeart/2008/layout/VerticalCurvedList"/>
    <dgm:cxn modelId="{D7604CD8-148C-4F6A-809E-0CF52F1AB50E}" type="presOf" srcId="{827194D5-0F29-4E4F-8962-AC379049F3EC}" destId="{ACC139A6-7BAC-4B03-B5D7-794877CE2566}" srcOrd="0" destOrd="0" presId="urn:microsoft.com/office/officeart/2008/layout/VerticalCurvedList"/>
    <dgm:cxn modelId="{276CCB87-AA8C-4147-9C81-94C67E4D1E83}" srcId="{6A6AAF02-83F1-41EF-992F-3783C68D6A9C}" destId="{0D982BCD-4ACE-4FD3-AD4A-A8821614D68D}" srcOrd="6" destOrd="0" parTransId="{A44CBD3E-57AA-442F-BA13-8D03503AF0AB}" sibTransId="{08B81FD7-D2F5-4FBA-8785-5752492BC8F1}"/>
    <dgm:cxn modelId="{DC64C20E-BCB7-4B00-ABB6-3FA1C1B65027}" srcId="{6A6AAF02-83F1-41EF-992F-3783C68D6A9C}" destId="{0AD90595-47AF-4DE5-A8FC-8551EA8AA789}" srcOrd="1" destOrd="0" parTransId="{3B82B34A-8E08-4A9B-9DB1-19604636F664}" sibTransId="{A0B9EFC3-4B9C-47C4-97D6-AEBB62000596}"/>
    <dgm:cxn modelId="{1E41800C-AF17-4C97-9F5A-5CF91FF7FE77}" type="presOf" srcId="{55BE744A-54FF-4A49-AC64-8E2649F1E72C}" destId="{FFA3D1B3-5D92-46CC-87AC-2D57C110DBDE}" srcOrd="0" destOrd="0" presId="urn:microsoft.com/office/officeart/2008/layout/VerticalCurvedList"/>
    <dgm:cxn modelId="{8A01C1BC-5766-4608-8980-3E0AC9041EB0}" type="presOf" srcId="{6A6AAF02-83F1-41EF-992F-3783C68D6A9C}" destId="{F874210D-2E78-4C6A-BC12-AE3A725A5C0E}" srcOrd="0" destOrd="0" presId="urn:microsoft.com/office/officeart/2008/layout/VerticalCurvedList"/>
    <dgm:cxn modelId="{6BFC8F58-8736-457B-BB60-16562A02D6C5}" type="presOf" srcId="{BC7D1D41-93B6-4606-92E2-94C0C141D275}" destId="{449A5DF4-1D64-4B45-A9F8-C81DED699EE5}" srcOrd="0" destOrd="0" presId="urn:microsoft.com/office/officeart/2008/layout/VerticalCurvedList"/>
    <dgm:cxn modelId="{94CEA704-6AC3-4025-8D46-88A80D84372C}" srcId="{6A6AAF02-83F1-41EF-992F-3783C68D6A9C}" destId="{E4F839F3-DCFA-45EE-B7E6-8210CB3C4C7E}" srcOrd="2" destOrd="0" parTransId="{F7EA32A2-4698-491E-AD67-2D1F399FF803}" sibTransId="{ADF76C0C-33CB-4DE3-8189-FEBE4E7ABCD1}"/>
    <dgm:cxn modelId="{AC6EC71B-FEC4-4DC1-AD60-C32F8E1D2181}" type="presParOf" srcId="{F874210D-2E78-4C6A-BC12-AE3A725A5C0E}" destId="{6A2BDCDA-F0BF-4D74-8278-20A62EE9D6C6}" srcOrd="0" destOrd="0" presId="urn:microsoft.com/office/officeart/2008/layout/VerticalCurvedList"/>
    <dgm:cxn modelId="{9074D5F3-BDAF-445F-B933-EE74E668E1F5}" type="presParOf" srcId="{6A2BDCDA-F0BF-4D74-8278-20A62EE9D6C6}" destId="{68071780-7157-45B9-8B52-B298B9ADF51A}" srcOrd="0" destOrd="0" presId="urn:microsoft.com/office/officeart/2008/layout/VerticalCurvedList"/>
    <dgm:cxn modelId="{55E5A1DA-00DB-4A19-B237-5B68152866FA}" type="presParOf" srcId="{68071780-7157-45B9-8B52-B298B9ADF51A}" destId="{6A0ABB5A-C412-4D47-B9D5-F184CDBB431A}" srcOrd="0" destOrd="0" presId="urn:microsoft.com/office/officeart/2008/layout/VerticalCurvedList"/>
    <dgm:cxn modelId="{B599ED63-4FB7-4E93-A44E-212208E4FEA5}" type="presParOf" srcId="{68071780-7157-45B9-8B52-B298B9ADF51A}" destId="{449A5DF4-1D64-4B45-A9F8-C81DED699EE5}" srcOrd="1" destOrd="0" presId="urn:microsoft.com/office/officeart/2008/layout/VerticalCurvedList"/>
    <dgm:cxn modelId="{78370FBB-A3E4-443B-B22F-0D77F5D99184}" type="presParOf" srcId="{68071780-7157-45B9-8B52-B298B9ADF51A}" destId="{77BE8F92-DBDA-433E-8445-24D40D0EC465}" srcOrd="2" destOrd="0" presId="urn:microsoft.com/office/officeart/2008/layout/VerticalCurvedList"/>
    <dgm:cxn modelId="{FBFC2399-F12F-4362-A34C-FF1AF47C0712}" type="presParOf" srcId="{68071780-7157-45B9-8B52-B298B9ADF51A}" destId="{C7E414CF-509C-4DA9-BC52-48BB1FE56531}" srcOrd="3" destOrd="0" presId="urn:microsoft.com/office/officeart/2008/layout/VerticalCurvedList"/>
    <dgm:cxn modelId="{E3FA6FCA-AA2F-4690-B9F1-B3E2B62C167F}" type="presParOf" srcId="{6A2BDCDA-F0BF-4D74-8278-20A62EE9D6C6}" destId="{FFA3D1B3-5D92-46CC-87AC-2D57C110DBDE}" srcOrd="1" destOrd="0" presId="urn:microsoft.com/office/officeart/2008/layout/VerticalCurvedList"/>
    <dgm:cxn modelId="{2A75EF9C-ABEB-40E8-AA0C-52EAA37BDAAF}" type="presParOf" srcId="{6A2BDCDA-F0BF-4D74-8278-20A62EE9D6C6}" destId="{6E63818E-1CED-405E-95EC-901332C7757E}" srcOrd="2" destOrd="0" presId="urn:microsoft.com/office/officeart/2008/layout/VerticalCurvedList"/>
    <dgm:cxn modelId="{FE8A4375-8EEA-4C17-A641-092E3BB6916F}" type="presParOf" srcId="{6E63818E-1CED-405E-95EC-901332C7757E}" destId="{DEA784AF-A2D5-4775-8240-9DFD03BCF11F}" srcOrd="0" destOrd="0" presId="urn:microsoft.com/office/officeart/2008/layout/VerticalCurvedList"/>
    <dgm:cxn modelId="{70BFF43E-1D70-4BD6-984D-4317385F7D60}" type="presParOf" srcId="{6A2BDCDA-F0BF-4D74-8278-20A62EE9D6C6}" destId="{2C4958DE-26B3-4CAD-A27B-2705741D809E}" srcOrd="3" destOrd="0" presId="urn:microsoft.com/office/officeart/2008/layout/VerticalCurvedList"/>
    <dgm:cxn modelId="{4F552046-BE57-4299-A5D7-FF79B139E00A}" type="presParOf" srcId="{6A2BDCDA-F0BF-4D74-8278-20A62EE9D6C6}" destId="{00EAC9A5-9186-4391-AFA9-4016FD529FDF}" srcOrd="4" destOrd="0" presId="urn:microsoft.com/office/officeart/2008/layout/VerticalCurvedList"/>
    <dgm:cxn modelId="{03C2E861-77C5-42CB-AEAC-4953D41DED1D}" type="presParOf" srcId="{00EAC9A5-9186-4391-AFA9-4016FD529FDF}" destId="{AD4EEF33-B824-4DC1-92D1-C4C214FC0CFA}" srcOrd="0" destOrd="0" presId="urn:microsoft.com/office/officeart/2008/layout/VerticalCurvedList"/>
    <dgm:cxn modelId="{22B693BF-A0B6-4C2B-9567-C5766F6755D1}" type="presParOf" srcId="{6A2BDCDA-F0BF-4D74-8278-20A62EE9D6C6}" destId="{420EE7F3-BC8C-421E-B8F7-A1C622CCE009}" srcOrd="5" destOrd="0" presId="urn:microsoft.com/office/officeart/2008/layout/VerticalCurvedList"/>
    <dgm:cxn modelId="{D8802228-35BA-4EC6-941E-068B91F805F3}" type="presParOf" srcId="{6A2BDCDA-F0BF-4D74-8278-20A62EE9D6C6}" destId="{92820586-FF86-480E-B34B-75183EF78879}" srcOrd="6" destOrd="0" presId="urn:microsoft.com/office/officeart/2008/layout/VerticalCurvedList"/>
    <dgm:cxn modelId="{246D21B7-4FB3-4611-86D7-D97A06FA26DC}" type="presParOf" srcId="{92820586-FF86-480E-B34B-75183EF78879}" destId="{F9318067-8356-4573-8BEE-3512DFCA3AE5}" srcOrd="0" destOrd="0" presId="urn:microsoft.com/office/officeart/2008/layout/VerticalCurvedList"/>
    <dgm:cxn modelId="{931F2A40-3EFA-4149-AB03-FFA12B52C92D}" type="presParOf" srcId="{6A2BDCDA-F0BF-4D74-8278-20A62EE9D6C6}" destId="{F5ED735C-257E-43CB-AB6F-F11E257E8107}" srcOrd="7" destOrd="0" presId="urn:microsoft.com/office/officeart/2008/layout/VerticalCurvedList"/>
    <dgm:cxn modelId="{6BC0B18F-9617-4167-8EB9-BEB48DEBE374}" type="presParOf" srcId="{6A2BDCDA-F0BF-4D74-8278-20A62EE9D6C6}" destId="{A7B1FDF6-0B8D-4C88-BF28-579F015DA600}" srcOrd="8" destOrd="0" presId="urn:microsoft.com/office/officeart/2008/layout/VerticalCurvedList"/>
    <dgm:cxn modelId="{0FDF78E8-CBE1-4768-A943-40949570F683}" type="presParOf" srcId="{A7B1FDF6-0B8D-4C88-BF28-579F015DA600}" destId="{4FB2D22C-C717-44CC-AE28-EB4EF30E3FB1}" srcOrd="0" destOrd="0" presId="urn:microsoft.com/office/officeart/2008/layout/VerticalCurvedList"/>
    <dgm:cxn modelId="{420DF0C9-BA35-4C8B-8127-D2D521D6D25B}" type="presParOf" srcId="{6A2BDCDA-F0BF-4D74-8278-20A62EE9D6C6}" destId="{ACC139A6-7BAC-4B03-B5D7-794877CE2566}" srcOrd="9" destOrd="0" presId="urn:microsoft.com/office/officeart/2008/layout/VerticalCurvedList"/>
    <dgm:cxn modelId="{7F7E5DF7-FA98-4FEE-BC3E-920DBECF3195}" type="presParOf" srcId="{6A2BDCDA-F0BF-4D74-8278-20A62EE9D6C6}" destId="{0D35DF44-0D1E-48FD-9797-9E5CA584CE9F}" srcOrd="10" destOrd="0" presId="urn:microsoft.com/office/officeart/2008/layout/VerticalCurvedList"/>
    <dgm:cxn modelId="{827A275A-D674-4A83-AFA8-C7339B9B0DDB}" type="presParOf" srcId="{0D35DF44-0D1E-48FD-9797-9E5CA584CE9F}" destId="{9F6E3599-D538-4AC5-A035-5B5E947B6D9E}" srcOrd="0" destOrd="0" presId="urn:microsoft.com/office/officeart/2008/layout/VerticalCurvedList"/>
    <dgm:cxn modelId="{458FDCA6-EEC2-4750-8B27-199A65650136}" type="presParOf" srcId="{6A2BDCDA-F0BF-4D74-8278-20A62EE9D6C6}" destId="{56C88B7D-D58E-4109-A052-E63B0DED8539}" srcOrd="11" destOrd="0" presId="urn:microsoft.com/office/officeart/2008/layout/VerticalCurvedList"/>
    <dgm:cxn modelId="{4147FFC3-C80A-47CC-AA6D-F82D8A1B4D92}" type="presParOf" srcId="{6A2BDCDA-F0BF-4D74-8278-20A62EE9D6C6}" destId="{36478DC8-E503-4119-A27D-9ED64EE155C7}" srcOrd="12" destOrd="0" presId="urn:microsoft.com/office/officeart/2008/layout/VerticalCurvedList"/>
    <dgm:cxn modelId="{12253526-2F9D-4F25-BE36-82AEC94BA4D9}" type="presParOf" srcId="{36478DC8-E503-4119-A27D-9ED64EE155C7}" destId="{C770D85E-3F2F-419A-84F7-7B08F460E210}" srcOrd="0" destOrd="0" presId="urn:microsoft.com/office/officeart/2008/layout/VerticalCurvedList"/>
    <dgm:cxn modelId="{1FF8734B-0AB5-4759-AA7E-F78D29EEAE91}" type="presParOf" srcId="{6A2BDCDA-F0BF-4D74-8278-20A62EE9D6C6}" destId="{5412D03E-5C97-452E-AEE0-40359FDB1CBF}" srcOrd="13" destOrd="0" presId="urn:microsoft.com/office/officeart/2008/layout/VerticalCurvedList"/>
    <dgm:cxn modelId="{72B60275-D966-4974-8226-94ABD28E6301}" type="presParOf" srcId="{6A2BDCDA-F0BF-4D74-8278-20A62EE9D6C6}" destId="{6CD3F993-1AD9-4ED3-96C4-CC1CA0825799}" srcOrd="14" destOrd="0" presId="urn:microsoft.com/office/officeart/2008/layout/VerticalCurvedList"/>
    <dgm:cxn modelId="{22F17A88-0813-4546-9645-62BA47D703E3}" type="presParOf" srcId="{6CD3F993-1AD9-4ED3-96C4-CC1CA0825799}" destId="{B9AE2355-5449-4430-A0B0-2262542822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36347-F900-471E-9FC2-EF7203F7B99B}">
      <dsp:nvSpPr>
        <dsp:cNvPr id="0" name=""/>
        <dsp:cNvSpPr/>
      </dsp:nvSpPr>
      <dsp:spPr>
        <a:xfrm rot="5400000">
          <a:off x="-264515" y="265347"/>
          <a:ext cx="1763439" cy="123440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1991</a:t>
          </a:r>
          <a:endParaRPr lang="en-US" sz="3400" kern="1200" dirty="0"/>
        </a:p>
      </dsp:txBody>
      <dsp:txXfrm rot="-5400000">
        <a:off x="2" y="618035"/>
        <a:ext cx="1234407" cy="529032"/>
      </dsp:txXfrm>
    </dsp:sp>
    <dsp:sp modelId="{2571D0A5-1C1E-4E80-BC44-D916AA1CAB40}">
      <dsp:nvSpPr>
        <dsp:cNvPr id="0" name=""/>
        <dsp:cNvSpPr/>
      </dsp:nvSpPr>
      <dsp:spPr>
        <a:xfrm rot="5400000">
          <a:off x="4158885" y="-2923646"/>
          <a:ext cx="1146235" cy="69951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OAK </a:t>
          </a:r>
          <a:r>
            <a:rPr lang="en-US" sz="3700" kern="1200" dirty="0" err="1" smtClean="0"/>
            <a:t>được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bởi</a:t>
          </a:r>
          <a:r>
            <a:rPr lang="en-US" sz="3700" kern="1200" dirty="0" smtClean="0"/>
            <a:t> Sun Microsystems</a:t>
          </a:r>
          <a:endParaRPr lang="en-US" sz="3700" kern="1200" dirty="0"/>
        </a:p>
      </dsp:txBody>
      <dsp:txXfrm rot="-5400000">
        <a:off x="1234407" y="56787"/>
        <a:ext cx="6939237" cy="1034325"/>
      </dsp:txXfrm>
    </dsp:sp>
    <dsp:sp modelId="{A81C099F-444C-4233-B41E-390947F7E0E9}">
      <dsp:nvSpPr>
        <dsp:cNvPr id="0" name=""/>
        <dsp:cNvSpPr/>
      </dsp:nvSpPr>
      <dsp:spPr>
        <a:xfrm rot="5400000">
          <a:off x="-264515" y="1836277"/>
          <a:ext cx="1763439" cy="1234407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1995</a:t>
          </a:r>
        </a:p>
      </dsp:txBody>
      <dsp:txXfrm rot="-5400000">
        <a:off x="2" y="2188965"/>
        <a:ext cx="1234407" cy="529032"/>
      </dsp:txXfrm>
    </dsp:sp>
    <dsp:sp modelId="{895D8196-0CDA-42D2-92DD-FA598D8667FF}">
      <dsp:nvSpPr>
        <dsp:cNvPr id="0" name=""/>
        <dsp:cNvSpPr/>
      </dsp:nvSpPr>
      <dsp:spPr>
        <a:xfrm rot="5400000">
          <a:off x="4158885" y="-1352716"/>
          <a:ext cx="1146235" cy="69951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err="1" smtClean="0"/>
            <a:t>Đổi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tên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thành</a:t>
          </a:r>
          <a:r>
            <a:rPr lang="en-US" sz="3700" kern="1200" dirty="0" smtClean="0"/>
            <a:t> Java</a:t>
          </a:r>
        </a:p>
      </dsp:txBody>
      <dsp:txXfrm rot="-5400000">
        <a:off x="1234407" y="1627717"/>
        <a:ext cx="6939237" cy="1034325"/>
      </dsp:txXfrm>
    </dsp:sp>
    <dsp:sp modelId="{BD30E349-F834-41E0-B00A-32693BCC185A}">
      <dsp:nvSpPr>
        <dsp:cNvPr id="0" name=""/>
        <dsp:cNvSpPr/>
      </dsp:nvSpPr>
      <dsp:spPr>
        <a:xfrm rot="5400000">
          <a:off x="-264515" y="3407207"/>
          <a:ext cx="1763439" cy="123440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2010</a:t>
          </a:r>
          <a:endParaRPr lang="vi-VN" sz="3400" kern="1200" dirty="0" smtClean="0"/>
        </a:p>
      </dsp:txBody>
      <dsp:txXfrm rot="-5400000">
        <a:off x="2" y="3759895"/>
        <a:ext cx="1234407" cy="529032"/>
      </dsp:txXfrm>
    </dsp:sp>
    <dsp:sp modelId="{E06E25A7-3876-4440-A9C8-F3B8D8F4851E}">
      <dsp:nvSpPr>
        <dsp:cNvPr id="0" name=""/>
        <dsp:cNvSpPr/>
      </dsp:nvSpPr>
      <dsp:spPr>
        <a:xfrm rot="5400000">
          <a:off x="4158885" y="218213"/>
          <a:ext cx="1146235" cy="69951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Oracle </a:t>
          </a:r>
          <a:r>
            <a:rPr lang="en-US" sz="3700" kern="1200" dirty="0" err="1" smtClean="0"/>
            <a:t>mua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lại</a:t>
          </a:r>
          <a:endParaRPr lang="vi-VN" sz="3700" kern="1200" dirty="0" smtClean="0"/>
        </a:p>
      </dsp:txBody>
      <dsp:txXfrm rot="-5400000">
        <a:off x="1234407" y="3198647"/>
        <a:ext cx="6939237" cy="1034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A5DF4-1D64-4B45-A9F8-C81DED699EE5}">
      <dsp:nvSpPr>
        <dsp:cNvPr id="0" name=""/>
        <dsp:cNvSpPr/>
      </dsp:nvSpPr>
      <dsp:spPr>
        <a:xfrm>
          <a:off x="-5826429" y="-892266"/>
          <a:ext cx="6940732" cy="6940732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3D1B3-5D92-46CC-87AC-2D57C110DBDE}">
      <dsp:nvSpPr>
        <dsp:cNvPr id="0" name=""/>
        <dsp:cNvSpPr/>
      </dsp:nvSpPr>
      <dsp:spPr>
        <a:xfrm>
          <a:off x="361707" y="234400"/>
          <a:ext cx="7799057" cy="4685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9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abc</a:t>
          </a:r>
          <a:endParaRPr lang="en-US" sz="2400" b="1" kern="1200"/>
        </a:p>
      </dsp:txBody>
      <dsp:txXfrm>
        <a:off x="361707" y="234400"/>
        <a:ext cx="7799057" cy="468595"/>
      </dsp:txXfrm>
    </dsp:sp>
    <dsp:sp modelId="{DEA784AF-A2D5-4775-8240-9DFD03BCF11F}">
      <dsp:nvSpPr>
        <dsp:cNvPr id="0" name=""/>
        <dsp:cNvSpPr/>
      </dsp:nvSpPr>
      <dsp:spPr>
        <a:xfrm>
          <a:off x="68835" y="175826"/>
          <a:ext cx="585744" cy="585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958DE-26B3-4CAD-A27B-2705741D809E}">
      <dsp:nvSpPr>
        <dsp:cNvPr id="0" name=""/>
        <dsp:cNvSpPr/>
      </dsp:nvSpPr>
      <dsp:spPr>
        <a:xfrm>
          <a:off x="786062" y="937706"/>
          <a:ext cx="7374702" cy="468595"/>
        </a:xfrm>
        <a:prstGeom prst="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shade val="51000"/>
                <a:satMod val="130000"/>
              </a:schemeClr>
            </a:gs>
            <a:gs pos="80000">
              <a:schemeClr val="accent5">
                <a:hueOff val="-1655646"/>
                <a:satOff val="6635"/>
                <a:lumOff val="1438"/>
                <a:alphaOff val="0"/>
                <a:shade val="93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9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_abc</a:t>
          </a:r>
          <a:endParaRPr lang="en-US" sz="2400" b="1" kern="1200" dirty="0" smtClean="0"/>
        </a:p>
      </dsp:txBody>
      <dsp:txXfrm>
        <a:off x="786062" y="937706"/>
        <a:ext cx="7374702" cy="468595"/>
      </dsp:txXfrm>
    </dsp:sp>
    <dsp:sp modelId="{AD4EEF33-B824-4DC1-92D1-C4C214FC0CFA}">
      <dsp:nvSpPr>
        <dsp:cNvPr id="0" name=""/>
        <dsp:cNvSpPr/>
      </dsp:nvSpPr>
      <dsp:spPr>
        <a:xfrm>
          <a:off x="493190" y="879132"/>
          <a:ext cx="585744" cy="585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EE7F3-BC8C-421E-B8F7-A1C622CCE009}">
      <dsp:nvSpPr>
        <dsp:cNvPr id="0" name=""/>
        <dsp:cNvSpPr/>
      </dsp:nvSpPr>
      <dsp:spPr>
        <a:xfrm>
          <a:off x="1018607" y="1640496"/>
          <a:ext cx="7142157" cy="468595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9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$abc</a:t>
          </a:r>
          <a:endParaRPr lang="en-US" sz="2400" b="1" kern="1200" dirty="0" smtClean="0"/>
        </a:p>
      </dsp:txBody>
      <dsp:txXfrm>
        <a:off x="1018607" y="1640496"/>
        <a:ext cx="7142157" cy="468595"/>
      </dsp:txXfrm>
    </dsp:sp>
    <dsp:sp modelId="{F9318067-8356-4573-8BEE-3512DFCA3AE5}">
      <dsp:nvSpPr>
        <dsp:cNvPr id="0" name=""/>
        <dsp:cNvSpPr/>
      </dsp:nvSpPr>
      <dsp:spPr>
        <a:xfrm>
          <a:off x="725735" y="1581922"/>
          <a:ext cx="585744" cy="585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D735C-257E-43CB-AB6F-F11E257E8107}">
      <dsp:nvSpPr>
        <dsp:cNvPr id="0" name=""/>
        <dsp:cNvSpPr/>
      </dsp:nvSpPr>
      <dsp:spPr>
        <a:xfrm>
          <a:off x="1092856" y="2343802"/>
          <a:ext cx="7067908" cy="468595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9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1abc</a:t>
          </a:r>
          <a:endParaRPr lang="en-US" sz="2400" b="1" kern="1200" dirty="0" smtClean="0"/>
        </a:p>
      </dsp:txBody>
      <dsp:txXfrm>
        <a:off x="1092856" y="2343802"/>
        <a:ext cx="7067908" cy="468595"/>
      </dsp:txXfrm>
    </dsp:sp>
    <dsp:sp modelId="{4FB2D22C-C717-44CC-AE28-EB4EF30E3FB1}">
      <dsp:nvSpPr>
        <dsp:cNvPr id="0" name=""/>
        <dsp:cNvSpPr/>
      </dsp:nvSpPr>
      <dsp:spPr>
        <a:xfrm>
          <a:off x="799984" y="2285227"/>
          <a:ext cx="585744" cy="585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139A6-7BAC-4B03-B5D7-794877CE2566}">
      <dsp:nvSpPr>
        <dsp:cNvPr id="0" name=""/>
        <dsp:cNvSpPr/>
      </dsp:nvSpPr>
      <dsp:spPr>
        <a:xfrm>
          <a:off x="1018607" y="3047107"/>
          <a:ext cx="7142157" cy="468595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9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ab</a:t>
          </a:r>
          <a:r>
            <a:rPr lang="en-US" sz="2400" b="1" kern="1200" dirty="0" smtClean="0"/>
            <a:t> c</a:t>
          </a:r>
        </a:p>
      </dsp:txBody>
      <dsp:txXfrm>
        <a:off x="1018607" y="3047107"/>
        <a:ext cx="7142157" cy="468595"/>
      </dsp:txXfrm>
    </dsp:sp>
    <dsp:sp modelId="{9F6E3599-D538-4AC5-A035-5B5E947B6D9E}">
      <dsp:nvSpPr>
        <dsp:cNvPr id="0" name=""/>
        <dsp:cNvSpPr/>
      </dsp:nvSpPr>
      <dsp:spPr>
        <a:xfrm>
          <a:off x="725735" y="2988533"/>
          <a:ext cx="585744" cy="585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88B7D-D58E-4109-A052-E63B0DED8539}">
      <dsp:nvSpPr>
        <dsp:cNvPr id="0" name=""/>
        <dsp:cNvSpPr/>
      </dsp:nvSpPr>
      <dsp:spPr>
        <a:xfrm>
          <a:off x="786062" y="3749898"/>
          <a:ext cx="7374702" cy="468595"/>
        </a:xfrm>
        <a:prstGeom prst="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shade val="51000"/>
                <a:satMod val="130000"/>
              </a:schemeClr>
            </a:gs>
            <a:gs pos="80000">
              <a:schemeClr val="accent5">
                <a:hueOff val="-8278230"/>
                <a:satOff val="33176"/>
                <a:lumOff val="7190"/>
                <a:alphaOff val="0"/>
                <a:shade val="93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9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if</a:t>
          </a:r>
        </a:p>
      </dsp:txBody>
      <dsp:txXfrm>
        <a:off x="786062" y="3749898"/>
        <a:ext cx="7374702" cy="468595"/>
      </dsp:txXfrm>
    </dsp:sp>
    <dsp:sp modelId="{C770D85E-3F2F-419A-84F7-7B08F460E210}">
      <dsp:nvSpPr>
        <dsp:cNvPr id="0" name=""/>
        <dsp:cNvSpPr/>
      </dsp:nvSpPr>
      <dsp:spPr>
        <a:xfrm>
          <a:off x="493190" y="3691323"/>
          <a:ext cx="585744" cy="585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2D03E-5C97-452E-AEE0-40359FDB1CBF}">
      <dsp:nvSpPr>
        <dsp:cNvPr id="0" name=""/>
        <dsp:cNvSpPr/>
      </dsp:nvSpPr>
      <dsp:spPr>
        <a:xfrm>
          <a:off x="361707" y="4453203"/>
          <a:ext cx="7799057" cy="468595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9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$if</a:t>
          </a:r>
          <a:endParaRPr lang="en-US" sz="2400" b="1" kern="1200" dirty="0" smtClean="0"/>
        </a:p>
      </dsp:txBody>
      <dsp:txXfrm>
        <a:off x="361707" y="4453203"/>
        <a:ext cx="7799057" cy="468595"/>
      </dsp:txXfrm>
    </dsp:sp>
    <dsp:sp modelId="{B9AE2355-5449-4430-A0B0-226254282230}">
      <dsp:nvSpPr>
        <dsp:cNvPr id="0" name=""/>
        <dsp:cNvSpPr/>
      </dsp:nvSpPr>
      <dsp:spPr>
        <a:xfrm>
          <a:off x="68835" y="4394629"/>
          <a:ext cx="585744" cy="585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38200" y="4191000"/>
            <a:ext cx="7772400" cy="2438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err="1" smtClean="0"/>
              <a:t>System.out.print</a:t>
            </a:r>
            <a:r>
              <a:rPr lang="en-US" dirty="0" smtClean="0"/>
              <a:t>("FPT "):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System.out.println</a:t>
            </a:r>
            <a:r>
              <a:rPr lang="en-US" dirty="0" smtClean="0"/>
              <a:t>("Polytechnic"):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%s: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(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%d: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%f: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42840"/>
            <a:ext cx="6400800" cy="164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5800" y="1299865"/>
            <a:ext cx="379095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430341" y="1143000"/>
            <a:ext cx="11416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Output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757065"/>
            <a:ext cx="8595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Code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Bent-Up Arrow 9"/>
          <p:cNvSpPr/>
          <p:nvPr/>
        </p:nvSpPr>
        <p:spPr>
          <a:xfrm rot="16200000" flipV="1">
            <a:off x="3886200" y="1604665"/>
            <a:ext cx="533400" cy="533400"/>
          </a:xfrm>
          <a:prstGeom prst="bentUpArrow">
            <a:avLst>
              <a:gd name="adj1" fmla="val 25000"/>
              <a:gd name="adj2" fmla="val 25000"/>
              <a:gd name="adj3" fmla="val 327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733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– </a:t>
            </a:r>
            <a:r>
              <a:rPr lang="en-US" dirty="0" err="1" smtClean="0"/>
              <a:t>Tạo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314450"/>
            <a:ext cx="5305425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50" y="3124200"/>
            <a:ext cx="3714750" cy="344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Bent-Up Arrow 7"/>
          <p:cNvSpPr/>
          <p:nvPr/>
        </p:nvSpPr>
        <p:spPr>
          <a:xfrm rot="16200000" flipH="1" flipV="1">
            <a:off x="4261104" y="4853940"/>
            <a:ext cx="486156" cy="626364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Nhập từ bàn phím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java.util.Scanner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err="1"/>
              <a:t>Đ</a:t>
            </a:r>
            <a:r>
              <a:rPr lang="en-US" dirty="0" err="1" smtClean="0"/>
              <a:t>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Scanner</a:t>
            </a:r>
            <a:endParaRPr lang="en-US" dirty="0"/>
          </a:p>
          <a:p>
            <a:pPr lvl="1"/>
            <a:r>
              <a:rPr lang="en-US" dirty="0" smtClean="0"/>
              <a:t>Scanner </a:t>
            </a:r>
            <a:r>
              <a:rPr lang="en-US" dirty="0" smtClean="0">
                <a:solidFill>
                  <a:srgbClr val="FF0000"/>
                </a:solidFill>
              </a:rPr>
              <a:t>scanner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new Scanner(System.in)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String line = </a:t>
            </a:r>
            <a:r>
              <a:rPr lang="en-US" b="1" dirty="0" err="1" smtClean="0">
                <a:solidFill>
                  <a:srgbClr val="FF0000"/>
                </a:solidFill>
              </a:rPr>
              <a:t>scanner.</a:t>
            </a:r>
            <a:r>
              <a:rPr lang="en-US" b="1" dirty="0" err="1" smtClean="0">
                <a:solidFill>
                  <a:srgbClr val="00B050"/>
                </a:solidFill>
              </a:rPr>
              <a:t>nextLine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Đ</a:t>
            </a:r>
            <a:r>
              <a:rPr lang="en-US" dirty="0" err="1" smtClean="0"/>
              <a:t>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</a:t>
            </a:r>
            <a:r>
              <a:rPr lang="en-US" b="1" dirty="0" err="1">
                <a:solidFill>
                  <a:srgbClr val="FF0000"/>
                </a:solidFill>
              </a:rPr>
              <a:t>scanner.</a:t>
            </a:r>
            <a:r>
              <a:rPr lang="en-US" b="1" dirty="0" err="1">
                <a:solidFill>
                  <a:srgbClr val="00B050"/>
                </a:solidFill>
              </a:rPr>
              <a:t>nextInt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ouble b = </a:t>
            </a:r>
            <a:r>
              <a:rPr lang="en-US" b="1" dirty="0" err="1">
                <a:solidFill>
                  <a:srgbClr val="FF0000"/>
                </a:solidFill>
              </a:rPr>
              <a:t>scanner.</a:t>
            </a:r>
            <a:r>
              <a:rPr lang="en-US" b="1" dirty="0" err="1">
                <a:solidFill>
                  <a:srgbClr val="00B050"/>
                </a:solidFill>
              </a:rPr>
              <a:t>nextDouble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Đ</a:t>
            </a:r>
            <a:r>
              <a:rPr lang="en-US" dirty="0" err="1" smtClean="0"/>
              <a:t>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686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“</a:t>
            </a:r>
            <a:r>
              <a:rPr lang="en-US" dirty="0" err="1" smtClean="0"/>
              <a:t>Mời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”.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“FPT Polytechnic”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2590800"/>
            <a:ext cx="5153025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25" y="1752600"/>
            <a:ext cx="37623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09625" y="2057400"/>
            <a:ext cx="10759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Code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625" y="1219200"/>
            <a:ext cx="15273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Kết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quả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Bent-Up Arrow 8"/>
          <p:cNvSpPr/>
          <p:nvPr/>
        </p:nvSpPr>
        <p:spPr>
          <a:xfrm rot="5400000" flipH="1">
            <a:off x="4003929" y="1911096"/>
            <a:ext cx="562356" cy="550164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2209800"/>
            <a:ext cx="5781675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447800"/>
            <a:ext cx="373380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0" y="3810000"/>
            <a:ext cx="35814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err="1" smtClean="0"/>
              <a:t>scanner.nextInt</a:t>
            </a:r>
            <a:r>
              <a:rPr lang="en-US" sz="2000" dirty="0" smtClean="0"/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/>
              <a:t>scanner.nextDouble</a:t>
            </a:r>
            <a:r>
              <a:rPr lang="en-US" sz="2000" dirty="0" smtClean="0"/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" &gt;&gt; </a:t>
            </a:r>
            <a:r>
              <a:rPr lang="en-US" sz="2000" dirty="0" err="1" smtClean="0"/>
              <a:t>Họ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: " + </a:t>
            </a:r>
            <a:r>
              <a:rPr lang="en-US" sz="2000" dirty="0" err="1" smtClean="0"/>
              <a:t>hoten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229600" y="4038600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2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66975"/>
            <a:ext cx="55149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3200400" y="1295400"/>
            <a:ext cx="5486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430963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4724400" y="4143375"/>
            <a:ext cx="2743200" cy="765048"/>
          </a:xfrm>
          <a:prstGeom prst="wedgeRoundRectCallout">
            <a:avLst>
              <a:gd name="adj1" fmla="val -110396"/>
              <a:gd name="adj2" fmla="val 15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84383" y="1447800"/>
            <a:ext cx="934871" cy="40011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Main()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76794" y="2133600"/>
            <a:ext cx="1350049" cy="40011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ThucDon</a:t>
            </a:r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216" y="2819400"/>
            <a:ext cx="2537874" cy="40011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ThucHienPhepCong</a:t>
            </a:r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9547" y="2819400"/>
            <a:ext cx="2340384" cy="40011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ThucHienPhepTru</a:t>
            </a:r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</a:t>
            </a:r>
            <a:endParaRPr lang="en-U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 rot="5400000">
            <a:off x="5908974" y="1990755"/>
            <a:ext cx="2856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13" idx="0"/>
          </p:cNvCxnSpPr>
          <p:nvPr/>
        </p:nvCxnSpPr>
        <p:spPr>
          <a:xfrm rot="5400000">
            <a:off x="5190641" y="1958222"/>
            <a:ext cx="285690" cy="1436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4" idx="0"/>
          </p:cNvCxnSpPr>
          <p:nvPr/>
        </p:nvCxnSpPr>
        <p:spPr>
          <a:xfrm rot="16200000" flipH="1">
            <a:off x="6577934" y="2007595"/>
            <a:ext cx="285690" cy="1337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57245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4953000" y="5943600"/>
            <a:ext cx="2590800" cy="536448"/>
          </a:xfrm>
          <a:prstGeom prst="wedgeRoundRectCallout">
            <a:avLst>
              <a:gd name="adj1" fmla="val -96885"/>
              <a:gd name="adj2" fmla="val -250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86400" y="5108448"/>
            <a:ext cx="2590800" cy="682752"/>
          </a:xfrm>
          <a:prstGeom prst="wedgeRoundRectCallout">
            <a:avLst>
              <a:gd name="adj1" fmla="val -102233"/>
              <a:gd name="adj2" fmla="val -311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86400" y="4191000"/>
            <a:ext cx="2590800" cy="682752"/>
          </a:xfrm>
          <a:prstGeom prst="wedgeRoundRectCallout">
            <a:avLst>
              <a:gd name="adj1" fmla="val -99559"/>
              <a:gd name="adj2" fmla="val -7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381000" y="1219200"/>
            <a:ext cx="83058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50410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4419600" y="4647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5182394" y="4647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5944394" y="4647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61165" y="487680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9635" y="4876800"/>
            <a:ext cx="88646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tong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3165" y="48768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6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 smtClean="0"/>
              <a:t>Biến</a:t>
            </a:r>
            <a:r>
              <a:rPr lang="en-US" sz="3600" dirty="0"/>
              <a:t>,</a:t>
            </a:r>
            <a:r>
              <a:rPr lang="en-US" sz="3600" dirty="0" smtClean="0"/>
              <a:t> </a:t>
            </a:r>
            <a:r>
              <a:rPr lang="en-US" sz="3600" dirty="0" err="1" smtClean="0"/>
              <a:t>kiểu</a:t>
            </a:r>
            <a:r>
              <a:rPr lang="en-US" sz="3600" dirty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 </a:t>
            </a:r>
            <a:r>
              <a:rPr lang="en-US" sz="3600" dirty="0" err="1" smtClean="0"/>
              <a:t>tử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07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x;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y = 5;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x, y = 5;</a:t>
            </a:r>
          </a:p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 = 100;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Lịch sử phát triển của Java</a:t>
            </a:r>
          </a:p>
          <a:p>
            <a:r>
              <a:rPr lang="en-US" smtClean="0"/>
              <a:t>Môi trường làm việc (JDK) và IDE</a:t>
            </a:r>
          </a:p>
          <a:p>
            <a:r>
              <a:rPr lang="en-US" smtClean="0"/>
              <a:t>Cấu trúc chương trình</a:t>
            </a:r>
          </a:p>
          <a:p>
            <a:r>
              <a:rPr lang="en-US" smtClean="0"/>
              <a:t>Xuất ra màn hình</a:t>
            </a:r>
          </a:p>
          <a:p>
            <a:r>
              <a:rPr lang="en-US" smtClean="0"/>
              <a:t>Nhập từ bàn phím</a:t>
            </a:r>
          </a:p>
          <a:p>
            <a:r>
              <a:rPr lang="en-US" smtClean="0"/>
              <a:t>Đóng gói</a:t>
            </a:r>
          </a:p>
          <a:p>
            <a:r>
              <a:rPr lang="en-US" smtClean="0"/>
              <a:t>Tổ chức ứng dụng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28956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 và kiểu dữ liệu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186281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Alphabet,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$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khóa</a:t>
            </a:r>
            <a:r>
              <a:rPr lang="en-US" b="1" dirty="0" smtClean="0"/>
              <a:t> </a:t>
            </a:r>
          </a:p>
        </p:txBody>
      </p:sp>
      <p:pic>
        <p:nvPicPr>
          <p:cNvPr id="4" name="Picture 3" descr="C:\Documents and Settings\cao hung cuong\Application Data\Mozilla\Firefox\Profiles\ismen6h9.default\epub\2\images\00058.jpe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31684" y="3405481"/>
            <a:ext cx="6443718" cy="296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17171" y="6368534"/>
            <a:ext cx="571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ngôn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java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7446700"/>
              </p:ext>
            </p:extLst>
          </p:nvPr>
        </p:nvGraphicFramePr>
        <p:xfrm>
          <a:off x="457200" y="1397000"/>
          <a:ext cx="82296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owchart: Summing Junction 6"/>
          <p:cNvSpPr/>
          <p:nvPr/>
        </p:nvSpPr>
        <p:spPr>
          <a:xfrm>
            <a:off x="1095828" y="5241762"/>
            <a:ext cx="306324" cy="30632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umming Junction 7"/>
          <p:cNvSpPr/>
          <p:nvPr/>
        </p:nvSpPr>
        <p:spPr>
          <a:xfrm>
            <a:off x="1400628" y="3824514"/>
            <a:ext cx="306324" cy="30632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1327476" y="4528458"/>
            <a:ext cx="306324" cy="306324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1747960"/>
            <a:ext cx="5783128" cy="381464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Kiểu dữ liệu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8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thuỷ</a:t>
            </a:r>
            <a:endParaRPr lang="en-US" dirty="0" smtClean="0"/>
          </a:p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 (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Java)</a:t>
            </a:r>
            <a:endParaRPr lang="vi-V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14800" y="5105400"/>
            <a:ext cx="47244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vi-VN" sz="2000" dirty="0"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Phạm</a:t>
            </a:r>
            <a:r>
              <a:rPr lang="en-US" sz="3600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vi </a:t>
            </a:r>
            <a:r>
              <a:rPr lang="en-US" sz="3600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lưu</a:t>
            </a:r>
            <a:r>
              <a:rPr lang="en-US" sz="3600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trữ</a:t>
            </a:r>
            <a:r>
              <a:rPr lang="en-US" sz="3600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kiểu</a:t>
            </a:r>
            <a:r>
              <a:rPr lang="en-US" sz="3600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nguyên</a:t>
            </a:r>
            <a:r>
              <a:rPr lang="en-US" sz="3600" dirty="0" smtClean="0"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thủy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38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,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tến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sp>
        <p:nvSpPr>
          <p:cNvPr id="4" name="Oval 3"/>
          <p:cNvSpPr/>
          <p:nvPr/>
        </p:nvSpPr>
        <p:spPr>
          <a:xfrm>
            <a:off x="1842588" y="2514600"/>
            <a:ext cx="1219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2588" y="3657600"/>
            <a:ext cx="1219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short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0028" y="3657600"/>
            <a:ext cx="1219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byte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5148" y="3086100"/>
            <a:ext cx="1219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07708" y="3086100"/>
            <a:ext cx="1219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long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0268" y="3086100"/>
            <a:ext cx="1219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float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72828" y="3086100"/>
            <a:ext cx="1219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double</a:t>
            </a:r>
            <a:endParaRPr lang="en-US"/>
          </a:p>
        </p:txBody>
      </p:sp>
      <p:cxnSp>
        <p:nvCxnSpPr>
          <p:cNvPr id="12" name="Straight Arrow Connector 11"/>
          <p:cNvCxnSpPr>
            <a:stCxn id="6" idx="6"/>
            <a:endCxn id="5" idx="2"/>
          </p:cNvCxnSpPr>
          <p:nvPr/>
        </p:nvCxnSpPr>
        <p:spPr>
          <a:xfrm>
            <a:off x="1629228" y="39624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3"/>
          </p:cNvCxnSpPr>
          <p:nvPr/>
        </p:nvCxnSpPr>
        <p:spPr>
          <a:xfrm flipV="1">
            <a:off x="3061788" y="3606426"/>
            <a:ext cx="391908" cy="355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4494348" y="33909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7" idx="1"/>
          </p:cNvCxnSpPr>
          <p:nvPr/>
        </p:nvCxnSpPr>
        <p:spPr>
          <a:xfrm>
            <a:off x="3061788" y="2819400"/>
            <a:ext cx="391908" cy="355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>
            <a:off x="5926908" y="33909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2"/>
          </p:cNvCxnSpPr>
          <p:nvPr/>
        </p:nvCxnSpPr>
        <p:spPr>
          <a:xfrm>
            <a:off x="7359468" y="33909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33600" y="4800600"/>
            <a:ext cx="66294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r>
              <a:rPr lang="en-US" sz="2400" dirty="0" smtClean="0"/>
              <a:t>double b = 9.5;</a:t>
            </a:r>
          </a:p>
          <a:p>
            <a:r>
              <a:rPr lang="en-US" sz="2400" dirty="0" smtClean="0"/>
              <a:t>a = </a:t>
            </a:r>
            <a:r>
              <a:rPr lang="en-US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int</a:t>
            </a:r>
            <a:r>
              <a:rPr lang="en-US" sz="2400" b="1" dirty="0" smtClean="0">
                <a:solidFill>
                  <a:srgbClr val="00B050"/>
                </a:solidFill>
              </a:rPr>
              <a:t>)b</a:t>
            </a:r>
            <a:r>
              <a:rPr lang="en-US" sz="2400" dirty="0" smtClean="0"/>
              <a:t>; </a:t>
            </a:r>
            <a:r>
              <a:rPr lang="en-US" sz="2400" i="1" dirty="0" smtClean="0">
                <a:solidFill>
                  <a:srgbClr val="00B050"/>
                </a:solidFill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</a:rPr>
              <a:t>ép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</a:rPr>
              <a:t>kiểu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</a:rPr>
              <a:t>tường</a:t>
            </a:r>
            <a:r>
              <a:rPr lang="en-US" sz="2400" i="1" dirty="0" smtClean="0">
                <a:solidFill>
                  <a:srgbClr val="00B050"/>
                </a:solidFill>
              </a:rPr>
              <a:t> minh</a:t>
            </a:r>
          </a:p>
          <a:p>
            <a:r>
              <a:rPr lang="en-US" sz="2400" dirty="0" smtClean="0"/>
              <a:t>b = a; </a:t>
            </a:r>
            <a:r>
              <a:rPr lang="en-US" sz="2400" i="1" dirty="0" smtClean="0">
                <a:solidFill>
                  <a:srgbClr val="00B050"/>
                </a:solidFill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</a:rPr>
              <a:t>ép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</a:rPr>
              <a:t>kiểu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</a:rPr>
              <a:t>tự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</a:rPr>
              <a:t>động</a:t>
            </a:r>
            <a:endParaRPr lang="en-US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3562350"/>
            <a:ext cx="5772150" cy="306705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1219200"/>
            <a:ext cx="4114800" cy="419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9530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Java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4771207" y="3314700"/>
            <a:ext cx="419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52600"/>
            <a:ext cx="1905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byte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short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long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float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double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char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boolean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29400" y="1752600"/>
            <a:ext cx="2209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yte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hort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Integer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F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loat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ouble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Character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oolean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219200"/>
            <a:ext cx="19284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Nguyên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Thủy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7677" y="1219200"/>
            <a:ext cx="12715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Lớp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bao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7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42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=&gt; String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7022156" cy="126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057650"/>
            <a:ext cx="5732631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10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609600" y="4267200"/>
            <a:ext cx="8153400" cy="2362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&amp;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57600" y="1295400"/>
            <a:ext cx="1752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TOÁN TỬ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667000"/>
            <a:ext cx="190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SỐ HỌC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2667000"/>
            <a:ext cx="190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SO SÁNH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2667000"/>
            <a:ext cx="190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LOGIC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3200400"/>
            <a:ext cx="1905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+, -, *, /, %, ++, --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200400"/>
            <a:ext cx="1905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&gt;, &lt;, &gt;=, &lt;=, ==, !=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3200400"/>
            <a:ext cx="1905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&amp;&amp;, ||,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667000"/>
            <a:ext cx="190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GÁN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00400"/>
            <a:ext cx="1905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</a:rPr>
              <a:t>=, +=, -=, *=, /=, %=</a:t>
            </a:r>
          </a:p>
        </p:txBody>
      </p:sp>
      <p:cxnSp>
        <p:nvCxnSpPr>
          <p:cNvPr id="14" name="Elbow Connector 13"/>
          <p:cNvCxnSpPr>
            <a:stCxn id="4" idx="2"/>
            <a:endCxn id="5" idx="0"/>
          </p:cNvCxnSpPr>
          <p:nvPr/>
        </p:nvCxnSpPr>
        <p:spPr>
          <a:xfrm rot="5400000">
            <a:off x="2781300" y="914400"/>
            <a:ext cx="457200" cy="3048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11" idx="0"/>
          </p:cNvCxnSpPr>
          <p:nvPr/>
        </p:nvCxnSpPr>
        <p:spPr>
          <a:xfrm rot="16200000" flipH="1">
            <a:off x="5867400" y="876300"/>
            <a:ext cx="457200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6" idx="0"/>
          </p:cNvCxnSpPr>
          <p:nvPr/>
        </p:nvCxnSpPr>
        <p:spPr>
          <a:xfrm rot="5400000">
            <a:off x="3810000" y="1943100"/>
            <a:ext cx="4572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7" idx="0"/>
          </p:cNvCxnSpPr>
          <p:nvPr/>
        </p:nvCxnSpPr>
        <p:spPr>
          <a:xfrm rot="16200000" flipH="1">
            <a:off x="4838700" y="19050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7" name="TextBox 20"/>
          <p:cNvSpPr txBox="1">
            <a:spLocks noChangeArrowheads="1"/>
          </p:cNvSpPr>
          <p:nvPr/>
        </p:nvSpPr>
        <p:spPr bwMode="auto">
          <a:xfrm>
            <a:off x="609600" y="4343400"/>
            <a:ext cx="78165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tantia" pitchFamily="18" charset="0"/>
              </a:rPr>
              <a:t>Biểu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thức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là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sự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kết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hợp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giữa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toán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tử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và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toán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hạng</a:t>
            </a:r>
            <a:r>
              <a:rPr lang="en-US" sz="2400" dirty="0">
                <a:latin typeface="Constantia" pitchFamily="18" charset="0"/>
              </a:rPr>
              <a:t>. </a:t>
            </a:r>
            <a:r>
              <a:rPr lang="en-US" sz="2400" dirty="0" err="1" smtClean="0">
                <a:latin typeface="Constantia" pitchFamily="18" charset="0"/>
              </a:rPr>
              <a:t>Kết</a:t>
            </a:r>
            <a:r>
              <a:rPr lang="en-US" sz="2400" dirty="0" smtClean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quả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của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biểu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thức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 smtClean="0">
                <a:latin typeface="Constantia" pitchFamily="18" charset="0"/>
              </a:rPr>
              <a:t>là</a:t>
            </a:r>
            <a:r>
              <a:rPr lang="en-US" sz="2400" dirty="0" smtClean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một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giá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trị</a:t>
            </a:r>
            <a:r>
              <a:rPr lang="en-US" sz="2400" dirty="0" smtClean="0">
                <a:latin typeface="Constantia" pitchFamily="18" charset="0"/>
              </a:rPr>
              <a:t>.</a:t>
            </a:r>
            <a:endParaRPr lang="en-US" sz="2400" dirty="0">
              <a:latin typeface="Constantia" pitchFamily="18" charset="0"/>
            </a:endParaRPr>
          </a:p>
        </p:txBody>
      </p:sp>
      <p:sp>
        <p:nvSpPr>
          <p:cNvPr id="15378" name="TextBox 21"/>
          <p:cNvSpPr txBox="1">
            <a:spLocks noChangeArrowheads="1"/>
          </p:cNvSpPr>
          <p:nvPr/>
        </p:nvSpPr>
        <p:spPr bwMode="auto">
          <a:xfrm>
            <a:off x="609600" y="5646003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tantia" pitchFamily="18" charset="0"/>
              </a:rPr>
              <a:t>int</a:t>
            </a:r>
            <a:r>
              <a:rPr lang="en-US" sz="2400" dirty="0">
                <a:latin typeface="Constantia" pitchFamily="18" charset="0"/>
              </a:rPr>
              <a:t> x = 11 % 4; </a:t>
            </a:r>
            <a:endParaRPr lang="en-US" sz="2400" dirty="0">
              <a:solidFill>
                <a:srgbClr val="00B050"/>
              </a:solidFill>
              <a:latin typeface="Constantia" pitchFamily="18" charset="0"/>
            </a:endParaRPr>
          </a:p>
          <a:p>
            <a:r>
              <a:rPr lang="en-US" sz="2400" dirty="0" err="1" smtClean="0">
                <a:latin typeface="Constantia" pitchFamily="18" charset="0"/>
              </a:rPr>
              <a:t>boolean</a:t>
            </a:r>
            <a:r>
              <a:rPr lang="en-US" sz="2400" dirty="0" smtClean="0">
                <a:latin typeface="Constantia" pitchFamily="18" charset="0"/>
              </a:rPr>
              <a:t> </a:t>
            </a:r>
            <a:r>
              <a:rPr lang="en-US" sz="2400" dirty="0">
                <a:latin typeface="Constantia" pitchFamily="18" charset="0"/>
              </a:rPr>
              <a:t>a = 9 &lt; </a:t>
            </a:r>
            <a:r>
              <a:rPr lang="en-US" sz="2400" dirty="0" smtClean="0">
                <a:latin typeface="Constantia" pitchFamily="18" charset="0"/>
              </a:rPr>
              <a:t>2 </a:t>
            </a:r>
            <a:r>
              <a:rPr lang="en-US" sz="2400" dirty="0">
                <a:latin typeface="Constantia" pitchFamily="18" charset="0"/>
              </a:rPr>
              <a:t>&amp;&amp; true || 4 &gt; 3; </a:t>
            </a:r>
            <a:endParaRPr lang="en-US" sz="2400" dirty="0">
              <a:solidFill>
                <a:srgbClr val="00B050"/>
              </a:solidFill>
              <a:latin typeface="Constant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5987" y="5334000"/>
            <a:ext cx="41022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Giá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trị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của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các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biểu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thức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sau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72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điều kiện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b="1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đúng</a:t>
            </a:r>
            <a:r>
              <a:rPr lang="en-US" b="1" dirty="0" smtClean="0"/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/>
              <a:t>&lt;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sai</a:t>
            </a:r>
            <a:r>
              <a:rPr lang="en-US" b="1" dirty="0" smtClean="0"/>
              <a:t>&gt;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&lt;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&lt;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&gt;,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&lt;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a = 1, b = 9;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max = </a:t>
            </a:r>
            <a:r>
              <a:rPr lang="en-US" sz="2800" dirty="0" smtClean="0">
                <a:solidFill>
                  <a:srgbClr val="FF0000"/>
                </a:solidFill>
              </a:rPr>
              <a:t>a &gt; b ? a : b</a:t>
            </a:r>
            <a:r>
              <a:rPr lang="en-US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72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Đ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vi-VN" dirty="0" smtClean="0"/>
          </a:p>
          <a:p>
            <a:endParaRPr lang="vi-VN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45812"/>
            <a:ext cx="3440588" cy="344058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675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hàm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tiện</a:t>
            </a:r>
            <a:r>
              <a:rPr lang="en-US" sz="3200" dirty="0" smtClean="0"/>
              <a:t> </a:t>
            </a:r>
            <a:r>
              <a:rPr lang="en-US" sz="3200" dirty="0" err="1" smtClean="0"/>
              <a:t>ích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10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tiện ích Math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  <a:p>
            <a:pPr lvl="1"/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3657600" y="2590800"/>
            <a:ext cx="4648200" cy="3886200"/>
          </a:xfrm>
          <a:prstGeom prst="foldedCorner">
            <a:avLst>
              <a:gd name="adj" fmla="val 97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sinh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số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ngẫu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nhiên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từ</a:t>
            </a:r>
            <a:r>
              <a:rPr lang="en-US" sz="2000" dirty="0" smtClean="0">
                <a:solidFill>
                  <a:srgbClr val="00B050"/>
                </a:solidFill>
              </a:rPr>
              <a:t> 10 </a:t>
            </a:r>
            <a:r>
              <a:rPr lang="en-US" sz="2000" dirty="0" err="1" smtClean="0">
                <a:solidFill>
                  <a:srgbClr val="00B050"/>
                </a:solidFill>
              </a:rPr>
              <a:t>đến</a:t>
            </a:r>
            <a:r>
              <a:rPr lang="en-US" sz="2000" dirty="0" smtClean="0">
                <a:solidFill>
                  <a:srgbClr val="00B050"/>
                </a:solidFill>
              </a:rPr>
              <a:t> 99</a:t>
            </a:r>
          </a:p>
          <a:p>
            <a:r>
              <a:rPr lang="en-US" sz="2000" dirty="0" smtClean="0"/>
              <a:t>Double r = 10 + 89*</a:t>
            </a:r>
            <a:r>
              <a:rPr lang="en-US" sz="2000" dirty="0" err="1" smtClean="0">
                <a:solidFill>
                  <a:srgbClr val="0000FF"/>
                </a:solidFill>
              </a:rPr>
              <a:t>Math.random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// 5 </a:t>
            </a:r>
            <a:r>
              <a:rPr lang="en-US" sz="2000" dirty="0" err="1" smtClean="0">
                <a:solidFill>
                  <a:srgbClr val="00B050"/>
                </a:solidFill>
              </a:rPr>
              <a:t>lũy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thừa</a:t>
            </a:r>
            <a:r>
              <a:rPr lang="en-US" sz="2000" dirty="0" smtClean="0">
                <a:solidFill>
                  <a:srgbClr val="00B050"/>
                </a:solidFill>
              </a:rPr>
              <a:t> 7</a:t>
            </a:r>
          </a:p>
          <a:p>
            <a:r>
              <a:rPr lang="en-US" sz="2000" dirty="0" smtClean="0"/>
              <a:t>Double x = </a:t>
            </a:r>
            <a:r>
              <a:rPr lang="en-US" sz="2000" dirty="0" smtClean="0">
                <a:solidFill>
                  <a:srgbClr val="0000FF"/>
                </a:solidFill>
              </a:rPr>
              <a:t>Math.pow</a:t>
            </a:r>
            <a:r>
              <a:rPr lang="en-US" sz="2000" dirty="0" smtClean="0"/>
              <a:t>(5, 7)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Căn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bậc</a:t>
            </a:r>
            <a:r>
              <a:rPr lang="en-US" sz="2000" dirty="0" smtClean="0">
                <a:solidFill>
                  <a:srgbClr val="00B050"/>
                </a:solidFill>
              </a:rPr>
              <a:t> 2 </a:t>
            </a:r>
            <a:r>
              <a:rPr lang="en-US" sz="2000" dirty="0" err="1" smtClean="0">
                <a:solidFill>
                  <a:srgbClr val="00B050"/>
                </a:solidFill>
              </a:rPr>
              <a:t>của</a:t>
            </a:r>
            <a:r>
              <a:rPr lang="en-US" sz="2000" dirty="0" smtClean="0">
                <a:solidFill>
                  <a:srgbClr val="00B050"/>
                </a:solidFill>
              </a:rPr>
              <a:t> 49</a:t>
            </a:r>
          </a:p>
          <a:p>
            <a:r>
              <a:rPr lang="en-US" sz="2000" dirty="0" smtClean="0"/>
              <a:t>Double x = </a:t>
            </a:r>
            <a:r>
              <a:rPr lang="en-US" sz="2000" dirty="0" err="1" smtClean="0">
                <a:solidFill>
                  <a:srgbClr val="0000FF"/>
                </a:solidFill>
              </a:rPr>
              <a:t>Math.sqrt</a:t>
            </a:r>
            <a:r>
              <a:rPr lang="en-US" sz="2000" dirty="0" smtClean="0"/>
              <a:t>(49)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số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nhỏ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nhất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của</a:t>
            </a:r>
            <a:r>
              <a:rPr lang="en-US" sz="2000" dirty="0" smtClean="0">
                <a:solidFill>
                  <a:srgbClr val="00B050"/>
                </a:solidFill>
              </a:rPr>
              <a:t> 2 </a:t>
            </a:r>
            <a:r>
              <a:rPr lang="en-US" sz="2000" dirty="0" err="1" smtClean="0">
                <a:solidFill>
                  <a:srgbClr val="00B050"/>
                </a:solidFill>
              </a:rPr>
              <a:t>số</a:t>
            </a:r>
            <a:r>
              <a:rPr lang="en-US" sz="2000" dirty="0" smtClean="0">
                <a:solidFill>
                  <a:srgbClr val="00B050"/>
                </a:solidFill>
              </a:rPr>
              <a:t> 56 </a:t>
            </a:r>
            <a:r>
              <a:rPr lang="en-US" sz="2000" dirty="0" err="1" smtClean="0">
                <a:solidFill>
                  <a:srgbClr val="00B050"/>
                </a:solidFill>
              </a:rPr>
              <a:t>và</a:t>
            </a:r>
            <a:r>
              <a:rPr lang="en-US" sz="2000" dirty="0" smtClean="0">
                <a:solidFill>
                  <a:srgbClr val="00B050"/>
                </a:solidFill>
              </a:rPr>
              <a:t> 23</a:t>
            </a:r>
          </a:p>
          <a:p>
            <a:r>
              <a:rPr lang="en-US" sz="2000" dirty="0" smtClean="0"/>
              <a:t>Double min = </a:t>
            </a:r>
            <a:r>
              <a:rPr lang="en-US" sz="2000" dirty="0" smtClean="0">
                <a:solidFill>
                  <a:srgbClr val="0000FF"/>
                </a:solidFill>
              </a:rPr>
              <a:t>Math.min</a:t>
            </a:r>
            <a:r>
              <a:rPr lang="en-US" sz="2000" dirty="0" smtClean="0"/>
              <a:t>(56, 23)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9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38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,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854705"/>
              </p:ext>
            </p:extLst>
          </p:nvPr>
        </p:nvGraphicFramePr>
        <p:xfrm>
          <a:off x="609600" y="14478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9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178799" cy="4343400"/>
          </a:xfrm>
        </p:spPr>
      </p:pic>
    </p:spTree>
    <p:extLst>
      <p:ext uri="{BB962C8B-B14F-4D97-AF65-F5344CB8AC3E}">
        <p14:creationId xmlns:p14="http://schemas.microsoft.com/office/powerpoint/2010/main" val="41598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tech.amikelive.com/wp-content/uploads/2010/04/java_on_fedor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7" y="1442416"/>
            <a:ext cx="5184175" cy="48821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https://encrypted-tbn3.gstatic.com/images?q=tbn:ANd9GcQ4q4W7fiGz7roUTT-9zjlvQEa408jnLUXRy1cmcj-8ieYw-8LsJ3w22z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2" y="1442416"/>
            <a:ext cx="4191000" cy="23050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encrypted-tbn2.gstatic.com/images?q=tbn:ANd9GcT42ILnVZYpNgbnBUEnT59Y0-ZdXw-X5N7hxVjUGF38nOlt6nsYszDVnNf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59429"/>
            <a:ext cx="4191001" cy="22597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Chương</a:t>
            </a:r>
            <a:r>
              <a:rPr lang="en-US" sz="4400" dirty="0" smtClean="0"/>
              <a:t> </a:t>
            </a:r>
            <a:r>
              <a:rPr lang="en-US" sz="4400" dirty="0" err="1" smtClean="0"/>
              <a:t>trình</a:t>
            </a:r>
            <a:r>
              <a:rPr lang="en-US" sz="4400" dirty="0" smtClean="0"/>
              <a:t> Java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860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295400"/>
            <a:ext cx="55245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362200"/>
            <a:ext cx="5181600" cy="914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114800" y="1371600"/>
            <a:ext cx="3352800" cy="685800"/>
          </a:xfrm>
          <a:prstGeom prst="wedgeRoundRectCallout">
            <a:avLst>
              <a:gd name="adj1" fmla="val -39428"/>
              <a:gd name="adj2" fmla="val 907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main()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3429000"/>
            <a:ext cx="5181600" cy="914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324600" y="3352800"/>
            <a:ext cx="1981200" cy="990600"/>
          </a:xfrm>
          <a:prstGeom prst="wedgeRoundRectCallout">
            <a:avLst>
              <a:gd name="adj1" fmla="val -55067"/>
              <a:gd name="adj2" fmla="val 360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4724400"/>
            <a:ext cx="8686800" cy="2057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main()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9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Xuất ra màn 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uất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2"/>
            <a:r>
              <a:rPr lang="en-US" dirty="0" smtClean="0"/>
              <a:t>%d: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2"/>
            <a:r>
              <a:rPr lang="en-US" dirty="0" smtClean="0"/>
              <a:t>%f: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2"/>
            <a:r>
              <a:rPr lang="en-US" dirty="0" smtClean="0"/>
              <a:t>%s: </a:t>
            </a:r>
            <a:r>
              <a:rPr lang="en-US" dirty="0" err="1" smtClean="0"/>
              <a:t>chuỗi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65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1002</Words>
  <Application>Microsoft Office PowerPoint</Application>
  <PresentationFormat>On-screen Show (4:3)</PresentationFormat>
  <Paragraphs>212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Giới thiệu Java</vt:lpstr>
      <vt:lpstr>Nội dung</vt:lpstr>
      <vt:lpstr>Giới thiệu Java</vt:lpstr>
      <vt:lpstr>Lịch sử phát triển</vt:lpstr>
      <vt:lpstr>Công nghệ Java</vt:lpstr>
      <vt:lpstr>Công cụ và môi trường phát triển</vt:lpstr>
      <vt:lpstr>Chương trình Java</vt:lpstr>
      <vt:lpstr>Cấu trúc chương trình</vt:lpstr>
      <vt:lpstr>Xuất ra màn hình</vt:lpstr>
      <vt:lpstr>Xuất ra màn hình</vt:lpstr>
      <vt:lpstr>Thảo luận – Tạo menu</vt:lpstr>
      <vt:lpstr>Nhập từ bàn phím</vt:lpstr>
      <vt:lpstr>Nhập từ bàn phím</vt:lpstr>
      <vt:lpstr>Thảo luận</vt:lpstr>
      <vt:lpstr>Tổ chức chương trình</vt:lpstr>
      <vt:lpstr>Thực đơn</vt:lpstr>
      <vt:lpstr>Thực hiện phép cộng</vt:lpstr>
      <vt:lpstr>Biến, kiểu và toán tử</vt:lpstr>
      <vt:lpstr>Biến</vt:lpstr>
      <vt:lpstr>Biến và kiểu dữ liệu</vt:lpstr>
      <vt:lpstr>Chỉ ra các biến không hợp lệ</vt:lpstr>
      <vt:lpstr>Kiểu dữ liệu</vt:lpstr>
      <vt:lpstr>Phạm vi lưu trữ kiểu nguyên thủy</vt:lpstr>
      <vt:lpstr>Qui luật ép kiểu</vt:lpstr>
      <vt:lpstr>Lớp bao kiểu nguyên thủy </vt:lpstr>
      <vt:lpstr>Chuyển đổi kiểu dữ liệu</vt:lpstr>
      <vt:lpstr>Chuyển đổi kiểu dữ liệu</vt:lpstr>
      <vt:lpstr>Toán tử &amp; biểu thức</vt:lpstr>
      <vt:lpstr>Toán tử điều kiện</vt:lpstr>
      <vt:lpstr>Các hàm toán học tiện ích</vt:lpstr>
      <vt:lpstr>Lớp tiện ích Math</vt:lpstr>
      <vt:lpstr>Lớp tiện ích Math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121</cp:revision>
  <dcterms:created xsi:type="dcterms:W3CDTF">2015-06-04T04:26:46Z</dcterms:created>
  <dcterms:modified xsi:type="dcterms:W3CDTF">2017-06-09T13:56:51Z</dcterms:modified>
</cp:coreProperties>
</file>