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60" r:id="rId14"/>
    <p:sldId id="359" r:id="rId15"/>
    <p:sldId id="361" r:id="rId16"/>
    <p:sldId id="362" r:id="rId17"/>
    <p:sldId id="363" r:id="rId18"/>
    <p:sldId id="346" r:id="rId19"/>
    <p:sldId id="357" r:id="rId20"/>
    <p:sldId id="358" r:id="rId21"/>
    <p:sldId id="350" r:id="rId22"/>
    <p:sldId id="351" r:id="rId23"/>
    <p:sldId id="352" r:id="rId24"/>
    <p:sldId id="353" r:id="rId25"/>
    <p:sldId id="354" r:id="rId26"/>
    <p:sldId id="364" r:id="rId27"/>
    <p:sldId id="33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FF2FC-8108-4A5A-AB61-4100DCEA1A4D}" type="doc">
      <dgm:prSet loTypeId="urn:microsoft.com/office/officeart/2005/8/layout/radial1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9E95797-1F1A-4155-B12C-26EE0B0D360E}">
      <dgm:prSet phldrT="[Text]"/>
      <dgm:spPr/>
      <dgm:t>
        <a:bodyPr/>
        <a:lstStyle/>
        <a:p>
          <a:r>
            <a:rPr lang="en-US" dirty="0" err="1" smtClean="0"/>
            <a:t>Tính</a:t>
          </a:r>
          <a:r>
            <a:rPr lang="en-US" dirty="0" smtClean="0"/>
            <a:t> </a:t>
          </a:r>
          <a:r>
            <a:rPr lang="en-US" dirty="0" err="1" smtClean="0"/>
            <a:t>chất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hệ</a:t>
          </a:r>
          <a:endParaRPr lang="en-US" dirty="0"/>
        </a:p>
      </dgm:t>
    </dgm:pt>
    <dgm:pt modelId="{C737507E-6906-4487-B99F-285E0557F585}" type="parTrans" cxnId="{364A7FB3-FF2F-4CF4-9C3B-2FDD951C791A}">
      <dgm:prSet/>
      <dgm:spPr/>
      <dgm:t>
        <a:bodyPr/>
        <a:lstStyle/>
        <a:p>
          <a:endParaRPr lang="en-US"/>
        </a:p>
      </dgm:t>
    </dgm:pt>
    <dgm:pt modelId="{4ABF2C7C-7DB0-43A1-AF9E-49BEBECAF665}" type="sibTrans" cxnId="{364A7FB3-FF2F-4CF4-9C3B-2FDD951C791A}">
      <dgm:prSet/>
      <dgm:spPr/>
      <dgm:t>
        <a:bodyPr/>
        <a:lstStyle/>
        <a:p>
          <a:endParaRPr lang="en-US"/>
        </a:p>
      </dgm:t>
    </dgm:pt>
    <dgm:pt modelId="{6F51A8A5-FF48-488D-AD63-492995212353}">
      <dgm:prSet phldrT="[Text]"/>
      <dgm:spPr/>
      <dgm:t>
        <a:bodyPr/>
        <a:lstStyle/>
        <a:p>
          <a:r>
            <a:rPr lang="en-US" dirty="0" smtClean="0"/>
            <a:t>Cascade</a:t>
          </a:r>
          <a:endParaRPr lang="en-US" dirty="0"/>
        </a:p>
      </dgm:t>
    </dgm:pt>
    <dgm:pt modelId="{8933F9CD-ED2C-4456-9CE5-AE288C626DC8}" type="parTrans" cxnId="{6DBF2051-9F70-4F29-96C5-E2B662A5FE1B}">
      <dgm:prSet/>
      <dgm:spPr/>
      <dgm:t>
        <a:bodyPr/>
        <a:lstStyle/>
        <a:p>
          <a:endParaRPr lang="en-US"/>
        </a:p>
      </dgm:t>
    </dgm:pt>
    <dgm:pt modelId="{D5C854C4-BE22-43D3-80A5-90A883944B66}" type="sibTrans" cxnId="{6DBF2051-9F70-4F29-96C5-E2B662A5FE1B}">
      <dgm:prSet/>
      <dgm:spPr/>
      <dgm:t>
        <a:bodyPr/>
        <a:lstStyle/>
        <a:p>
          <a:endParaRPr lang="en-US"/>
        </a:p>
      </dgm:t>
    </dgm:pt>
    <dgm:pt modelId="{4C75218D-6CFD-43FA-957F-41ADABAC6052}">
      <dgm:prSet phldrT="[Text]"/>
      <dgm:spPr/>
      <dgm:t>
        <a:bodyPr/>
        <a:lstStyle/>
        <a:p>
          <a:r>
            <a:rPr lang="en-US" dirty="0" smtClean="0"/>
            <a:t>Set Default</a:t>
          </a:r>
          <a:endParaRPr lang="en-US" dirty="0"/>
        </a:p>
      </dgm:t>
    </dgm:pt>
    <dgm:pt modelId="{C86B80F4-DC4C-40DA-8E76-482AC50B58D1}" type="parTrans" cxnId="{C1BF4344-E8F1-4C47-94FD-95196B267DA3}">
      <dgm:prSet/>
      <dgm:spPr/>
      <dgm:t>
        <a:bodyPr/>
        <a:lstStyle/>
        <a:p>
          <a:endParaRPr lang="en-US"/>
        </a:p>
      </dgm:t>
    </dgm:pt>
    <dgm:pt modelId="{39B5EF53-AF52-44ED-9280-BEA2D58C8B4C}" type="sibTrans" cxnId="{C1BF4344-E8F1-4C47-94FD-95196B267DA3}">
      <dgm:prSet/>
      <dgm:spPr/>
      <dgm:t>
        <a:bodyPr/>
        <a:lstStyle/>
        <a:p>
          <a:endParaRPr lang="en-US"/>
        </a:p>
      </dgm:t>
    </dgm:pt>
    <dgm:pt modelId="{68F884B5-A827-4270-8EE7-0CC48FE5CF73}">
      <dgm:prSet phldrT="[Text]"/>
      <dgm:spPr/>
      <dgm:t>
        <a:bodyPr/>
        <a:lstStyle/>
        <a:p>
          <a:r>
            <a:rPr lang="en-US" dirty="0" smtClean="0"/>
            <a:t>Set Null</a:t>
          </a:r>
          <a:endParaRPr lang="en-US" dirty="0"/>
        </a:p>
      </dgm:t>
    </dgm:pt>
    <dgm:pt modelId="{9D2BEA7E-1D75-4BF1-A525-6A8376DB850A}" type="parTrans" cxnId="{26625438-00C2-4CBE-863B-AFC3DD67C053}">
      <dgm:prSet/>
      <dgm:spPr/>
      <dgm:t>
        <a:bodyPr/>
        <a:lstStyle/>
        <a:p>
          <a:endParaRPr lang="en-US"/>
        </a:p>
      </dgm:t>
    </dgm:pt>
    <dgm:pt modelId="{5FCCDFF5-213F-4A16-832D-63D97E9D2FBA}" type="sibTrans" cxnId="{26625438-00C2-4CBE-863B-AFC3DD67C053}">
      <dgm:prSet/>
      <dgm:spPr/>
      <dgm:t>
        <a:bodyPr/>
        <a:lstStyle/>
        <a:p>
          <a:endParaRPr lang="en-US"/>
        </a:p>
      </dgm:t>
    </dgm:pt>
    <dgm:pt modelId="{B9D6E010-EF5E-44FD-BC06-78685F525117}">
      <dgm:prSet phldrT="[Text]"/>
      <dgm:spPr/>
      <dgm:t>
        <a:bodyPr/>
        <a:lstStyle/>
        <a:p>
          <a:r>
            <a:rPr lang="en-US" dirty="0" smtClean="0"/>
            <a:t>No Action</a:t>
          </a:r>
          <a:endParaRPr lang="en-US" dirty="0"/>
        </a:p>
      </dgm:t>
    </dgm:pt>
    <dgm:pt modelId="{C0FD02FB-EEEC-40C4-A1CE-BA76D0DC511B}" type="parTrans" cxnId="{93F78D7F-9A1B-40A4-966E-5A5D247FCCD5}">
      <dgm:prSet/>
      <dgm:spPr/>
      <dgm:t>
        <a:bodyPr/>
        <a:lstStyle/>
        <a:p>
          <a:endParaRPr lang="en-US"/>
        </a:p>
      </dgm:t>
    </dgm:pt>
    <dgm:pt modelId="{C0D50280-71F3-4BED-A169-01ED86E9C521}" type="sibTrans" cxnId="{93F78D7F-9A1B-40A4-966E-5A5D247FCCD5}">
      <dgm:prSet/>
      <dgm:spPr/>
      <dgm:t>
        <a:bodyPr/>
        <a:lstStyle/>
        <a:p>
          <a:endParaRPr lang="en-US"/>
        </a:p>
      </dgm:t>
    </dgm:pt>
    <dgm:pt modelId="{E1F8B5C7-B4FD-433B-9DA3-E89C4777F510}" type="pres">
      <dgm:prSet presAssocID="{705FF2FC-8108-4A5A-AB61-4100DCEA1A4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F3854B-5DF1-413B-B9A6-60B2B593DCCE}" type="pres">
      <dgm:prSet presAssocID="{09E95797-1F1A-4155-B12C-26EE0B0D360E}" presName="centerShape" presStyleLbl="node0" presStyleIdx="0" presStyleCnt="1" custScaleX="167217"/>
      <dgm:spPr/>
      <dgm:t>
        <a:bodyPr/>
        <a:lstStyle/>
        <a:p>
          <a:endParaRPr lang="en-US"/>
        </a:p>
      </dgm:t>
    </dgm:pt>
    <dgm:pt modelId="{D8D09288-68A5-461C-9F8B-3D1791742E6B}" type="pres">
      <dgm:prSet presAssocID="{8933F9CD-ED2C-4456-9CE5-AE288C626DC8}" presName="Name9" presStyleLbl="parChTrans1D2" presStyleIdx="0" presStyleCnt="4"/>
      <dgm:spPr/>
      <dgm:t>
        <a:bodyPr/>
        <a:lstStyle/>
        <a:p>
          <a:endParaRPr lang="en-US"/>
        </a:p>
      </dgm:t>
    </dgm:pt>
    <dgm:pt modelId="{6F0DADEB-23A4-4A98-A3C3-F6466017CD5C}" type="pres">
      <dgm:prSet presAssocID="{8933F9CD-ED2C-4456-9CE5-AE288C626DC8}" presName="connTx" presStyleLbl="parChTrans1D2" presStyleIdx="0" presStyleCnt="4"/>
      <dgm:spPr/>
      <dgm:t>
        <a:bodyPr/>
        <a:lstStyle/>
        <a:p>
          <a:endParaRPr lang="en-US"/>
        </a:p>
      </dgm:t>
    </dgm:pt>
    <dgm:pt modelId="{C8DEEF80-8C16-43BC-AED1-5479B54DCB4A}" type="pres">
      <dgm:prSet presAssocID="{6F51A8A5-FF48-488D-AD63-492995212353}" presName="node" presStyleLbl="node1" presStyleIdx="0" presStyleCnt="4" custScaleX="1672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30F2D-43EE-4AF0-841C-05CBABE01C34}" type="pres">
      <dgm:prSet presAssocID="{C86B80F4-DC4C-40DA-8E76-482AC50B58D1}" presName="Name9" presStyleLbl="parChTrans1D2" presStyleIdx="1" presStyleCnt="4"/>
      <dgm:spPr/>
      <dgm:t>
        <a:bodyPr/>
        <a:lstStyle/>
        <a:p>
          <a:endParaRPr lang="en-US"/>
        </a:p>
      </dgm:t>
    </dgm:pt>
    <dgm:pt modelId="{AA9829C2-CF49-49DC-922F-E3B796DD8397}" type="pres">
      <dgm:prSet presAssocID="{C86B80F4-DC4C-40DA-8E76-482AC50B58D1}" presName="connTx" presStyleLbl="parChTrans1D2" presStyleIdx="1" presStyleCnt="4"/>
      <dgm:spPr/>
      <dgm:t>
        <a:bodyPr/>
        <a:lstStyle/>
        <a:p>
          <a:endParaRPr lang="en-US"/>
        </a:p>
      </dgm:t>
    </dgm:pt>
    <dgm:pt modelId="{3A800980-0683-4568-9172-8D9C965684D0}" type="pres">
      <dgm:prSet presAssocID="{4C75218D-6CFD-43FA-957F-41ADABAC6052}" presName="node" presStyleLbl="node1" presStyleIdx="1" presStyleCnt="4" custScaleX="167217" custRadScaleRad="145471" custRadScaleInc="-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A0AECE-01F5-4402-B1FC-E0340CF69651}" type="pres">
      <dgm:prSet presAssocID="{9D2BEA7E-1D75-4BF1-A525-6A8376DB850A}" presName="Name9" presStyleLbl="parChTrans1D2" presStyleIdx="2" presStyleCnt="4"/>
      <dgm:spPr/>
      <dgm:t>
        <a:bodyPr/>
        <a:lstStyle/>
        <a:p>
          <a:endParaRPr lang="en-US"/>
        </a:p>
      </dgm:t>
    </dgm:pt>
    <dgm:pt modelId="{7FC7FDE2-9491-44E3-9B3F-9A11246A99D1}" type="pres">
      <dgm:prSet presAssocID="{9D2BEA7E-1D75-4BF1-A525-6A8376DB850A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46EA5AD-490B-4A29-A678-308813E6407C}" type="pres">
      <dgm:prSet presAssocID="{68F884B5-A827-4270-8EE7-0CC48FE5CF73}" presName="node" presStyleLbl="node1" presStyleIdx="2" presStyleCnt="4" custScaleX="1672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358C1-67B5-4321-B3D8-FFD18D283FCA}" type="pres">
      <dgm:prSet presAssocID="{C0FD02FB-EEEC-40C4-A1CE-BA76D0DC511B}" presName="Name9" presStyleLbl="parChTrans1D2" presStyleIdx="3" presStyleCnt="4"/>
      <dgm:spPr/>
      <dgm:t>
        <a:bodyPr/>
        <a:lstStyle/>
        <a:p>
          <a:endParaRPr lang="en-US"/>
        </a:p>
      </dgm:t>
    </dgm:pt>
    <dgm:pt modelId="{243990AF-5480-4551-A8A9-93BE996B9999}" type="pres">
      <dgm:prSet presAssocID="{C0FD02FB-EEEC-40C4-A1CE-BA76D0DC511B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1A42993-88BB-419D-A7FF-43E4F1E9F8A6}" type="pres">
      <dgm:prSet presAssocID="{B9D6E010-EF5E-44FD-BC06-78685F525117}" presName="node" presStyleLbl="node1" presStyleIdx="3" presStyleCnt="4" custScaleX="167217" custRadScaleRad="147514" custRadScaleInc="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F78D7F-9A1B-40A4-966E-5A5D247FCCD5}" srcId="{09E95797-1F1A-4155-B12C-26EE0B0D360E}" destId="{B9D6E010-EF5E-44FD-BC06-78685F525117}" srcOrd="3" destOrd="0" parTransId="{C0FD02FB-EEEC-40C4-A1CE-BA76D0DC511B}" sibTransId="{C0D50280-71F3-4BED-A169-01ED86E9C521}"/>
    <dgm:cxn modelId="{364A7FB3-FF2F-4CF4-9C3B-2FDD951C791A}" srcId="{705FF2FC-8108-4A5A-AB61-4100DCEA1A4D}" destId="{09E95797-1F1A-4155-B12C-26EE0B0D360E}" srcOrd="0" destOrd="0" parTransId="{C737507E-6906-4487-B99F-285E0557F585}" sibTransId="{4ABF2C7C-7DB0-43A1-AF9E-49BEBECAF665}"/>
    <dgm:cxn modelId="{72AE86E7-F21C-4B0C-8912-4118930ECA75}" type="presOf" srcId="{6F51A8A5-FF48-488D-AD63-492995212353}" destId="{C8DEEF80-8C16-43BC-AED1-5479B54DCB4A}" srcOrd="0" destOrd="0" presId="urn:microsoft.com/office/officeart/2005/8/layout/radial1"/>
    <dgm:cxn modelId="{2921AC74-1032-4928-BA12-340266386E9A}" type="presOf" srcId="{C0FD02FB-EEEC-40C4-A1CE-BA76D0DC511B}" destId="{243990AF-5480-4551-A8A9-93BE996B9999}" srcOrd="1" destOrd="0" presId="urn:microsoft.com/office/officeart/2005/8/layout/radial1"/>
    <dgm:cxn modelId="{BE60C855-0959-4BAC-9A91-9686BEB55F53}" type="presOf" srcId="{8933F9CD-ED2C-4456-9CE5-AE288C626DC8}" destId="{D8D09288-68A5-461C-9F8B-3D1791742E6B}" srcOrd="0" destOrd="0" presId="urn:microsoft.com/office/officeart/2005/8/layout/radial1"/>
    <dgm:cxn modelId="{4E22EA96-B18E-453C-9508-9D89B50940EA}" type="presOf" srcId="{705FF2FC-8108-4A5A-AB61-4100DCEA1A4D}" destId="{E1F8B5C7-B4FD-433B-9DA3-E89C4777F510}" srcOrd="0" destOrd="0" presId="urn:microsoft.com/office/officeart/2005/8/layout/radial1"/>
    <dgm:cxn modelId="{3AA3A215-4D0E-4311-8FF0-7C6E86B89852}" type="presOf" srcId="{9D2BEA7E-1D75-4BF1-A525-6A8376DB850A}" destId="{9FA0AECE-01F5-4402-B1FC-E0340CF69651}" srcOrd="0" destOrd="0" presId="urn:microsoft.com/office/officeart/2005/8/layout/radial1"/>
    <dgm:cxn modelId="{C1BF4344-E8F1-4C47-94FD-95196B267DA3}" srcId="{09E95797-1F1A-4155-B12C-26EE0B0D360E}" destId="{4C75218D-6CFD-43FA-957F-41ADABAC6052}" srcOrd="1" destOrd="0" parTransId="{C86B80F4-DC4C-40DA-8E76-482AC50B58D1}" sibTransId="{39B5EF53-AF52-44ED-9280-BEA2D58C8B4C}"/>
    <dgm:cxn modelId="{26625438-00C2-4CBE-863B-AFC3DD67C053}" srcId="{09E95797-1F1A-4155-B12C-26EE0B0D360E}" destId="{68F884B5-A827-4270-8EE7-0CC48FE5CF73}" srcOrd="2" destOrd="0" parTransId="{9D2BEA7E-1D75-4BF1-A525-6A8376DB850A}" sibTransId="{5FCCDFF5-213F-4A16-832D-63D97E9D2FBA}"/>
    <dgm:cxn modelId="{7A40DF72-8E2D-4AA1-9195-54568A31661E}" type="presOf" srcId="{C86B80F4-DC4C-40DA-8E76-482AC50B58D1}" destId="{AA9829C2-CF49-49DC-922F-E3B796DD8397}" srcOrd="1" destOrd="0" presId="urn:microsoft.com/office/officeart/2005/8/layout/radial1"/>
    <dgm:cxn modelId="{E5114FBF-F06B-491D-ADDC-F77986D2B4AE}" type="presOf" srcId="{9D2BEA7E-1D75-4BF1-A525-6A8376DB850A}" destId="{7FC7FDE2-9491-44E3-9B3F-9A11246A99D1}" srcOrd="1" destOrd="0" presId="urn:microsoft.com/office/officeart/2005/8/layout/radial1"/>
    <dgm:cxn modelId="{2658E334-53E2-41FB-9267-4FF7C5E7DA3C}" type="presOf" srcId="{4C75218D-6CFD-43FA-957F-41ADABAC6052}" destId="{3A800980-0683-4568-9172-8D9C965684D0}" srcOrd="0" destOrd="0" presId="urn:microsoft.com/office/officeart/2005/8/layout/radial1"/>
    <dgm:cxn modelId="{7B204C0B-8D03-4356-9EE7-5150E5933759}" type="presOf" srcId="{C86B80F4-DC4C-40DA-8E76-482AC50B58D1}" destId="{57130F2D-43EE-4AF0-841C-05CBABE01C34}" srcOrd="0" destOrd="0" presId="urn:microsoft.com/office/officeart/2005/8/layout/radial1"/>
    <dgm:cxn modelId="{7EE718D3-325B-4BA3-A33B-C2E7EAA14CC7}" type="presOf" srcId="{B9D6E010-EF5E-44FD-BC06-78685F525117}" destId="{81A42993-88BB-419D-A7FF-43E4F1E9F8A6}" srcOrd="0" destOrd="0" presId="urn:microsoft.com/office/officeart/2005/8/layout/radial1"/>
    <dgm:cxn modelId="{B9497176-B3BC-443C-95F1-B61E442712E9}" type="presOf" srcId="{09E95797-1F1A-4155-B12C-26EE0B0D360E}" destId="{04F3854B-5DF1-413B-B9A6-60B2B593DCCE}" srcOrd="0" destOrd="0" presId="urn:microsoft.com/office/officeart/2005/8/layout/radial1"/>
    <dgm:cxn modelId="{02C907FC-1D7E-4560-A836-3956B0A58175}" type="presOf" srcId="{C0FD02FB-EEEC-40C4-A1CE-BA76D0DC511B}" destId="{704358C1-67B5-4321-B3D8-FFD18D283FCA}" srcOrd="0" destOrd="0" presId="urn:microsoft.com/office/officeart/2005/8/layout/radial1"/>
    <dgm:cxn modelId="{6DBF2051-9F70-4F29-96C5-E2B662A5FE1B}" srcId="{09E95797-1F1A-4155-B12C-26EE0B0D360E}" destId="{6F51A8A5-FF48-488D-AD63-492995212353}" srcOrd="0" destOrd="0" parTransId="{8933F9CD-ED2C-4456-9CE5-AE288C626DC8}" sibTransId="{D5C854C4-BE22-43D3-80A5-90A883944B66}"/>
    <dgm:cxn modelId="{F2F7F031-34FE-4548-8B9F-9F6872201668}" type="presOf" srcId="{68F884B5-A827-4270-8EE7-0CC48FE5CF73}" destId="{646EA5AD-490B-4A29-A678-308813E6407C}" srcOrd="0" destOrd="0" presId="urn:microsoft.com/office/officeart/2005/8/layout/radial1"/>
    <dgm:cxn modelId="{43DDD5A3-D4F0-4CB6-A5F2-4BE2B7CE02EE}" type="presOf" srcId="{8933F9CD-ED2C-4456-9CE5-AE288C626DC8}" destId="{6F0DADEB-23A4-4A98-A3C3-F6466017CD5C}" srcOrd="1" destOrd="0" presId="urn:microsoft.com/office/officeart/2005/8/layout/radial1"/>
    <dgm:cxn modelId="{814FF4B6-251B-4298-8FCF-273CCD1EC5F1}" type="presParOf" srcId="{E1F8B5C7-B4FD-433B-9DA3-E89C4777F510}" destId="{04F3854B-5DF1-413B-B9A6-60B2B593DCCE}" srcOrd="0" destOrd="0" presId="urn:microsoft.com/office/officeart/2005/8/layout/radial1"/>
    <dgm:cxn modelId="{BEE25448-B668-4754-BBAC-06EC10DFDCB2}" type="presParOf" srcId="{E1F8B5C7-B4FD-433B-9DA3-E89C4777F510}" destId="{D8D09288-68A5-461C-9F8B-3D1791742E6B}" srcOrd="1" destOrd="0" presId="urn:microsoft.com/office/officeart/2005/8/layout/radial1"/>
    <dgm:cxn modelId="{CF60F313-B953-4465-8640-E1C8D5C407F4}" type="presParOf" srcId="{D8D09288-68A5-461C-9F8B-3D1791742E6B}" destId="{6F0DADEB-23A4-4A98-A3C3-F6466017CD5C}" srcOrd="0" destOrd="0" presId="urn:microsoft.com/office/officeart/2005/8/layout/radial1"/>
    <dgm:cxn modelId="{4963465F-81EF-4B3B-BB40-2764391DF823}" type="presParOf" srcId="{E1F8B5C7-B4FD-433B-9DA3-E89C4777F510}" destId="{C8DEEF80-8C16-43BC-AED1-5479B54DCB4A}" srcOrd="2" destOrd="0" presId="urn:microsoft.com/office/officeart/2005/8/layout/radial1"/>
    <dgm:cxn modelId="{E01B8D77-E132-4A89-924F-98339D19A20A}" type="presParOf" srcId="{E1F8B5C7-B4FD-433B-9DA3-E89C4777F510}" destId="{57130F2D-43EE-4AF0-841C-05CBABE01C34}" srcOrd="3" destOrd="0" presId="urn:microsoft.com/office/officeart/2005/8/layout/radial1"/>
    <dgm:cxn modelId="{20B8D26A-F36A-4DC2-AACD-0140E195B957}" type="presParOf" srcId="{57130F2D-43EE-4AF0-841C-05CBABE01C34}" destId="{AA9829C2-CF49-49DC-922F-E3B796DD8397}" srcOrd="0" destOrd="0" presId="urn:microsoft.com/office/officeart/2005/8/layout/radial1"/>
    <dgm:cxn modelId="{A93674BA-DC87-47BB-A00C-3C754461983E}" type="presParOf" srcId="{E1F8B5C7-B4FD-433B-9DA3-E89C4777F510}" destId="{3A800980-0683-4568-9172-8D9C965684D0}" srcOrd="4" destOrd="0" presId="urn:microsoft.com/office/officeart/2005/8/layout/radial1"/>
    <dgm:cxn modelId="{0CAC3388-35FF-412C-9636-4871AC507AE0}" type="presParOf" srcId="{E1F8B5C7-B4FD-433B-9DA3-E89C4777F510}" destId="{9FA0AECE-01F5-4402-B1FC-E0340CF69651}" srcOrd="5" destOrd="0" presId="urn:microsoft.com/office/officeart/2005/8/layout/radial1"/>
    <dgm:cxn modelId="{0E784020-1076-40DC-B339-189054C10F33}" type="presParOf" srcId="{9FA0AECE-01F5-4402-B1FC-E0340CF69651}" destId="{7FC7FDE2-9491-44E3-9B3F-9A11246A99D1}" srcOrd="0" destOrd="0" presId="urn:microsoft.com/office/officeart/2005/8/layout/radial1"/>
    <dgm:cxn modelId="{18577CE8-3899-49E7-B6D9-74068E69EB51}" type="presParOf" srcId="{E1F8B5C7-B4FD-433B-9DA3-E89C4777F510}" destId="{646EA5AD-490B-4A29-A678-308813E6407C}" srcOrd="6" destOrd="0" presId="urn:microsoft.com/office/officeart/2005/8/layout/radial1"/>
    <dgm:cxn modelId="{C4415BC3-D986-4460-8A58-3D8D2E02CF64}" type="presParOf" srcId="{E1F8B5C7-B4FD-433B-9DA3-E89C4777F510}" destId="{704358C1-67B5-4321-B3D8-FFD18D283FCA}" srcOrd="7" destOrd="0" presId="urn:microsoft.com/office/officeart/2005/8/layout/radial1"/>
    <dgm:cxn modelId="{E7806368-BBA1-4965-AE2B-1B0EDB2788DA}" type="presParOf" srcId="{704358C1-67B5-4321-B3D8-FFD18D283FCA}" destId="{243990AF-5480-4551-A8A9-93BE996B9999}" srcOrd="0" destOrd="0" presId="urn:microsoft.com/office/officeart/2005/8/layout/radial1"/>
    <dgm:cxn modelId="{5F89EFE5-79C9-4D3A-B94E-21E19CF16B8B}" type="presParOf" srcId="{E1F8B5C7-B4FD-433B-9DA3-E89C4777F510}" destId="{81A42993-88BB-419D-A7FF-43E4F1E9F8A6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3854B-5DF1-413B-B9A6-60B2B593DCCE}">
      <dsp:nvSpPr>
        <dsp:cNvPr id="0" name=""/>
        <dsp:cNvSpPr/>
      </dsp:nvSpPr>
      <dsp:spPr>
        <a:xfrm>
          <a:off x="2915258" y="1926859"/>
          <a:ext cx="2475282" cy="14802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Tính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chất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quan</a:t>
          </a:r>
          <a:r>
            <a:rPr lang="en-US" sz="3400" kern="1200" dirty="0" smtClean="0"/>
            <a:t> </a:t>
          </a:r>
          <a:r>
            <a:rPr lang="en-US" sz="3400" kern="1200" dirty="0" err="1" smtClean="0"/>
            <a:t>hệ</a:t>
          </a:r>
          <a:endParaRPr lang="en-US" sz="3400" kern="1200" dirty="0"/>
        </a:p>
      </dsp:txBody>
      <dsp:txXfrm>
        <a:off x="3277755" y="2143641"/>
        <a:ext cx="1750288" cy="1046717"/>
      </dsp:txXfrm>
    </dsp:sp>
    <dsp:sp modelId="{D8D09288-68A5-461C-9F8B-3D1791742E6B}">
      <dsp:nvSpPr>
        <dsp:cNvPr id="0" name=""/>
        <dsp:cNvSpPr/>
      </dsp:nvSpPr>
      <dsp:spPr>
        <a:xfrm rot="16200000">
          <a:off x="3930709" y="1688628"/>
          <a:ext cx="444381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44381" y="1604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41790" y="1693558"/>
        <a:ext cx="22219" cy="22219"/>
      </dsp:txXfrm>
    </dsp:sp>
    <dsp:sp modelId="{C8DEEF80-8C16-43BC-AED1-5479B54DCB4A}">
      <dsp:nvSpPr>
        <dsp:cNvPr id="0" name=""/>
        <dsp:cNvSpPr/>
      </dsp:nvSpPr>
      <dsp:spPr>
        <a:xfrm>
          <a:off x="2915258" y="2195"/>
          <a:ext cx="2475282" cy="148028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Cascade</a:t>
          </a:r>
          <a:endParaRPr lang="en-US" sz="3100" kern="1200" dirty="0"/>
        </a:p>
      </dsp:txBody>
      <dsp:txXfrm>
        <a:off x="3277755" y="218977"/>
        <a:ext cx="1750288" cy="1046717"/>
      </dsp:txXfrm>
    </dsp:sp>
    <dsp:sp modelId="{57130F2D-43EE-4AF0-841C-05CBABE01C34}">
      <dsp:nvSpPr>
        <dsp:cNvPr id="0" name=""/>
        <dsp:cNvSpPr/>
      </dsp:nvSpPr>
      <dsp:spPr>
        <a:xfrm rot="21573162">
          <a:off x="5390430" y="2640031"/>
          <a:ext cx="324679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324679" y="1604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44653" y="2647954"/>
        <a:ext cx="16233" cy="16233"/>
      </dsp:txXfrm>
    </dsp:sp>
    <dsp:sp modelId="{3A800980-0683-4568-9172-8D9C965684D0}">
      <dsp:nvSpPr>
        <dsp:cNvPr id="0" name=""/>
        <dsp:cNvSpPr/>
      </dsp:nvSpPr>
      <dsp:spPr>
        <a:xfrm>
          <a:off x="5715000" y="1905001"/>
          <a:ext cx="2475282" cy="1480281"/>
        </a:xfrm>
        <a:prstGeom prst="ellipse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Set Default</a:t>
          </a:r>
          <a:endParaRPr lang="en-US" sz="3100" kern="1200" dirty="0"/>
        </a:p>
      </dsp:txBody>
      <dsp:txXfrm>
        <a:off x="6077497" y="2121783"/>
        <a:ext cx="1750288" cy="1046717"/>
      </dsp:txXfrm>
    </dsp:sp>
    <dsp:sp modelId="{9FA0AECE-01F5-4402-B1FC-E0340CF69651}">
      <dsp:nvSpPr>
        <dsp:cNvPr id="0" name=""/>
        <dsp:cNvSpPr/>
      </dsp:nvSpPr>
      <dsp:spPr>
        <a:xfrm rot="5400000">
          <a:off x="3930709" y="3613291"/>
          <a:ext cx="444381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444381" y="1604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41790" y="3618222"/>
        <a:ext cx="22219" cy="22219"/>
      </dsp:txXfrm>
    </dsp:sp>
    <dsp:sp modelId="{646EA5AD-490B-4A29-A678-308813E6407C}">
      <dsp:nvSpPr>
        <dsp:cNvPr id="0" name=""/>
        <dsp:cNvSpPr/>
      </dsp:nvSpPr>
      <dsp:spPr>
        <a:xfrm>
          <a:off x="2915258" y="3851522"/>
          <a:ext cx="2475282" cy="1480281"/>
        </a:xfrm>
        <a:prstGeom prst="ellipse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Set Null</a:t>
          </a:r>
          <a:endParaRPr lang="en-US" sz="3100" kern="1200" dirty="0"/>
        </a:p>
      </dsp:txBody>
      <dsp:txXfrm>
        <a:off x="3277755" y="4068304"/>
        <a:ext cx="1750288" cy="1046717"/>
      </dsp:txXfrm>
    </dsp:sp>
    <dsp:sp modelId="{704358C1-67B5-4321-B3D8-FFD18D283FCA}">
      <dsp:nvSpPr>
        <dsp:cNvPr id="0" name=""/>
        <dsp:cNvSpPr/>
      </dsp:nvSpPr>
      <dsp:spPr>
        <a:xfrm rot="10826460">
          <a:off x="2551369" y="2640033"/>
          <a:ext cx="363996" cy="32080"/>
        </a:xfrm>
        <a:custGeom>
          <a:avLst/>
          <a:gdLst/>
          <a:ahLst/>
          <a:cxnLst/>
          <a:rect l="0" t="0" r="0" b="0"/>
          <a:pathLst>
            <a:path>
              <a:moveTo>
                <a:pt x="0" y="16040"/>
              </a:moveTo>
              <a:lnTo>
                <a:pt x="363996" y="1604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724268" y="2646973"/>
        <a:ext cx="18199" cy="18199"/>
      </dsp:txXfrm>
    </dsp:sp>
    <dsp:sp modelId="{81A42993-88BB-419D-A7FF-43E4F1E9F8A6}">
      <dsp:nvSpPr>
        <dsp:cNvPr id="0" name=""/>
        <dsp:cNvSpPr/>
      </dsp:nvSpPr>
      <dsp:spPr>
        <a:xfrm>
          <a:off x="76194" y="1905006"/>
          <a:ext cx="2475282" cy="1480281"/>
        </a:xfrm>
        <a:prstGeom prst="ellipse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No Action</a:t>
          </a:r>
          <a:endParaRPr lang="en-US" sz="3000" kern="1200" dirty="0"/>
        </a:p>
      </dsp:txBody>
      <dsp:txXfrm>
        <a:off x="438691" y="2121788"/>
        <a:ext cx="1750288" cy="1046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FA9-BF07-4427-8F80-966FCE9402C5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98A9-E7A3-4620-8360-1549EA40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5505271"/>
            <a:ext cx="9144001" cy="1352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5486400"/>
            <a:ext cx="501585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6200000">
            <a:off x="-1301750" y="1289050"/>
            <a:ext cx="6870700" cy="4267200"/>
          </a:xfrm>
          <a:prstGeom prst="flowChartDocumen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1"/>
            <a:ext cx="4876800" cy="3657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3505200"/>
            <a:ext cx="4648200" cy="1905000"/>
          </a:xfrm>
          <a:noFill/>
        </p:spPr>
        <p:txBody>
          <a:bodyPr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defRPr sz="4800" b="1" cap="small" spc="50" baseline="0">
                <a:ln w="11430">
                  <a:solidFill>
                    <a:srgbClr val="92D050"/>
                  </a:solidFill>
                </a:ln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5928"/>
            <a:ext cx="2743200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800600" y="5505271"/>
            <a:ext cx="407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ThS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Nguyễn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Nghiệm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0913.745.789 -</a:t>
            </a:r>
            <a:r>
              <a:rPr lang="en-US" sz="2000" b="0" cap="none" spc="0" baseline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NghiemN@fpt.edu.vn</a:t>
            </a: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-3254497" y="3065365"/>
            <a:ext cx="6929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baseline="0" dirty="0" smtClean="0">
                <a:ln w="180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Web-based programming with Java</a:t>
            </a:r>
            <a:endParaRPr lang="en-US" sz="3600" b="1" cap="none" spc="0" baseline="0" dirty="0">
              <a:ln w="180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8" y="2209800"/>
            <a:ext cx="3262702" cy="8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48" y="274638"/>
            <a:ext cx="7359651" cy="792162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 marL="342900" indent="-342900">
              <a:buClr>
                <a:srgbClr val="92D050"/>
              </a:buClr>
              <a:buSzPct val="100000"/>
              <a:buFont typeface="Wingdings" pitchFamily="2" charset="2"/>
              <a:buChar char="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indent="-285750">
              <a:buClr>
                <a:srgbClr val="92D050"/>
              </a:buClr>
              <a:buFont typeface="Wingdings 2" pitchFamily="18" charset="2"/>
              <a:buChar char=""/>
              <a:defRPr/>
            </a:lvl2pPr>
            <a:lvl3pPr marL="1143000" indent="-228600">
              <a:buClr>
                <a:srgbClr val="92D050"/>
              </a:buClr>
              <a:buFont typeface="Wingdings 2" pitchFamily="18" charset="2"/>
              <a:buChar char="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1066800"/>
            <a:ext cx="8305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038"/>
            <a:ext cx="1022349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baseline="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7012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7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90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489857" y="1295173"/>
            <a:ext cx="7663543" cy="3581627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383789"/>
            <a:ext cx="5679152" cy="288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652" y="4038601"/>
            <a:ext cx="635140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84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</a:p>
          <a:p>
            <a:pPr lvl="1"/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r>
              <a:rPr lang="en-US" dirty="0" smtClean="0"/>
              <a:t>UPDATE</a:t>
            </a:r>
          </a:p>
          <a:p>
            <a:pPr lvl="1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DELETE</a:t>
            </a:r>
          </a:p>
          <a:p>
            <a:pPr lvl="1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SELECT</a:t>
            </a:r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52569"/>
            <a:ext cx="7772400" cy="333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62299"/>
            <a:ext cx="77724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0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/>
              <a:t>SELECT cột1, </a:t>
            </a:r>
            <a:r>
              <a:rPr lang="en-US" dirty="0" smtClean="0"/>
              <a:t>cột2… FROM &lt;</a:t>
            </a:r>
            <a:r>
              <a:rPr lang="en-US" dirty="0" err="1" smtClean="0"/>
              <a:t>Bảng</a:t>
            </a:r>
            <a:r>
              <a:rPr lang="en-US" dirty="0" smtClean="0"/>
              <a:t>&gt; WHERE &lt;ĐK&gt;</a:t>
            </a:r>
            <a:endParaRPr lang="en-US" dirty="0"/>
          </a:p>
          <a:p>
            <a:pPr lvl="1"/>
            <a:r>
              <a:rPr lang="en-US" dirty="0" smtClean="0"/>
              <a:t>SELECT * </a:t>
            </a:r>
            <a:r>
              <a:rPr lang="en-US" dirty="0"/>
              <a:t>FROM &lt;</a:t>
            </a:r>
            <a:r>
              <a:rPr lang="en-US" dirty="0" err="1"/>
              <a:t>Bảng</a:t>
            </a:r>
            <a:r>
              <a:rPr lang="en-US" dirty="0"/>
              <a:t>&gt; WHERE &lt;ĐK&gt;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lvl="1"/>
            <a:r>
              <a:rPr lang="en-US" dirty="0" smtClean="0"/>
              <a:t>SELECT * FROM Courses</a:t>
            </a:r>
          </a:p>
          <a:p>
            <a:pPr lvl="1"/>
            <a:r>
              <a:rPr lang="en-US" dirty="0" smtClean="0"/>
              <a:t>SELECT * FROM Courses WHERE Id=‘JAV’</a:t>
            </a:r>
          </a:p>
          <a:p>
            <a:pPr lvl="1"/>
            <a:r>
              <a:rPr lang="en-US" dirty="0"/>
              <a:t>SELECT * FROM Courses </a:t>
            </a:r>
            <a:endParaRPr lang="en-US" dirty="0" smtClean="0"/>
          </a:p>
          <a:p>
            <a:pPr marL="914400" lvl="2" indent="0">
              <a:buNone/>
            </a:pPr>
            <a:r>
              <a:rPr lang="en-US" sz="2800" dirty="0" smtClean="0"/>
              <a:t>WHERE </a:t>
            </a:r>
            <a:r>
              <a:rPr lang="en-US" sz="2800" dirty="0" err="1" smtClean="0"/>
              <a:t>Schoolfee</a:t>
            </a:r>
            <a:r>
              <a:rPr lang="en-US" sz="2800" dirty="0" smtClean="0"/>
              <a:t> BETWEEN 20000 AND 30000</a:t>
            </a:r>
            <a:endParaRPr lang="en-US" sz="2800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smtClean="0"/>
              <a:t>UPDATE &lt;</a:t>
            </a:r>
            <a:r>
              <a:rPr lang="en-US" dirty="0" err="1" smtClean="0"/>
              <a:t>Bảng</a:t>
            </a:r>
            <a:r>
              <a:rPr lang="en-US" dirty="0" smtClean="0"/>
              <a:t>&gt; SET </a:t>
            </a:r>
          </a:p>
          <a:p>
            <a:pPr marL="914400" lvl="2" indent="0">
              <a:buNone/>
            </a:pPr>
            <a:r>
              <a:rPr lang="en-US" sz="2800" dirty="0" smtClean="0"/>
              <a:t>&lt;cột1&gt;=&lt;</a:t>
            </a:r>
            <a:r>
              <a:rPr lang="en-US" sz="2800" dirty="0" err="1" smtClean="0"/>
              <a:t>giá</a:t>
            </a:r>
            <a:r>
              <a:rPr lang="en-US" sz="2800" dirty="0" smtClean="0"/>
              <a:t> trị1&gt;, </a:t>
            </a:r>
            <a:r>
              <a:rPr lang="en-US" sz="2800" dirty="0"/>
              <a:t>&lt;</a:t>
            </a:r>
            <a:r>
              <a:rPr lang="en-US" sz="2800" dirty="0" smtClean="0"/>
              <a:t>cột2&gt;=&lt;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smtClean="0"/>
              <a:t>trị2&gt;…</a:t>
            </a:r>
          </a:p>
          <a:p>
            <a:pPr marL="914400" lvl="2" indent="0">
              <a:buNone/>
            </a:pPr>
            <a:r>
              <a:rPr lang="en-US" sz="2800" dirty="0" smtClean="0"/>
              <a:t>WHERE &lt;ĐK&gt;</a:t>
            </a:r>
          </a:p>
          <a:p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:</a:t>
            </a:r>
          </a:p>
          <a:p>
            <a:pPr lvl="1"/>
            <a:r>
              <a:rPr lang="en-US" dirty="0"/>
              <a:t>UPDATE Courses SET </a:t>
            </a:r>
            <a:endParaRPr lang="en-US" dirty="0" smtClean="0"/>
          </a:p>
          <a:p>
            <a:pPr marL="914400" lvl="2" indent="0">
              <a:buNone/>
            </a:pPr>
            <a:r>
              <a:rPr lang="en-US" sz="2800" dirty="0" err="1" smtClean="0"/>
              <a:t>LearnerCount</a:t>
            </a:r>
            <a:r>
              <a:rPr lang="en-US" sz="2800" dirty="0" smtClean="0"/>
              <a:t>=20</a:t>
            </a:r>
            <a:r>
              <a:rPr lang="en-US" sz="2800" dirty="0"/>
              <a:t>, </a:t>
            </a:r>
            <a:r>
              <a:rPr lang="en-US" sz="2800" dirty="0" err="1"/>
              <a:t>Schoolfee</a:t>
            </a:r>
            <a:r>
              <a:rPr lang="en-US" sz="2800" dirty="0"/>
              <a:t>=3500000 </a:t>
            </a:r>
            <a:endParaRPr lang="en-US" sz="2800" dirty="0" smtClean="0"/>
          </a:p>
          <a:p>
            <a:pPr marL="914400" lvl="2" indent="0">
              <a:buNone/>
            </a:pPr>
            <a:r>
              <a:rPr lang="en-US" sz="2800" dirty="0" smtClean="0"/>
              <a:t>WHERE </a:t>
            </a:r>
            <a:r>
              <a:rPr lang="en-US" sz="2800" dirty="0"/>
              <a:t>Id</a:t>
            </a:r>
            <a:r>
              <a:rPr lang="en-US" sz="2800" dirty="0" smtClean="0"/>
              <a:t>=‘JAV'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smtClean="0"/>
              <a:t>DELETE &lt;</a:t>
            </a:r>
            <a:r>
              <a:rPr lang="en-US" dirty="0" err="1" smtClean="0"/>
              <a:t>Bảng</a:t>
            </a:r>
            <a:r>
              <a:rPr lang="en-US" dirty="0" smtClean="0"/>
              <a:t>&gt;  </a:t>
            </a:r>
            <a:r>
              <a:rPr lang="en-US" sz="2800" dirty="0" smtClean="0"/>
              <a:t>WHERE &lt;ĐK&gt;</a:t>
            </a:r>
          </a:p>
          <a:p>
            <a:pPr lvl="1"/>
            <a:r>
              <a:rPr lang="en-US" dirty="0"/>
              <a:t>DELETE </a:t>
            </a:r>
            <a:r>
              <a:rPr lang="en-US" dirty="0" smtClean="0"/>
              <a:t>FROM &lt;</a:t>
            </a:r>
            <a:r>
              <a:rPr lang="en-US" dirty="0" err="1" smtClean="0"/>
              <a:t>Bảng</a:t>
            </a:r>
            <a:r>
              <a:rPr lang="en-US" dirty="0"/>
              <a:t>&gt;  WHERE &lt;ĐK&gt;</a:t>
            </a:r>
          </a:p>
          <a:p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:</a:t>
            </a:r>
          </a:p>
          <a:p>
            <a:pPr lvl="1"/>
            <a:r>
              <a:rPr lang="en-US" dirty="0" smtClean="0"/>
              <a:t>DELETE Courses </a:t>
            </a:r>
            <a:r>
              <a:rPr lang="en-US" sz="2800" dirty="0" smtClean="0"/>
              <a:t>WHERE </a:t>
            </a:r>
            <a:r>
              <a:rPr lang="en-US" sz="2800" dirty="0"/>
              <a:t>Id</a:t>
            </a:r>
            <a:r>
              <a:rPr lang="en-US" sz="2800" dirty="0" smtClean="0"/>
              <a:t>=‘JAV‘</a:t>
            </a:r>
          </a:p>
          <a:p>
            <a:pPr lvl="1"/>
            <a:r>
              <a:rPr lang="en-US" dirty="0"/>
              <a:t>DELETE </a:t>
            </a:r>
            <a:r>
              <a:rPr lang="en-US" dirty="0" smtClean="0"/>
              <a:t>FROM Courses </a:t>
            </a:r>
          </a:p>
          <a:p>
            <a:pPr marL="914400" lvl="2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Schoolfee</a:t>
            </a:r>
            <a:r>
              <a:rPr lang="en-US" sz="2800" dirty="0"/>
              <a:t> BETWEEN 20000 AND 30000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543800" cy="523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01243" y="3516868"/>
            <a:ext cx="362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Categories.Id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Products.CategoryId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489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CSDL,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CSDL</a:t>
            </a:r>
          </a:p>
          <a:p>
            <a:pPr lvl="1"/>
            <a:r>
              <a:rPr lang="vi-VN" dirty="0" smtClean="0"/>
              <a:t>DDL</a:t>
            </a:r>
            <a:r>
              <a:rPr lang="vi-VN" dirty="0"/>
              <a:t>: Ngôn ngữ định nghĩa </a:t>
            </a:r>
          </a:p>
          <a:p>
            <a:pPr lvl="2"/>
            <a:r>
              <a:rPr lang="vi-VN" dirty="0"/>
              <a:t>Tạo, xóa, sao lưu và phục hồi CSDL </a:t>
            </a:r>
          </a:p>
          <a:p>
            <a:pPr lvl="2"/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DML: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</a:p>
          <a:p>
            <a:pPr lvl="2"/>
            <a:r>
              <a:rPr lang="vi-VN" dirty="0"/>
              <a:t>Truy vấn đơn giản </a:t>
            </a:r>
          </a:p>
          <a:p>
            <a:pPr lvl="2"/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smtClean="0"/>
              <a:t>JDBC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2027464"/>
            <a:ext cx="199072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0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96200279"/>
              </p:ext>
            </p:extLst>
          </p:nvPr>
        </p:nvGraphicFramePr>
        <p:xfrm>
          <a:off x="381000" y="1219200"/>
          <a:ext cx="8305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679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JDBC (Java Database Connectivity) </a:t>
            </a:r>
            <a:r>
              <a:rPr lang="en-US" dirty="0" err="1" smtClean="0"/>
              <a:t>là</a:t>
            </a:r>
            <a:r>
              <a:rPr lang="en-US" dirty="0" smtClean="0"/>
              <a:t> API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Java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CSDL</a:t>
            </a:r>
          </a:p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JDBC</a:t>
            </a:r>
            <a:endParaRPr lang="en-US" dirty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JDBC</a:t>
            </a:r>
            <a:endParaRPr lang="en-US" dirty="0"/>
          </a:p>
          <a:p>
            <a:pPr lvl="1"/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pPr lvl="1"/>
            <a:r>
              <a:rPr lang="vi-VN" dirty="0" smtClean="0"/>
              <a:t>Truy</a:t>
            </a:r>
            <a:r>
              <a:rPr lang="en-US" dirty="0" smtClean="0"/>
              <a:t> </a:t>
            </a:r>
            <a:r>
              <a:rPr lang="vi-VN" dirty="0" smtClean="0"/>
              <a:t>vấn</a:t>
            </a:r>
            <a:r>
              <a:rPr lang="en-US" dirty="0" smtClean="0"/>
              <a:t> </a:t>
            </a:r>
            <a:r>
              <a:rPr lang="vi-VN" dirty="0" smtClean="0"/>
              <a:t>và</a:t>
            </a:r>
            <a:r>
              <a:rPr lang="en-US" dirty="0" smtClean="0"/>
              <a:t> </a:t>
            </a:r>
            <a:r>
              <a:rPr lang="vi-VN" dirty="0" smtClean="0"/>
              <a:t>đọc </a:t>
            </a:r>
            <a:r>
              <a:rPr lang="vi-VN" dirty="0"/>
              <a:t>dữ liệu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1219200"/>
            <a:ext cx="838199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0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522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18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2819400"/>
            <a:ext cx="6705600" cy="2286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3352800"/>
          </a:xfrm>
        </p:spPr>
        <p:txBody>
          <a:bodyPr/>
          <a:lstStyle/>
          <a:p>
            <a:r>
              <a:rPr lang="vi-VN" dirty="0" smtClean="0"/>
              <a:t>Khi ResultSet được tạo ra thì con trỏ</a:t>
            </a:r>
            <a:r>
              <a:rPr lang="en-US" dirty="0" smtClean="0"/>
              <a:t> </a:t>
            </a:r>
            <a:r>
              <a:rPr lang="vi-VN" dirty="0" smtClean="0"/>
              <a:t>sẽ trỏ vào vị trí trước bản ghi đầu tiên.</a:t>
            </a:r>
          </a:p>
          <a:p>
            <a:r>
              <a:rPr lang="vi-VN" dirty="0" smtClean="0"/>
              <a:t>Gọi ResultSet.next() để chuyển con trỏ đến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vi-VN" dirty="0" smtClean="0"/>
              <a:t>bản ghi tiếp theo</a:t>
            </a:r>
          </a:p>
          <a:p>
            <a:r>
              <a:rPr lang="vi-VN" dirty="0" smtClean="0"/>
              <a:t>Khi đóng Statement hoặc Connection thì ResultSet cũng bị đóng theo.</a:t>
            </a:r>
            <a:endParaRPr lang="vi-VN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64" y="1232378"/>
            <a:ext cx="5313136" cy="198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5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05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3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lvl="1"/>
            <a:r>
              <a:rPr lang="en-US" dirty="0" smtClean="0"/>
              <a:t>CSDL</a:t>
            </a:r>
          </a:p>
          <a:p>
            <a:pPr lvl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CSDL</a:t>
            </a:r>
          </a:p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SQL</a:t>
            </a:r>
          </a:p>
          <a:p>
            <a:pPr lvl="1"/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 smtClean="0"/>
          </a:p>
          <a:p>
            <a:pPr lvl="1"/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r>
              <a:rPr lang="en-US" dirty="0" smtClean="0"/>
              <a:t>JDBC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pPr lvl="1"/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ResultSet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b="1" dirty="0" smtClean="0"/>
              <a:t>CSDL</a:t>
            </a:r>
            <a:r>
              <a:rPr lang="en-US" b="1" dirty="0" smtClean="0"/>
              <a:t> </a:t>
            </a:r>
            <a:r>
              <a:rPr lang="vi-VN" dirty="0" smtClean="0"/>
              <a:t>là </a:t>
            </a:r>
            <a:r>
              <a:rPr lang="vi-VN" dirty="0"/>
              <a:t>nơi lưu trữ dữ </a:t>
            </a:r>
            <a:r>
              <a:rPr lang="vi-VN" dirty="0" smtClean="0"/>
              <a:t>liệu</a:t>
            </a:r>
            <a:r>
              <a:rPr lang="en-US" dirty="0" smtClean="0"/>
              <a:t>,</a:t>
            </a:r>
            <a:r>
              <a:rPr lang="vi-VN" dirty="0" smtClean="0"/>
              <a:t> </a:t>
            </a:r>
            <a:r>
              <a:rPr lang="vi-VN" dirty="0"/>
              <a:t>các ứng dụng (viết bằng Java, C++, PHP, C#...) có thể truy vấn và thao tác.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 </a:t>
            </a:r>
            <a:r>
              <a:rPr lang="en-US" dirty="0" err="1" smtClean="0"/>
              <a:t>gồm</a:t>
            </a:r>
            <a:r>
              <a:rPr lang="en-US" dirty="0" smtClean="0"/>
              <a:t> table</a:t>
            </a:r>
            <a:r>
              <a:rPr lang="en-US" dirty="0"/>
              <a:t>, view, </a:t>
            </a:r>
            <a:r>
              <a:rPr lang="en-US" dirty="0" smtClean="0"/>
              <a:t>stored procedure</a:t>
            </a:r>
            <a:r>
              <a:rPr lang="en-US" dirty="0"/>
              <a:t>, function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trigger…</a:t>
            </a:r>
            <a:endParaRPr lang="en-US" dirty="0"/>
          </a:p>
          <a:p>
            <a:r>
              <a:rPr lang="vi-VN" b="1" dirty="0" smtClean="0"/>
              <a:t>Hệ </a:t>
            </a:r>
            <a:r>
              <a:rPr lang="vi-VN" b="1" dirty="0"/>
              <a:t>quản trị CSDL </a:t>
            </a:r>
            <a:r>
              <a:rPr lang="vi-VN" dirty="0"/>
              <a:t>là ứng dụng quản lý CSDL như: SQL Server, MySQL Server, Oracle, Sysbase</a:t>
            </a:r>
          </a:p>
          <a:p>
            <a:r>
              <a:rPr lang="vi-VN" b="1" dirty="0" smtClean="0"/>
              <a:t>SQL</a:t>
            </a:r>
            <a:r>
              <a:rPr lang="en-US" b="1" dirty="0" smtClean="0"/>
              <a:t> </a:t>
            </a:r>
            <a:r>
              <a:rPr lang="vi-VN" dirty="0" smtClean="0"/>
              <a:t>là </a:t>
            </a:r>
            <a:r>
              <a:rPr lang="vi-VN" dirty="0"/>
              <a:t>ngôn ngữ được hệ quản trị CSDL sử dụng để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vi-VN" dirty="0" smtClean="0"/>
              <a:t>. </a:t>
            </a:r>
            <a:r>
              <a:rPr lang="vi-VN" dirty="0"/>
              <a:t>SQL được chia làm 2 nhóm là </a:t>
            </a:r>
            <a:r>
              <a:rPr lang="vi-VN" dirty="0" smtClean="0"/>
              <a:t>DDM</a:t>
            </a:r>
            <a:r>
              <a:rPr lang="en-US" dirty="0" smtClean="0"/>
              <a:t> </a:t>
            </a:r>
            <a:r>
              <a:rPr lang="vi-VN" dirty="0" smtClean="0"/>
              <a:t>(</a:t>
            </a:r>
            <a:r>
              <a:rPr lang="vi-VN" dirty="0"/>
              <a:t>ngôn ngữ định nghĩa) và </a:t>
            </a:r>
            <a:r>
              <a:rPr lang="vi-VN" dirty="0" smtClean="0"/>
              <a:t>DML</a:t>
            </a:r>
            <a:r>
              <a:rPr lang="en-US" dirty="0" smtClean="0"/>
              <a:t> </a:t>
            </a:r>
            <a:r>
              <a:rPr lang="vi-VN" dirty="0" smtClean="0"/>
              <a:t>(</a:t>
            </a:r>
            <a:r>
              <a:rPr lang="vi-VN" dirty="0"/>
              <a:t>ngôn ngữ thao tác</a:t>
            </a:r>
            <a:r>
              <a:rPr lang="vi-VN" dirty="0" smtClean="0"/>
              <a:t>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156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82000" cy="535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9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(Table)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Đ</a:t>
            </a:r>
            <a:r>
              <a:rPr lang="vi-VN" dirty="0" smtClean="0"/>
              <a:t>ơn vị chứa dữ liệu duy nhất trong CSDL</a:t>
            </a:r>
            <a:r>
              <a:rPr lang="en-US" dirty="0" smtClean="0"/>
              <a:t>, </a:t>
            </a:r>
            <a:r>
              <a:rPr lang="vi-VN" dirty="0" smtClean="0"/>
              <a:t>gồm nhiều cột (column)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vi-VN" dirty="0" smtClean="0"/>
              <a:t> có kiểu dữ liệu (data type) và ràng buộc (constraints)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vi-VN" dirty="0" smtClean="0"/>
              <a:t>.</a:t>
            </a:r>
          </a:p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, </a:t>
            </a:r>
            <a:r>
              <a:rPr lang="vi-VN" dirty="0" smtClean="0"/>
              <a:t>mỗi hàng</a:t>
            </a:r>
            <a:r>
              <a:rPr lang="en-US" dirty="0" smtClean="0"/>
              <a:t> (record)</a:t>
            </a:r>
            <a:r>
              <a:rPr lang="vi-VN" dirty="0" smtClean="0"/>
              <a:t> lưu thông tin của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vi-VN" dirty="0" smtClean="0"/>
              <a:t>thực thể (entity)</a:t>
            </a:r>
          </a:p>
          <a:p>
            <a:r>
              <a:rPr lang="vi-VN" dirty="0" smtClean="0"/>
              <a:t>Khóa chính (primary key) là một hoặc nhiều cột dùng để xác định duy nhất</a:t>
            </a:r>
            <a:r>
              <a:rPr lang="en-US" dirty="0" smtClean="0"/>
              <a:t> </a:t>
            </a:r>
            <a:r>
              <a:rPr lang="vi-VN" dirty="0" smtClean="0"/>
              <a:t>mỗi hàng trong bảng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3" y="2362200"/>
            <a:ext cx="8265934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5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Ngôn ngữ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SQL</a:t>
            </a:r>
            <a:r>
              <a:rPr lang="en-US" dirty="0" smtClean="0"/>
              <a:t> </a:t>
            </a:r>
            <a:r>
              <a:rPr lang="vi-VN" dirty="0" smtClean="0"/>
              <a:t>là một ngôn ngữ được sử dụng để giao tiếp với hệ quản trị cơ sở dữ liệu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DDL</a:t>
            </a:r>
            <a:r>
              <a:rPr lang="en-US" dirty="0" smtClean="0"/>
              <a:t> (Data Definition Language)</a:t>
            </a:r>
          </a:p>
          <a:p>
            <a:pPr lvl="2"/>
            <a:r>
              <a:rPr lang="vi-VN" dirty="0" smtClean="0"/>
              <a:t>Tạo, xóa, sao lưu, phục hồi CSDL</a:t>
            </a:r>
          </a:p>
          <a:p>
            <a:pPr lvl="2"/>
            <a:r>
              <a:rPr lang="vi-VN" dirty="0" smtClean="0"/>
              <a:t>Tạo, xóa, sửa </a:t>
            </a:r>
            <a:r>
              <a:rPr lang="en-US" dirty="0" smtClean="0"/>
              <a:t>table,</a:t>
            </a:r>
            <a:r>
              <a:rPr lang="vi-VN" dirty="0" smtClean="0"/>
              <a:t> view, stored procedure, function, trigger</a:t>
            </a:r>
            <a:r>
              <a:rPr lang="en-US" dirty="0" smtClean="0"/>
              <a:t>…</a:t>
            </a:r>
            <a:endParaRPr lang="vi-VN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DML</a:t>
            </a:r>
            <a:r>
              <a:rPr lang="en-US" dirty="0" smtClean="0"/>
              <a:t> (Data Manipulation Language)</a:t>
            </a:r>
          </a:p>
          <a:p>
            <a:pPr lvl="2"/>
            <a:r>
              <a:rPr lang="en-US" dirty="0" err="1" smtClean="0"/>
              <a:t>Chèn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2"/>
            <a:r>
              <a:rPr lang="en-US" dirty="0" err="1" smtClean="0"/>
              <a:t>Gọi</a:t>
            </a:r>
            <a:r>
              <a:rPr lang="en-US" dirty="0" smtClean="0"/>
              <a:t> view, stored procedure, function, transaction…</a:t>
            </a:r>
          </a:p>
        </p:txBody>
      </p:sp>
    </p:spTree>
    <p:extLst>
      <p:ext uri="{BB962C8B-B14F-4D97-AF65-F5344CB8AC3E}">
        <p14:creationId xmlns:p14="http://schemas.microsoft.com/office/powerpoint/2010/main" val="21188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CSDL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199"/>
            <a:ext cx="6858000" cy="5316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381000" y="1219200"/>
            <a:ext cx="6400800" cy="3429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6010487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lowchart: Document 7"/>
          <p:cNvSpPr/>
          <p:nvPr/>
        </p:nvSpPr>
        <p:spPr>
          <a:xfrm>
            <a:off x="3581400" y="3886200"/>
            <a:ext cx="5105400" cy="2438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2" y="4035651"/>
            <a:ext cx="43148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29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723</Words>
  <Application>Microsoft Office PowerPoint</Application>
  <PresentationFormat>On-screen Show (4:3)</PresentationFormat>
  <Paragraphs>111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SQL Cơ bản</vt:lpstr>
      <vt:lpstr>Nội dung</vt:lpstr>
      <vt:lpstr>Giới thiệu</vt:lpstr>
      <vt:lpstr>Mô hình bảng</vt:lpstr>
      <vt:lpstr>Bảng (Table)</vt:lpstr>
      <vt:lpstr>Khái niệm quan hệ thực thể</vt:lpstr>
      <vt:lpstr>Ngôn ngữ SQL</vt:lpstr>
      <vt:lpstr>Quản lý CSDL</vt:lpstr>
      <vt:lpstr>Định nghĩa bảng</vt:lpstr>
      <vt:lpstr>Kiểu dữ liệu</vt:lpstr>
      <vt:lpstr>Ràng buộc</vt:lpstr>
      <vt:lpstr>Ví dụ tạo bảng</vt:lpstr>
      <vt:lpstr>Ngôn ngữ thao tác dữ liệu</vt:lpstr>
      <vt:lpstr>Insert</vt:lpstr>
      <vt:lpstr>Select</vt:lpstr>
      <vt:lpstr>Update</vt:lpstr>
      <vt:lpstr>Delete</vt:lpstr>
      <vt:lpstr>Thiết lập quan hệ</vt:lpstr>
      <vt:lpstr>thiết lập quan hệ</vt:lpstr>
      <vt:lpstr>thiết lập quan hệ</vt:lpstr>
      <vt:lpstr>JDBC Cơ bản</vt:lpstr>
      <vt:lpstr>Mô hình ứng dụng</vt:lpstr>
      <vt:lpstr>Thao tác dữ liệu</vt:lpstr>
      <vt:lpstr>Truy vấn dữ liệu</vt:lpstr>
      <vt:lpstr>Mô hình ResultSet</vt:lpstr>
      <vt:lpstr>Các thành phần JDBC</vt:lpstr>
      <vt:lpstr>Tóm tắt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NghiemN</cp:lastModifiedBy>
  <cp:revision>148</cp:revision>
  <dcterms:created xsi:type="dcterms:W3CDTF">2015-06-04T04:26:46Z</dcterms:created>
  <dcterms:modified xsi:type="dcterms:W3CDTF">2017-04-19T08:49:16Z</dcterms:modified>
</cp:coreProperties>
</file>