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37" r:id="rId4"/>
    <p:sldId id="336" r:id="rId5"/>
    <p:sldId id="338" r:id="rId6"/>
    <p:sldId id="339" r:id="rId7"/>
    <p:sldId id="340" r:id="rId8"/>
    <p:sldId id="341" r:id="rId9"/>
    <p:sldId id="343" r:id="rId10"/>
    <p:sldId id="344" r:id="rId11"/>
    <p:sldId id="342" r:id="rId12"/>
    <p:sldId id="345" r:id="rId13"/>
    <p:sldId id="346" r:id="rId14"/>
    <p:sldId id="356" r:id="rId15"/>
    <p:sldId id="347" r:id="rId16"/>
    <p:sldId id="348" r:id="rId17"/>
    <p:sldId id="349" r:id="rId18"/>
    <p:sldId id="350" r:id="rId19"/>
    <p:sldId id="351" r:id="rId20"/>
    <p:sldId id="352" r:id="rId21"/>
    <p:sldId id="357" r:id="rId22"/>
    <p:sldId id="353" r:id="rId23"/>
    <p:sldId id="354" r:id="rId24"/>
    <p:sldId id="355" r:id="rId25"/>
    <p:sldId id="33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br>
              <a:rPr lang="en-US" dirty="0" smtClean="0"/>
            </a:b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2000" y="12954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562600" cy="40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pring-config-mvc.xml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5439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4191000"/>
            <a:ext cx="7619998" cy="2209800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http://localhost:8080/Blank/say-hello.htm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28800"/>
            <a:ext cx="7393328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69720"/>
            <a:ext cx="8305799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2544144" y="1687579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ay-hello.htm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9544" y="3914071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ay-hello.htm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873989" y="3851297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058690" y="3851298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422289" y="359837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hello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4862543" y="359837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hello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218309" y="3998677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dirty="0" err="1" smtClean="0"/>
              <a:t>hello.jsp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38323" y="3998677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dirty="0" err="1" smtClean="0"/>
              <a:t>hello.jsp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047563" y="3586320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058073" y="2057378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53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7315200" cy="30439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91325" cy="21431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462461" y="2768446"/>
            <a:ext cx="4224338" cy="411685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46696"/>
            <a:ext cx="39433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7" y="4432608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Request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" y="12192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4181475" cy="2438400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137026" y="32766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62325"/>
            <a:ext cx="3390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POST|GET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7" y="1295399"/>
            <a:ext cx="8223912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6" y="1248769"/>
            <a:ext cx="8219363" cy="48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RequestParam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JavaBean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457200" y="12192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829425" cy="1885950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1349373" y="3672681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98" y="3952875"/>
            <a:ext cx="6838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Spring MVC</a:t>
            </a:r>
          </a:p>
          <a:p>
            <a:r>
              <a:rPr lang="en-US" dirty="0" smtClean="0"/>
              <a:t>Spring MVC </a:t>
            </a:r>
            <a:r>
              <a:rPr lang="en-US" dirty="0"/>
              <a:t>P</a:t>
            </a:r>
            <a:r>
              <a:rPr lang="vi-VN" dirty="0" smtClean="0"/>
              <a:t>roject</a:t>
            </a:r>
            <a:endParaRPr lang="vi-VN" dirty="0"/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err="1" smtClean="0"/>
              <a:t>ModelMap</a:t>
            </a:r>
            <a:endParaRPr lang="vi-VN" dirty="0"/>
          </a:p>
          <a:p>
            <a:r>
              <a:rPr lang="en-US" dirty="0" smtClean="0"/>
              <a:t>Request </a:t>
            </a:r>
            <a:r>
              <a:rPr lang="vi-VN" dirty="0" smtClean="0"/>
              <a:t>Mapping</a:t>
            </a:r>
            <a:endParaRPr lang="vi-VN" dirty="0"/>
          </a:p>
          <a:p>
            <a:pPr lvl="1"/>
            <a:r>
              <a:rPr lang="vi-VN" dirty="0" smtClean="0"/>
              <a:t>Nhiều </a:t>
            </a:r>
            <a:r>
              <a:rPr lang="vi-VN" dirty="0"/>
              <a:t>action</a:t>
            </a:r>
          </a:p>
          <a:p>
            <a:pPr lvl="1"/>
            <a:r>
              <a:rPr lang="vi-VN" dirty="0" smtClean="0"/>
              <a:t>Phân </a:t>
            </a:r>
            <a:r>
              <a:rPr lang="vi-VN" dirty="0"/>
              <a:t>biệt POST|GET</a:t>
            </a:r>
          </a:p>
          <a:p>
            <a:pPr lvl="1"/>
            <a:r>
              <a:rPr lang="vi-VN" dirty="0" smtClean="0"/>
              <a:t>Phân </a:t>
            </a:r>
            <a:r>
              <a:rPr lang="vi-VN" dirty="0"/>
              <a:t>biệt tham </a:t>
            </a:r>
            <a:r>
              <a:rPr lang="vi-VN" dirty="0" smtClean="0"/>
              <a:t>số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 objects</a:t>
            </a:r>
          </a:p>
          <a:p>
            <a:pPr lvl="1"/>
            <a:r>
              <a:rPr lang="en-US" dirty="0" smtClean="0"/>
              <a:t>Request, response, session, application,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7315200" cy="245348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858000" cy="1343025"/>
          </a:xfrm>
          <a:prstGeom prst="rect">
            <a:avLst/>
          </a:prstGeom>
        </p:spPr>
      </p:pic>
      <p:sp>
        <p:nvSpPr>
          <p:cNvPr id="6" name="Flowchart: Document 5"/>
          <p:cNvSpPr/>
          <p:nvPr/>
        </p:nvSpPr>
        <p:spPr>
          <a:xfrm>
            <a:off x="1371599" y="2936401"/>
            <a:ext cx="7315200" cy="376919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10" y="3071403"/>
            <a:ext cx="6943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327148" y="2057400"/>
            <a:ext cx="6521452" cy="42211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http://localhost/blank/product/detail/</a:t>
            </a:r>
            <a:r>
              <a:rPr lang="en-US" dirty="0" smtClean="0">
                <a:solidFill>
                  <a:srgbClr val="FF0000"/>
                </a:solidFill>
              </a:rPr>
              <a:t>1005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4418"/>
            <a:ext cx="5467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</a:t>
            </a:r>
          </a:p>
          <a:p>
            <a:pPr lvl="1"/>
            <a:r>
              <a:rPr lang="en-US" dirty="0" smtClean="0"/>
              <a:t>Request </a:t>
            </a:r>
            <a:r>
              <a:rPr lang="en-US" dirty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Response (</a:t>
            </a:r>
            <a:r>
              <a:rPr lang="en-US" dirty="0" err="1" smtClean="0"/>
              <a:t>HttpServletResponse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Session (</a:t>
            </a:r>
            <a:r>
              <a:rPr lang="en-US" dirty="0" err="1" smtClean="0"/>
              <a:t>HttpSession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 (</a:t>
            </a:r>
            <a:r>
              <a:rPr lang="en-US" dirty="0" err="1" smtClean="0"/>
              <a:t>ServletContext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5684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5" y="1222612"/>
            <a:ext cx="8224181" cy="51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457200" y="1219200"/>
            <a:ext cx="76962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324600" cy="3733800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1828800" y="4419599"/>
            <a:ext cx="6858000" cy="24384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4572000"/>
            <a:ext cx="66103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Spring MVC</a:t>
            </a:r>
          </a:p>
          <a:p>
            <a:r>
              <a:rPr lang="en-US" dirty="0"/>
              <a:t>Spring MVC P</a:t>
            </a:r>
            <a:r>
              <a:rPr lang="vi-VN" dirty="0"/>
              <a:t>roject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ModelMap</a:t>
            </a:r>
            <a:endParaRPr lang="vi-VN" dirty="0"/>
          </a:p>
          <a:p>
            <a:r>
              <a:rPr lang="en-US" dirty="0"/>
              <a:t>Request </a:t>
            </a:r>
            <a:r>
              <a:rPr lang="vi-VN" dirty="0"/>
              <a:t>Mapping</a:t>
            </a:r>
          </a:p>
          <a:p>
            <a:pPr lvl="1"/>
            <a:r>
              <a:rPr lang="vi-VN" dirty="0"/>
              <a:t>Nhiều action</a:t>
            </a:r>
          </a:p>
          <a:p>
            <a:pPr lvl="1"/>
            <a:r>
              <a:rPr lang="vi-VN" dirty="0"/>
              <a:t>Phân biệt POST|GET</a:t>
            </a:r>
          </a:p>
          <a:p>
            <a:pPr lvl="1"/>
            <a:r>
              <a:rPr lang="vi-VN" dirty="0"/>
              <a:t>Phân biệt tham số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 objects</a:t>
            </a:r>
          </a:p>
          <a:p>
            <a:pPr lvl="1"/>
            <a:r>
              <a:rPr lang="en-US" dirty="0"/>
              <a:t>Request, response, session, application, </a:t>
            </a:r>
            <a:r>
              <a:rPr lang="en-US" dirty="0" smtClean="0"/>
              <a:t>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Spring </a:t>
            </a:r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371600"/>
            <a:ext cx="84690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" y="1231710"/>
            <a:ext cx="8204201" cy="49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Dynamic Web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3505200" cy="469754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08812" y="3392967"/>
            <a:ext cx="2438400" cy="612648"/>
          </a:xfrm>
          <a:prstGeom prst="wedgeRectCallout">
            <a:avLst>
              <a:gd name="adj1" fmla="val -140423"/>
              <a:gd name="adj2" fmla="val 2563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96301" y="4238561"/>
            <a:ext cx="2438400" cy="612648"/>
          </a:xfrm>
          <a:prstGeom prst="wedgeRectCallout">
            <a:avLst>
              <a:gd name="adj1" fmla="val -157213"/>
              <a:gd name="adj2" fmla="val 2206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5105400"/>
            <a:ext cx="2438400" cy="612648"/>
          </a:xfrm>
          <a:prstGeom prst="wedgeRectCallout">
            <a:avLst>
              <a:gd name="adj1" fmla="val -93967"/>
              <a:gd name="adj2" fmla="val 892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105400" y="5972239"/>
            <a:ext cx="2438400" cy="612648"/>
          </a:xfrm>
          <a:prstGeom prst="wedgeRectCallout">
            <a:avLst>
              <a:gd name="adj1" fmla="val -140422"/>
              <a:gd name="adj2" fmla="val 20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999012" y="2547373"/>
            <a:ext cx="2438400" cy="612648"/>
          </a:xfrm>
          <a:prstGeom prst="wedgeRectCallout">
            <a:avLst>
              <a:gd name="adj1" fmla="val -86691"/>
              <a:gd name="adj2" fmla="val 936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9" y="1255595"/>
            <a:ext cx="8217089" cy="49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 - &lt;servlet&gt;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97" y="1236259"/>
            <a:ext cx="8152678" cy="48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 - &lt;filter&gt;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1249907"/>
            <a:ext cx="8307495" cy="48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35231" cy="36576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019800" y="2819171"/>
            <a:ext cx="2438400" cy="612648"/>
          </a:xfrm>
          <a:prstGeom prst="wedgeRectCallout">
            <a:avLst>
              <a:gd name="adj1" fmla="val -67662"/>
              <a:gd name="adj2" fmla="val 602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787773" y="4533695"/>
            <a:ext cx="2438400" cy="612648"/>
          </a:xfrm>
          <a:prstGeom prst="wedgeRectCallout">
            <a:avLst>
              <a:gd name="adj1" fmla="val -81654"/>
              <a:gd name="adj2" fmla="val -64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249</Words>
  <Application>Microsoft Office PowerPoint</Application>
  <PresentationFormat>On-screen Show (4:3)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Wingdings 2</vt:lpstr>
      <vt:lpstr>Office Theme</vt:lpstr>
      <vt:lpstr>Spring MVC Cơ bản</vt:lpstr>
      <vt:lpstr>Nội dung</vt:lpstr>
      <vt:lpstr>Kiến trúc Spring Framework</vt:lpstr>
      <vt:lpstr>Qui trình xử lý request</vt:lpstr>
      <vt:lpstr>Spring MVC Project</vt:lpstr>
      <vt:lpstr>Web.xml – Cấu trúc</vt:lpstr>
      <vt:lpstr>Web.xml - &lt;servlet&gt;</vt:lpstr>
      <vt:lpstr>Web.xml - &lt;filter&gt;</vt:lpstr>
      <vt:lpstr>HelloController</vt:lpstr>
      <vt:lpstr>Hello.jsp</vt:lpstr>
      <vt:lpstr>spring-config-mvc.xml</vt:lpstr>
      <vt:lpstr>Chạy</vt:lpstr>
      <vt:lpstr>Qui trình xử lý request</vt:lpstr>
      <vt:lpstr>Truyền dữ liệu cho view</vt:lpstr>
      <vt:lpstr>Multiple Request Mapping</vt:lpstr>
      <vt:lpstr>Phân biệt POST|GET</vt:lpstr>
      <vt:lpstr>Phân biệt tham số</vt:lpstr>
      <vt:lpstr>Nhận tham số</vt:lpstr>
      <vt:lpstr>Nhận tham số</vt:lpstr>
      <vt:lpstr>Nhận tham số</vt:lpstr>
      <vt:lpstr>Nhận dữ liệu từ địa chỉ url</vt:lpstr>
      <vt:lpstr>Làm việc với web objects</vt:lpstr>
      <vt:lpstr>Làm việc với các web Objects</vt:lpstr>
      <vt:lpstr>Làm việc với cookie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295</cp:revision>
  <dcterms:created xsi:type="dcterms:W3CDTF">2015-06-04T04:26:46Z</dcterms:created>
  <dcterms:modified xsi:type="dcterms:W3CDTF">2015-10-21T10:09:16Z</dcterms:modified>
</cp:coreProperties>
</file>