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54" r:id="rId4"/>
    <p:sldId id="353" r:id="rId5"/>
    <p:sldId id="355" r:id="rId6"/>
    <p:sldId id="337" r:id="rId7"/>
    <p:sldId id="351" r:id="rId8"/>
    <p:sldId id="340" r:id="rId9"/>
    <p:sldId id="347" r:id="rId10"/>
    <p:sldId id="350" r:id="rId11"/>
    <p:sldId id="344" r:id="rId12"/>
    <p:sldId id="346" r:id="rId13"/>
    <p:sldId id="348" r:id="rId14"/>
    <p:sldId id="349" r:id="rId15"/>
    <p:sldId id="345" r:id="rId16"/>
    <p:sldId id="33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Tags &amp; </a:t>
            </a:r>
            <a:r>
              <a:rPr lang="en-US" dirty="0" err="1" smtClean="0"/>
              <a:t>Databinding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</a:t>
            </a:r>
            <a:r>
              <a:rPr lang="en-US" dirty="0" err="1" smtClean="0"/>
              <a:t>control.jsp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95400"/>
            <a:ext cx="8229599" cy="5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290637"/>
            <a:ext cx="4886325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1" idx="0"/>
          </p:cNvCxnSpPr>
          <p:nvPr/>
        </p:nvCxnSpPr>
        <p:spPr>
          <a:xfrm>
            <a:off x="3276600" y="1524000"/>
            <a:ext cx="2286000" cy="39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1290637"/>
            <a:ext cx="2152650" cy="1457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438192"/>
            <a:ext cx="6248399" cy="8102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581400"/>
            <a:ext cx="4024956" cy="5048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0"/>
            <a:endCxn id="13" idx="2"/>
          </p:cNvCxnSpPr>
          <p:nvPr/>
        </p:nvCxnSpPr>
        <p:spPr>
          <a:xfrm flipV="1">
            <a:off x="5562600" y="4086225"/>
            <a:ext cx="1326678" cy="135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Checkbox</a:t>
            </a:r>
            <a:endParaRPr lang="en-US" dirty="0"/>
          </a:p>
        </p:txBody>
      </p:sp>
      <p:cxnSp>
        <p:nvCxnSpPr>
          <p:cNvPr id="9" name="Straight Arrow Connector 8"/>
          <p:cNvCxnSpPr>
            <a:stCxn id="17" idx="0"/>
            <a:endCxn id="22" idx="2"/>
          </p:cNvCxnSpPr>
          <p:nvPr/>
        </p:nvCxnSpPr>
        <p:spPr>
          <a:xfrm flipV="1">
            <a:off x="4572000" y="3624262"/>
            <a:ext cx="0" cy="125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4883943"/>
            <a:ext cx="4295775" cy="1504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4" y="1865710"/>
            <a:ext cx="4743450" cy="400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3233737"/>
            <a:ext cx="7000875" cy="3905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2" idx="0"/>
            <a:endCxn id="21" idx="2"/>
          </p:cNvCxnSpPr>
          <p:nvPr/>
        </p:nvCxnSpPr>
        <p:spPr>
          <a:xfrm flipH="1" flipV="1">
            <a:off x="4571999" y="2265760"/>
            <a:ext cx="1" cy="96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hóm</a:t>
            </a:r>
            <a:r>
              <a:rPr lang="en-US" dirty="0" smtClean="0"/>
              <a:t> Radio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0"/>
            <a:endCxn id="16" idx="2"/>
          </p:cNvCxnSpPr>
          <p:nvPr/>
        </p:nvCxnSpPr>
        <p:spPr>
          <a:xfrm flipV="1">
            <a:off x="4691059" y="3614736"/>
            <a:ext cx="1" cy="88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7" y="3136105"/>
            <a:ext cx="8038185" cy="4786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80" y="1776412"/>
            <a:ext cx="7075958" cy="509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59" y="4500562"/>
            <a:ext cx="5486400" cy="19431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6" idx="0"/>
            <a:endCxn id="20" idx="2"/>
          </p:cNvCxnSpPr>
          <p:nvPr/>
        </p:nvCxnSpPr>
        <p:spPr>
          <a:xfrm flipH="1" flipV="1">
            <a:off x="4691059" y="2285999"/>
            <a:ext cx="1" cy="8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ListBox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4572000" y="3962400"/>
            <a:ext cx="0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4572000" y="2667000"/>
            <a:ext cx="1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505324"/>
            <a:ext cx="584835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248025"/>
            <a:ext cx="65722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16" y="1252534"/>
            <a:ext cx="2338770" cy="14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95400"/>
            <a:ext cx="4857750" cy="284561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Straight Arrow Connector 7"/>
          <p:cNvCxnSpPr>
            <a:endCxn id="19" idx="0"/>
          </p:cNvCxnSpPr>
          <p:nvPr/>
        </p:nvCxnSpPr>
        <p:spPr>
          <a:xfrm>
            <a:off x="4838700" y="3090123"/>
            <a:ext cx="1560511" cy="142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4707" y="2730133"/>
            <a:ext cx="1517459" cy="59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1"/>
          </p:cNvCxnSpPr>
          <p:nvPr/>
        </p:nvCxnSpPr>
        <p:spPr>
          <a:xfrm flipV="1">
            <a:off x="2895600" y="1712100"/>
            <a:ext cx="1850380" cy="53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2" y="4393427"/>
            <a:ext cx="2438400" cy="2011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80" y="1459687"/>
            <a:ext cx="4024956" cy="504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86" y="4519545"/>
            <a:ext cx="4743450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216669"/>
            <a:ext cx="4275135" cy="3840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166" y="2852923"/>
            <a:ext cx="2338770" cy="141446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00400" y="2362200"/>
            <a:ext cx="22860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65724" y="3069921"/>
            <a:ext cx="152250" cy="14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databinding</a:t>
            </a:r>
            <a:endParaRPr lang="en-US" dirty="0"/>
          </a:p>
          <a:p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Form tags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List Control</a:t>
            </a:r>
          </a:p>
          <a:p>
            <a:pPr lvl="1"/>
            <a:r>
              <a:rPr lang="en-US" dirty="0" err="1"/>
              <a:t>ComboBox</a:t>
            </a:r>
            <a:endParaRPr lang="en-US" dirty="0"/>
          </a:p>
          <a:p>
            <a:pPr lvl="1"/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CheckBox</a:t>
            </a:r>
            <a:endParaRPr lang="en-US" dirty="0"/>
          </a:p>
          <a:p>
            <a:pPr lvl="1"/>
            <a:r>
              <a:rPr lang="en-US" dirty="0" err="1"/>
              <a:t>Nhóm</a:t>
            </a:r>
            <a:r>
              <a:rPr lang="en-US" dirty="0"/>
              <a:t> Radio</a:t>
            </a:r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databinding</a:t>
            </a:r>
            <a:endParaRPr lang="en-US" dirty="0"/>
          </a:p>
          <a:p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Form tags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</a:t>
            </a:r>
            <a:endParaRPr lang="en-US" dirty="0"/>
          </a:p>
          <a:p>
            <a:pPr lvl="1"/>
            <a:r>
              <a:rPr lang="en-US" dirty="0" err="1"/>
              <a:t>ComboBox</a:t>
            </a:r>
            <a:endParaRPr lang="en-US" dirty="0"/>
          </a:p>
          <a:p>
            <a:pPr lvl="1"/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CheckBox</a:t>
            </a:r>
            <a:endParaRPr lang="en-US" dirty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43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65760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</a:t>
            </a:r>
          </a:p>
          <a:p>
            <a:pPr lvl="2"/>
            <a:r>
              <a:rPr lang="en-US" dirty="0" err="1" smtClean="0"/>
              <a:t>Combox</a:t>
            </a:r>
            <a:endParaRPr lang="en-US" dirty="0" smtClean="0"/>
          </a:p>
          <a:p>
            <a:pPr lvl="2"/>
            <a:r>
              <a:rPr lang="en-US" dirty="0" err="1" smtClean="0"/>
              <a:t>Listbox</a:t>
            </a:r>
            <a:endParaRPr lang="en-US" dirty="0" smtClean="0"/>
          </a:p>
          <a:p>
            <a:pPr lvl="2"/>
            <a:r>
              <a:rPr lang="en-US" dirty="0" err="1" smtClean="0"/>
              <a:t>Radiobuttons</a:t>
            </a:r>
            <a:endParaRPr lang="en-US" dirty="0" smtClean="0"/>
          </a:p>
          <a:p>
            <a:pPr lvl="2"/>
            <a:r>
              <a:rPr lang="en-US" dirty="0" smtClean="0"/>
              <a:t>Checkboxes</a:t>
            </a:r>
          </a:p>
          <a:p>
            <a:pPr marL="914400" lvl="2" indent="0">
              <a:buNone/>
            </a:pPr>
            <a:r>
              <a:rPr lang="en-US" dirty="0" err="1" smtClean="0"/>
              <a:t>Rõ</a:t>
            </a:r>
            <a:r>
              <a:rPr lang="en-US" dirty="0" smtClean="0"/>
              <a:t> rang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trên</a:t>
            </a:r>
            <a:r>
              <a:rPr lang="en-US" dirty="0" smtClean="0"/>
              <a:t> =&gt;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9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00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form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user </a:t>
            </a:r>
            <a:r>
              <a:rPr lang="en-US" dirty="0" err="1" smtClean="0"/>
              <a:t>lên</a:t>
            </a:r>
            <a:r>
              <a:rPr lang="en-US" dirty="0" smtClean="0"/>
              <a:t> form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71901"/>
            <a:ext cx="593407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52800"/>
            <a:ext cx="7620000" cy="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Spring Form</a:t>
            </a:r>
            <a:endParaRPr lang="en-US" dirty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smtClean="0"/>
              <a:t>Model: </a:t>
            </a:r>
            <a:r>
              <a:rPr lang="en-US" dirty="0" err="1" smtClean="0"/>
              <a:t>lớp</a:t>
            </a:r>
            <a:r>
              <a:rPr lang="en-US" dirty="0" smtClean="0"/>
              <a:t> bean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form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  <a:endParaRPr lang="en-US" dirty="0"/>
          </a:p>
          <a:p>
            <a:pPr lvl="1"/>
            <a:r>
              <a:rPr lang="en-US" dirty="0" smtClean="0"/>
              <a:t>View: </a:t>
            </a:r>
            <a:r>
              <a:rPr lang="en-US" dirty="0" err="1" smtClean="0"/>
              <a:t>tạo</a:t>
            </a:r>
            <a:r>
              <a:rPr lang="en-US" dirty="0" smtClean="0"/>
              <a:t> spring form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2440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457200" y="1219200"/>
            <a:ext cx="4876800" cy="3048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285875"/>
            <a:ext cx="4600575" cy="2295525"/>
          </a:xfrm>
          <a:prstGeom prst="rect">
            <a:avLst/>
          </a:prstGeom>
        </p:spPr>
      </p:pic>
      <p:sp>
        <p:nvSpPr>
          <p:cNvPr id="9" name="Flowchart: Document 8"/>
          <p:cNvSpPr/>
          <p:nvPr/>
        </p:nvSpPr>
        <p:spPr>
          <a:xfrm>
            <a:off x="4191000" y="3295649"/>
            <a:ext cx="4495799" cy="356235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5405438" y="1219200"/>
            <a:ext cx="3281362" cy="192404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95400"/>
            <a:ext cx="2171700" cy="1381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648075"/>
            <a:ext cx="2838450" cy="29813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72000" y="1447800"/>
            <a:ext cx="914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>
            <a:off x="3424237" y="4982717"/>
            <a:ext cx="638175" cy="48463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0" y="3352800"/>
            <a:ext cx="4248150" cy="27432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962400" y="3076574"/>
            <a:ext cx="3429000" cy="5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867650" y="2162174"/>
            <a:ext cx="609599" cy="54292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90900" y="3181349"/>
            <a:ext cx="609599" cy="54292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962900" y="5486399"/>
            <a:ext cx="609599" cy="54292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9624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form:form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form:input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/>
              <a:t>&lt;</a:t>
            </a:r>
            <a:r>
              <a:rPr lang="en-US" dirty="0" err="1" smtClean="0"/>
              <a:t>form:textarea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/>
              <a:t>&lt;</a:t>
            </a:r>
            <a:r>
              <a:rPr lang="en-US" dirty="0" err="1" smtClean="0"/>
              <a:t>form:checkbox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/>
              <a:t>&lt;</a:t>
            </a:r>
            <a:r>
              <a:rPr lang="en-US" dirty="0" err="1" smtClean="0"/>
              <a:t>form:radiobutton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/>
              <a:t>&lt;</a:t>
            </a:r>
            <a:r>
              <a:rPr lang="en-US" dirty="0" err="1" smtClean="0"/>
              <a:t>form:hidden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/>
              <a:t>&lt;</a:t>
            </a:r>
            <a:r>
              <a:rPr lang="en-US" dirty="0" err="1" smtClean="0"/>
              <a:t>form:password</a:t>
            </a:r>
            <a:r>
              <a:rPr lang="en-US" i="1" dirty="0" smtClean="0"/>
              <a:t>/&gt;</a:t>
            </a:r>
          </a:p>
          <a:p>
            <a:r>
              <a:rPr lang="en-US" dirty="0"/>
              <a:t>&lt;</a:t>
            </a:r>
            <a:r>
              <a:rPr lang="en-US" dirty="0" err="1" smtClean="0"/>
              <a:t>form:button</a:t>
            </a:r>
            <a:r>
              <a:rPr lang="en-US" i="1" dirty="0" smtClean="0"/>
              <a:t>/&gt;</a:t>
            </a:r>
            <a:endParaRPr lang="en-US" i="1" dirty="0"/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form:select</a:t>
            </a:r>
            <a:r>
              <a:rPr lang="en-US" i="1" dirty="0" smtClean="0">
                <a:solidFill>
                  <a:srgbClr val="FF0000"/>
                </a:solidFill>
              </a:rPr>
              <a:t>/&gt;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form:radiobuttons</a:t>
            </a:r>
            <a:r>
              <a:rPr lang="en-US" i="1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form:checkboxes</a:t>
            </a:r>
            <a:r>
              <a:rPr lang="en-US" dirty="0">
                <a:solidFill>
                  <a:srgbClr val="FF0000"/>
                </a:solidFill>
              </a:rPr>
              <a:t>/&gt;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9" y="1646236"/>
            <a:ext cx="4114799" cy="490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SzPct val="100000"/>
              <a:buFont typeface="Wingdings" pitchFamily="2" charset="2"/>
              <a:buChar char="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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&lt;input type=“text”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&lt;input type=‘checkbox’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/>
              <a:t>input type</a:t>
            </a:r>
            <a:r>
              <a:rPr lang="en-US" dirty="0" smtClean="0"/>
              <a:t>=‘radio’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/>
              <a:t>input type</a:t>
            </a:r>
            <a:r>
              <a:rPr lang="en-US" dirty="0" smtClean="0"/>
              <a:t>=‘hidden’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/>
              <a:t>input type</a:t>
            </a:r>
            <a:r>
              <a:rPr lang="en-US" dirty="0" smtClean="0"/>
              <a:t>=‘password’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&lt;button</a:t>
            </a:r>
            <a:r>
              <a:rPr lang="en-US" i="1" dirty="0" smtClean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&lt;select</a:t>
            </a:r>
            <a:r>
              <a:rPr lang="en-US" i="1" dirty="0" smtClean="0">
                <a:solidFill>
                  <a:srgbClr val="FF0000"/>
                </a:solidFill>
              </a:rPr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radio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checkbox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229598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900" dirty="0">
                <a:solidFill>
                  <a:srgbClr val="FF0000"/>
                </a:solidFill>
              </a:rPr>
              <a:t>&lt;%@ taglib uri="http://www.springframework.org/tags/form" prefix="form" %&gt;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210050" cy="473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42229" y="1632868"/>
            <a:ext cx="1944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List&lt;Country&gt;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1679" y="2076323"/>
            <a:ext cx="11320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String[]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0073" y="2743200"/>
            <a:ext cx="1940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0" name="Straight Arrow Connector 9"/>
          <p:cNvCxnSpPr>
            <a:stCxn id="6" idx="2"/>
            <a:endCxn id="8" idx="3"/>
          </p:cNvCxnSpPr>
          <p:nvPr/>
        </p:nvCxnSpPr>
        <p:spPr>
          <a:xfrm flipH="1">
            <a:off x="5860156" y="2537988"/>
            <a:ext cx="1517544" cy="43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90800" y="3050233"/>
            <a:ext cx="1336517" cy="5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32185" y="4528653"/>
            <a:ext cx="30782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 multiple&gt;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7" name="Straight Arrow Connector 16"/>
          <p:cNvCxnSpPr>
            <a:stCxn id="6" idx="2"/>
            <a:endCxn id="15" idx="3"/>
          </p:cNvCxnSpPr>
          <p:nvPr/>
        </p:nvCxnSpPr>
        <p:spPr>
          <a:xfrm flipH="1">
            <a:off x="7010400" y="2537988"/>
            <a:ext cx="367300" cy="22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1676400" y="4759486"/>
            <a:ext cx="225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87880" y="5253335"/>
            <a:ext cx="2655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form:checkboxes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1" name="Straight Arrow Connector 30"/>
          <p:cNvCxnSpPr>
            <a:stCxn id="6" idx="2"/>
            <a:endCxn id="29" idx="3"/>
          </p:cNvCxnSpPr>
          <p:nvPr/>
        </p:nvCxnSpPr>
        <p:spPr>
          <a:xfrm>
            <a:off x="7377700" y="2537988"/>
            <a:ext cx="166100" cy="29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 flipV="1">
            <a:off x="3927317" y="5484167"/>
            <a:ext cx="96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65604" y="3593361"/>
            <a:ext cx="2655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form:checkboxes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7" name="Straight Arrow Connector 36"/>
          <p:cNvCxnSpPr>
            <a:stCxn id="6" idx="2"/>
            <a:endCxn id="35" idx="3"/>
          </p:cNvCxnSpPr>
          <p:nvPr/>
        </p:nvCxnSpPr>
        <p:spPr>
          <a:xfrm flipH="1">
            <a:off x="6721524" y="2537988"/>
            <a:ext cx="656176" cy="12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57600" y="3793367"/>
            <a:ext cx="408004" cy="2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412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Form Tags &amp; Databinding</vt:lpstr>
      <vt:lpstr>Nội dung</vt:lpstr>
      <vt:lpstr>Databinding là gì?</vt:lpstr>
      <vt:lpstr>Hiển thị dữ liệu lên form</vt:lpstr>
      <vt:lpstr>Spring Form</vt:lpstr>
      <vt:lpstr>Databinding là gì?</vt:lpstr>
      <vt:lpstr>Spring Form</vt:lpstr>
      <vt:lpstr>Form Tags</vt:lpstr>
      <vt:lpstr>Đỗ dữ liệu vào List Control</vt:lpstr>
      <vt:lpstr>list-control.jsp</vt:lpstr>
      <vt:lpstr>Đỗ dữ liệu vào ComboBox</vt:lpstr>
      <vt:lpstr>Đỗ dữ liệu vào nhóm Checkbox</vt:lpstr>
      <vt:lpstr>Đỗ dữ liệu vào nhóm Radio</vt:lpstr>
      <vt:lpstr>Đỗ dữ liệu vào ListBox</vt:lpstr>
      <vt:lpstr>Buộc dữ liệu với List Control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301</cp:revision>
  <dcterms:created xsi:type="dcterms:W3CDTF">2015-06-04T04:26:46Z</dcterms:created>
  <dcterms:modified xsi:type="dcterms:W3CDTF">2017-06-03T12:43:56Z</dcterms:modified>
</cp:coreProperties>
</file>