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36" r:id="rId4"/>
    <p:sldId id="349" r:id="rId5"/>
    <p:sldId id="350" r:id="rId6"/>
    <p:sldId id="351" r:id="rId7"/>
    <p:sldId id="347" r:id="rId8"/>
    <p:sldId id="338" r:id="rId9"/>
    <p:sldId id="339" r:id="rId10"/>
    <p:sldId id="340" r:id="rId11"/>
    <p:sldId id="348" r:id="rId12"/>
    <p:sldId id="341" r:id="rId13"/>
    <p:sldId id="342" r:id="rId14"/>
    <p:sldId id="343" r:id="rId15"/>
    <p:sldId id="337" r:id="rId16"/>
    <p:sldId id="344" r:id="rId17"/>
    <p:sldId id="346" r:id="rId18"/>
    <p:sldId id="345" r:id="rId19"/>
    <p:sldId id="352" r:id="rId20"/>
    <p:sldId id="353" r:id="rId21"/>
    <p:sldId id="33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E5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CC0159-699C-43CE-A5DC-2D7E3F3F9322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A17979C-59D1-462C-AB20-D9B29E74698C}">
      <dgm:prSet phldrT="[Text]" custT="1"/>
      <dgm:spPr/>
      <dgm:t>
        <a:bodyPr/>
        <a:lstStyle/>
        <a:p>
          <a:r>
            <a:rPr lang="en-US" sz="2400" dirty="0" err="1" smtClean="0"/>
            <a:t>Bước</a:t>
          </a:r>
          <a:r>
            <a:rPr lang="en-US" sz="2400" dirty="0" smtClean="0"/>
            <a:t> 1</a:t>
          </a:r>
          <a:endParaRPr lang="en-US" sz="2400" dirty="0"/>
        </a:p>
      </dgm:t>
    </dgm:pt>
    <dgm:pt modelId="{0F9B5DBA-C3BD-4A15-851C-1F0CC055CA87}" type="parTrans" cxnId="{DF654177-929B-4D7A-8906-6B1CF3A1C95A}">
      <dgm:prSet/>
      <dgm:spPr/>
      <dgm:t>
        <a:bodyPr/>
        <a:lstStyle/>
        <a:p>
          <a:endParaRPr lang="en-US"/>
        </a:p>
      </dgm:t>
    </dgm:pt>
    <dgm:pt modelId="{5F3E118A-B06D-4D56-8CA2-FFFD54277B60}" type="sibTrans" cxnId="{DF654177-929B-4D7A-8906-6B1CF3A1C95A}">
      <dgm:prSet/>
      <dgm:spPr/>
      <dgm:t>
        <a:bodyPr/>
        <a:lstStyle/>
        <a:p>
          <a:endParaRPr lang="en-US"/>
        </a:p>
      </dgm:t>
    </dgm:pt>
    <dgm:pt modelId="{4297A709-15C8-49C5-BB86-0BE03F64C36C}">
      <dgm:prSet phldrT="[Text]" custT="1"/>
      <dgm:spPr/>
      <dgm:t>
        <a:bodyPr/>
        <a:lstStyle/>
        <a:p>
          <a:r>
            <a:rPr lang="en-US" sz="2400" dirty="0" err="1" smtClean="0"/>
            <a:t>Bước</a:t>
          </a:r>
          <a:r>
            <a:rPr lang="en-US" sz="2400" dirty="0" smtClean="0"/>
            <a:t> 2</a:t>
          </a:r>
          <a:endParaRPr lang="en-US" sz="2400" dirty="0"/>
        </a:p>
      </dgm:t>
    </dgm:pt>
    <dgm:pt modelId="{C5288074-4E7E-4BFE-B435-EC3C380A7C5D}" type="parTrans" cxnId="{F47C0FF8-C701-4FC4-AAA7-C58873D2924E}">
      <dgm:prSet/>
      <dgm:spPr/>
      <dgm:t>
        <a:bodyPr/>
        <a:lstStyle/>
        <a:p>
          <a:endParaRPr lang="en-US"/>
        </a:p>
      </dgm:t>
    </dgm:pt>
    <dgm:pt modelId="{1938C13D-AAC9-4489-84E8-E7915739B635}" type="sibTrans" cxnId="{F47C0FF8-C701-4FC4-AAA7-C58873D2924E}">
      <dgm:prSet/>
      <dgm:spPr/>
      <dgm:t>
        <a:bodyPr/>
        <a:lstStyle/>
        <a:p>
          <a:endParaRPr lang="en-US"/>
        </a:p>
      </dgm:t>
    </dgm:pt>
    <dgm:pt modelId="{2426418A-25AB-451E-AC90-13490073E2AD}">
      <dgm:prSet phldrT="[Text]" custT="1"/>
      <dgm:spPr/>
      <dgm:t>
        <a:bodyPr/>
        <a:lstStyle/>
        <a:p>
          <a:r>
            <a:rPr lang="en-US" sz="2400" dirty="0" err="1" smtClean="0"/>
            <a:t>Bước</a:t>
          </a:r>
          <a:r>
            <a:rPr lang="en-US" sz="2400" dirty="0" smtClean="0"/>
            <a:t> 3</a:t>
          </a:r>
          <a:endParaRPr lang="en-US" sz="2400" dirty="0"/>
        </a:p>
      </dgm:t>
    </dgm:pt>
    <dgm:pt modelId="{A8B13B3C-35BE-4B11-A145-E48C43AD44E9}" type="parTrans" cxnId="{DB85434E-658E-4CB0-B813-4A6D1A000723}">
      <dgm:prSet/>
      <dgm:spPr/>
      <dgm:t>
        <a:bodyPr/>
        <a:lstStyle/>
        <a:p>
          <a:endParaRPr lang="en-US"/>
        </a:p>
      </dgm:t>
    </dgm:pt>
    <dgm:pt modelId="{B58DD58C-AD50-4E66-BDAA-F492BFB5EFFB}" type="sibTrans" cxnId="{DB85434E-658E-4CB0-B813-4A6D1A000723}">
      <dgm:prSet/>
      <dgm:spPr/>
      <dgm:t>
        <a:bodyPr/>
        <a:lstStyle/>
        <a:p>
          <a:endParaRPr lang="en-US"/>
        </a:p>
      </dgm:t>
    </dgm:pt>
    <dgm:pt modelId="{B540E1D5-1E96-4091-B050-C0998E91B204}">
      <dgm:prSet phldrT="[Text]" custT="1"/>
      <dgm:spPr/>
      <dgm:t>
        <a:bodyPr/>
        <a:lstStyle/>
        <a:p>
          <a:r>
            <a:rPr lang="en-US" sz="2400" dirty="0" err="1" smtClean="0"/>
            <a:t>Bước</a:t>
          </a:r>
          <a:r>
            <a:rPr lang="en-US" sz="2400" dirty="0" smtClean="0"/>
            <a:t> 4</a:t>
          </a:r>
          <a:endParaRPr lang="en-US" sz="2400" dirty="0"/>
        </a:p>
      </dgm:t>
    </dgm:pt>
    <dgm:pt modelId="{C8EC4A8B-4476-4E06-A26C-31C3C0570247}" type="parTrans" cxnId="{28502DFD-0CFD-414F-8330-D159D4B1DB62}">
      <dgm:prSet/>
      <dgm:spPr/>
      <dgm:t>
        <a:bodyPr/>
        <a:lstStyle/>
        <a:p>
          <a:endParaRPr lang="en-US"/>
        </a:p>
      </dgm:t>
    </dgm:pt>
    <dgm:pt modelId="{65FB80BB-37E3-4CD9-BA16-DE4F3CF4777C}" type="sibTrans" cxnId="{28502DFD-0CFD-414F-8330-D159D4B1DB62}">
      <dgm:prSet/>
      <dgm:spPr/>
      <dgm:t>
        <a:bodyPr/>
        <a:lstStyle/>
        <a:p>
          <a:endParaRPr lang="en-US"/>
        </a:p>
      </dgm:t>
    </dgm:pt>
    <dgm:pt modelId="{FA1A805B-F028-494F-B3BD-224A206D5C75}" type="pres">
      <dgm:prSet presAssocID="{8DCC0159-699C-43CE-A5DC-2D7E3F3F9322}" presName="arrowDiagram" presStyleCnt="0">
        <dgm:presLayoutVars>
          <dgm:chMax val="5"/>
          <dgm:dir/>
          <dgm:resizeHandles val="exact"/>
        </dgm:presLayoutVars>
      </dgm:prSet>
      <dgm:spPr/>
    </dgm:pt>
    <dgm:pt modelId="{60F5EFC1-5D3D-4694-98F6-6593D244F6E5}" type="pres">
      <dgm:prSet presAssocID="{8DCC0159-699C-43CE-A5DC-2D7E3F3F9322}" presName="arrow" presStyleLbl="bgShp" presStyleIdx="0" presStyleCnt="1" custScaleX="168103"/>
      <dgm:spPr/>
    </dgm:pt>
    <dgm:pt modelId="{DF247BD5-DD87-4429-BAD1-C85989CDA6EE}" type="pres">
      <dgm:prSet presAssocID="{8DCC0159-699C-43CE-A5DC-2D7E3F3F9322}" presName="arrowDiagram4" presStyleCnt="0"/>
      <dgm:spPr/>
    </dgm:pt>
    <dgm:pt modelId="{02A50D87-1906-497A-B085-98CFAE43159B}" type="pres">
      <dgm:prSet presAssocID="{6A17979C-59D1-462C-AB20-D9B29E74698C}" presName="bullet4a" presStyleLbl="node1" presStyleIdx="0" presStyleCnt="4" custLinFactX="-273500" custLinFactY="-100000" custLinFactNeighborX="-300000" custLinFactNeighborY="-163718"/>
      <dgm:spPr/>
    </dgm:pt>
    <dgm:pt modelId="{8F84C71A-1CC5-4E8C-B9F7-8747638B0F8C}" type="pres">
      <dgm:prSet presAssocID="{6A17979C-59D1-462C-AB20-D9B29E74698C}" presName="textBox4a" presStyleLbl="revTx" presStyleIdx="0" presStyleCnt="4" custScaleX="148186" custScaleY="66618" custLinFactNeighborX="-69222" custLinFactNeighborY="-43466">
        <dgm:presLayoutVars>
          <dgm:bulletEnabled val="1"/>
        </dgm:presLayoutVars>
      </dgm:prSet>
      <dgm:spPr/>
    </dgm:pt>
    <dgm:pt modelId="{0083AC5F-BBD2-499A-9C60-D3D95A4BA670}" type="pres">
      <dgm:prSet presAssocID="{4297A709-15C8-49C5-BB86-0BE03F64C36C}" presName="bullet4b" presStyleLbl="node1" presStyleIdx="1" presStyleCnt="4" custLinFactNeighborX="-89141" custLinFactNeighborY="-71066"/>
      <dgm:spPr/>
    </dgm:pt>
    <dgm:pt modelId="{01D1CA4A-D557-46D0-8962-9CB146B74F95}" type="pres">
      <dgm:prSet presAssocID="{4297A709-15C8-49C5-BB86-0BE03F64C36C}" presName="textBox4b" presStyleLbl="revTx" presStyleIdx="1" presStyleCnt="4" custScaleY="35864" custLinFactNeighborX="-34199" custLinFactNeighborY="-32045">
        <dgm:presLayoutVars>
          <dgm:bulletEnabled val="1"/>
        </dgm:presLayoutVars>
      </dgm:prSet>
      <dgm:spPr/>
    </dgm:pt>
    <dgm:pt modelId="{A35F552E-B9AC-4FE7-8AE9-1719FA127AE5}" type="pres">
      <dgm:prSet presAssocID="{2426418A-25AB-451E-AC90-13490073E2AD}" presName="bullet4c" presStyleLbl="node1" presStyleIdx="2" presStyleCnt="4" custLinFactX="20430" custLinFactNeighborX="100000" custLinFactNeighborY="-4001"/>
      <dgm:spPr/>
    </dgm:pt>
    <dgm:pt modelId="{474918AB-FDA4-4618-9389-2EF989701237}" type="pres">
      <dgm:prSet presAssocID="{2426418A-25AB-451E-AC90-13490073E2AD}" presName="textBox4c" presStyleLbl="revTx" presStyleIdx="2" presStyleCnt="4" custScaleX="120279" custScaleY="27464" custLinFactNeighborX="20218" custLinFactNeighborY="-26939">
        <dgm:presLayoutVars>
          <dgm:bulletEnabled val="1"/>
        </dgm:presLayoutVars>
      </dgm:prSet>
      <dgm:spPr/>
    </dgm:pt>
    <dgm:pt modelId="{AD78F190-047A-46CC-9CDB-B13B69516185}" type="pres">
      <dgm:prSet presAssocID="{B540E1D5-1E96-4091-B050-C0998E91B204}" presName="bullet4d" presStyleLbl="node1" presStyleIdx="3" presStyleCnt="4" custLinFactX="100000" custLinFactNeighborX="149672" custLinFactNeighborY="5774"/>
      <dgm:spPr/>
    </dgm:pt>
    <dgm:pt modelId="{2B6D3184-3FF9-405B-B56E-406B25B928BE}" type="pres">
      <dgm:prSet presAssocID="{B540E1D5-1E96-4091-B050-C0998E91B204}" presName="textBox4d" presStyleLbl="revTx" presStyleIdx="3" presStyleCnt="4" custScaleX="142775" custScaleY="27447" custLinFactNeighborX="81199" custLinFactNeighborY="-252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502DFD-0CFD-414F-8330-D159D4B1DB62}" srcId="{8DCC0159-699C-43CE-A5DC-2D7E3F3F9322}" destId="{B540E1D5-1E96-4091-B050-C0998E91B204}" srcOrd="3" destOrd="0" parTransId="{C8EC4A8B-4476-4E06-A26C-31C3C0570247}" sibTransId="{65FB80BB-37E3-4CD9-BA16-DE4F3CF4777C}"/>
    <dgm:cxn modelId="{DB85434E-658E-4CB0-B813-4A6D1A000723}" srcId="{8DCC0159-699C-43CE-A5DC-2D7E3F3F9322}" destId="{2426418A-25AB-451E-AC90-13490073E2AD}" srcOrd="2" destOrd="0" parTransId="{A8B13B3C-35BE-4B11-A145-E48C43AD44E9}" sibTransId="{B58DD58C-AD50-4E66-BDAA-F492BFB5EFFB}"/>
    <dgm:cxn modelId="{D12FC290-5EFD-4089-853C-9BDD4FB24C3C}" type="presOf" srcId="{2426418A-25AB-451E-AC90-13490073E2AD}" destId="{474918AB-FDA4-4618-9389-2EF989701237}" srcOrd="0" destOrd="0" presId="urn:microsoft.com/office/officeart/2005/8/layout/arrow2"/>
    <dgm:cxn modelId="{AFBDBF46-2F99-46BA-AE72-8AA7C90CA728}" type="presOf" srcId="{8DCC0159-699C-43CE-A5DC-2D7E3F3F9322}" destId="{FA1A805B-F028-494F-B3BD-224A206D5C75}" srcOrd="0" destOrd="0" presId="urn:microsoft.com/office/officeart/2005/8/layout/arrow2"/>
    <dgm:cxn modelId="{894482FE-1373-41BD-BB58-306BEEAF0F5D}" type="presOf" srcId="{B540E1D5-1E96-4091-B050-C0998E91B204}" destId="{2B6D3184-3FF9-405B-B56E-406B25B928BE}" srcOrd="0" destOrd="0" presId="urn:microsoft.com/office/officeart/2005/8/layout/arrow2"/>
    <dgm:cxn modelId="{F47C0FF8-C701-4FC4-AAA7-C58873D2924E}" srcId="{8DCC0159-699C-43CE-A5DC-2D7E3F3F9322}" destId="{4297A709-15C8-49C5-BB86-0BE03F64C36C}" srcOrd="1" destOrd="0" parTransId="{C5288074-4E7E-4BFE-B435-EC3C380A7C5D}" sibTransId="{1938C13D-AAC9-4489-84E8-E7915739B635}"/>
    <dgm:cxn modelId="{5124E8D8-E869-4F8A-84AD-D89A76B39DBC}" type="presOf" srcId="{4297A709-15C8-49C5-BB86-0BE03F64C36C}" destId="{01D1CA4A-D557-46D0-8962-9CB146B74F95}" srcOrd="0" destOrd="0" presId="urn:microsoft.com/office/officeart/2005/8/layout/arrow2"/>
    <dgm:cxn modelId="{CF101A4B-6B5C-4C8F-BA2A-E5549BA0C955}" type="presOf" srcId="{6A17979C-59D1-462C-AB20-D9B29E74698C}" destId="{8F84C71A-1CC5-4E8C-B9F7-8747638B0F8C}" srcOrd="0" destOrd="0" presId="urn:microsoft.com/office/officeart/2005/8/layout/arrow2"/>
    <dgm:cxn modelId="{DF654177-929B-4D7A-8906-6B1CF3A1C95A}" srcId="{8DCC0159-699C-43CE-A5DC-2D7E3F3F9322}" destId="{6A17979C-59D1-462C-AB20-D9B29E74698C}" srcOrd="0" destOrd="0" parTransId="{0F9B5DBA-C3BD-4A15-851C-1F0CC055CA87}" sibTransId="{5F3E118A-B06D-4D56-8CA2-FFFD54277B60}"/>
    <dgm:cxn modelId="{98EA02BD-450F-462A-BE4D-65D434EFD286}" type="presParOf" srcId="{FA1A805B-F028-494F-B3BD-224A206D5C75}" destId="{60F5EFC1-5D3D-4694-98F6-6593D244F6E5}" srcOrd="0" destOrd="0" presId="urn:microsoft.com/office/officeart/2005/8/layout/arrow2"/>
    <dgm:cxn modelId="{07F78CE6-04BA-4BE0-A84E-52564902DC44}" type="presParOf" srcId="{FA1A805B-F028-494F-B3BD-224A206D5C75}" destId="{DF247BD5-DD87-4429-BAD1-C85989CDA6EE}" srcOrd="1" destOrd="0" presId="urn:microsoft.com/office/officeart/2005/8/layout/arrow2"/>
    <dgm:cxn modelId="{1233D108-2962-4A93-AB74-D92B7FB64796}" type="presParOf" srcId="{DF247BD5-DD87-4429-BAD1-C85989CDA6EE}" destId="{02A50D87-1906-497A-B085-98CFAE43159B}" srcOrd="0" destOrd="0" presId="urn:microsoft.com/office/officeart/2005/8/layout/arrow2"/>
    <dgm:cxn modelId="{79F8A74F-2CE4-4D53-870A-D8517169DFAF}" type="presParOf" srcId="{DF247BD5-DD87-4429-BAD1-C85989CDA6EE}" destId="{8F84C71A-1CC5-4E8C-B9F7-8747638B0F8C}" srcOrd="1" destOrd="0" presId="urn:microsoft.com/office/officeart/2005/8/layout/arrow2"/>
    <dgm:cxn modelId="{88C64B1A-079A-4B95-8872-4BFD639AA115}" type="presParOf" srcId="{DF247BD5-DD87-4429-BAD1-C85989CDA6EE}" destId="{0083AC5F-BBD2-499A-9C60-D3D95A4BA670}" srcOrd="2" destOrd="0" presId="urn:microsoft.com/office/officeart/2005/8/layout/arrow2"/>
    <dgm:cxn modelId="{C96925BE-9DE3-4FF1-8D4F-B44AC9D0908F}" type="presParOf" srcId="{DF247BD5-DD87-4429-BAD1-C85989CDA6EE}" destId="{01D1CA4A-D557-46D0-8962-9CB146B74F95}" srcOrd="3" destOrd="0" presId="urn:microsoft.com/office/officeart/2005/8/layout/arrow2"/>
    <dgm:cxn modelId="{648659F5-93A9-487F-8AB4-86F2967BA5B7}" type="presParOf" srcId="{DF247BD5-DD87-4429-BAD1-C85989CDA6EE}" destId="{A35F552E-B9AC-4FE7-8AE9-1719FA127AE5}" srcOrd="4" destOrd="0" presId="urn:microsoft.com/office/officeart/2005/8/layout/arrow2"/>
    <dgm:cxn modelId="{56958931-1285-471C-A308-01FE143B44E7}" type="presParOf" srcId="{DF247BD5-DD87-4429-BAD1-C85989CDA6EE}" destId="{474918AB-FDA4-4618-9389-2EF989701237}" srcOrd="5" destOrd="0" presId="urn:microsoft.com/office/officeart/2005/8/layout/arrow2"/>
    <dgm:cxn modelId="{98A8D960-4ED0-4CE2-A4E3-50C358D5842C}" type="presParOf" srcId="{DF247BD5-DD87-4429-BAD1-C85989CDA6EE}" destId="{AD78F190-047A-46CC-9CDB-B13B69516185}" srcOrd="6" destOrd="0" presId="urn:microsoft.com/office/officeart/2005/8/layout/arrow2"/>
    <dgm:cxn modelId="{12FA1B8C-C984-4E72-A9C0-385F011191A2}" type="presParOf" srcId="{DF247BD5-DD87-4429-BAD1-C85989CDA6EE}" destId="{2B6D3184-3FF9-405B-B56E-406B25B928BE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CC0159-699C-43CE-A5DC-2D7E3F3F9322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A17979C-59D1-462C-AB20-D9B29E74698C}">
      <dgm:prSet phldrT="[Text]" custT="1"/>
      <dgm:spPr/>
      <dgm:t>
        <a:bodyPr/>
        <a:lstStyle/>
        <a:p>
          <a:r>
            <a:rPr lang="en-US" sz="2400" dirty="0" err="1" smtClean="0"/>
            <a:t>Bước</a:t>
          </a:r>
          <a:r>
            <a:rPr lang="en-US" sz="2400" dirty="0" smtClean="0"/>
            <a:t> 1</a:t>
          </a:r>
          <a:endParaRPr lang="en-US" sz="2400" dirty="0"/>
        </a:p>
      </dgm:t>
    </dgm:pt>
    <dgm:pt modelId="{0F9B5DBA-C3BD-4A15-851C-1F0CC055CA87}" type="parTrans" cxnId="{DF654177-929B-4D7A-8906-6B1CF3A1C95A}">
      <dgm:prSet/>
      <dgm:spPr/>
      <dgm:t>
        <a:bodyPr/>
        <a:lstStyle/>
        <a:p>
          <a:endParaRPr lang="en-US"/>
        </a:p>
      </dgm:t>
    </dgm:pt>
    <dgm:pt modelId="{5F3E118A-B06D-4D56-8CA2-FFFD54277B60}" type="sibTrans" cxnId="{DF654177-929B-4D7A-8906-6B1CF3A1C95A}">
      <dgm:prSet/>
      <dgm:spPr/>
      <dgm:t>
        <a:bodyPr/>
        <a:lstStyle/>
        <a:p>
          <a:endParaRPr lang="en-US"/>
        </a:p>
      </dgm:t>
    </dgm:pt>
    <dgm:pt modelId="{4297A709-15C8-49C5-BB86-0BE03F64C36C}">
      <dgm:prSet phldrT="[Text]" custT="1"/>
      <dgm:spPr/>
      <dgm:t>
        <a:bodyPr/>
        <a:lstStyle/>
        <a:p>
          <a:r>
            <a:rPr lang="en-US" sz="2400" dirty="0" err="1" smtClean="0"/>
            <a:t>Bước</a:t>
          </a:r>
          <a:r>
            <a:rPr lang="en-US" sz="2400" dirty="0" smtClean="0"/>
            <a:t> 2</a:t>
          </a:r>
          <a:endParaRPr lang="en-US" sz="2400" dirty="0"/>
        </a:p>
      </dgm:t>
    </dgm:pt>
    <dgm:pt modelId="{C5288074-4E7E-4BFE-B435-EC3C380A7C5D}" type="parTrans" cxnId="{F47C0FF8-C701-4FC4-AAA7-C58873D2924E}">
      <dgm:prSet/>
      <dgm:spPr/>
      <dgm:t>
        <a:bodyPr/>
        <a:lstStyle/>
        <a:p>
          <a:endParaRPr lang="en-US"/>
        </a:p>
      </dgm:t>
    </dgm:pt>
    <dgm:pt modelId="{1938C13D-AAC9-4489-84E8-E7915739B635}" type="sibTrans" cxnId="{F47C0FF8-C701-4FC4-AAA7-C58873D2924E}">
      <dgm:prSet/>
      <dgm:spPr/>
      <dgm:t>
        <a:bodyPr/>
        <a:lstStyle/>
        <a:p>
          <a:endParaRPr lang="en-US"/>
        </a:p>
      </dgm:t>
    </dgm:pt>
    <dgm:pt modelId="{2426418A-25AB-451E-AC90-13490073E2AD}">
      <dgm:prSet phldrT="[Text]" custT="1"/>
      <dgm:spPr/>
      <dgm:t>
        <a:bodyPr/>
        <a:lstStyle/>
        <a:p>
          <a:r>
            <a:rPr lang="en-US" sz="2400" dirty="0" err="1" smtClean="0"/>
            <a:t>Bước</a:t>
          </a:r>
          <a:r>
            <a:rPr lang="en-US" sz="2400" dirty="0" smtClean="0"/>
            <a:t> 3</a:t>
          </a:r>
          <a:endParaRPr lang="en-US" sz="2400" dirty="0"/>
        </a:p>
      </dgm:t>
    </dgm:pt>
    <dgm:pt modelId="{A8B13B3C-35BE-4B11-A145-E48C43AD44E9}" type="parTrans" cxnId="{DB85434E-658E-4CB0-B813-4A6D1A000723}">
      <dgm:prSet/>
      <dgm:spPr/>
      <dgm:t>
        <a:bodyPr/>
        <a:lstStyle/>
        <a:p>
          <a:endParaRPr lang="en-US"/>
        </a:p>
      </dgm:t>
    </dgm:pt>
    <dgm:pt modelId="{B58DD58C-AD50-4E66-BDAA-F492BFB5EFFB}" type="sibTrans" cxnId="{DB85434E-658E-4CB0-B813-4A6D1A000723}">
      <dgm:prSet/>
      <dgm:spPr/>
      <dgm:t>
        <a:bodyPr/>
        <a:lstStyle/>
        <a:p>
          <a:endParaRPr lang="en-US"/>
        </a:p>
      </dgm:t>
    </dgm:pt>
    <dgm:pt modelId="{FA1A805B-F028-494F-B3BD-224A206D5C75}" type="pres">
      <dgm:prSet presAssocID="{8DCC0159-699C-43CE-A5DC-2D7E3F3F9322}" presName="arrowDiagram" presStyleCnt="0">
        <dgm:presLayoutVars>
          <dgm:chMax val="5"/>
          <dgm:dir/>
          <dgm:resizeHandles val="exact"/>
        </dgm:presLayoutVars>
      </dgm:prSet>
      <dgm:spPr/>
    </dgm:pt>
    <dgm:pt modelId="{60F5EFC1-5D3D-4694-98F6-6593D244F6E5}" type="pres">
      <dgm:prSet presAssocID="{8DCC0159-699C-43CE-A5DC-2D7E3F3F9322}" presName="arrow" presStyleLbl="bgShp" presStyleIdx="0" presStyleCnt="1" custScaleX="168103"/>
      <dgm:spPr/>
    </dgm:pt>
    <dgm:pt modelId="{327DD6A2-BF08-4229-BA47-9B5953F015DB}" type="pres">
      <dgm:prSet presAssocID="{8DCC0159-699C-43CE-A5DC-2D7E3F3F9322}" presName="arrowDiagram3" presStyleCnt="0"/>
      <dgm:spPr/>
    </dgm:pt>
    <dgm:pt modelId="{F1563211-6DC4-4CD7-AFAB-A9DE7FA3ED79}" type="pres">
      <dgm:prSet presAssocID="{6A17979C-59D1-462C-AB20-D9B29E74698C}" presName="bullet3a" presStyleLbl="node1" presStyleIdx="0" presStyleCnt="3" custLinFactX="-200000" custLinFactY="-100000" custLinFactNeighborX="-230436" custLinFactNeighborY="-129260"/>
      <dgm:spPr/>
    </dgm:pt>
    <dgm:pt modelId="{1D4DC267-0D56-4902-AB38-3F292CC2A92D}" type="pres">
      <dgm:prSet presAssocID="{6A17979C-59D1-462C-AB20-D9B29E74698C}" presName="textBox3a" presStyleLbl="revTx" presStyleIdx="0" presStyleCnt="3" custScaleX="179473" custLinFactNeighborX="-20812" custLinFactNeighborY="-223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794DC-2A7E-4C1F-A293-DB97BFEE577D}" type="pres">
      <dgm:prSet presAssocID="{4297A709-15C8-49C5-BB86-0BE03F64C36C}" presName="bullet3b" presStyleLbl="node1" presStyleIdx="1" presStyleCnt="3" custLinFactX="33364" custLinFactNeighborX="100000" custLinFactNeighborY="-40517"/>
      <dgm:spPr/>
    </dgm:pt>
    <dgm:pt modelId="{B44BB9BB-AE76-4717-95FB-B9F31D029E42}" type="pres">
      <dgm:prSet presAssocID="{4297A709-15C8-49C5-BB86-0BE03F64C36C}" presName="textBox3b" presStyleLbl="revTx" presStyleIdx="1" presStyleCnt="3" custScaleX="175108" custLinFactNeighborX="47144" custLinFactNeighborY="15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ABCF06-4031-4CF3-851F-36480779443F}" type="pres">
      <dgm:prSet presAssocID="{2426418A-25AB-451E-AC90-13490073E2AD}" presName="bullet3c" presStyleLbl="node1" presStyleIdx="2" presStyleCnt="3" custLinFactX="100000" custLinFactNeighborX="143767" custLinFactNeighborY="5405"/>
      <dgm:spPr/>
    </dgm:pt>
    <dgm:pt modelId="{08AC9829-08B1-4AE2-A07E-863E14A6AA73}" type="pres">
      <dgm:prSet presAssocID="{2426418A-25AB-451E-AC90-13490073E2AD}" presName="textBox3c" presStyleLbl="revTx" presStyleIdx="2" presStyleCnt="3" custScaleX="233944" custScaleY="42942" custLinFactX="12716" custLinFactNeighborX="100000" custLinFactNeighborY="-203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7C0FF8-C701-4FC4-AAA7-C58873D2924E}" srcId="{8DCC0159-699C-43CE-A5DC-2D7E3F3F9322}" destId="{4297A709-15C8-49C5-BB86-0BE03F64C36C}" srcOrd="1" destOrd="0" parTransId="{C5288074-4E7E-4BFE-B435-EC3C380A7C5D}" sibTransId="{1938C13D-AAC9-4489-84E8-E7915739B635}"/>
    <dgm:cxn modelId="{DD75E547-D11A-4329-A8FC-0E24A2EE617F}" type="presOf" srcId="{2426418A-25AB-451E-AC90-13490073E2AD}" destId="{08AC9829-08B1-4AE2-A07E-863E14A6AA73}" srcOrd="0" destOrd="0" presId="urn:microsoft.com/office/officeart/2005/8/layout/arrow2"/>
    <dgm:cxn modelId="{493C9880-621F-44E5-9524-4153ED52FBEF}" type="presOf" srcId="{4297A709-15C8-49C5-BB86-0BE03F64C36C}" destId="{B44BB9BB-AE76-4717-95FB-B9F31D029E42}" srcOrd="0" destOrd="0" presId="urn:microsoft.com/office/officeart/2005/8/layout/arrow2"/>
    <dgm:cxn modelId="{988AC6A3-83C3-4885-9E7E-49CC7643347E}" type="presOf" srcId="{6A17979C-59D1-462C-AB20-D9B29E74698C}" destId="{1D4DC267-0D56-4902-AB38-3F292CC2A92D}" srcOrd="0" destOrd="0" presId="urn:microsoft.com/office/officeart/2005/8/layout/arrow2"/>
    <dgm:cxn modelId="{16563A59-9246-49D3-B488-B1003AB2619D}" type="presOf" srcId="{8DCC0159-699C-43CE-A5DC-2D7E3F3F9322}" destId="{FA1A805B-F028-494F-B3BD-224A206D5C75}" srcOrd="0" destOrd="0" presId="urn:microsoft.com/office/officeart/2005/8/layout/arrow2"/>
    <dgm:cxn modelId="{DF654177-929B-4D7A-8906-6B1CF3A1C95A}" srcId="{8DCC0159-699C-43CE-A5DC-2D7E3F3F9322}" destId="{6A17979C-59D1-462C-AB20-D9B29E74698C}" srcOrd="0" destOrd="0" parTransId="{0F9B5DBA-C3BD-4A15-851C-1F0CC055CA87}" sibTransId="{5F3E118A-B06D-4D56-8CA2-FFFD54277B60}"/>
    <dgm:cxn modelId="{DB85434E-658E-4CB0-B813-4A6D1A000723}" srcId="{8DCC0159-699C-43CE-A5DC-2D7E3F3F9322}" destId="{2426418A-25AB-451E-AC90-13490073E2AD}" srcOrd="2" destOrd="0" parTransId="{A8B13B3C-35BE-4B11-A145-E48C43AD44E9}" sibTransId="{B58DD58C-AD50-4E66-BDAA-F492BFB5EFFB}"/>
    <dgm:cxn modelId="{2BD7E442-CABF-4712-BBAB-4BAB0198B567}" type="presParOf" srcId="{FA1A805B-F028-494F-B3BD-224A206D5C75}" destId="{60F5EFC1-5D3D-4694-98F6-6593D244F6E5}" srcOrd="0" destOrd="0" presId="urn:microsoft.com/office/officeart/2005/8/layout/arrow2"/>
    <dgm:cxn modelId="{CCDF2C55-8D73-4452-894F-472CF8311FA3}" type="presParOf" srcId="{FA1A805B-F028-494F-B3BD-224A206D5C75}" destId="{327DD6A2-BF08-4229-BA47-9B5953F015DB}" srcOrd="1" destOrd="0" presId="urn:microsoft.com/office/officeart/2005/8/layout/arrow2"/>
    <dgm:cxn modelId="{692A5A1A-A349-4ECC-9F90-639F9A37A5B6}" type="presParOf" srcId="{327DD6A2-BF08-4229-BA47-9B5953F015DB}" destId="{F1563211-6DC4-4CD7-AFAB-A9DE7FA3ED79}" srcOrd="0" destOrd="0" presId="urn:microsoft.com/office/officeart/2005/8/layout/arrow2"/>
    <dgm:cxn modelId="{337EB1D4-7283-49BF-A108-A543D880A68D}" type="presParOf" srcId="{327DD6A2-BF08-4229-BA47-9B5953F015DB}" destId="{1D4DC267-0D56-4902-AB38-3F292CC2A92D}" srcOrd="1" destOrd="0" presId="urn:microsoft.com/office/officeart/2005/8/layout/arrow2"/>
    <dgm:cxn modelId="{16F21715-7773-479A-BF69-E41EEFA8AC61}" type="presParOf" srcId="{327DD6A2-BF08-4229-BA47-9B5953F015DB}" destId="{910794DC-2A7E-4C1F-A293-DB97BFEE577D}" srcOrd="2" destOrd="0" presId="urn:microsoft.com/office/officeart/2005/8/layout/arrow2"/>
    <dgm:cxn modelId="{C5A9ABD2-14FF-4606-B41B-75DD508DB762}" type="presParOf" srcId="{327DD6A2-BF08-4229-BA47-9B5953F015DB}" destId="{B44BB9BB-AE76-4717-95FB-B9F31D029E42}" srcOrd="3" destOrd="0" presId="urn:microsoft.com/office/officeart/2005/8/layout/arrow2"/>
    <dgm:cxn modelId="{109967A2-C58C-4ACA-AC7B-048C216ACFD5}" type="presParOf" srcId="{327DD6A2-BF08-4229-BA47-9B5953F015DB}" destId="{CBABCF06-4031-4CF3-851F-36480779443F}" srcOrd="4" destOrd="0" presId="urn:microsoft.com/office/officeart/2005/8/layout/arrow2"/>
    <dgm:cxn modelId="{8CFBC885-A9A1-4734-BC95-3B61A479272C}" type="presParOf" srcId="{327DD6A2-BF08-4229-BA47-9B5953F015DB}" destId="{08AC9829-08B1-4AE2-A07E-863E14A6AA73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5EFC1-5D3D-4694-98F6-6593D244F6E5}">
      <dsp:nvSpPr>
        <dsp:cNvPr id="0" name=""/>
        <dsp:cNvSpPr/>
      </dsp:nvSpPr>
      <dsp:spPr>
        <a:xfrm>
          <a:off x="152410" y="0"/>
          <a:ext cx="7924778" cy="29464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50D87-1906-497A-B085-98CFAE43159B}">
      <dsp:nvSpPr>
        <dsp:cNvPr id="0" name=""/>
        <dsp:cNvSpPr/>
      </dsp:nvSpPr>
      <dsp:spPr>
        <a:xfrm>
          <a:off x="1600200" y="1905000"/>
          <a:ext cx="108427" cy="108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4C71A-1CC5-4E8C-B9F7-8747638B0F8C}">
      <dsp:nvSpPr>
        <dsp:cNvPr id="0" name=""/>
        <dsp:cNvSpPr/>
      </dsp:nvSpPr>
      <dsp:spPr>
        <a:xfrm>
          <a:off x="1524000" y="2057398"/>
          <a:ext cx="1194579" cy="467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53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Bước</a:t>
          </a:r>
          <a:r>
            <a:rPr lang="en-US" sz="2400" kern="1200" dirty="0" smtClean="0"/>
            <a:t> 1</a:t>
          </a:r>
          <a:endParaRPr lang="en-US" sz="2400" kern="1200" dirty="0"/>
        </a:p>
      </dsp:txBody>
      <dsp:txXfrm>
        <a:off x="1524000" y="2057398"/>
        <a:ext cx="1194579" cy="467154"/>
      </dsp:txXfrm>
    </dsp:sp>
    <dsp:sp modelId="{0083AC5F-BBD2-499A-9C60-D3D95A4BA670}">
      <dsp:nvSpPr>
        <dsp:cNvPr id="0" name=""/>
        <dsp:cNvSpPr/>
      </dsp:nvSpPr>
      <dsp:spPr>
        <a:xfrm>
          <a:off x="2820003" y="1371601"/>
          <a:ext cx="188569" cy="1885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1CA4A-D557-46D0-8962-9CB146B74F95}">
      <dsp:nvSpPr>
        <dsp:cNvPr id="0" name=""/>
        <dsp:cNvSpPr/>
      </dsp:nvSpPr>
      <dsp:spPr>
        <a:xfrm>
          <a:off x="2743814" y="1600204"/>
          <a:ext cx="989990" cy="482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919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Bước</a:t>
          </a:r>
          <a:r>
            <a:rPr lang="en-US" sz="2400" kern="1200" dirty="0" smtClean="0"/>
            <a:t> 2</a:t>
          </a:r>
          <a:endParaRPr lang="en-US" sz="2400" kern="1200" dirty="0"/>
        </a:p>
      </dsp:txBody>
      <dsp:txXfrm>
        <a:off x="2743814" y="1600204"/>
        <a:ext cx="989990" cy="482910"/>
      </dsp:txXfrm>
    </dsp:sp>
    <dsp:sp modelId="{A35F552E-B9AC-4FE7-8AE9-1719FA127AE5}">
      <dsp:nvSpPr>
        <dsp:cNvPr id="0" name=""/>
        <dsp:cNvSpPr/>
      </dsp:nvSpPr>
      <dsp:spPr>
        <a:xfrm>
          <a:off x="4267200" y="990600"/>
          <a:ext cx="249854" cy="2498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918AB-FDA4-4618-9389-2EF989701237}">
      <dsp:nvSpPr>
        <dsp:cNvPr id="0" name=""/>
        <dsp:cNvSpPr/>
      </dsp:nvSpPr>
      <dsp:spPr>
        <a:xfrm>
          <a:off x="4191004" y="1295394"/>
          <a:ext cx="1190750" cy="50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393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Bước</a:t>
          </a:r>
          <a:r>
            <a:rPr lang="en-US" sz="2400" kern="1200" dirty="0" smtClean="0"/>
            <a:t> 3</a:t>
          </a:r>
          <a:endParaRPr lang="en-US" sz="2400" kern="1200" dirty="0"/>
        </a:p>
      </dsp:txBody>
      <dsp:txXfrm>
        <a:off x="4191004" y="1295394"/>
        <a:ext cx="1190750" cy="500085"/>
      </dsp:txXfrm>
    </dsp:sp>
    <dsp:sp modelId="{AD78F190-047A-46CC-9CDB-B13B69516185}">
      <dsp:nvSpPr>
        <dsp:cNvPr id="0" name=""/>
        <dsp:cNvSpPr/>
      </dsp:nvSpPr>
      <dsp:spPr>
        <a:xfrm>
          <a:off x="5867398" y="685801"/>
          <a:ext cx="334711" cy="3347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D3184-3FF9-405B-B56E-406B25B928BE}">
      <dsp:nvSpPr>
        <dsp:cNvPr id="0" name=""/>
        <dsp:cNvSpPr/>
      </dsp:nvSpPr>
      <dsp:spPr>
        <a:xfrm>
          <a:off x="5791202" y="1066794"/>
          <a:ext cx="1413458" cy="579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356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Bước</a:t>
          </a:r>
          <a:r>
            <a:rPr lang="en-US" sz="2400" kern="1200" dirty="0" smtClean="0"/>
            <a:t> 4</a:t>
          </a:r>
          <a:endParaRPr lang="en-US" sz="2400" kern="1200" dirty="0"/>
        </a:p>
      </dsp:txBody>
      <dsp:txXfrm>
        <a:off x="5791202" y="1066794"/>
        <a:ext cx="1413458" cy="579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5EFC1-5D3D-4694-98F6-6593D244F6E5}">
      <dsp:nvSpPr>
        <dsp:cNvPr id="0" name=""/>
        <dsp:cNvSpPr/>
      </dsp:nvSpPr>
      <dsp:spPr>
        <a:xfrm>
          <a:off x="152410" y="0"/>
          <a:ext cx="7924778" cy="29464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63211-6DC4-4CD7-AFAB-A9DE7FA3ED79}">
      <dsp:nvSpPr>
        <dsp:cNvPr id="0" name=""/>
        <dsp:cNvSpPr/>
      </dsp:nvSpPr>
      <dsp:spPr>
        <a:xfrm>
          <a:off x="1828801" y="1752600"/>
          <a:ext cx="122570" cy="122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DC267-0D56-4902-AB38-3F292CC2A92D}">
      <dsp:nvSpPr>
        <dsp:cNvPr id="0" name=""/>
        <dsp:cNvSpPr/>
      </dsp:nvSpPr>
      <dsp:spPr>
        <a:xfrm>
          <a:off x="1752597" y="1905003"/>
          <a:ext cx="1971363" cy="85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47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Bước</a:t>
          </a:r>
          <a:r>
            <a:rPr lang="en-US" sz="2400" kern="1200" dirty="0" smtClean="0"/>
            <a:t> 1</a:t>
          </a:r>
          <a:endParaRPr lang="en-US" sz="2400" kern="1200" dirty="0"/>
        </a:p>
      </dsp:txBody>
      <dsp:txXfrm>
        <a:off x="1752597" y="1905003"/>
        <a:ext cx="1971363" cy="851509"/>
      </dsp:txXfrm>
    </dsp:sp>
    <dsp:sp modelId="{910794DC-2A7E-4C1F-A293-DB97BFEE577D}">
      <dsp:nvSpPr>
        <dsp:cNvPr id="0" name=""/>
        <dsp:cNvSpPr/>
      </dsp:nvSpPr>
      <dsp:spPr>
        <a:xfrm>
          <a:off x="3733799" y="1143000"/>
          <a:ext cx="221569" cy="2215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BB9BB-AE76-4717-95FB-B9F31D029E42}">
      <dsp:nvSpPr>
        <dsp:cNvPr id="0" name=""/>
        <dsp:cNvSpPr/>
      </dsp:nvSpPr>
      <dsp:spPr>
        <a:xfrm>
          <a:off x="3657593" y="1343558"/>
          <a:ext cx="1981202" cy="1602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05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Bước</a:t>
          </a:r>
          <a:r>
            <a:rPr lang="en-US" sz="2400" kern="1200" dirty="0" smtClean="0"/>
            <a:t> 2</a:t>
          </a:r>
          <a:endParaRPr lang="en-US" sz="2400" kern="1200" dirty="0"/>
        </a:p>
      </dsp:txBody>
      <dsp:txXfrm>
        <a:off x="3657593" y="1343558"/>
        <a:ext cx="1981202" cy="1602841"/>
      </dsp:txXfrm>
    </dsp:sp>
    <dsp:sp modelId="{CBABCF06-4031-4CF3-851F-36480779443F}">
      <dsp:nvSpPr>
        <dsp:cNvPr id="0" name=""/>
        <dsp:cNvSpPr/>
      </dsp:nvSpPr>
      <dsp:spPr>
        <a:xfrm>
          <a:off x="5486400" y="762001"/>
          <a:ext cx="306425" cy="3064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C9829-08B1-4AE2-A07E-863E14A6AA73}">
      <dsp:nvSpPr>
        <dsp:cNvPr id="0" name=""/>
        <dsp:cNvSpPr/>
      </dsp:nvSpPr>
      <dsp:spPr>
        <a:xfrm>
          <a:off x="5410204" y="1066792"/>
          <a:ext cx="2646883" cy="87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369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Bước</a:t>
          </a:r>
          <a:r>
            <a:rPr lang="en-US" sz="2400" kern="1200" dirty="0" smtClean="0"/>
            <a:t> 3</a:t>
          </a:r>
          <a:endParaRPr lang="en-US" sz="2400" kern="1200" dirty="0"/>
        </a:p>
      </dsp:txBody>
      <dsp:txXfrm>
        <a:off x="5410204" y="1066792"/>
        <a:ext cx="2646883" cy="879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4BFA9-BF07-4427-8F80-966FCE9402C5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798A9-E7A3-4620-8360-1549EA40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2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5505271"/>
            <a:ext cx="9144001" cy="13527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5486400"/>
            <a:ext cx="501585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owchart: Document 6"/>
          <p:cNvSpPr/>
          <p:nvPr userDrawn="1"/>
        </p:nvSpPr>
        <p:spPr>
          <a:xfrm rot="16200000">
            <a:off x="-1301750" y="1289050"/>
            <a:ext cx="6870700" cy="4267200"/>
          </a:xfrm>
          <a:prstGeom prst="flowChartDocumen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1001"/>
            <a:ext cx="4876800" cy="3657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3505200"/>
            <a:ext cx="4648200" cy="1905000"/>
          </a:xfrm>
          <a:noFill/>
        </p:spPr>
        <p:txBody>
          <a:bodyPr anchor="b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r">
              <a:defRPr sz="4800" b="1" cap="small" spc="50" baseline="0">
                <a:ln w="11430">
                  <a:solidFill>
                    <a:srgbClr val="92D050"/>
                  </a:solidFill>
                </a:ln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45928"/>
            <a:ext cx="2743200" cy="27432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4800600" y="5505271"/>
            <a:ext cx="407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ThS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Nguyễn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Nghiệm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0913.745.789 -</a:t>
            </a:r>
            <a:r>
              <a:rPr lang="en-US" sz="2000" b="0" cap="none" spc="0" baseline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NghiemN@fpt.edu.vn</a:t>
            </a:r>
          </a:p>
        </p:txBody>
      </p:sp>
      <p:sp>
        <p:nvSpPr>
          <p:cNvPr id="17" name="Rectangle 16"/>
          <p:cNvSpPr/>
          <p:nvPr userDrawn="1"/>
        </p:nvSpPr>
        <p:spPr>
          <a:xfrm rot="16200000">
            <a:off x="-3254497" y="3065365"/>
            <a:ext cx="69294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baseline="0" dirty="0" smtClean="0">
                <a:ln w="1800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Web-based programming with Java</a:t>
            </a:r>
            <a:endParaRPr lang="en-US" sz="3600" b="1" cap="none" spc="0" baseline="0" dirty="0">
              <a:ln w="1800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8" y="2209800"/>
            <a:ext cx="3262702" cy="8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148" y="274638"/>
            <a:ext cx="7359651" cy="792162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 marL="342900" indent="-342900">
              <a:buClr>
                <a:srgbClr val="92D050"/>
              </a:buClr>
              <a:buSzPct val="100000"/>
              <a:buFont typeface="Wingdings" pitchFamily="2" charset="2"/>
              <a:buChar char="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42950" indent="-285750">
              <a:buClr>
                <a:srgbClr val="92D050"/>
              </a:buClr>
              <a:buFont typeface="Wingdings 2" pitchFamily="18" charset="2"/>
              <a:buChar char=""/>
              <a:defRPr/>
            </a:lvl2pPr>
            <a:lvl3pPr marL="1143000" indent="-228600">
              <a:buClr>
                <a:srgbClr val="92D050"/>
              </a:buClr>
              <a:buFont typeface="Wingdings 2" pitchFamily="18" charset="2"/>
              <a:buChar char="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81000" y="1066800"/>
            <a:ext cx="8305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0038"/>
            <a:ext cx="1022349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0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1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767B2-18D7-428E-A8A3-2711ED78F32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1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baseline="0">
          <a:solidFill>
            <a:srgbClr val="00B05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 smtClean="0"/>
              <a:t>Dependance</a:t>
            </a:r>
            <a:r>
              <a:rPr lang="en-US" sz="4000" dirty="0" smtClean="0"/>
              <a:t> Injection</a:t>
            </a:r>
            <a:br>
              <a:rPr lang="en-US" sz="4000" dirty="0" smtClean="0"/>
            </a:br>
            <a:r>
              <a:rPr lang="en-US" sz="4000" dirty="0" smtClean="0"/>
              <a:t>Email &amp; Upload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036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Chép</a:t>
            </a:r>
            <a:r>
              <a:rPr lang="en-US" dirty="0" smtClean="0"/>
              <a:t> file spring-config-upload.xml </a:t>
            </a:r>
            <a:r>
              <a:rPr lang="en-US" dirty="0" err="1" smtClean="0"/>
              <a:t>vào</a:t>
            </a:r>
            <a:r>
              <a:rPr lang="en-US" dirty="0" smtClean="0"/>
              <a:t> WEB-INF</a:t>
            </a:r>
          </a:p>
          <a:p>
            <a:r>
              <a:rPr lang="en-US" dirty="0" smtClean="0"/>
              <a:t>File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bean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upload file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b="1" dirty="0" err="1" smtClean="0"/>
              <a:t>maxUploadSize</a:t>
            </a:r>
            <a:r>
              <a:rPr lang="en-US" dirty="0" smtClean="0"/>
              <a:t> qui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upload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765944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4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Upload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457200" y="1219200"/>
            <a:ext cx="6781800" cy="3733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673225"/>
            <a:ext cx="5964910" cy="21701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5755" y="4211826"/>
            <a:ext cx="17427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upload.jsp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49" y="3402502"/>
            <a:ext cx="3124200" cy="266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8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UploadController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229599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form upload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sp>
        <p:nvSpPr>
          <p:cNvPr id="7" name="Flowchart: Document 6"/>
          <p:cNvSpPr/>
          <p:nvPr/>
        </p:nvSpPr>
        <p:spPr>
          <a:xfrm>
            <a:off x="381000" y="1371600"/>
            <a:ext cx="5410200" cy="35052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549399"/>
            <a:ext cx="4203194" cy="18462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2314" y="3972580"/>
            <a:ext cx="29562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/>
                <a:solidFill>
                  <a:schemeClr val="accent3"/>
                </a:solidFill>
              </a:rPr>
              <a:t>u</a:t>
            </a:r>
            <a:r>
              <a:rPr lang="en-US" sz="2800" b="1" cap="none" spc="0" dirty="0" smtClean="0">
                <a:ln/>
                <a:solidFill>
                  <a:schemeClr val="accent3"/>
                </a:solidFill>
                <a:effectLst/>
              </a:rPr>
              <a:t>pload-</a:t>
            </a:r>
            <a:r>
              <a:rPr 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success.jsp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325" y="1608940"/>
            <a:ext cx="3038475" cy="479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</a:t>
            </a:r>
            <a:r>
              <a:rPr lang="en-US" dirty="0" smtClean="0"/>
              <a:t>E-Mail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219200"/>
            <a:ext cx="2714625" cy="3895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1" y="3659188"/>
            <a:ext cx="6372225" cy="2466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43399" y="5426076"/>
            <a:ext cx="4219575" cy="30480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/>
          <a:lstStyle/>
          <a:p>
            <a:r>
              <a:rPr lang="en-US" dirty="0" smtClean="0"/>
              <a:t>B1: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bean: </a:t>
            </a:r>
            <a:r>
              <a:rPr lang="en-US" dirty="0" err="1" smtClean="0"/>
              <a:t>JavaMailSenderImpl</a:t>
            </a:r>
            <a:endParaRPr lang="en-US" dirty="0" smtClean="0"/>
          </a:p>
          <a:p>
            <a:r>
              <a:rPr lang="en-US" dirty="0" smtClean="0"/>
              <a:t>B2: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bean </a:t>
            </a:r>
            <a:r>
              <a:rPr lang="en-US" dirty="0" err="1"/>
              <a:t>và</a:t>
            </a:r>
            <a:r>
              <a:rPr lang="en-US" dirty="0"/>
              <a:t> form send-mail</a:t>
            </a:r>
          </a:p>
          <a:p>
            <a:r>
              <a:rPr lang="en-US" dirty="0" smtClean="0"/>
              <a:t>B3: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 smtClean="0"/>
              <a:t>SendMailController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54938859"/>
              </p:ext>
            </p:extLst>
          </p:nvPr>
        </p:nvGraphicFramePr>
        <p:xfrm>
          <a:off x="457200" y="1371600"/>
          <a:ext cx="8229599" cy="294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018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mail 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Chép</a:t>
            </a:r>
            <a:r>
              <a:rPr lang="en-US" dirty="0" smtClean="0"/>
              <a:t> file spring-config-gmail.xml </a:t>
            </a:r>
            <a:r>
              <a:rPr lang="en-US" dirty="0" err="1" smtClean="0"/>
              <a:t>vào</a:t>
            </a:r>
            <a:r>
              <a:rPr lang="en-US" dirty="0" smtClean="0"/>
              <a:t> WEB-INF</a:t>
            </a:r>
          </a:p>
          <a:p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bean </a:t>
            </a:r>
            <a:r>
              <a:rPr lang="en-US" dirty="0" err="1" smtClean="0"/>
              <a:t>gửi</a:t>
            </a:r>
            <a:r>
              <a:rPr lang="en-US" dirty="0" smtClean="0"/>
              <a:t> mail qua </a:t>
            </a:r>
            <a:r>
              <a:rPr lang="en-US" dirty="0" err="1" smtClean="0"/>
              <a:t>gmail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38400"/>
            <a:ext cx="6257925" cy="42672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6096001" y="4038600"/>
            <a:ext cx="2590798" cy="1066800"/>
          </a:xfrm>
          <a:prstGeom prst="wedgeRectCallout">
            <a:avLst>
              <a:gd name="adj1" fmla="val -49068"/>
              <a:gd name="adj2" fmla="val -9195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gmail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mail qua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13002" y="6299201"/>
            <a:ext cx="567379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https://www.google.com/settings/security/lesssecureapps</a:t>
            </a:r>
          </a:p>
        </p:txBody>
      </p:sp>
    </p:spTree>
    <p:extLst>
      <p:ext uri="{BB962C8B-B14F-4D97-AF65-F5344CB8AC3E}">
        <p14:creationId xmlns:p14="http://schemas.microsoft.com/office/powerpoint/2010/main" val="3512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MailInfo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lowchart: Document 5"/>
          <p:cNvSpPr/>
          <p:nvPr/>
        </p:nvSpPr>
        <p:spPr>
          <a:xfrm>
            <a:off x="457200" y="1219200"/>
            <a:ext cx="6428184" cy="5181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4" y="1371600"/>
            <a:ext cx="4869656" cy="3517561"/>
          </a:xfrm>
          <a:prstGeom prst="rect">
            <a:avLst/>
          </a:prstGeom>
        </p:spPr>
      </p:pic>
      <p:sp>
        <p:nvSpPr>
          <p:cNvPr id="7" name="Flowchart: Document 6"/>
          <p:cNvSpPr/>
          <p:nvPr/>
        </p:nvSpPr>
        <p:spPr>
          <a:xfrm>
            <a:off x="5562600" y="1223962"/>
            <a:ext cx="3124199" cy="2216319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956" y="1310252"/>
            <a:ext cx="2829757" cy="18139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174" y="2941298"/>
            <a:ext cx="2714625" cy="38957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5815" y="5446136"/>
            <a:ext cx="24529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3"/>
                </a:solidFill>
              </a:rPr>
              <a:t>s</a:t>
            </a:r>
            <a:r>
              <a:rPr lang="en-US" sz="3200" b="1" cap="none" spc="0" dirty="0" smtClean="0">
                <a:ln/>
                <a:solidFill>
                  <a:schemeClr val="accent3"/>
                </a:solidFill>
                <a:effectLst/>
              </a:rPr>
              <a:t>end-</a:t>
            </a:r>
            <a:r>
              <a:rPr lang="en-US" sz="3200" b="1" cap="none" spc="0" dirty="0" err="1" smtClean="0">
                <a:ln/>
                <a:solidFill>
                  <a:schemeClr val="accent3"/>
                </a:solidFill>
                <a:effectLst/>
              </a:rPr>
              <a:t>mail.jsp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32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SendMailController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257300"/>
            <a:ext cx="8153399" cy="5476875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4267200" y="1371600"/>
            <a:ext cx="2438400" cy="688848"/>
          </a:xfrm>
          <a:prstGeom prst="wedgeRectCallout">
            <a:avLst>
              <a:gd name="adj1" fmla="val -134836"/>
              <a:gd name="adj2" fmla="val 2517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JavaMailSender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0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457200" y="1219200"/>
            <a:ext cx="8229599" cy="5257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email </a:t>
            </a:r>
            <a:r>
              <a:rPr lang="en-US" dirty="0" err="1" smtClean="0"/>
              <a:t>có</a:t>
            </a:r>
            <a:r>
              <a:rPr lang="en-US" dirty="0" smtClean="0"/>
              <a:t> attach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01" y="1371600"/>
            <a:ext cx="7916688" cy="32766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4648200" y="2971800"/>
            <a:ext cx="2286000" cy="612648"/>
          </a:xfrm>
          <a:prstGeom prst="wedgeRectCallout">
            <a:avLst>
              <a:gd name="adj1" fmla="val -38958"/>
              <a:gd name="adj2" fmla="val 8582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3581400" y="4264152"/>
            <a:ext cx="4267200" cy="612648"/>
          </a:xfrm>
          <a:prstGeom prst="wedgeRectCallout">
            <a:avLst>
              <a:gd name="adj1" fmla="val -41436"/>
              <a:gd name="adj2" fmla="val -7509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Tên</a:t>
            </a:r>
            <a:r>
              <a:rPr lang="en-US" dirty="0" smtClean="0"/>
              <a:t> file </a:t>
            </a:r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9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43400" y="2057400"/>
            <a:ext cx="4800600" cy="4800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Dependance</a:t>
            </a:r>
            <a:r>
              <a:rPr lang="en-US" dirty="0" smtClean="0"/>
              <a:t> Injection</a:t>
            </a:r>
            <a:endParaRPr lang="en-US" dirty="0" smtClean="0"/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bean</a:t>
            </a:r>
          </a:p>
          <a:p>
            <a:pPr lvl="1"/>
            <a:r>
              <a:rPr lang="en-US" dirty="0" err="1" smtClean="0"/>
              <a:t>Tiêm</a:t>
            </a:r>
            <a:r>
              <a:rPr lang="en-US" dirty="0" smtClean="0"/>
              <a:t> bean </a:t>
            </a:r>
            <a:r>
              <a:rPr lang="en-US" dirty="0" err="1" smtClean="0"/>
              <a:t>với</a:t>
            </a:r>
            <a:r>
              <a:rPr lang="en-US" dirty="0" smtClean="0"/>
              <a:t> @</a:t>
            </a:r>
            <a:r>
              <a:rPr lang="en-US" dirty="0" err="1" smtClean="0"/>
              <a:t>Autowire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bean </a:t>
            </a:r>
            <a:r>
              <a:rPr lang="en-US" dirty="0" err="1" smtClean="0"/>
              <a:t>với</a:t>
            </a:r>
            <a:r>
              <a:rPr lang="en-US" dirty="0" smtClean="0"/>
              <a:t> @Qualifier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smtClean="0"/>
              <a:t>bean </a:t>
            </a:r>
            <a:r>
              <a:rPr lang="en-US" dirty="0" err="1" smtClean="0"/>
              <a:t>CommonsMultipartResolver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u</a:t>
            </a:r>
            <a:r>
              <a:rPr lang="en-US" dirty="0" smtClean="0"/>
              <a:t>pload file</a:t>
            </a:r>
            <a:endParaRPr lang="en-US" dirty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bean </a:t>
            </a:r>
            <a:r>
              <a:rPr lang="en-US" dirty="0" err="1" smtClean="0"/>
              <a:t>JavaMailSender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email</a:t>
            </a:r>
          </a:p>
          <a:p>
            <a:pPr lvl="1"/>
            <a:r>
              <a:rPr lang="en-US" dirty="0" err="1"/>
              <a:t>Gửi</a:t>
            </a:r>
            <a:r>
              <a:rPr lang="en-US" dirty="0"/>
              <a:t> email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file</a:t>
            </a:r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bean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smtClean="0"/>
              <a:t>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</a:t>
            </a:r>
            <a:r>
              <a:rPr lang="en-US" dirty="0" err="1" smtClean="0"/>
              <a:t>XMailSender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57301"/>
            <a:ext cx="8305799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06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ontereywealth.org/wp-content/uploads/2012/03/Summary-Plan-Descri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811" y="4619624"/>
            <a:ext cx="272415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Dependance</a:t>
            </a:r>
            <a:r>
              <a:rPr lang="en-US" dirty="0"/>
              <a:t> Injection</a:t>
            </a:r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bean</a:t>
            </a:r>
          </a:p>
          <a:p>
            <a:pPr lvl="1"/>
            <a:r>
              <a:rPr lang="en-US" dirty="0" err="1"/>
              <a:t>Tiêm</a:t>
            </a:r>
            <a:r>
              <a:rPr lang="en-US" dirty="0"/>
              <a:t> bean </a:t>
            </a:r>
            <a:r>
              <a:rPr lang="en-US" dirty="0" err="1"/>
              <a:t>với</a:t>
            </a:r>
            <a:r>
              <a:rPr lang="en-US" dirty="0"/>
              <a:t> @</a:t>
            </a:r>
            <a:r>
              <a:rPr lang="en-US" dirty="0" err="1"/>
              <a:t>Autowire</a:t>
            </a:r>
            <a:endParaRPr lang="en-US" dirty="0"/>
          </a:p>
          <a:p>
            <a:pPr lvl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bean </a:t>
            </a:r>
            <a:r>
              <a:rPr lang="en-US" dirty="0" err="1"/>
              <a:t>với</a:t>
            </a:r>
            <a:r>
              <a:rPr lang="en-US" dirty="0"/>
              <a:t> @Qualifier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bean </a:t>
            </a:r>
            <a:r>
              <a:rPr lang="en-US" dirty="0" err="1"/>
              <a:t>CommonsMultipartResolver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upload file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bean </a:t>
            </a:r>
            <a:r>
              <a:rPr lang="en-US" dirty="0" err="1"/>
              <a:t>JavaMailSender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smtClean="0"/>
              <a:t>email</a:t>
            </a:r>
          </a:p>
          <a:p>
            <a:pPr lvl="1"/>
            <a:r>
              <a:rPr lang="en-US" dirty="0" err="1" smtClean="0"/>
              <a:t>Gửi</a:t>
            </a:r>
            <a:r>
              <a:rPr lang="en-US" dirty="0" smtClean="0"/>
              <a:t> email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file</a:t>
            </a:r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bean </a:t>
            </a:r>
            <a:r>
              <a:rPr lang="en-US" dirty="0" err="1" smtClean="0"/>
              <a:t>gửi</a:t>
            </a:r>
            <a:r>
              <a:rPr lang="en-US" dirty="0" smtClean="0"/>
              <a:t> 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Document 31"/>
          <p:cNvSpPr/>
          <p:nvPr/>
        </p:nvSpPr>
        <p:spPr>
          <a:xfrm>
            <a:off x="3733800" y="3989016"/>
            <a:ext cx="4952998" cy="2183184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ocument 30"/>
          <p:cNvSpPr/>
          <p:nvPr/>
        </p:nvSpPr>
        <p:spPr>
          <a:xfrm>
            <a:off x="542778" y="3989016"/>
            <a:ext cx="3038622" cy="2183184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Dependance</a:t>
            </a:r>
            <a:r>
              <a:rPr lang="en-US" dirty="0" smtClean="0"/>
              <a:t> Injection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Xét</a:t>
            </a:r>
            <a:r>
              <a:rPr lang="en-US" dirty="0" smtClean="0"/>
              <a:t> bean User </a:t>
            </a:r>
            <a:r>
              <a:rPr lang="en-US" dirty="0" err="1" smtClean="0"/>
              <a:t>gồm</a:t>
            </a:r>
            <a:r>
              <a:rPr lang="en-US" dirty="0" smtClean="0"/>
              <a:t> 2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id </a:t>
            </a:r>
            <a:r>
              <a:rPr lang="en-US" dirty="0" err="1" smtClean="0"/>
              <a:t>và</a:t>
            </a:r>
            <a:r>
              <a:rPr lang="en-US" dirty="0" smtClean="0"/>
              <a:t> password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6" y="4114800"/>
            <a:ext cx="272415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25" y="4125071"/>
            <a:ext cx="4486275" cy="904875"/>
          </a:xfrm>
          <a:prstGeom prst="rect">
            <a:avLst/>
          </a:prstGeom>
        </p:spPr>
      </p:pic>
      <p:sp>
        <p:nvSpPr>
          <p:cNvPr id="25" name="Rectangular Callout 24"/>
          <p:cNvSpPr/>
          <p:nvPr/>
        </p:nvSpPr>
        <p:spPr>
          <a:xfrm>
            <a:off x="5986093" y="4957937"/>
            <a:ext cx="2067294" cy="486291"/>
          </a:xfrm>
          <a:prstGeom prst="wedgeRectCallout">
            <a:avLst>
              <a:gd name="adj1" fmla="val -42189"/>
              <a:gd name="adj2" fmla="val -7851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setPassword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7200" y="3515380"/>
            <a:ext cx="26148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 err="1" smtClean="0">
                <a:ln/>
                <a:solidFill>
                  <a:schemeClr val="accent3"/>
                </a:solidFill>
              </a:rPr>
              <a:t>Định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nghĩa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bean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24409" y="3515380"/>
            <a:ext cx="23102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 err="1" smtClean="0">
                <a:ln/>
                <a:solidFill>
                  <a:schemeClr val="accent3"/>
                </a:solidFill>
              </a:rPr>
              <a:t>Khai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báo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bean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764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7"/>
          <p:cNvSpPr/>
          <p:nvPr/>
        </p:nvSpPr>
        <p:spPr>
          <a:xfrm>
            <a:off x="723900" y="2285598"/>
            <a:ext cx="5715000" cy="35814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Tiêm</a:t>
            </a:r>
            <a:r>
              <a:rPr lang="en-US" dirty="0" smtClean="0"/>
              <a:t> bean </a:t>
            </a:r>
            <a:r>
              <a:rPr lang="en-US" dirty="0" err="1" smtClean="0"/>
              <a:t>vào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en-US" dirty="0" err="1" smtClean="0">
                <a:solidFill>
                  <a:srgbClr val="FF0000"/>
                </a:solidFill>
              </a:rPr>
              <a:t>Autowired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tiêm</a:t>
            </a:r>
            <a:r>
              <a:rPr lang="en-US" dirty="0" smtClean="0"/>
              <a:t> bean </a:t>
            </a:r>
            <a:r>
              <a:rPr lang="en-US" dirty="0" err="1" smtClean="0"/>
              <a:t>vào</a:t>
            </a:r>
            <a:r>
              <a:rPr lang="en-US" dirty="0" smtClean="0"/>
              <a:t> Controller.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48" y="2483581"/>
            <a:ext cx="4743450" cy="2486025"/>
          </a:xfrm>
          <a:prstGeom prst="rect">
            <a:avLst/>
          </a:prstGeom>
        </p:spPr>
      </p:pic>
      <p:sp>
        <p:nvSpPr>
          <p:cNvPr id="19" name="Flowchart: Document 18"/>
          <p:cNvSpPr/>
          <p:nvPr/>
        </p:nvSpPr>
        <p:spPr>
          <a:xfrm>
            <a:off x="2476500" y="4762500"/>
            <a:ext cx="4200526" cy="17907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1" y="5000509"/>
            <a:ext cx="3667125" cy="885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300" y="3352398"/>
            <a:ext cx="27051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Dependance Injection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07112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controller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bean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tiêm</a:t>
            </a:r>
            <a:r>
              <a:rPr lang="en-US" dirty="0" smtClean="0"/>
              <a:t> bean </a:t>
            </a:r>
            <a:r>
              <a:rPr lang="en-US" dirty="0" err="1" smtClean="0"/>
              <a:t>vào</a:t>
            </a:r>
            <a:r>
              <a:rPr lang="en-US" dirty="0" smtClean="0"/>
              <a:t> controller</a:t>
            </a:r>
          </a:p>
          <a:p>
            <a:pPr lvl="1"/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field</a:t>
            </a:r>
          </a:p>
          <a:p>
            <a:pPr lvl="1"/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constructor</a:t>
            </a:r>
          </a:p>
          <a:p>
            <a:pPr lvl="1"/>
            <a:r>
              <a:rPr lang="en-US" dirty="0" err="1" smtClean="0"/>
              <a:t>Tiêm</a:t>
            </a:r>
            <a:r>
              <a:rPr lang="en-US" dirty="0" smtClean="0"/>
              <a:t> qua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setter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0389" y="4290323"/>
            <a:ext cx="2252811" cy="218667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4495800"/>
            <a:ext cx="2009775" cy="136207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743200" y="4290323"/>
            <a:ext cx="3109837" cy="218667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76486" y="4290323"/>
            <a:ext cx="2810314" cy="218667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907" y="4495800"/>
            <a:ext cx="2743200" cy="17049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4495800"/>
            <a:ext cx="2714625" cy="1685925"/>
          </a:xfrm>
          <a:prstGeom prst="rect">
            <a:avLst/>
          </a:prstGeom>
        </p:spPr>
      </p:pic>
      <p:sp>
        <p:nvSpPr>
          <p:cNvPr id="26" name="Rectangular Callout 25"/>
          <p:cNvSpPr/>
          <p:nvPr/>
        </p:nvSpPr>
        <p:spPr>
          <a:xfrm>
            <a:off x="586849" y="6181725"/>
            <a:ext cx="2200127" cy="486291"/>
          </a:xfrm>
          <a:prstGeom prst="wedgeRectCallout">
            <a:avLst>
              <a:gd name="adj1" fmla="val -42189"/>
              <a:gd name="adj2" fmla="val -7851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Tiêm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vào</a:t>
            </a:r>
            <a:r>
              <a:rPr lang="en-US" b="1" dirty="0" smtClean="0">
                <a:solidFill>
                  <a:srgbClr val="FF0000"/>
                </a:solidFill>
              </a:rPr>
              <a:t> field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3519343" y="6181725"/>
            <a:ext cx="2200127" cy="486291"/>
          </a:xfrm>
          <a:prstGeom prst="wedgeRectCallout">
            <a:avLst>
              <a:gd name="adj1" fmla="val -42189"/>
              <a:gd name="adj2" fmla="val -7851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Tiêm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vào</a:t>
            </a:r>
            <a:r>
              <a:rPr lang="en-US" b="1" dirty="0" smtClean="0">
                <a:solidFill>
                  <a:srgbClr val="FF0000"/>
                </a:solidFill>
              </a:rPr>
              <a:t> constructor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6410473" y="6181725"/>
            <a:ext cx="2200127" cy="486291"/>
          </a:xfrm>
          <a:prstGeom prst="wedgeRectCallout">
            <a:avLst>
              <a:gd name="adj1" fmla="val -42189"/>
              <a:gd name="adj2" fmla="val -7851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Tiêm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vào</a:t>
            </a:r>
            <a:r>
              <a:rPr lang="en-US" b="1" dirty="0" smtClean="0">
                <a:solidFill>
                  <a:srgbClr val="FF0000"/>
                </a:solidFill>
              </a:rPr>
              <a:t> setter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47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457200" y="3666436"/>
            <a:ext cx="4549773" cy="2581964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/>
          <p:cNvSpPr/>
          <p:nvPr/>
        </p:nvSpPr>
        <p:spPr>
          <a:xfrm>
            <a:off x="5334000" y="3666436"/>
            <a:ext cx="3352799" cy="2581964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Dependance Injection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45199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en-US" dirty="0" err="1" smtClean="0">
                <a:solidFill>
                  <a:srgbClr val="FF0000"/>
                </a:solidFill>
              </a:rPr>
              <a:t>Autowired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bean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 bean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@Qualifier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qua id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3771900"/>
            <a:ext cx="4067175" cy="171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3771900"/>
            <a:ext cx="3000375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100" y="4663176"/>
            <a:ext cx="2933700" cy="20955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191000" y="4343400"/>
            <a:ext cx="17526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68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@Component – Bean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lowchart: Document 5"/>
          <p:cNvSpPr/>
          <p:nvPr/>
        </p:nvSpPr>
        <p:spPr>
          <a:xfrm>
            <a:off x="457200" y="1219200"/>
            <a:ext cx="6781800" cy="4572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5388048" cy="2858294"/>
          </a:xfrm>
          <a:prstGeom prst="rect">
            <a:avLst/>
          </a:prstGeom>
        </p:spPr>
      </p:pic>
      <p:sp>
        <p:nvSpPr>
          <p:cNvPr id="7" name="Flowchart: Document 6"/>
          <p:cNvSpPr/>
          <p:nvPr/>
        </p:nvSpPr>
        <p:spPr>
          <a:xfrm>
            <a:off x="1327148" y="4382294"/>
            <a:ext cx="7359652" cy="2170906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572000"/>
            <a:ext cx="6961934" cy="877094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3810000" y="2438399"/>
            <a:ext cx="3962400" cy="1456531"/>
          </a:xfrm>
          <a:prstGeom prst="wedgeRectCallout">
            <a:avLst>
              <a:gd name="adj1" fmla="val -75591"/>
              <a:gd name="adj2" fmla="val -4464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@Component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bean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spring-config-mvc.xml.</a:t>
            </a:r>
          </a:p>
          <a:p>
            <a:pPr algn="ctr"/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nhiện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package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base-package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5791200" y="3894930"/>
            <a:ext cx="762000" cy="113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4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</a:t>
            </a:r>
            <a:r>
              <a:rPr lang="en-US" dirty="0" smtClean="0"/>
              <a:t>file Case Study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447800"/>
            <a:ext cx="3038475" cy="4791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14600"/>
            <a:ext cx="3124200" cy="2665088"/>
          </a:xfrm>
          <a:prstGeom prst="rect">
            <a:avLst/>
          </a:prstGeom>
        </p:spPr>
      </p:pic>
      <p:sp>
        <p:nvSpPr>
          <p:cNvPr id="6" name="Striped Right Arrow 5"/>
          <p:cNvSpPr/>
          <p:nvPr/>
        </p:nvSpPr>
        <p:spPr>
          <a:xfrm>
            <a:off x="4108194" y="3430365"/>
            <a:ext cx="978408" cy="484632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6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13237"/>
            <a:ext cx="8229600" cy="2239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B1: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bean </a:t>
            </a:r>
            <a:r>
              <a:rPr lang="en-US" dirty="0" err="1" smtClean="0"/>
              <a:t>CommonsMultipartResolver</a:t>
            </a:r>
            <a:endParaRPr lang="en-US" dirty="0" smtClean="0"/>
          </a:p>
          <a:p>
            <a:r>
              <a:rPr lang="en-US" dirty="0" smtClean="0"/>
              <a:t>B2: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form upload</a:t>
            </a:r>
          </a:p>
          <a:p>
            <a:r>
              <a:rPr lang="en-US" dirty="0" smtClean="0"/>
              <a:t>B3: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UploadController</a:t>
            </a:r>
            <a:endParaRPr lang="en-US" dirty="0"/>
          </a:p>
          <a:p>
            <a:r>
              <a:rPr lang="en-US" dirty="0" smtClean="0"/>
              <a:t>B4: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view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57137407"/>
              </p:ext>
            </p:extLst>
          </p:nvPr>
        </p:nvGraphicFramePr>
        <p:xfrm>
          <a:off x="457200" y="1371600"/>
          <a:ext cx="8229599" cy="294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75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433</Words>
  <Application>Microsoft Office PowerPoint</Application>
  <PresentationFormat>On-screen Show (4:3)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</vt:lpstr>
      <vt:lpstr>Wingdings</vt:lpstr>
      <vt:lpstr>Wingdings 2</vt:lpstr>
      <vt:lpstr>Office Theme</vt:lpstr>
      <vt:lpstr>Dependance Injection Email &amp; Upload</vt:lpstr>
      <vt:lpstr>Nội dung</vt:lpstr>
      <vt:lpstr>Dependance Injection</vt:lpstr>
      <vt:lpstr>Tiêm bean vào Controller</vt:lpstr>
      <vt:lpstr>Dependance Injection</vt:lpstr>
      <vt:lpstr>Dependance Injection</vt:lpstr>
      <vt:lpstr>@Component – Bean tự khai báo</vt:lpstr>
      <vt:lpstr>Upload file Case Study</vt:lpstr>
      <vt:lpstr>Các bước thực hiện</vt:lpstr>
      <vt:lpstr>Khai báo bean</vt:lpstr>
      <vt:lpstr>Form Upload File</vt:lpstr>
      <vt:lpstr>Xây dựng UploadController</vt:lpstr>
      <vt:lpstr>Xây dựng form upload và hiển thị</vt:lpstr>
      <vt:lpstr>Send E-Mail Case Study</vt:lpstr>
      <vt:lpstr>Các bước thực hiện</vt:lpstr>
      <vt:lpstr>Khai báo mail bean</vt:lpstr>
      <vt:lpstr>Form và MailInfo</vt:lpstr>
      <vt:lpstr>SendMailController</vt:lpstr>
      <vt:lpstr>Send email có attach file</vt:lpstr>
      <vt:lpstr>Bean XMailSender</vt:lpstr>
      <vt:lpstr>Tóm tắt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Nghiem Nguyen</cp:lastModifiedBy>
  <cp:revision>316</cp:revision>
  <dcterms:created xsi:type="dcterms:W3CDTF">2015-06-04T04:26:46Z</dcterms:created>
  <dcterms:modified xsi:type="dcterms:W3CDTF">2015-10-27T06:00:27Z</dcterms:modified>
</cp:coreProperties>
</file>