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42" r:id="rId4"/>
    <p:sldId id="341" r:id="rId5"/>
    <p:sldId id="344" r:id="rId6"/>
    <p:sldId id="345" r:id="rId7"/>
    <p:sldId id="337" r:id="rId8"/>
    <p:sldId id="338" r:id="rId9"/>
    <p:sldId id="339" r:id="rId10"/>
    <p:sldId id="340" r:id="rId11"/>
    <p:sldId id="343" r:id="rId12"/>
    <p:sldId id="33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5505271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486400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6200000">
            <a:off x="-1301750" y="1289050"/>
            <a:ext cx="6870700" cy="4267200"/>
          </a:xfrm>
          <a:prstGeom prst="flowChart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1"/>
            <a:ext cx="4876800" cy="365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3505200"/>
            <a:ext cx="4648200" cy="1905000"/>
          </a:xfrm>
          <a:noFill/>
        </p:spPr>
        <p:txBody>
          <a:bodyPr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defRPr sz="4800" b="1" cap="small" spc="50" baseline="0">
                <a:ln w="11430">
                  <a:solidFill>
                    <a:srgbClr val="92D050"/>
                  </a:solidFill>
                </a:ln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5928"/>
            <a:ext cx="27432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800600" y="5505271"/>
            <a:ext cx="407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ThS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Nguyễn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Nghiệm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0913.745.789 -</a:t>
            </a:r>
            <a:r>
              <a:rPr lang="en-US" sz="2000" b="0" cap="none" spc="0" baseline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NghiemN@fpt.edu.vn</a:t>
            </a: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-3254497" y="3065365"/>
            <a:ext cx="6929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programming with Java</a:t>
            </a:r>
            <a:endParaRPr lang="en-US" sz="3600" b="1" cap="none" spc="0" baseline="0" dirty="0">
              <a:ln w="180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" y="2209800"/>
            <a:ext cx="3262702" cy="8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100000"/>
              <a:buFont typeface="Wingdings" pitchFamily="2" charset="2"/>
              <a:buChar char="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Clr>
                <a:srgbClr val="92D050"/>
              </a:buClr>
              <a:buFont typeface="Wingdings 2" pitchFamily="18" charset="2"/>
              <a:buChar char=""/>
              <a:defRPr/>
            </a:lvl2pPr>
            <a:lvl3pPr marL="1143000" indent="-228600">
              <a:buClr>
                <a:srgbClr val="92D050"/>
              </a:buClr>
              <a:buFont typeface="Wingdings 2" pitchFamily="18" charset="2"/>
              <a:buChar char="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038"/>
            <a:ext cx="1022349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Hibernate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Transaction </a:t>
            </a:r>
            <a:r>
              <a:rPr lang="en-US" sz="3600" dirty="0" err="1" smtClean="0"/>
              <a:t>tự</a:t>
            </a:r>
            <a:r>
              <a:rPr lang="en-US" sz="3600" dirty="0" smtClean="0"/>
              <a:t> </a:t>
            </a:r>
            <a:r>
              <a:rPr lang="en-US" sz="3600" dirty="0" err="1" smtClean="0"/>
              <a:t>động</a:t>
            </a:r>
            <a:r>
              <a:rPr lang="en-US" sz="3600" dirty="0" smtClean="0"/>
              <a:t> </a:t>
            </a:r>
            <a:r>
              <a:rPr lang="en-US" sz="3600" dirty="0" err="1" smtClean="0"/>
              <a:t>tất</a:t>
            </a:r>
            <a:r>
              <a:rPr lang="en-US" sz="3600" dirty="0" smtClean="0"/>
              <a:t> </a:t>
            </a:r>
            <a:r>
              <a:rPr lang="en-US" sz="3600" dirty="0" err="1" smtClean="0"/>
              <a:t>cả</a:t>
            </a:r>
            <a:r>
              <a:rPr lang="en-US" sz="3600" dirty="0" smtClean="0"/>
              <a:t> action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199"/>
            <a:ext cx="8229599" cy="5281613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4343400" y="1292352"/>
            <a:ext cx="4267200" cy="841248"/>
          </a:xfrm>
          <a:prstGeom prst="wedgeRectCallout">
            <a:avLst>
              <a:gd name="adj1" fmla="val -99384"/>
              <a:gd name="adj2" fmla="val 86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khiển</a:t>
            </a:r>
            <a:r>
              <a:rPr lang="en-US" sz="2400" dirty="0" smtClean="0"/>
              <a:t> transaction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tất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2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AccountController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action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upload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email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 smtClean="0"/>
          </a:p>
          <a:p>
            <a:pPr lvl="1"/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/>
              <a:t> </a:t>
            </a:r>
            <a:r>
              <a:rPr lang="en-US" dirty="0" err="1" smtClean="0"/>
              <a:t>ký</a:t>
            </a:r>
            <a:endParaRPr lang="en-US" dirty="0" smtClean="0"/>
          </a:p>
          <a:p>
            <a:pPr lvl="1"/>
            <a:r>
              <a:rPr lang="en-US" dirty="0" err="1" smtClean="0"/>
              <a:t>Quên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qua email</a:t>
            </a:r>
          </a:p>
          <a:p>
            <a:pPr lvl="1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lvl="1"/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lvl="1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9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ontereywealth.org/wp-content/uploads/2012/03/Summary-Plan-Descri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811" y="4619624"/>
            <a:ext cx="27241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Hibernate</a:t>
            </a:r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transaction</a:t>
            </a:r>
          </a:p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 smtClean="0"/>
              <a:t>AccountController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3400" y="2057400"/>
            <a:ext cx="4800600" cy="4800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Hibernate</a:t>
            </a:r>
            <a:endParaRPr lang="en-US" dirty="0" smtClean="0"/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smtClean="0"/>
              <a:t>transaction</a:t>
            </a:r>
          </a:p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 smtClean="0"/>
              <a:t>AccountController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371600"/>
            <a:ext cx="8469019" cy="4953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14600" y="1371600"/>
            <a:ext cx="20574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EShopV10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9" y="1219200"/>
            <a:ext cx="6324600" cy="5168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19199"/>
            <a:ext cx="2895601" cy="24418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57199" y="6387566"/>
            <a:ext cx="607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Xem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lại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phần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bài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học</a:t>
            </a:r>
            <a:r>
              <a:rPr lang="en-US" i="1" dirty="0" smtClean="0">
                <a:solidFill>
                  <a:srgbClr val="FF0000"/>
                </a:solidFill>
              </a:rPr>
              <a:t> Hibernate </a:t>
            </a:r>
            <a:r>
              <a:rPr lang="en-US" i="1" dirty="0" err="1" smtClean="0">
                <a:solidFill>
                  <a:srgbClr val="FF0000"/>
                </a:solidFill>
              </a:rPr>
              <a:t>để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hiểu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rõ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việc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ánh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xạ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thực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thể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Hibernate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endParaRPr lang="en-US" dirty="0" smtClean="0"/>
          </a:p>
          <a:p>
            <a:pPr lvl="1"/>
            <a:r>
              <a:rPr lang="en-US" dirty="0" smtClean="0"/>
              <a:t>Hibernate.cfg.xml</a:t>
            </a:r>
          </a:p>
          <a:p>
            <a:pPr lvl="1"/>
            <a:r>
              <a:rPr lang="en-US" dirty="0" smtClean="0"/>
              <a:t>Entity class</a:t>
            </a:r>
          </a:p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Hibernate</a:t>
            </a:r>
          </a:p>
          <a:p>
            <a:pPr lvl="1"/>
            <a:r>
              <a:rPr lang="en-US" dirty="0" err="1" smtClean="0"/>
              <a:t>Nạp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SessionFactory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Session</a:t>
            </a:r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7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, </a:t>
            </a:r>
            <a:r>
              <a:rPr lang="en-US" dirty="0" err="1" smtClean="0"/>
              <a:t>SessionFactory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Transaction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SessionFactory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Controller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endParaRPr lang="en-US" dirty="0" smtClean="0"/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transaction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session </a:t>
            </a:r>
            <a:r>
              <a:rPr lang="en-US" dirty="0" err="1" smtClean="0"/>
              <a:t>sẽ</a:t>
            </a:r>
            <a:r>
              <a:rPr lang="en-US" dirty="0" smtClean="0"/>
              <a:t> tang </a:t>
            </a:r>
            <a:r>
              <a:rPr lang="en-US" dirty="0" err="1" smtClean="0"/>
              <a:t>tính</a:t>
            </a:r>
            <a:r>
              <a:rPr lang="en-US" dirty="0" smtClean="0"/>
              <a:t> performance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7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195387"/>
            <a:ext cx="8196262" cy="5419725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019800" y="2590800"/>
            <a:ext cx="2514600" cy="533400"/>
          </a:xfrm>
          <a:prstGeom prst="wedgeRectCallout">
            <a:avLst>
              <a:gd name="adj1" fmla="val -49526"/>
              <a:gd name="adj2" fmla="val -8442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CSDL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019800" y="5257800"/>
            <a:ext cx="2666999" cy="460248"/>
          </a:xfrm>
          <a:prstGeom prst="wedgeRectCallout">
            <a:avLst>
              <a:gd name="adj1" fmla="val -44705"/>
              <a:gd name="adj2" fmla="val -782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 </a:t>
            </a:r>
            <a:r>
              <a:rPr lang="en-US" dirty="0" err="1" smtClean="0"/>
              <a:t>chứa</a:t>
            </a:r>
            <a:r>
              <a:rPr lang="en-US" dirty="0" smtClean="0"/>
              <a:t> entity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219200"/>
            <a:ext cx="8224837" cy="54864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4267200" y="1676400"/>
            <a:ext cx="2667000" cy="612648"/>
          </a:xfrm>
          <a:prstGeom prst="wedgeRectCallout">
            <a:avLst>
              <a:gd name="adj1" fmla="val -69356"/>
              <a:gd name="adj2" fmla="val 4384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SessionFactory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Transaction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19200"/>
            <a:ext cx="8229599" cy="53340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3886200" y="2514600"/>
            <a:ext cx="3657600" cy="917448"/>
          </a:xfrm>
          <a:prstGeom prst="wedgeRectCallout">
            <a:avLst>
              <a:gd name="adj1" fmla="val -78345"/>
              <a:gd name="adj2" fmla="val 612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khiển</a:t>
            </a:r>
            <a:r>
              <a:rPr lang="en-US" sz="2400" dirty="0" smtClean="0"/>
              <a:t> transaction </a:t>
            </a:r>
            <a:r>
              <a:rPr lang="en-US" sz="2400" dirty="0" err="1" smtClean="0"/>
              <a:t>cho</a:t>
            </a:r>
            <a:r>
              <a:rPr lang="en-US" sz="2400" dirty="0" smtClean="0"/>
              <a:t> action </a:t>
            </a:r>
            <a:r>
              <a:rPr lang="en-US" sz="2400" dirty="0" err="1" smtClean="0"/>
              <a:t>này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02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236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Wingdings</vt:lpstr>
      <vt:lpstr>Wingdings 2</vt:lpstr>
      <vt:lpstr>Office Theme</vt:lpstr>
      <vt:lpstr>Tích hợp Hibernate</vt:lpstr>
      <vt:lpstr>Nội dung</vt:lpstr>
      <vt:lpstr>Giới thiệu</vt:lpstr>
      <vt:lpstr>Review EShopV10</vt:lpstr>
      <vt:lpstr>Review Hibernate</vt:lpstr>
      <vt:lpstr>Tích hợp Hibernate</vt:lpstr>
      <vt:lpstr>Khai báo cấu hình hibernate</vt:lpstr>
      <vt:lpstr>Tự điều khiển transaction</vt:lpstr>
      <vt:lpstr>Transaction tự động theo action</vt:lpstr>
      <vt:lpstr>Transaction tự động tất cả action</vt:lpstr>
      <vt:lpstr>Đề mô</vt:lpstr>
      <vt:lpstr>Tóm tắt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Nghiem Nguyen</cp:lastModifiedBy>
  <cp:revision>268</cp:revision>
  <dcterms:created xsi:type="dcterms:W3CDTF">2015-06-04T04:26:46Z</dcterms:created>
  <dcterms:modified xsi:type="dcterms:W3CDTF">2015-10-27T07:24:42Z</dcterms:modified>
</cp:coreProperties>
</file>