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44" r:id="rId4"/>
    <p:sldId id="343" r:id="rId5"/>
    <p:sldId id="345" r:id="rId6"/>
    <p:sldId id="346" r:id="rId7"/>
    <p:sldId id="348" r:id="rId8"/>
    <p:sldId id="337" r:id="rId9"/>
    <p:sldId id="336" r:id="rId10"/>
    <p:sldId id="338" r:id="rId11"/>
    <p:sldId id="339" r:id="rId12"/>
    <p:sldId id="340" r:id="rId13"/>
    <p:sldId id="351" r:id="rId14"/>
    <p:sldId id="341" r:id="rId15"/>
    <p:sldId id="342" r:id="rId16"/>
    <p:sldId id="349" r:id="rId17"/>
    <p:sldId id="33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=&gt; </a:t>
            </a:r>
            <a:r>
              <a:rPr lang="en-US" dirty="0" err="1" smtClean="0"/>
              <a:t>Json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5962650" cy="364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653631"/>
            <a:ext cx="2657475" cy="12573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667000" y="3810000"/>
            <a:ext cx="33623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ded Corner 7"/>
          <p:cNvSpPr/>
          <p:nvPr/>
        </p:nvSpPr>
        <p:spPr>
          <a:xfrm>
            <a:off x="4952999" y="5172075"/>
            <a:ext cx="3733800" cy="12192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599" y="5239345"/>
            <a:ext cx="3407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Map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+ Key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smtClean="0"/>
              <a:t>+ Value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/>
          <p:cNvSpPr/>
          <p:nvPr/>
        </p:nvSpPr>
        <p:spPr>
          <a:xfrm>
            <a:off x="6029324" y="1233487"/>
            <a:ext cx="2657475" cy="1814512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 =&gt; </a:t>
            </a:r>
            <a:r>
              <a:rPr lang="en-US" dirty="0" err="1" smtClean="0"/>
              <a:t>Json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3487"/>
            <a:ext cx="5381625" cy="362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4" y="3352800"/>
            <a:ext cx="2657475" cy="1257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14600" y="3657600"/>
            <a:ext cx="3552825" cy="55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338762" y="4986933"/>
            <a:ext cx="3348038" cy="140434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1163" y="5029200"/>
            <a:ext cx="3043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java bean 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87" y="1443633"/>
            <a:ext cx="2076450" cy="11525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657600" y="1981200"/>
            <a:ext cx="2371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7012781" y="4610100"/>
            <a:ext cx="345281" cy="37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List&lt;Object&gt; =&gt; </a:t>
            </a:r>
            <a:r>
              <a:rPr lang="en-US" dirty="0" err="1" smtClean="0"/>
              <a:t>Json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243012"/>
            <a:ext cx="5362575" cy="47339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8" idx="1"/>
          </p:cNvCxnSpPr>
          <p:nvPr/>
        </p:nvCxnSpPr>
        <p:spPr>
          <a:xfrm>
            <a:off x="2590800" y="4724400"/>
            <a:ext cx="3409949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9" y="4572000"/>
            <a:ext cx="2714625" cy="1257300"/>
          </a:xfrm>
          <a:prstGeom prst="rect">
            <a:avLst/>
          </a:prstGeom>
        </p:spPr>
      </p:pic>
      <p:sp>
        <p:nvSpPr>
          <p:cNvPr id="7" name="Folded Corner 6"/>
          <p:cNvSpPr/>
          <p:nvPr/>
        </p:nvSpPr>
        <p:spPr>
          <a:xfrm>
            <a:off x="5181600" y="2627312"/>
            <a:ext cx="3529012" cy="9906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1" y="2669579"/>
            <a:ext cx="323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java bean 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endParaRPr lang="en-US" dirty="0" smtClean="0"/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>
          <a:xfrm flipH="1" flipV="1">
            <a:off x="6946106" y="3617912"/>
            <a:ext cx="411956" cy="95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6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1177" y="2362200"/>
            <a:ext cx="6821676" cy="24622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Kỹ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thuật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lập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trình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phía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client</a:t>
            </a:r>
          </a:p>
          <a:p>
            <a:pPr algn="ctr"/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với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</a:p>
          <a:p>
            <a:pPr algn="ctr"/>
            <a:r>
              <a:rPr lang="en-US" sz="6600" b="1" cap="none" spc="0" dirty="0" smtClean="0">
                <a:ln/>
                <a:solidFill>
                  <a:schemeClr val="accent3"/>
                </a:solidFill>
                <a:effectLst/>
              </a:rPr>
              <a:t>jQuery</a:t>
            </a:r>
            <a:endParaRPr lang="en-U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39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4120751" y="1285874"/>
            <a:ext cx="4722020" cy="230028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/>
          <p:cNvSpPr/>
          <p:nvPr/>
        </p:nvSpPr>
        <p:spPr>
          <a:xfrm>
            <a:off x="4117180" y="4024312"/>
            <a:ext cx="4722020" cy="230028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>
            <a:off x="414335" y="4024312"/>
            <a:ext cx="3338513" cy="2300288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ocument 2"/>
          <p:cNvSpPr/>
          <p:nvPr/>
        </p:nvSpPr>
        <p:spPr>
          <a:xfrm>
            <a:off x="414335" y="1295400"/>
            <a:ext cx="3338513" cy="1905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1" y="1428749"/>
            <a:ext cx="3267075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371600"/>
            <a:ext cx="3105150" cy="13525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986087" y="1676400"/>
            <a:ext cx="2447924" cy="1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367087" y="2043112"/>
            <a:ext cx="2590801" cy="39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4162425"/>
            <a:ext cx="3171825" cy="1628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36" y="4281487"/>
            <a:ext cx="4438650" cy="13906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986087" y="4457699"/>
            <a:ext cx="1223962" cy="1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367087" y="4976812"/>
            <a:ext cx="1433513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1676400" y="2514600"/>
            <a:ext cx="1690687" cy="795338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</a:p>
          <a:p>
            <a:pPr algn="ctr"/>
            <a:r>
              <a:rPr lang="en-US" dirty="0" smtClean="0"/>
              <a:t>[OK]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1676400" y="5529262"/>
            <a:ext cx="1690687" cy="795338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[OK]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2" y="1253330"/>
            <a:ext cx="5362575" cy="4733925"/>
          </a:xfrm>
          <a:prstGeom prst="rect">
            <a:avLst/>
          </a:prstGeom>
        </p:spPr>
      </p:pic>
      <p:sp>
        <p:nvSpPr>
          <p:cNvPr id="3" name="Folded Corner 2"/>
          <p:cNvSpPr/>
          <p:nvPr/>
        </p:nvSpPr>
        <p:spPr>
          <a:xfrm>
            <a:off x="5486400" y="5029200"/>
            <a:ext cx="3200399" cy="12954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5257800"/>
            <a:ext cx="2869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/>
              <a:t>[{“count”:5, “amount”:250}, </a:t>
            </a:r>
            <a:endParaRPr lang="en-US" dirty="0" smtClean="0"/>
          </a:p>
          <a:p>
            <a:pPr marL="0" lvl="2"/>
            <a:r>
              <a:rPr lang="en-US" dirty="0" smtClean="0"/>
              <a:t>{“</a:t>
            </a:r>
            <a:r>
              <a:rPr lang="en-US" dirty="0"/>
              <a:t>count”:5, “amount”:250</a:t>
            </a:r>
            <a:r>
              <a:rPr lang="en-US" dirty="0" smtClean="0"/>
              <a:t>}]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90800" y="4724400"/>
            <a:ext cx="28956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85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$(response).each(function(index, item))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response.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en-US" dirty="0" smtClean="0"/>
              <a:t>: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Item</a:t>
            </a:r>
            <a:r>
              <a:rPr lang="en-US" dirty="0" smtClean="0"/>
              <a:t>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43856"/>
            <a:ext cx="5791200" cy="2517399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5486400" y="1187032"/>
            <a:ext cx="3200399" cy="1022768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8800" y="1295400"/>
            <a:ext cx="2869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/>
              <a:t>[{“count”:5, “amount”:250}, </a:t>
            </a:r>
            <a:endParaRPr lang="en-US" dirty="0" smtClean="0"/>
          </a:p>
          <a:p>
            <a:pPr marL="0" lvl="2"/>
            <a:r>
              <a:rPr lang="en-US" dirty="0" smtClean="0"/>
              <a:t>{“</a:t>
            </a:r>
            <a:r>
              <a:rPr lang="en-US" dirty="0"/>
              <a:t>count”:5, “amount”:250</a:t>
            </a:r>
            <a:r>
              <a:rPr lang="en-US" dirty="0" smtClean="0"/>
              <a:t>}]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343400" y="1698416"/>
            <a:ext cx="1143000" cy="8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652713" y="3581400"/>
            <a:ext cx="1690687" cy="795338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[OK]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4641056" y="3581400"/>
            <a:ext cx="1690687" cy="795338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[OK]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ntereywealth.org/wp-content/uploads/2012/03/Summary-Plan-Descri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11" y="4619624"/>
            <a:ext cx="27241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Ajax</a:t>
            </a:r>
          </a:p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map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object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list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88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Ajax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map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list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</a:t>
            </a:r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AJAX (Asynchronous </a:t>
            </a:r>
            <a:r>
              <a:rPr lang="en-US" dirty="0" err="1"/>
              <a:t>Javascript</a:t>
            </a:r>
            <a:r>
              <a:rPr lang="en-US" dirty="0"/>
              <a:t> and XML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endParaRPr lang="en-US" dirty="0" smtClean="0"/>
          </a:p>
          <a:p>
            <a:pPr lvl="2"/>
            <a:r>
              <a:rPr lang="en-US" dirty="0" smtClean="0"/>
              <a:t>Text, HTML, XML, JSON</a:t>
            </a:r>
          </a:p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 smtClean="0"/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(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framework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1"/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-&gt;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3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Model</a:t>
            </a:r>
            <a:endParaRPr lang="en-US" dirty="0"/>
          </a:p>
        </p:txBody>
      </p:sp>
      <p:pic>
        <p:nvPicPr>
          <p:cNvPr id="1026" name="Picture 2" descr="http://derivadow.files.wordpress.com/2007/01/ajax.png?w=506&amp;h=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9" y="1252537"/>
            <a:ext cx="8230319" cy="50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/>
          <p:cNvSpPr/>
          <p:nvPr/>
        </p:nvSpPr>
        <p:spPr>
          <a:xfrm>
            <a:off x="5138736" y="3962401"/>
            <a:ext cx="3581400" cy="1219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/>
          <p:cNvSpPr/>
          <p:nvPr/>
        </p:nvSpPr>
        <p:spPr>
          <a:xfrm>
            <a:off x="5110160" y="1893093"/>
            <a:ext cx="3581400" cy="153590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>
            <a:off x="533400" y="1905000"/>
            <a:ext cx="3581400" cy="221932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Ajax </a:t>
            </a:r>
            <a:r>
              <a:rPr lang="en-US" dirty="0" err="1" smtClean="0"/>
              <a:t>với</a:t>
            </a:r>
            <a:r>
              <a:rPr lang="en-US" dirty="0" smtClean="0"/>
              <a:t> jQuery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66925"/>
            <a:ext cx="3162300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4" y="1971675"/>
            <a:ext cx="352425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4" y="4114800"/>
            <a:ext cx="3257550" cy="5524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900363" y="2209800"/>
            <a:ext cx="2233611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29400" y="2667000"/>
            <a:ext cx="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1"/>
          </p:cNvCxnSpPr>
          <p:nvPr/>
        </p:nvCxnSpPr>
        <p:spPr>
          <a:xfrm flipH="1" flipV="1">
            <a:off x="3433763" y="2843212"/>
            <a:ext cx="1704973" cy="172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343400"/>
            <a:ext cx="3505200" cy="178117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667000" y="2995614"/>
            <a:ext cx="0" cy="139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$.</a:t>
            </a:r>
            <a:r>
              <a:rPr lang="en-US" dirty="0" err="1"/>
              <a:t>ajax</a:t>
            </a:r>
            <a:r>
              <a:rPr lang="en-US" dirty="0"/>
              <a:t>({})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0000CC"/>
                </a:solidFill>
              </a:rPr>
              <a:t>:”ajax/hello.htm”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success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success</a:t>
            </a:r>
            <a:r>
              <a:rPr lang="en-US" dirty="0" smtClean="0">
                <a:solidFill>
                  <a:srgbClr val="0000CC"/>
                </a:solidFill>
              </a:rPr>
              <a:t>: function(response){}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0000CC"/>
                </a:solidFill>
              </a:rPr>
              <a:t>:{id:”</a:t>
            </a:r>
            <a:r>
              <a:rPr lang="en-US" dirty="0" err="1" smtClean="0">
                <a:solidFill>
                  <a:srgbClr val="0000CC"/>
                </a:solidFill>
              </a:rPr>
              <a:t>nghiemn</a:t>
            </a:r>
            <a:r>
              <a:rPr lang="en-US" dirty="0" smtClean="0">
                <a:solidFill>
                  <a:srgbClr val="0000CC"/>
                </a:solidFill>
              </a:rPr>
              <a:t>”, password:”</a:t>
            </a:r>
            <a:r>
              <a:rPr lang="en-US" dirty="0" err="1" smtClean="0">
                <a:solidFill>
                  <a:srgbClr val="0000CC"/>
                </a:solidFill>
              </a:rPr>
              <a:t>iloveyou</a:t>
            </a:r>
            <a:r>
              <a:rPr lang="en-US" dirty="0" smtClean="0">
                <a:solidFill>
                  <a:srgbClr val="0000CC"/>
                </a:solidFill>
              </a:rPr>
              <a:t>”}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type</a:t>
            </a:r>
            <a:r>
              <a:rPr lang="en-US" dirty="0" err="1" smtClean="0">
                <a:solidFill>
                  <a:srgbClr val="0000CC"/>
                </a:solidFill>
              </a:rPr>
              <a:t>:”POST</a:t>
            </a:r>
            <a:r>
              <a:rPr lang="en-US" dirty="0" smtClean="0">
                <a:solidFill>
                  <a:srgbClr val="0000CC"/>
                </a:solidFill>
              </a:rPr>
              <a:t>”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0000CC"/>
                </a:solidFill>
              </a:rPr>
              <a:t>:”</a:t>
            </a:r>
            <a:r>
              <a:rPr lang="en-US" dirty="0" err="1" smtClean="0">
                <a:solidFill>
                  <a:srgbClr val="0000CC"/>
                </a:solidFill>
              </a:rPr>
              <a:t>json</a:t>
            </a:r>
            <a:r>
              <a:rPr lang="en-US" dirty="0" smtClean="0">
                <a:solidFill>
                  <a:srgbClr val="0000CC"/>
                </a:solidFill>
              </a:rPr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25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231" y="2362200"/>
            <a:ext cx="7121565" cy="24622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Kỹ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thuật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lập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trình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phía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server </a:t>
            </a:r>
          </a:p>
          <a:p>
            <a:pPr algn="ctr"/>
            <a:r>
              <a:rPr lang="en-US" sz="4400" b="1" cap="none" spc="0" dirty="0" err="1" smtClean="0">
                <a:ln/>
                <a:solidFill>
                  <a:schemeClr val="accent3"/>
                </a:solidFill>
                <a:effectLst/>
              </a:rPr>
              <a:t>với</a:t>
            </a:r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</a:p>
          <a:p>
            <a:pPr algn="ctr"/>
            <a:r>
              <a:rPr lang="en-US" sz="6600" b="1" cap="none" spc="0" dirty="0" smtClean="0">
                <a:ln/>
                <a:solidFill>
                  <a:schemeClr val="accent3"/>
                </a:solidFill>
                <a:effectLst/>
              </a:rPr>
              <a:t>Spring MVC</a:t>
            </a:r>
            <a:endParaRPr lang="en-U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31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ResponseBody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ResponseBody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smtClean="0"/>
              <a:t>view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663" y="3109119"/>
            <a:ext cx="2657475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138" y="5022342"/>
            <a:ext cx="2714625" cy="12382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76863" y="3571653"/>
            <a:ext cx="450852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378452" y="5465826"/>
            <a:ext cx="450852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7" y="3109119"/>
            <a:ext cx="3267075" cy="1381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51" y="4933950"/>
            <a:ext cx="4438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ObjectMapper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ObjectMapper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java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Map =&gt;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dirty="0" smtClean="0"/>
              <a:t>{“count”:5, “amount”:250}</a:t>
            </a:r>
          </a:p>
          <a:p>
            <a:pPr lvl="1"/>
            <a:r>
              <a:rPr lang="en-US" dirty="0" smtClean="0"/>
              <a:t>Bean  =&gt;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dirty="0"/>
              <a:t>{“count”:5, “amount”:250}</a:t>
            </a:r>
          </a:p>
          <a:p>
            <a:pPr lvl="1"/>
            <a:r>
              <a:rPr lang="en-US" dirty="0" smtClean="0"/>
              <a:t>List&lt;Object&gt; =&gt;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dirty="0" smtClean="0"/>
              <a:t>[</a:t>
            </a:r>
            <a:r>
              <a:rPr lang="en-US" dirty="0"/>
              <a:t>{“count”:5, “amount”:250</a:t>
            </a:r>
            <a:r>
              <a:rPr lang="en-US" dirty="0" smtClean="0"/>
              <a:t>}, </a:t>
            </a:r>
            <a:r>
              <a:rPr lang="en-US" dirty="0"/>
              <a:t>{“count”:5, “amount”:250</a:t>
            </a:r>
            <a:r>
              <a:rPr lang="en-US" dirty="0" smtClean="0"/>
              <a:t>}]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604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Kỹ thuật lập trình Ajax</vt:lpstr>
      <vt:lpstr>Nội dung</vt:lpstr>
      <vt:lpstr>Ajax là gì ?</vt:lpstr>
      <vt:lpstr>Ajax Model</vt:lpstr>
      <vt:lpstr>Khởi động Ajax với jQuery</vt:lpstr>
      <vt:lpstr>Các thuộc tính của $.ajax({})</vt:lpstr>
      <vt:lpstr>PowerPoint Presentation</vt:lpstr>
      <vt:lpstr>@ResponseBody</vt:lpstr>
      <vt:lpstr>ObjectMapper</vt:lpstr>
      <vt:lpstr>Map =&gt; Json Object</vt:lpstr>
      <vt:lpstr>JavaBean =&gt; Json Object</vt:lpstr>
      <vt:lpstr>List&lt;Object&gt; =&gt; Json Array</vt:lpstr>
      <vt:lpstr>PowerPoint Presentation</vt:lpstr>
      <vt:lpstr>Ajax</vt:lpstr>
      <vt:lpstr>Ajax</vt:lpstr>
      <vt:lpstr>Xử lý mảng đổi tượng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NghiemN</cp:lastModifiedBy>
  <cp:revision>287</cp:revision>
  <dcterms:created xsi:type="dcterms:W3CDTF">2015-06-04T04:26:46Z</dcterms:created>
  <dcterms:modified xsi:type="dcterms:W3CDTF">2017-06-13T11:43:02Z</dcterms:modified>
</cp:coreProperties>
</file>