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44" r:id="rId4"/>
    <p:sldId id="345" r:id="rId5"/>
    <p:sldId id="336" r:id="rId6"/>
    <p:sldId id="340" r:id="rId7"/>
    <p:sldId id="341" r:id="rId8"/>
    <p:sldId id="342" r:id="rId9"/>
    <p:sldId id="337" r:id="rId10"/>
    <p:sldId id="338" r:id="rId11"/>
    <p:sldId id="339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Interceptor &amp;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quyết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SecurityInterceptor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action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highlight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preHandle</a:t>
            </a:r>
            <a:r>
              <a:rPr lang="en-US" dirty="0" smtClean="0"/>
              <a:t>()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pPr lvl="1"/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457201" y="1219200"/>
            <a:ext cx="7467600" cy="3810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SecurityInterceptor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" y="1298575"/>
            <a:ext cx="7342299" cy="2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lowchart: Document 10"/>
          <p:cNvSpPr/>
          <p:nvPr/>
        </p:nvSpPr>
        <p:spPr>
          <a:xfrm>
            <a:off x="2209799" y="3707604"/>
            <a:ext cx="6476999" cy="29416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86200"/>
            <a:ext cx="6257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Interceptor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Interceptor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Interceptor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action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Interceptor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SecurityInterceptor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Interceptor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Interceptor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Interceptor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Interceptor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SecurityInterceptor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devarapalli.files.wordpress.com/2011/02/spring_interceptors_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599"/>
            <a:ext cx="83248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Interceptor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48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34"/>
          <p:cNvSpPr/>
          <p:nvPr/>
        </p:nvSpPr>
        <p:spPr>
          <a:xfrm>
            <a:off x="2667000" y="2690813"/>
            <a:ext cx="2667000" cy="264318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6748462" y="2690813"/>
            <a:ext cx="1371600" cy="11430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6748462" y="4343400"/>
            <a:ext cx="1371600" cy="990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98774" y="2986087"/>
            <a:ext cx="2122486" cy="55245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preHandle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95600" y="3774281"/>
            <a:ext cx="2122486" cy="55245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postHandle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95600" y="4562474"/>
            <a:ext cx="2122486" cy="55245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afterCompletion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021260" y="3262313"/>
            <a:ext cx="172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9" idx="3"/>
          </p:cNvCxnSpPr>
          <p:nvPr/>
        </p:nvCxnSpPr>
        <p:spPr>
          <a:xfrm flipH="1">
            <a:off x="5018086" y="3262313"/>
            <a:ext cx="1730376" cy="78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>
            <a:off x="5018086" y="4050507"/>
            <a:ext cx="1730376" cy="78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3"/>
          </p:cNvCxnSpPr>
          <p:nvPr/>
        </p:nvCxnSpPr>
        <p:spPr>
          <a:xfrm flipH="1">
            <a:off x="5018086" y="4838700"/>
            <a:ext cx="173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1828800" y="3262313"/>
            <a:ext cx="106997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</p:cNvCxnSpPr>
          <p:nvPr/>
        </p:nvCxnSpPr>
        <p:spPr>
          <a:xfrm flipH="1">
            <a:off x="1828800" y="48387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8002" y="3000376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request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" y="4580454"/>
            <a:ext cx="134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response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952487" y="2182238"/>
            <a:ext cx="20960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Interceptor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 rot="20227673">
            <a:off x="5451273" y="33614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468095">
            <a:off x="5562600" y="415994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5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Chép</a:t>
            </a:r>
            <a:r>
              <a:rPr lang="en-US" dirty="0"/>
              <a:t> </a:t>
            </a:r>
            <a:r>
              <a:rPr lang="en-US" dirty="0" smtClean="0"/>
              <a:t>spring-config-interceptor.xml </a:t>
            </a:r>
            <a:r>
              <a:rPr lang="en-US" dirty="0" err="1" smtClean="0"/>
              <a:t>vào</a:t>
            </a:r>
            <a:r>
              <a:rPr lang="en-US" dirty="0" smtClean="0"/>
              <a:t> WEB-INF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XML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action “home.htm”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95599"/>
            <a:ext cx="7721275" cy="323056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419600" y="5819839"/>
            <a:ext cx="2514600" cy="612648"/>
          </a:xfrm>
          <a:prstGeom prst="wedgeRectCallout">
            <a:avLst>
              <a:gd name="adj1" fmla="val 58855"/>
              <a:gd name="adj2" fmla="val -96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097261" y="3929919"/>
            <a:ext cx="2514600" cy="612648"/>
          </a:xfrm>
          <a:prstGeom prst="wedgeRectCallout">
            <a:avLst>
              <a:gd name="adj1" fmla="val -58190"/>
              <a:gd name="adj2" fmla="val 1114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953000" y="2528219"/>
            <a:ext cx="3124200" cy="612648"/>
          </a:xfrm>
          <a:prstGeom prst="wedgeRectCallout">
            <a:avLst>
              <a:gd name="adj1" fmla="val -58190"/>
              <a:gd name="adj2" fmla="val 1114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457200" y="1219200"/>
            <a:ext cx="5867400" cy="3200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và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5124450" cy="2066925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4648199" y="3378201"/>
            <a:ext cx="4043361" cy="2747962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3" y="3700462"/>
            <a:ext cx="33528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" y="4047332"/>
            <a:ext cx="3728340" cy="22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Case Study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9" y="1990725"/>
            <a:ext cx="438150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238500"/>
            <a:ext cx="4191000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lded Corner 6"/>
          <p:cNvSpPr/>
          <p:nvPr/>
        </p:nvSpPr>
        <p:spPr>
          <a:xfrm>
            <a:off x="457200" y="1295400"/>
            <a:ext cx="3657600" cy="17526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action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highlight </a:t>
            </a:r>
            <a:r>
              <a:rPr lang="en-US" sz="2000" dirty="0" err="1" smtClean="0"/>
              <a:t>trong</a:t>
            </a:r>
            <a:r>
              <a:rPr lang="en-US" sz="2000" dirty="0" smtClean="0"/>
              <a:t> 2 controller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207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Wingdings 2</vt:lpstr>
      <vt:lpstr>Office Theme</vt:lpstr>
      <vt:lpstr>Interceptor &amp; Security</vt:lpstr>
      <vt:lpstr>Nội dung</vt:lpstr>
      <vt:lpstr>Interceptor là gì?</vt:lpstr>
      <vt:lpstr>Cấu trúc của Interceptor</vt:lpstr>
      <vt:lpstr>Luồng xử lý của Interceptor</vt:lpstr>
      <vt:lpstr>Xây dựng Interceptor</vt:lpstr>
      <vt:lpstr>Khai báo Interceptor</vt:lpstr>
      <vt:lpstr>Controller và view</vt:lpstr>
      <vt:lpstr>Security Case Study</vt:lpstr>
      <vt:lpstr>Giải quyết vấn đề</vt:lpstr>
      <vt:lpstr>SecurityInterceptor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272</cp:revision>
  <dcterms:created xsi:type="dcterms:W3CDTF">2015-06-04T04:26:46Z</dcterms:created>
  <dcterms:modified xsi:type="dcterms:W3CDTF">2015-10-27T06:35:18Z</dcterms:modified>
</cp:coreProperties>
</file>