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36" r:id="rId4"/>
    <p:sldId id="337" r:id="rId5"/>
    <p:sldId id="338" r:id="rId6"/>
    <p:sldId id="339" r:id="rId7"/>
    <p:sldId id="340" r:id="rId8"/>
    <p:sldId id="341" r:id="rId9"/>
    <p:sldId id="343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3" r:id="rId18"/>
    <p:sldId id="349" r:id="rId19"/>
    <p:sldId id="351" r:id="rId20"/>
    <p:sldId id="354" r:id="rId21"/>
    <p:sldId id="355" r:id="rId22"/>
    <p:sldId id="356" r:id="rId23"/>
    <p:sldId id="357" r:id="rId24"/>
    <p:sldId id="33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64" autoAdjust="0"/>
  </p:normalViewPr>
  <p:slideViewPr>
    <p:cSldViewPr>
      <p:cViewPr varScale="1">
        <p:scale>
          <a:sx n="64" d="100"/>
          <a:sy n="64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Titles </a:t>
            </a:r>
            <a:r>
              <a:rPr lang="en-US" dirty="0" err="1" smtClean="0"/>
              <a:t>và</a:t>
            </a:r>
            <a:r>
              <a:rPr lang="en-US" dirty="0" smtClean="0"/>
              <a:t> I18N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8229599" cy="5486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layout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591124" cy="32004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791200" y="2743200"/>
            <a:ext cx="2300437" cy="533400"/>
          </a:xfrm>
          <a:prstGeom prst="wedgeRectCallout">
            <a:avLst>
              <a:gd name="adj1" fmla="val -41369"/>
              <a:gd name="adj2" fmla="val 7857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038600" y="4267200"/>
            <a:ext cx="2300437" cy="1219200"/>
          </a:xfrm>
          <a:prstGeom prst="wedgeRectCallout">
            <a:avLst>
              <a:gd name="adj1" fmla="val 51171"/>
              <a:gd name="adj2" fmla="val -704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</a:t>
            </a:r>
            <a:r>
              <a:rPr lang="en-US" dirty="0" smtClean="0"/>
              <a:t>refix=/views/site/</a:t>
            </a:r>
          </a:p>
          <a:p>
            <a:r>
              <a:rPr lang="en-US" dirty="0" err="1" smtClean="0"/>
              <a:t>viewname</a:t>
            </a:r>
            <a:r>
              <a:rPr lang="en-US" dirty="0" smtClean="0"/>
              <a:t>={1}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ubfix</a:t>
            </a:r>
            <a:r>
              <a:rPr lang="en-US" dirty="0" smtClean="0"/>
              <a:t>=.</a:t>
            </a:r>
            <a:r>
              <a:rPr lang="en-US" dirty="0" err="1" smtClean="0"/>
              <a:t>jsp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0755" y="5791200"/>
            <a:ext cx="725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 </a:t>
            </a:r>
            <a:r>
              <a:rPr lang="en-US" dirty="0" err="1" smtClean="0">
                <a:solidFill>
                  <a:srgbClr val="FF0000"/>
                </a:solidFill>
              </a:rPr>
              <a:t>sẽ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đặt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&lt;</a:t>
            </a:r>
            <a:r>
              <a:rPr lang="en-US" sz="2000" b="1" i="1" dirty="0" err="1">
                <a:solidFill>
                  <a:srgbClr val="FF0000"/>
                </a:solidFill>
              </a:rPr>
              <a:t>tiles:insertAttribute</a:t>
            </a:r>
            <a:r>
              <a:rPr lang="en-US" sz="2000" b="1" i="1" dirty="0">
                <a:solidFill>
                  <a:srgbClr val="FF0000"/>
                </a:solidFill>
              </a:rPr>
              <a:t> name="body</a:t>
            </a:r>
            <a:r>
              <a:rPr lang="en-US" sz="2000" b="1" i="1" dirty="0" smtClean="0">
                <a:solidFill>
                  <a:srgbClr val="FF0000"/>
                </a:solidFill>
              </a:rPr>
              <a:t>"/&gt;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layout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19199"/>
            <a:ext cx="8229599" cy="4906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2514600"/>
            <a:ext cx="7696200" cy="457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0800" y="3158328"/>
            <a:ext cx="1828800" cy="6707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0798" y="3843336"/>
            <a:ext cx="1828800" cy="22399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33400" y="3879847"/>
            <a:ext cx="3124200" cy="133826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Tách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file </a:t>
            </a:r>
            <a:r>
              <a:rPr lang="en-US" sz="2000" dirty="0" err="1" smtClean="0"/>
              <a:t>độc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nâng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3657600" y="2971800"/>
            <a:ext cx="876300" cy="157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6" idx="1"/>
          </p:cNvCxnSpPr>
          <p:nvPr/>
        </p:nvCxnSpPr>
        <p:spPr>
          <a:xfrm flipV="1">
            <a:off x="3657600" y="3493688"/>
            <a:ext cx="2743200" cy="105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3657598" y="4548979"/>
            <a:ext cx="2743200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5562600" cy="4293521"/>
          </a:xfrm>
          <a:prstGeom prst="rect">
            <a:avLst/>
          </a:prstGeom>
        </p:spPr>
      </p:pic>
      <p:sp>
        <p:nvSpPr>
          <p:cNvPr id="5" name="Flowchart: Document 4"/>
          <p:cNvSpPr/>
          <p:nvPr/>
        </p:nvSpPr>
        <p:spPr>
          <a:xfrm>
            <a:off x="4662488" y="4540250"/>
            <a:ext cx="4024311" cy="1585913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485776" y="3914776"/>
            <a:ext cx="3505200" cy="3810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3990976" y="4105276"/>
            <a:ext cx="671512" cy="122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93" y="4678553"/>
            <a:ext cx="3924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609600" y="1743869"/>
            <a:ext cx="4800600" cy="2447132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91506"/>
            <a:ext cx="4029075" cy="1781175"/>
          </a:xfrm>
          <a:prstGeom prst="rect">
            <a:avLst/>
          </a:prstGeom>
        </p:spPr>
      </p:pic>
      <p:sp>
        <p:nvSpPr>
          <p:cNvPr id="7" name="Flowchart: Document 6"/>
          <p:cNvSpPr/>
          <p:nvPr/>
        </p:nvSpPr>
        <p:spPr>
          <a:xfrm>
            <a:off x="2247899" y="3988990"/>
            <a:ext cx="6438899" cy="2447132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349749"/>
            <a:ext cx="5972175" cy="914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267200" y="2743200"/>
            <a:ext cx="91440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962400" y="3429000"/>
            <a:ext cx="1095376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ocument 11"/>
          <p:cNvSpPr/>
          <p:nvPr/>
        </p:nvSpPr>
        <p:spPr>
          <a:xfrm>
            <a:off x="4648200" y="1233487"/>
            <a:ext cx="4024311" cy="1585913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 flipH="1" flipV="1">
            <a:off x="6660356" y="2714554"/>
            <a:ext cx="1112044" cy="193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05" y="1339547"/>
            <a:ext cx="3924300" cy="9239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36919" y="2004675"/>
            <a:ext cx="15648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err="1">
                <a:ln/>
                <a:solidFill>
                  <a:schemeClr val="accent3"/>
                </a:solidFill>
              </a:rPr>
              <a:t>m</a:t>
            </a:r>
            <a:r>
              <a:rPr 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enu.jsp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228" y="3503344"/>
            <a:ext cx="16426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3"/>
                </a:solidFill>
              </a:rPr>
              <a:t>layout</a:t>
            </a:r>
            <a:r>
              <a:rPr 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.jsp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8212" y="5523170"/>
            <a:ext cx="14510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tiles.xml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6477000" y="5784780"/>
            <a:ext cx="1676399" cy="81009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74270" y="5928215"/>
            <a:ext cx="8898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view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7315200" y="5029200"/>
            <a:ext cx="76200" cy="75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71" y="4567214"/>
            <a:ext cx="1479294" cy="1167864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089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219200"/>
            <a:ext cx="6248400" cy="4267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520031"/>
            <a:ext cx="5895975" cy="2476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97689"/>
            <a:ext cx="2205037" cy="285071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67400" y="1752600"/>
            <a:ext cx="1143000" cy="239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65786" y="2667000"/>
            <a:ext cx="1344614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06973" y="3520281"/>
            <a:ext cx="2003426" cy="242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457200" y="1219200"/>
            <a:ext cx="4114800" cy="2743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smtClean="0"/>
              <a:t> layout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295400"/>
            <a:ext cx="3143250" cy="1981200"/>
          </a:xfrm>
          <a:prstGeom prst="rect">
            <a:avLst/>
          </a:prstGeom>
        </p:spPr>
      </p:pic>
      <p:sp>
        <p:nvSpPr>
          <p:cNvPr id="8" name="Flowchart: Document 7"/>
          <p:cNvSpPr/>
          <p:nvPr/>
        </p:nvSpPr>
        <p:spPr>
          <a:xfrm>
            <a:off x="2362200" y="3200400"/>
            <a:ext cx="6172200" cy="3352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197" y="3367880"/>
            <a:ext cx="5895975" cy="2476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62200" y="1981200"/>
            <a:ext cx="1828800" cy="13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3048000"/>
            <a:ext cx="23622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5581650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49" y="3810000"/>
            <a:ext cx="5581650" cy="27051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657600" y="5562600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2971800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1" y="1219200"/>
            <a:ext cx="6324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&amp;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48568"/>
            <a:ext cx="5924550" cy="4238625"/>
          </a:xfrm>
          <a:prstGeom prst="rect">
            <a:avLst/>
          </a:prstGeom>
        </p:spPr>
      </p:pic>
      <p:sp>
        <p:nvSpPr>
          <p:cNvPr id="8" name="Flowchart: Document 7"/>
          <p:cNvSpPr/>
          <p:nvPr/>
        </p:nvSpPr>
        <p:spPr>
          <a:xfrm>
            <a:off x="5257800" y="3015455"/>
            <a:ext cx="3428999" cy="1197769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3105150"/>
            <a:ext cx="3267075" cy="704850"/>
          </a:xfrm>
          <a:prstGeom prst="rect">
            <a:avLst/>
          </a:prstGeom>
        </p:spPr>
      </p:pic>
      <p:sp>
        <p:nvSpPr>
          <p:cNvPr id="9" name="Flowchart: Document 8"/>
          <p:cNvSpPr/>
          <p:nvPr/>
        </p:nvSpPr>
        <p:spPr>
          <a:xfrm>
            <a:off x="4652962" y="4650581"/>
            <a:ext cx="4033837" cy="151129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13" y="4842270"/>
            <a:ext cx="3781425" cy="78105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4267200" y="3614340"/>
            <a:ext cx="990600" cy="122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4267200" y="5029200"/>
            <a:ext cx="385762" cy="3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1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3962"/>
            <a:ext cx="5381625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1" y="3200400"/>
            <a:ext cx="5381625" cy="3505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953000" y="5715000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3657600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1219200"/>
            <a:ext cx="4105275" cy="3095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1219200"/>
            <a:ext cx="2873377" cy="229366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5" idx="1"/>
          </p:cNvCxnSpPr>
          <p:nvPr/>
        </p:nvCxnSpPr>
        <p:spPr>
          <a:xfrm flipH="1" flipV="1">
            <a:off x="3276600" y="1880955"/>
            <a:ext cx="1981200" cy="14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8" idx="1"/>
          </p:cNvCxnSpPr>
          <p:nvPr/>
        </p:nvCxnSpPr>
        <p:spPr>
          <a:xfrm flipH="1" flipV="1">
            <a:off x="3276600" y="3248688"/>
            <a:ext cx="1981199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1"/>
          </p:cNvCxnSpPr>
          <p:nvPr/>
        </p:nvCxnSpPr>
        <p:spPr>
          <a:xfrm flipH="1" flipV="1">
            <a:off x="3276600" y="2839774"/>
            <a:ext cx="1981199" cy="109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7" idx="1"/>
          </p:cNvCxnSpPr>
          <p:nvPr/>
        </p:nvCxnSpPr>
        <p:spPr>
          <a:xfrm flipH="1" flipV="1">
            <a:off x="3276600" y="2366032"/>
            <a:ext cx="1981200" cy="61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57800" y="1572287"/>
            <a:ext cx="3195637" cy="9144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57800" y="2520534"/>
            <a:ext cx="3195637" cy="9144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57799" y="3477287"/>
            <a:ext cx="3195637" cy="9144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lded Corner 31"/>
          <p:cNvSpPr/>
          <p:nvPr/>
        </p:nvSpPr>
        <p:spPr>
          <a:xfrm>
            <a:off x="485774" y="3934488"/>
            <a:ext cx="4619626" cy="2618712"/>
          </a:xfrm>
          <a:prstGeom prst="foldedCorner">
            <a:avLst>
              <a:gd name="adj" fmla="val 97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global.properties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layout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module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</a:t>
            </a:r>
            <a:r>
              <a:rPr lang="en-US" b="1" dirty="0" err="1" smtClean="0"/>
              <a:t>bout.properties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about.jsp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home.properties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home.jsp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spring-config-resources.xml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b="1" dirty="0" smtClean="0"/>
              <a:t>pring-config-i18n.xml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99" y="4542763"/>
            <a:ext cx="3130197" cy="1068124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8130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</a:t>
            </a:r>
          </a:p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Tiles Framework</a:t>
            </a:r>
          </a:p>
          <a:p>
            <a:r>
              <a:rPr lang="en-US" dirty="0" smtClean="0"/>
              <a:t>Module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/>
          <p:nvPr/>
        </p:nvSpPr>
        <p:spPr>
          <a:xfrm>
            <a:off x="418694" y="5338762"/>
            <a:ext cx="3848506" cy="90963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4" y="5424487"/>
            <a:ext cx="2632982" cy="238125"/>
          </a:xfrm>
          <a:prstGeom prst="rect">
            <a:avLst/>
          </a:prstGeom>
        </p:spPr>
      </p:pic>
      <p:sp>
        <p:nvSpPr>
          <p:cNvPr id="11" name="Flowchart: Document 10"/>
          <p:cNvSpPr/>
          <p:nvPr/>
        </p:nvSpPr>
        <p:spPr>
          <a:xfrm>
            <a:off x="4724399" y="5338762"/>
            <a:ext cx="3962399" cy="90963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>
            <a:off x="4724399" y="3850479"/>
            <a:ext cx="3962399" cy="90963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ocument 12"/>
          <p:cNvSpPr/>
          <p:nvPr/>
        </p:nvSpPr>
        <p:spPr>
          <a:xfrm>
            <a:off x="418694" y="3850479"/>
            <a:ext cx="3848506" cy="90963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>
            <a:off x="418694" y="1802605"/>
            <a:ext cx="3848506" cy="148113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4724399" y="1802605"/>
            <a:ext cx="3962399" cy="148113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94" y="1888331"/>
            <a:ext cx="2752725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888331"/>
            <a:ext cx="3019425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94" y="4019549"/>
            <a:ext cx="1990725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3995736"/>
            <a:ext cx="1981200" cy="23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5419724"/>
            <a:ext cx="2114550" cy="2476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8694" y="1433273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global.properties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4400" y="1446371"/>
            <a:ext cx="209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</a:rPr>
              <a:t>lobal_vi.properties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694" y="3484006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about.properties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4400" y="3497104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about_vi.properties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694" y="4961093"/>
            <a:ext cx="178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home.properties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4974191"/>
            <a:ext cx="20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home_vi.properties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4067174"/>
            <a:ext cx="8215311" cy="2571751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8229599" cy="269557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989619" y="3481685"/>
            <a:ext cx="37067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s</a:t>
            </a:r>
            <a:r>
              <a:rPr lang="en-US" sz="2400" b="1" cap="none" spc="0" dirty="0" smtClean="0">
                <a:ln/>
                <a:solidFill>
                  <a:schemeClr val="accent3"/>
                </a:solidFill>
                <a:effectLst/>
              </a:rPr>
              <a:t>pring-config-resources.xml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5135" y="6177260"/>
            <a:ext cx="30316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accent3"/>
                </a:solidFill>
              </a:rPr>
              <a:t>s</a:t>
            </a:r>
            <a:r>
              <a:rPr lang="en-US" sz="2400" b="1" cap="none" spc="0" dirty="0" smtClean="0">
                <a:ln/>
                <a:solidFill>
                  <a:schemeClr val="accent3"/>
                </a:solidFill>
                <a:effectLst/>
              </a:rPr>
              <a:t>pring-config-i18n.xml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562600" y="2399483"/>
            <a:ext cx="2849332" cy="612648"/>
          </a:xfrm>
          <a:prstGeom prst="wedgeRectCallout">
            <a:avLst>
              <a:gd name="adj1" fmla="val -55839"/>
              <a:gd name="adj2" fmla="val 275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567362" y="5222228"/>
            <a:ext cx="2849332" cy="612648"/>
          </a:xfrm>
          <a:prstGeom prst="wedgeRectCallout">
            <a:avLst>
              <a:gd name="adj1" fmla="val -42300"/>
              <a:gd name="adj2" fmla="val -774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cookie </a:t>
            </a:r>
            <a:r>
              <a:rPr lang="en-US" dirty="0" err="1" smtClean="0"/>
              <a:t>trong</a:t>
            </a:r>
            <a:r>
              <a:rPr lang="en-US" dirty="0" smtClean="0"/>
              <a:t> 30 </a:t>
            </a:r>
            <a:r>
              <a:rPr lang="en-US" dirty="0" err="1" smtClean="0"/>
              <a:t>ngày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629400" y="4673800"/>
            <a:ext cx="2014436" cy="374448"/>
          </a:xfrm>
          <a:prstGeom prst="wedgeRectCallout">
            <a:avLst>
              <a:gd name="adj1" fmla="val -81093"/>
              <a:gd name="adj2" fmla="val -240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2743200" y="6331152"/>
            <a:ext cx="2514600" cy="374448"/>
          </a:xfrm>
          <a:prstGeom prst="wedgeRectCallout">
            <a:avLst>
              <a:gd name="adj1" fmla="val 46278"/>
              <a:gd name="adj2" fmla="val -812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6524625" cy="51054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5" name="Rectangular Callout 4"/>
          <p:cNvSpPr/>
          <p:nvPr/>
        </p:nvSpPr>
        <p:spPr>
          <a:xfrm>
            <a:off x="5867400" y="2133600"/>
            <a:ext cx="2819400" cy="612648"/>
          </a:xfrm>
          <a:prstGeom prst="wedgeRectCallout">
            <a:avLst>
              <a:gd name="adj1" fmla="val -41610"/>
              <a:gd name="adj2" fmla="val -774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172075" y="3276600"/>
            <a:ext cx="3514725" cy="801624"/>
          </a:xfrm>
          <a:prstGeom prst="wedgeRectCallout">
            <a:avLst>
              <a:gd name="adj1" fmla="val -47396"/>
              <a:gd name="adj2" fmla="val 862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79327" y="5848647"/>
            <a:ext cx="14357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/>
                <a:solidFill>
                  <a:schemeClr val="accent3"/>
                </a:solidFill>
              </a:rPr>
              <a:t>layout</a:t>
            </a:r>
            <a:r>
              <a:rPr 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.jsp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59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580802"/>
            <a:ext cx="8215311" cy="305812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1336540"/>
            <a:ext cx="8215311" cy="208551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655135" y="6177260"/>
            <a:ext cx="30316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accent3"/>
                </a:solidFill>
              </a:rPr>
              <a:t>s</a:t>
            </a:r>
            <a:r>
              <a:rPr lang="en-US" sz="2400" b="1" cap="none" spc="0" dirty="0" smtClean="0">
                <a:ln/>
                <a:solidFill>
                  <a:schemeClr val="accent3"/>
                </a:solidFill>
                <a:effectLst/>
              </a:rPr>
              <a:t>pring-config-i18n.xml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50750" y="2985937"/>
            <a:ext cx="13692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/>
                <a:solidFill>
                  <a:schemeClr val="accent3"/>
                </a:solidFill>
              </a:rPr>
              <a:t>menu</a:t>
            </a:r>
            <a:r>
              <a:rPr 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.jsp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55135" y="4953000"/>
            <a:ext cx="2849332" cy="612648"/>
          </a:xfrm>
          <a:prstGeom prst="wedgeRectCallout">
            <a:avLst>
              <a:gd name="adj1" fmla="val -42300"/>
              <a:gd name="adj2" fmla="val -774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cookie </a:t>
            </a:r>
            <a:r>
              <a:rPr lang="en-US" dirty="0" err="1" smtClean="0"/>
              <a:t>trong</a:t>
            </a:r>
            <a:r>
              <a:rPr lang="en-US" dirty="0" smtClean="0"/>
              <a:t> 30 </a:t>
            </a:r>
            <a:r>
              <a:rPr lang="en-US" dirty="0" err="1" smtClean="0"/>
              <a:t>ngày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629400" y="4311954"/>
            <a:ext cx="2014436" cy="374448"/>
          </a:xfrm>
          <a:prstGeom prst="wedgeRectCallout">
            <a:avLst>
              <a:gd name="adj1" fmla="val -81093"/>
              <a:gd name="adj2" fmla="val -240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2743200" y="6264477"/>
            <a:ext cx="2514600" cy="374448"/>
          </a:xfrm>
          <a:prstGeom prst="wedgeRectCallout">
            <a:avLst>
              <a:gd name="adj1" fmla="val 46278"/>
              <a:gd name="adj2" fmla="val -812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ntereywealth.org/wp-content/uploads/2012/03/Summary-Plan-Descri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11" y="4619624"/>
            <a:ext cx="27241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</a:t>
            </a:r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Tiles Framework</a:t>
            </a:r>
          </a:p>
          <a:p>
            <a:r>
              <a:rPr lang="en-US" dirty="0"/>
              <a:t>Module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23962"/>
            <a:ext cx="8229599" cy="52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3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4476750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49" y="3105150"/>
            <a:ext cx="4476750" cy="34671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9600" y="3733800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05400" y="5638800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4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19200"/>
            <a:ext cx="3810000" cy="2940768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638175" y="4901406"/>
            <a:ext cx="3143250" cy="9906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skerville Old Face" panose="02020602080505020303" pitchFamily="18" charset="0"/>
              </a:rPr>
              <a:t>TRANG CHỦ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5257800" y="4901406"/>
            <a:ext cx="3143250" cy="9906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skerville Old Face" panose="02020602080505020303" pitchFamily="18" charset="0"/>
              </a:rPr>
              <a:t>GIỚI THIỆU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4343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3810000"/>
            <a:ext cx="13253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Layout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041" y="4215825"/>
            <a:ext cx="11995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Views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2" name="Straight Arrow Connector 11"/>
          <p:cNvCxnSpPr>
            <a:stCxn id="5" idx="0"/>
          </p:cNvCxnSpPr>
          <p:nvPr/>
        </p:nvCxnSpPr>
        <p:spPr>
          <a:xfrm flipV="1">
            <a:off x="2209800" y="3810000"/>
            <a:ext cx="2133600" cy="109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H="1" flipV="1">
            <a:off x="4800600" y="3810000"/>
            <a:ext cx="2028825" cy="109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39979"/>
            <a:ext cx="1843420" cy="1193581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1718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457200" y="1219200"/>
            <a:ext cx="8229599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266824"/>
            <a:ext cx="5910553" cy="46482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800600" y="2057400"/>
            <a:ext cx="2514600" cy="838200"/>
          </a:xfrm>
          <a:prstGeom prst="wedgeRectCallout">
            <a:avLst>
              <a:gd name="adj1" fmla="val -46357"/>
              <a:gd name="adj2" fmla="val -811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tiles dung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layout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3862387"/>
            <a:ext cx="4052888" cy="92392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950113" y="4763294"/>
            <a:ext cx="2514600" cy="838200"/>
          </a:xfrm>
          <a:prstGeom prst="wedgeRectCallout">
            <a:avLst>
              <a:gd name="adj1" fmla="val -71925"/>
              <a:gd name="adj2" fmla="val 193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&amp;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5053011" y="1447800"/>
            <a:ext cx="3657600" cy="2133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5053011" y="3824287"/>
            <a:ext cx="3657600" cy="2133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8" y="4062412"/>
            <a:ext cx="328612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11" y="1690687"/>
            <a:ext cx="3276600" cy="752475"/>
          </a:xfrm>
          <a:prstGeom prst="rect">
            <a:avLst/>
          </a:prstGeom>
        </p:spPr>
      </p:pic>
      <p:sp>
        <p:nvSpPr>
          <p:cNvPr id="9" name="Flowchart: Document 8"/>
          <p:cNvSpPr/>
          <p:nvPr/>
        </p:nvSpPr>
        <p:spPr>
          <a:xfrm>
            <a:off x="457200" y="1447800"/>
            <a:ext cx="4429122" cy="4678363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943100"/>
            <a:ext cx="3067050" cy="2933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19699" y="2824162"/>
            <a:ext cx="17620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err="1">
                <a:ln/>
                <a:solidFill>
                  <a:schemeClr val="accent3"/>
                </a:solidFill>
              </a:rPr>
              <a:t>h</a:t>
            </a:r>
            <a:r>
              <a:rPr lang="en-US" sz="3200" b="1" cap="none" spc="0" dirty="0" err="1" smtClean="0">
                <a:ln/>
                <a:solidFill>
                  <a:schemeClr val="accent3"/>
                </a:solidFill>
                <a:effectLst/>
              </a:rPr>
              <a:t>ome.jsp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7679" y="5098762"/>
            <a:ext cx="17860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err="1" smtClean="0">
                <a:ln/>
                <a:solidFill>
                  <a:schemeClr val="accent3"/>
                </a:solidFill>
              </a:rPr>
              <a:t>about</a:t>
            </a:r>
            <a:r>
              <a:rPr lang="en-US" sz="3200" b="1" cap="none" spc="0" dirty="0" err="1" smtClean="0">
                <a:ln/>
                <a:solidFill>
                  <a:schemeClr val="accent3"/>
                </a:solidFill>
                <a:effectLst/>
              </a:rPr>
              <a:t>.jsp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3352800" y="4343400"/>
            <a:ext cx="1700211" cy="5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1"/>
          </p:cNvCxnSpPr>
          <p:nvPr/>
        </p:nvCxnSpPr>
        <p:spPr>
          <a:xfrm flipV="1">
            <a:off x="3352800" y="2514600"/>
            <a:ext cx="1700211" cy="65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WEB-INF</a:t>
            </a:r>
          </a:p>
          <a:p>
            <a:pPr lvl="1"/>
            <a:r>
              <a:rPr lang="en-US" dirty="0" smtClean="0"/>
              <a:t>spring-config-tiles.xml</a:t>
            </a:r>
          </a:p>
          <a:p>
            <a:pPr lvl="1"/>
            <a:r>
              <a:rPr lang="en-US" dirty="0" smtClean="0"/>
              <a:t>tiles.xml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XML </a:t>
            </a:r>
            <a:r>
              <a:rPr lang="en-US" dirty="0" err="1" smtClean="0"/>
              <a:t>trong</a:t>
            </a:r>
            <a:r>
              <a:rPr lang="en-US" dirty="0" smtClean="0"/>
              <a:t> spring-config-tiles.xml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layout (tiles.xml)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WEB-INF</a:t>
            </a:r>
          </a:p>
          <a:p>
            <a:pPr lvl="1"/>
            <a:r>
              <a:rPr lang="en-US" dirty="0"/>
              <a:t>&lt;value&gt;/WEB-INF/tiles.xml&lt;/value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86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685800" y="2819400"/>
            <a:ext cx="7848600" cy="4038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ViewResolver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Tiles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ViewResolver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smtClean="0"/>
              <a:t>spring-config-mvc.xml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view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tiles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895600"/>
            <a:ext cx="7505700" cy="299085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334000" y="2895600"/>
            <a:ext cx="2743200" cy="765048"/>
          </a:xfrm>
          <a:prstGeom prst="wedgeRectCallout">
            <a:avLst>
              <a:gd name="adj1" fmla="val -52083"/>
              <a:gd name="adj2" fmla="val 928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ViewResolver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file </a:t>
            </a:r>
            <a:r>
              <a:rPr lang="en-US" dirty="0" err="1" smtClean="0"/>
              <a:t>này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9150" y="4038600"/>
            <a:ext cx="7505700" cy="11430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414</Words>
  <Application>Microsoft Office PowerPoint</Application>
  <PresentationFormat>On-screen Show (4:3)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Baskerville Old Face</vt:lpstr>
      <vt:lpstr>Calibri</vt:lpstr>
      <vt:lpstr>Cambria</vt:lpstr>
      <vt:lpstr>Wingdings</vt:lpstr>
      <vt:lpstr>Wingdings 2</vt:lpstr>
      <vt:lpstr>Office Theme</vt:lpstr>
      <vt:lpstr>Titles và I18N</vt:lpstr>
      <vt:lpstr>Nội dung</vt:lpstr>
      <vt:lpstr>Layout</vt:lpstr>
      <vt:lpstr>Case Study</vt:lpstr>
      <vt:lpstr>Layout</vt:lpstr>
      <vt:lpstr>Xây dựng layout</vt:lpstr>
      <vt:lpstr>View &amp; Controller</vt:lpstr>
      <vt:lpstr>Cấu hình tích hợp tiles</vt:lpstr>
      <vt:lpstr>Hủy bỏ cấu hình ViewResolver</vt:lpstr>
      <vt:lpstr>Cấu hình layout</vt:lpstr>
      <vt:lpstr>Module hóa giao diện</vt:lpstr>
      <vt:lpstr>Module hóa giao diện</vt:lpstr>
      <vt:lpstr>Module hóa giao diện</vt:lpstr>
      <vt:lpstr>Phân biệt các layout</vt:lpstr>
      <vt:lpstr>Lựa chọn layout</vt:lpstr>
      <vt:lpstr>admin</vt:lpstr>
      <vt:lpstr>Layout &amp; view</vt:lpstr>
      <vt:lpstr>Giao diện đa ngôn ngữ</vt:lpstr>
      <vt:lpstr>Tài nguyên đa ngôn ngữ</vt:lpstr>
      <vt:lpstr>Tài nguyên đa ngôn ngữ</vt:lpstr>
      <vt:lpstr>Khai báo và cấu hình tài nguyên</vt:lpstr>
      <vt:lpstr>Sử dụng tài nguyên đa ngôn ngữ</vt:lpstr>
      <vt:lpstr>Chọn ngôn ngữ</vt:lpstr>
      <vt:lpstr>Tóm tắt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 Nguyen</cp:lastModifiedBy>
  <cp:revision>305</cp:revision>
  <dcterms:created xsi:type="dcterms:W3CDTF">2015-06-04T04:26:46Z</dcterms:created>
  <dcterms:modified xsi:type="dcterms:W3CDTF">2015-10-27T06:41:20Z</dcterms:modified>
</cp:coreProperties>
</file>