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40" r:id="rId3"/>
    <p:sldId id="394" r:id="rId4"/>
    <p:sldId id="395" r:id="rId5"/>
    <p:sldId id="396" r:id="rId6"/>
    <p:sldId id="397" r:id="rId7"/>
    <p:sldId id="386" r:id="rId8"/>
    <p:sldId id="350" r:id="rId9"/>
    <p:sldId id="360" r:id="rId10"/>
    <p:sldId id="353" r:id="rId11"/>
    <p:sldId id="393" r:id="rId12"/>
    <p:sldId id="371" r:id="rId13"/>
    <p:sldId id="373" r:id="rId14"/>
    <p:sldId id="372" r:id="rId15"/>
    <p:sldId id="356" r:id="rId16"/>
    <p:sldId id="375" r:id="rId17"/>
    <p:sldId id="352" r:id="rId18"/>
    <p:sldId id="357" r:id="rId19"/>
    <p:sldId id="354" r:id="rId20"/>
    <p:sldId id="355" r:id="rId21"/>
    <p:sldId id="385" r:id="rId22"/>
    <p:sldId id="359" r:id="rId23"/>
    <p:sldId id="358" r:id="rId24"/>
    <p:sldId id="361" r:id="rId25"/>
    <p:sldId id="362" r:id="rId26"/>
    <p:sldId id="370" r:id="rId27"/>
    <p:sldId id="348" r:id="rId28"/>
    <p:sldId id="365" r:id="rId29"/>
    <p:sldId id="368" r:id="rId30"/>
    <p:sldId id="369" r:id="rId31"/>
    <p:sldId id="367" r:id="rId32"/>
    <p:sldId id="384" r:id="rId33"/>
    <p:sldId id="366" r:id="rId34"/>
    <p:sldId id="376" r:id="rId35"/>
    <p:sldId id="377" r:id="rId36"/>
    <p:sldId id="347" r:id="rId37"/>
    <p:sldId id="380" r:id="rId38"/>
    <p:sldId id="381" r:id="rId39"/>
    <p:sldId id="382" r:id="rId40"/>
    <p:sldId id="383" r:id="rId41"/>
    <p:sldId id="387" r:id="rId42"/>
    <p:sldId id="388" r:id="rId43"/>
    <p:sldId id="389" r:id="rId44"/>
    <p:sldId id="346" r:id="rId45"/>
    <p:sldId id="390" r:id="rId46"/>
    <p:sldId id="391" r:id="rId47"/>
    <p:sldId id="3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52E20B-0AD9-46A8-BA20-28E790698223}">
          <p14:sldIdLst>
            <p14:sldId id="256"/>
            <p14:sldId id="340"/>
            <p14:sldId id="394"/>
            <p14:sldId id="395"/>
            <p14:sldId id="396"/>
            <p14:sldId id="397"/>
            <p14:sldId id="386"/>
            <p14:sldId id="350"/>
            <p14:sldId id="360"/>
            <p14:sldId id="353"/>
            <p14:sldId id="393"/>
            <p14:sldId id="371"/>
            <p14:sldId id="373"/>
            <p14:sldId id="372"/>
            <p14:sldId id="356"/>
            <p14:sldId id="375"/>
            <p14:sldId id="352"/>
            <p14:sldId id="357"/>
            <p14:sldId id="354"/>
            <p14:sldId id="355"/>
            <p14:sldId id="385"/>
            <p14:sldId id="359"/>
            <p14:sldId id="358"/>
            <p14:sldId id="361"/>
            <p14:sldId id="362"/>
            <p14:sldId id="370"/>
            <p14:sldId id="348"/>
            <p14:sldId id="365"/>
            <p14:sldId id="368"/>
            <p14:sldId id="369"/>
            <p14:sldId id="367"/>
            <p14:sldId id="384"/>
            <p14:sldId id="366"/>
            <p14:sldId id="376"/>
            <p14:sldId id="377"/>
            <p14:sldId id="347"/>
            <p14:sldId id="380"/>
            <p14:sldId id="381"/>
            <p14:sldId id="382"/>
            <p14:sldId id="383"/>
            <p14:sldId id="387"/>
            <p14:sldId id="388"/>
            <p14:sldId id="389"/>
            <p14:sldId id="346"/>
            <p14:sldId id="390"/>
            <p14:sldId id="391"/>
            <p14:sldId id="3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1E"/>
    <a:srgbClr val="00642D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sp.net mv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7675" y="-304800"/>
            <a:ext cx="44862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Document 20"/>
          <p:cNvSpPr/>
          <p:nvPr userDrawn="1"/>
        </p:nvSpPr>
        <p:spPr>
          <a:xfrm rot="10800000">
            <a:off x="-47172" y="4343402"/>
            <a:ext cx="9220201" cy="2514598"/>
          </a:xfrm>
          <a:prstGeom prst="flowChartDocumen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" y="5581473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562602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32552"/>
            <a:ext cx="2133600" cy="365125"/>
          </a:xfrm>
        </p:spPr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32552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32552"/>
            <a:ext cx="2133600" cy="365125"/>
          </a:xfrm>
        </p:spPr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0800000">
            <a:off x="-47174" y="4423231"/>
            <a:ext cx="9220201" cy="2514598"/>
          </a:xfrm>
          <a:prstGeom prst="flowChartDocumen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965" y="2514599"/>
            <a:ext cx="5736635" cy="1905000"/>
          </a:xfrm>
          <a:noFill/>
        </p:spPr>
        <p:txBody>
          <a:bodyPr anchor="b">
            <a:noAutofit/>
          </a:bodyPr>
          <a:lstStyle>
            <a:lvl1pPr algn="r">
              <a:defRPr sz="6000" b="1" cap="small" spc="0" baseline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3965" y="4778516"/>
            <a:ext cx="5736635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ThS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. </a:t>
            </a: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Nguyễn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sz="2800" b="1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Nghiệm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0913.745.789 -</a:t>
            </a:r>
            <a:r>
              <a:rPr lang="en-US" sz="2800" b="1" cap="none" spc="0" baseline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NghiemN@fpt.edu.vn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730477" y="2438446"/>
            <a:ext cx="2129972" cy="205735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8" y="2971846"/>
            <a:ext cx="1523810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19200"/>
            <a:ext cx="8458200" cy="4906963"/>
          </a:xfrm>
        </p:spPr>
        <p:txBody>
          <a:bodyPr/>
          <a:lstStyle>
            <a:lvl1pPr marL="342900" indent="-342900">
              <a:buClr>
                <a:srgbClr val="002060"/>
              </a:buClr>
              <a:buSzPct val="100000"/>
              <a:buFont typeface="Wingdings" pitchFamily="2" charset="2"/>
              <a:buChar char="¤"/>
              <a:defRPr>
                <a:effectLst/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002060"/>
              </a:buClr>
              <a:buFont typeface="Wingdings" pitchFamily="2" charset="2"/>
              <a:buChar char=""/>
              <a:defRPr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002060"/>
              </a:buClr>
              <a:buFont typeface="Courier New" pitchFamily="49" charset="0"/>
              <a:buChar char="o"/>
              <a:defRPr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002060"/>
              </a:buClr>
              <a:buFont typeface="Arial" pitchFamily="34" charset="0"/>
              <a:buChar char="•"/>
              <a:defRPr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002060"/>
              </a:buClr>
              <a:buFont typeface="Courier New" pitchFamily="49" charset="0"/>
              <a:buChar char="o"/>
              <a:defRPr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 Click </a:t>
            </a:r>
            <a:r>
              <a:rPr lang="en-US" dirty="0" smtClean="0"/>
              <a:t>to edit Master text styles</a:t>
            </a:r>
          </a:p>
          <a:p>
            <a:pPr lvl="1"/>
            <a:r>
              <a:rPr lang="en-US" dirty="0" smtClean="0"/>
              <a:t> Second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 Third </a:t>
            </a:r>
            <a:r>
              <a:rPr lang="en-US" dirty="0" smtClean="0"/>
              <a:t>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Image result for asp.net mv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341"/>
            <a:ext cx="1143000" cy="8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914400"/>
          </a:xfrm>
        </p:spPr>
        <p:txBody>
          <a:bodyPr anchor="t"/>
          <a:lstStyle>
            <a:lvl1pPr algn="ctr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0800000">
            <a:off x="-47172" y="4343402"/>
            <a:ext cx="9220201" cy="2514598"/>
          </a:xfrm>
          <a:prstGeom prst="flowChartDocument">
            <a:avLst/>
          </a:prstGeom>
          <a:solidFill>
            <a:srgbClr val="004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-47174" y="4423231"/>
            <a:ext cx="9220201" cy="2514598"/>
          </a:xfrm>
          <a:prstGeom prst="flowChartDocumen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sp.net mv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51" y="476250"/>
            <a:ext cx="52387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286000"/>
            <a:ext cx="5410200" cy="19050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cs typeface="Segoe UI" pitchFamily="34" charset="0"/>
              </a:rPr>
              <a:t>Giới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thiệu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248228"/>
            <a:ext cx="73628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Student</a:t>
            </a:r>
          </a:p>
          <a:p>
            <a:r>
              <a:rPr lang="en-US" dirty="0"/>
              <a:t>View: Index</a:t>
            </a:r>
          </a:p>
          <a:p>
            <a:r>
              <a:rPr lang="en-US" dirty="0" smtClean="0"/>
              <a:t>Controller: </a:t>
            </a:r>
            <a:r>
              <a:rPr lang="en-US" dirty="0" err="1" smtClean="0"/>
              <a:t>StudentController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4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41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13057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8" y="1301659"/>
            <a:ext cx="6781800" cy="4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5791200" cy="450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5043" y="4258270"/>
            <a:ext cx="4924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Giả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mạo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yêu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cầu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3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9225"/>
            <a:ext cx="7848600" cy="40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15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 smtClean="0"/>
              <a:t>ValidateAntiForgeryToken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990600" y="4876800"/>
            <a:ext cx="2921001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</a:t>
            </a:r>
          </a:p>
          <a:p>
            <a:pPr algn="ctr"/>
            <a:r>
              <a:rPr lang="en-US" dirty="0"/>
              <a:t>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5181600" y="4876800"/>
            <a:ext cx="3200400" cy="13716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ValidateAntiForgeryToken</a:t>
            </a:r>
            <a:r>
              <a:rPr lang="en-US" dirty="0" smtClean="0"/>
              <a:t>]</a:t>
            </a:r>
          </a:p>
          <a:p>
            <a:pPr algn="ctr"/>
            <a:r>
              <a:rPr lang="en-US" b="1" dirty="0" smtClean="0"/>
              <a:t>Action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1601" y="5562600"/>
            <a:ext cx="1269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4019" y="4258270"/>
            <a:ext cx="4426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Chống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giả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mạo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87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2133600"/>
            <a:ext cx="8229600" cy="4495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View </a:t>
            </a:r>
            <a:r>
              <a:rPr lang="en-US" dirty="0" err="1" smtClean="0"/>
              <a:t>chứa</a:t>
            </a:r>
            <a:r>
              <a:rPr lang="en-US" dirty="0" smtClean="0"/>
              <a:t> form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86000"/>
            <a:ext cx="636508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2895600"/>
            <a:ext cx="396240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Anti-Forgery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[</a:t>
            </a:r>
            <a:r>
              <a:rPr lang="en-US" dirty="0" err="1"/>
              <a:t>ValidateAntiForgeryToken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581274"/>
            <a:ext cx="8229600" cy="4048126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0" y="2714171"/>
            <a:ext cx="5867400" cy="317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71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soát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r>
              <a:rPr lang="en-US" dirty="0" smtClean="0"/>
              <a:t> </a:t>
            </a:r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vi-VN" dirty="0" smtClean="0"/>
              <a:t>lệ</a:t>
            </a:r>
            <a:r>
              <a:rPr lang="en-US" dirty="0" smtClean="0"/>
              <a:t> </a:t>
            </a:r>
            <a:r>
              <a:rPr lang="vi-VN" dirty="0" smtClean="0"/>
              <a:t>nhập</a:t>
            </a:r>
            <a:r>
              <a:rPr lang="en-US" dirty="0" smtClean="0"/>
              <a:t> </a:t>
            </a:r>
            <a:r>
              <a:rPr lang="vi-VN" dirty="0" smtClean="0"/>
              <a:t>từ</a:t>
            </a:r>
            <a:r>
              <a:rPr lang="en-US" dirty="0" smtClean="0"/>
              <a:t> </a:t>
            </a:r>
            <a:r>
              <a:rPr lang="vi-VN" dirty="0" smtClean="0"/>
              <a:t>người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sẽ</a:t>
            </a:r>
            <a:r>
              <a:rPr lang="en-US" dirty="0" smtClean="0"/>
              <a:t> </a:t>
            </a:r>
            <a:r>
              <a:rPr lang="vi-VN" dirty="0" smtClean="0"/>
              <a:t>gây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lỗi</a:t>
            </a:r>
            <a:r>
              <a:rPr lang="en-US" dirty="0" smtClean="0"/>
              <a:t> </a:t>
            </a:r>
            <a:r>
              <a:rPr lang="vi-VN" dirty="0" smtClean="0"/>
              <a:t>khó</a:t>
            </a:r>
            <a:r>
              <a:rPr lang="en-US" dirty="0" smtClean="0"/>
              <a:t> </a:t>
            </a:r>
            <a:r>
              <a:rPr lang="vi-VN" dirty="0" smtClean="0"/>
              <a:t>lường</a:t>
            </a:r>
            <a:r>
              <a:rPr lang="en-US" dirty="0" smtClean="0"/>
              <a:t> =&gt; K</a:t>
            </a:r>
            <a:r>
              <a:rPr lang="vi-VN" dirty="0" smtClean="0"/>
              <a:t>iểm</a:t>
            </a:r>
            <a:r>
              <a:rPr lang="en-US" dirty="0" smtClean="0"/>
              <a:t> </a:t>
            </a:r>
            <a:r>
              <a:rPr lang="vi-VN" dirty="0" smtClean="0"/>
              <a:t>soát</a:t>
            </a:r>
            <a:r>
              <a:rPr lang="en-US" dirty="0" smtClean="0"/>
              <a:t>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r>
              <a:rPr lang="en-US" dirty="0" smtClean="0"/>
              <a:t>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luôn</a:t>
            </a:r>
            <a:r>
              <a:rPr lang="en-US" dirty="0" smtClean="0"/>
              <a:t> </a:t>
            </a:r>
            <a:r>
              <a:rPr lang="vi-VN" dirty="0" smtClean="0"/>
              <a:t>đóng</a:t>
            </a:r>
            <a:r>
              <a:rPr lang="en-US" dirty="0" smtClean="0"/>
              <a:t> </a:t>
            </a:r>
            <a:r>
              <a:rPr lang="vi-VN" dirty="0" smtClean="0"/>
              <a:t>vai</a:t>
            </a:r>
            <a:r>
              <a:rPr lang="en-US" dirty="0" smtClean="0"/>
              <a:t> </a:t>
            </a:r>
            <a:r>
              <a:rPr lang="vi-VN" dirty="0" smtClean="0"/>
              <a:t>trò</a:t>
            </a:r>
            <a:r>
              <a:rPr lang="en-US" dirty="0" smtClean="0"/>
              <a:t> </a:t>
            </a:r>
            <a:r>
              <a:rPr lang="vi-VN" dirty="0" smtClean="0"/>
              <a:t>quan</a:t>
            </a:r>
            <a:r>
              <a:rPr lang="en-US" dirty="0" smtClean="0"/>
              <a:t> </a:t>
            </a:r>
            <a:r>
              <a:rPr lang="vi-VN" dirty="0" smtClean="0"/>
              <a:t>trọng.</a:t>
            </a:r>
          </a:p>
          <a:p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lỗi</a:t>
            </a:r>
            <a:r>
              <a:rPr lang="en-US" dirty="0" smtClean="0"/>
              <a:t> </a:t>
            </a:r>
            <a:r>
              <a:rPr lang="vi-VN" dirty="0" smtClean="0"/>
              <a:t>thường</a:t>
            </a:r>
            <a:r>
              <a:rPr lang="en-US" dirty="0" smtClean="0"/>
              <a:t> </a:t>
            </a:r>
            <a:r>
              <a:rPr lang="vi-VN" dirty="0" smtClean="0"/>
              <a:t>gặp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 smtClean="0"/>
          </a:p>
          <a:p>
            <a:pPr lvl="1"/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đúng</a:t>
            </a:r>
            <a:r>
              <a:rPr lang="en-US" dirty="0" smtClean="0"/>
              <a:t> </a:t>
            </a:r>
            <a:r>
              <a:rPr lang="vi-VN" dirty="0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dạng</a:t>
            </a:r>
            <a:r>
              <a:rPr lang="en-US" dirty="0" smtClean="0"/>
              <a:t> </a:t>
            </a:r>
          </a:p>
          <a:p>
            <a:pPr lvl="1"/>
            <a:r>
              <a:rPr lang="vi-VN" dirty="0" smtClean="0"/>
              <a:t>Sai</a:t>
            </a:r>
            <a:r>
              <a:rPr lang="en-US" dirty="0" smtClean="0"/>
              <a:t> </a:t>
            </a:r>
            <a:r>
              <a:rPr lang="vi-VN" dirty="0" smtClean="0"/>
              <a:t>kiểu</a:t>
            </a:r>
            <a:r>
              <a:rPr lang="en-US" dirty="0" smtClean="0"/>
              <a:t> </a:t>
            </a:r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nguyên, số</a:t>
            </a:r>
            <a:r>
              <a:rPr lang="en-US" dirty="0" smtClean="0"/>
              <a:t> </a:t>
            </a:r>
            <a:r>
              <a:rPr lang="vi-VN" dirty="0" smtClean="0"/>
              <a:t>thực, ngày</a:t>
            </a:r>
            <a:r>
              <a:rPr lang="en-US" dirty="0" smtClean="0"/>
              <a:t> </a:t>
            </a:r>
            <a:r>
              <a:rPr lang="vi-VN" dirty="0" smtClean="0"/>
              <a:t>giờ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vi,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573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133600"/>
            <a:ext cx="77152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344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Side/Server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smtClean="0"/>
              <a:t>client:</a:t>
            </a:r>
          </a:p>
          <a:p>
            <a:pPr lvl="1"/>
            <a:r>
              <a:rPr lang="en-US" dirty="0" err="1" smtClean="0"/>
              <a:t>Ưu</a:t>
            </a:r>
            <a:endParaRPr lang="en-US" dirty="0" smtClean="0"/>
          </a:p>
          <a:p>
            <a:pPr lvl="2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=&gt; </a:t>
            </a:r>
            <a:r>
              <a:rPr lang="en-US" dirty="0" err="1"/>
              <a:t>t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endParaRPr lang="en-US" dirty="0" smtClean="0"/>
          </a:p>
          <a:p>
            <a:pPr lvl="2"/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 </a:t>
            </a:r>
            <a:endParaRPr lang="en-US" dirty="0" smtClean="0"/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 smtClean="0"/>
          </a:p>
          <a:p>
            <a:pPr lvl="2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Nhược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5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MS.NET MVC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3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4548"/>
            <a:ext cx="8202110" cy="501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1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8081" y="4258270"/>
            <a:ext cx="5218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Kiểm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soát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dữ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liệu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3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1-Model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smtClean="0"/>
              <a:t>[Required][</a:t>
            </a:r>
            <a:r>
              <a:rPr lang="en-US" dirty="0" err="1" smtClean="0"/>
              <a:t>EmailAddress</a:t>
            </a:r>
            <a:r>
              <a:rPr lang="en-US" dirty="0" smtClean="0"/>
              <a:t>][Range][</a:t>
            </a:r>
            <a:r>
              <a:rPr lang="en-US" dirty="0" err="1" smtClean="0"/>
              <a:t>StringLength</a:t>
            </a:r>
            <a:r>
              <a:rPr lang="en-US" dirty="0" smtClean="0"/>
              <a:t>]</a:t>
            </a:r>
          </a:p>
          <a:p>
            <a:r>
              <a:rPr lang="en-US" dirty="0" smtClean="0"/>
              <a:t>2-View</a:t>
            </a:r>
          </a:p>
          <a:p>
            <a:pPr lvl="1"/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jqueryval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Scripts.Render</a:t>
            </a:r>
            <a:r>
              <a:rPr lang="en-US" dirty="0" smtClean="0"/>
              <a:t>("~/bundles/</a:t>
            </a:r>
            <a:r>
              <a:rPr lang="en-US" dirty="0" err="1" smtClean="0"/>
              <a:t>jqueryval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Html.ValidationMessageFor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Html.ValidationSummary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3-Controller</a:t>
            </a:r>
          </a:p>
          <a:p>
            <a:pPr lvl="1"/>
            <a:r>
              <a:rPr lang="en-US" dirty="0" err="1" smtClean="0"/>
              <a:t>ModelState.IsValid</a:t>
            </a:r>
            <a:endParaRPr lang="en-US" dirty="0" smtClean="0"/>
          </a:p>
          <a:p>
            <a:pPr lvl="1"/>
            <a:r>
              <a:rPr lang="en-US" dirty="0" err="1" smtClean="0"/>
              <a:t>ModelState.AddModelError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2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600" cy="5257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5562600" cy="43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1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8107" cy="372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0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01000" cy="431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14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8229600" cy="5257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12954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358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</p:spTree>
    <p:extLst>
      <p:ext uri="{BB962C8B-B14F-4D97-AF65-F5344CB8AC3E}">
        <p14:creationId xmlns:p14="http://schemas.microsoft.com/office/powerpoint/2010/main" val="238941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– Cross 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743200"/>
            <a:ext cx="70389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583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535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09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148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9461" y="4258270"/>
            <a:ext cx="545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phép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tiêm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mã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335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/>
              <a:t>ValidateInput</a:t>
            </a:r>
            <a:r>
              <a:rPr lang="en-US" dirty="0"/>
              <a:t>(false</a:t>
            </a:r>
            <a:r>
              <a:rPr lang="en-US" dirty="0" smtClean="0"/>
              <a:t>)]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action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AllowHtml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Html.Raw</a:t>
            </a:r>
            <a:r>
              <a:rPr lang="en-US" dirty="0" smtClean="0"/>
              <a:t>(</a:t>
            </a:r>
            <a:r>
              <a:rPr lang="en-US" dirty="0" err="1" smtClean="0"/>
              <a:t>HtmlText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10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action Save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358380"/>
            <a:ext cx="8229600" cy="427101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4581"/>
            <a:ext cx="7620000" cy="312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65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Description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438400"/>
            <a:ext cx="82296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63172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4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6188"/>
            <a:ext cx="8305800" cy="545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HTML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57200" y="2514600"/>
            <a:ext cx="8229600" cy="4114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57500"/>
            <a:ext cx="549041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106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9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Authenticate &amp; Authorize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3314" name="Picture 2" descr="http://2we26u4fam7n16rz3a44uhbe1bq2.wpengine.netdna-cdn.com/wp-content/uploads/082412_1834_Chapter11I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295400"/>
            <a:ext cx="52863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downloads.eviware.s3.amazonaws.com/web_site_images/soapui/web_images/Dojo/Testing_Dojo_Illustrations_03_Authentication_VS_Author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50688"/>
            <a:ext cx="2819400" cy="42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85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[Authorize]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[Authorize]</a:t>
            </a:r>
          </a:p>
          <a:p>
            <a:pPr lvl="1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Authorize] </a:t>
            </a:r>
            <a:r>
              <a:rPr lang="en-US" dirty="0" err="1" smtClean="0"/>
              <a:t>với</a:t>
            </a:r>
            <a:r>
              <a:rPr lang="en-US" dirty="0" smtClean="0"/>
              <a:t> controller 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controller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[Authorize]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action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AllowAnonymous</a:t>
            </a:r>
            <a:r>
              <a:rPr lang="en-US" dirty="0" smtClean="0"/>
              <a:t>]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37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7" y="1763684"/>
            <a:ext cx="3790476" cy="2733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5558" y="4258270"/>
            <a:ext cx="6063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Phân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quyền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sử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dụng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21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477000" cy="432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32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219200"/>
            <a:ext cx="82296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3975"/>
            <a:ext cx="7239000" cy="43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357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User.Identity.Name</a:t>
            </a:r>
            <a:endParaRPr lang="en-US" dirty="0" smtClean="0"/>
          </a:p>
          <a:p>
            <a:r>
              <a:rPr lang="en-US" dirty="0" err="1" smtClean="0"/>
              <a:t>User.Identity.IsAuthenticated</a:t>
            </a:r>
            <a:endParaRPr lang="en-US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5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vi-VN" dirty="0" smtClean="0"/>
              <a:t>C</a:t>
            </a:r>
            <a:r>
              <a:rPr lang="vi-VN" dirty="0"/>
              <a:t>#, VB.NET</a:t>
            </a:r>
          </a:p>
          <a:p>
            <a:r>
              <a:rPr lang="en-US" dirty="0" smtClean="0"/>
              <a:t>Ổ</a:t>
            </a:r>
            <a:r>
              <a:rPr lang="vi-VN" dirty="0" smtClean="0"/>
              <a:t>n</a:t>
            </a:r>
            <a:r>
              <a:rPr lang="en-US" dirty="0" smtClean="0"/>
              <a:t> </a:t>
            </a:r>
            <a:r>
              <a:rPr lang="vi-VN" dirty="0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trên</a:t>
            </a:r>
            <a:r>
              <a:rPr lang="en-US" dirty="0" smtClean="0"/>
              <a:t> </a:t>
            </a:r>
            <a:r>
              <a:rPr lang="vi-VN" dirty="0" smtClean="0"/>
              <a:t>Windows</a:t>
            </a:r>
            <a:endParaRPr lang="vi-VN" dirty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 err="1"/>
              <a:t>toàn</a:t>
            </a:r>
            <a:endParaRPr lang="en-US" dirty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9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16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2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forgery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62144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 mạo người 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website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website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hacker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ý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tồi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-&gt; </a:t>
            </a:r>
            <a:r>
              <a:rPr lang="en-US" dirty="0" err="1" smtClean="0"/>
              <a:t>đầy</a:t>
            </a:r>
            <a:r>
              <a:rPr lang="en-US" dirty="0" smtClean="0"/>
              <a:t> CSDL/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…</a:t>
            </a:r>
            <a:endParaRPr lang="en-US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63035" y="5295595"/>
            <a:ext cx="685138" cy="514920"/>
            <a:chOff x="1632" y="1248"/>
            <a:chExt cx="2682" cy="2286"/>
          </a:xfrm>
          <a:scene3d>
            <a:camera prst="perspectiveFront"/>
            <a:lightRig rig="threePt" dir="t"/>
          </a:scene3d>
        </p:grpSpPr>
        <p:sp>
          <p:nvSpPr>
            <p:cNvPr id="5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6477000" y="4608041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8" idx="7"/>
          </p:cNvCxnSpPr>
          <p:nvPr/>
        </p:nvCxnSpPr>
        <p:spPr>
          <a:xfrm>
            <a:off x="2362200" y="5512916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600" y="5215318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93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Captcha</a:t>
            </a:r>
            <a:r>
              <a:rPr lang="en-US" dirty="0" smtClean="0"/>
              <a:t>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“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mù</a:t>
            </a:r>
            <a:r>
              <a:rPr lang="en-US" dirty="0" smtClean="0"/>
              <a:t>”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Anti Forgery: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2050" name="Picture 2" descr="http://www.captcha.net/images/recaptcha-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4343400" cy="17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706</Words>
  <Application>Microsoft Office PowerPoint</Application>
  <PresentationFormat>On-screen Show (4:3)</PresentationFormat>
  <Paragraphs>134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Giới thiệu</vt:lpstr>
      <vt:lpstr>Nội dung</vt:lpstr>
      <vt:lpstr>ASP.NET MVC</vt:lpstr>
      <vt:lpstr>MVC Framework</vt:lpstr>
      <vt:lpstr>ASP.NET MVC</vt:lpstr>
      <vt:lpstr>Chương trình học</vt:lpstr>
      <vt:lpstr>Anti forgery</vt:lpstr>
      <vt:lpstr>Giả mạo người dùng</vt:lpstr>
      <vt:lpstr>Chống giả mạo người dùng</vt:lpstr>
      <vt:lpstr>Tình huống</vt:lpstr>
      <vt:lpstr>Giải quyết tình huống</vt:lpstr>
      <vt:lpstr>Model Code</vt:lpstr>
      <vt:lpstr>View Code</vt:lpstr>
      <vt:lpstr>Controller Code</vt:lpstr>
      <vt:lpstr>PowerPoint Presentation</vt:lpstr>
      <vt:lpstr>Giả mạo yêu cầu</vt:lpstr>
      <vt:lpstr>Anti Forgery</vt:lpstr>
      <vt:lpstr>PowerPoint Presentation</vt:lpstr>
      <vt:lpstr>View Code</vt:lpstr>
      <vt:lpstr>Controller</vt:lpstr>
      <vt:lpstr>Validation</vt:lpstr>
      <vt:lpstr>Kiểm soát dữ liệu</vt:lpstr>
      <vt:lpstr>Mô hình kiểm lỗi</vt:lpstr>
      <vt:lpstr>Client Side/Server Side</vt:lpstr>
      <vt:lpstr>Phương pháp kết hợp</vt:lpstr>
      <vt:lpstr>Validation</vt:lpstr>
      <vt:lpstr>PowerPoint Presentation</vt:lpstr>
      <vt:lpstr>Thực hiện kiểm lỗi</vt:lpstr>
      <vt:lpstr>Model Code</vt:lpstr>
      <vt:lpstr>View Code</vt:lpstr>
      <vt:lpstr>Controller Code</vt:lpstr>
      <vt:lpstr>Cross Site Scripting</vt:lpstr>
      <vt:lpstr>XSS – Cross Site Scripting</vt:lpstr>
      <vt:lpstr>Rich Text Editor</vt:lpstr>
      <vt:lpstr>MVC ngăn chặn mã HTML</vt:lpstr>
      <vt:lpstr>PowerPoint Presentation</vt:lpstr>
      <vt:lpstr>Cài đặt mã</vt:lpstr>
      <vt:lpstr>Controller Code</vt:lpstr>
      <vt:lpstr>Model Code</vt:lpstr>
      <vt:lpstr>View Code</vt:lpstr>
      <vt:lpstr>Authentication &amp; authorization</vt:lpstr>
      <vt:lpstr>Authenticate &amp; Authorize là gì ?</vt:lpstr>
      <vt:lpstr>Authentication</vt:lpstr>
      <vt:lpstr>PowerPoint Presentation</vt:lpstr>
      <vt:lpstr>Authentication</vt:lpstr>
      <vt:lpstr>Authorization</vt:lpstr>
      <vt:lpstr>Lập trình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 k550j</cp:lastModifiedBy>
  <cp:revision>156</cp:revision>
  <dcterms:created xsi:type="dcterms:W3CDTF">2015-06-04T04:26:46Z</dcterms:created>
  <dcterms:modified xsi:type="dcterms:W3CDTF">2016-09-10T04:31:25Z</dcterms:modified>
</cp:coreProperties>
</file>