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1" r:id="rId10"/>
    <p:sldId id="263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9799" autoAdjust="0"/>
  </p:normalViewPr>
  <p:slideViewPr>
    <p:cSldViewPr snapToGrid="0">
      <p:cViewPr varScale="1">
        <p:scale>
          <a:sx n="50" d="100"/>
          <a:sy n="50" d="100"/>
        </p:scale>
        <p:origin x="150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1266" y="-18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DE5CA9-5970-4F7D-A227-329E2864982D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BC6484A8-9BCA-4AE0-9171-A38168A3012B}">
      <dgm:prSet phldrT="[Text]"/>
      <dgm:spPr/>
      <dgm:t>
        <a:bodyPr/>
        <a:lstStyle/>
        <a:p>
          <a:r>
            <a:rPr lang="en-GB" dirty="0" err="1"/>
            <a:t>Đặt</a:t>
          </a:r>
          <a:r>
            <a:rPr lang="en-GB" dirty="0"/>
            <a:t> </a:t>
          </a:r>
          <a:r>
            <a:rPr lang="en-GB" dirty="0" err="1"/>
            <a:t>vấn</a:t>
          </a:r>
          <a:r>
            <a:rPr lang="en-GB" dirty="0"/>
            <a:t> </a:t>
          </a:r>
          <a:r>
            <a:rPr lang="en-GB" dirty="0" err="1"/>
            <a:t>đề</a:t>
          </a:r>
          <a:endParaRPr lang="en-GB" dirty="0"/>
        </a:p>
      </dgm:t>
    </dgm:pt>
    <dgm:pt modelId="{F367C30D-C513-4979-8914-8AC8B7EEA2CF}" type="parTrans" cxnId="{341DB6B0-C372-4ADA-B902-A1AD22ECAC7C}">
      <dgm:prSet/>
      <dgm:spPr/>
      <dgm:t>
        <a:bodyPr/>
        <a:lstStyle/>
        <a:p>
          <a:endParaRPr lang="en-GB"/>
        </a:p>
      </dgm:t>
    </dgm:pt>
    <dgm:pt modelId="{3C619CE8-FEF6-4768-80C0-E8AF7D1D8F6D}" type="sibTrans" cxnId="{341DB6B0-C372-4ADA-B902-A1AD22ECAC7C}">
      <dgm:prSet/>
      <dgm:spPr/>
      <dgm:t>
        <a:bodyPr/>
        <a:lstStyle/>
        <a:p>
          <a:endParaRPr lang="en-GB"/>
        </a:p>
      </dgm:t>
    </dgm:pt>
    <dgm:pt modelId="{BEF6E82D-27BC-40FB-A60E-1899460EC6E3}">
      <dgm:prSet/>
      <dgm:spPr/>
      <dgm:t>
        <a:bodyPr/>
        <a:lstStyle/>
        <a:p>
          <a:r>
            <a:rPr lang="en-GB" dirty="0" err="1"/>
            <a:t>Lựa</a:t>
          </a:r>
          <a:r>
            <a:rPr lang="en-GB" dirty="0"/>
            <a:t> </a:t>
          </a:r>
          <a:r>
            <a:rPr lang="en-GB" dirty="0" err="1"/>
            <a:t>chọn</a:t>
          </a:r>
          <a:r>
            <a:rPr lang="en-GB" dirty="0"/>
            <a:t> </a:t>
          </a:r>
          <a:r>
            <a:rPr lang="en-GB" dirty="0" err="1"/>
            <a:t>giải</a:t>
          </a:r>
          <a:r>
            <a:rPr lang="en-GB" dirty="0"/>
            <a:t> </a:t>
          </a:r>
          <a:r>
            <a:rPr lang="en-GB" dirty="0" err="1"/>
            <a:t>pháp</a:t>
          </a:r>
          <a:endParaRPr lang="en-GB" dirty="0"/>
        </a:p>
      </dgm:t>
    </dgm:pt>
    <dgm:pt modelId="{FB412065-6997-4CFD-80DD-6E060FAD8C73}" type="parTrans" cxnId="{976000BE-DF36-4B8E-A01E-6ACB74F2C764}">
      <dgm:prSet/>
      <dgm:spPr/>
      <dgm:t>
        <a:bodyPr/>
        <a:lstStyle/>
        <a:p>
          <a:endParaRPr lang="en-GB"/>
        </a:p>
      </dgm:t>
    </dgm:pt>
    <dgm:pt modelId="{5FFA7186-26E7-405E-A0EC-F517626E3D15}" type="sibTrans" cxnId="{976000BE-DF36-4B8E-A01E-6ACB74F2C764}">
      <dgm:prSet/>
      <dgm:spPr/>
      <dgm:t>
        <a:bodyPr/>
        <a:lstStyle/>
        <a:p>
          <a:endParaRPr lang="en-GB"/>
        </a:p>
      </dgm:t>
    </dgm:pt>
    <dgm:pt modelId="{11C27EBE-A954-42C1-A58A-15AD615AD5D1}">
      <dgm:prSet/>
      <dgm:spPr/>
      <dgm:t>
        <a:bodyPr/>
        <a:lstStyle/>
        <a:p>
          <a:r>
            <a:rPr lang="en-GB" dirty="0" err="1"/>
            <a:t>Xây</a:t>
          </a:r>
          <a:r>
            <a:rPr lang="en-GB" dirty="0"/>
            <a:t> </a:t>
          </a:r>
          <a:r>
            <a:rPr lang="en-GB" dirty="0" err="1"/>
            <a:t>dựng</a:t>
          </a:r>
          <a:r>
            <a:rPr lang="en-GB" dirty="0"/>
            <a:t> </a:t>
          </a:r>
          <a:r>
            <a:rPr lang="en-GB" dirty="0" err="1"/>
            <a:t>hệ</a:t>
          </a:r>
          <a:r>
            <a:rPr lang="en-GB" dirty="0"/>
            <a:t> </a:t>
          </a:r>
          <a:r>
            <a:rPr lang="en-GB" dirty="0" err="1"/>
            <a:t>thống</a:t>
          </a:r>
          <a:endParaRPr lang="en-GB" dirty="0"/>
        </a:p>
      </dgm:t>
    </dgm:pt>
    <dgm:pt modelId="{8EE1946A-0800-498E-A2B5-B1EEB270DD0B}" type="parTrans" cxnId="{C2301EEB-9D26-4912-87C2-FC3474DFB12D}">
      <dgm:prSet/>
      <dgm:spPr/>
      <dgm:t>
        <a:bodyPr/>
        <a:lstStyle/>
        <a:p>
          <a:endParaRPr lang="en-GB"/>
        </a:p>
      </dgm:t>
    </dgm:pt>
    <dgm:pt modelId="{2EE5FB2C-665B-4FD7-97AB-32DEA3EFBADB}" type="sibTrans" cxnId="{C2301EEB-9D26-4912-87C2-FC3474DFB12D}">
      <dgm:prSet/>
      <dgm:spPr/>
      <dgm:t>
        <a:bodyPr/>
        <a:lstStyle/>
        <a:p>
          <a:endParaRPr lang="en-GB"/>
        </a:p>
      </dgm:t>
    </dgm:pt>
    <dgm:pt modelId="{9F942CB2-FB9A-4FE8-937D-1CBDE95A9914}">
      <dgm:prSet/>
      <dgm:spPr/>
      <dgm:t>
        <a:bodyPr/>
        <a:lstStyle/>
        <a:p>
          <a:r>
            <a:rPr lang="en-GB" dirty="0" err="1"/>
            <a:t>Kết</a:t>
          </a:r>
          <a:r>
            <a:rPr lang="en-GB" dirty="0"/>
            <a:t> </a:t>
          </a:r>
          <a:r>
            <a:rPr lang="en-GB" dirty="0" err="1"/>
            <a:t>luận</a:t>
          </a:r>
          <a:endParaRPr lang="en-GB" dirty="0"/>
        </a:p>
      </dgm:t>
    </dgm:pt>
    <dgm:pt modelId="{B386AE02-7A8F-4A8E-853A-D593DBC29D27}" type="parTrans" cxnId="{F4D2F952-DE07-4905-A573-35A4BEDA60C9}">
      <dgm:prSet/>
      <dgm:spPr/>
      <dgm:t>
        <a:bodyPr/>
        <a:lstStyle/>
        <a:p>
          <a:endParaRPr lang="en-GB"/>
        </a:p>
      </dgm:t>
    </dgm:pt>
    <dgm:pt modelId="{550A29C9-6583-4553-A67D-869C84896C65}" type="sibTrans" cxnId="{F4D2F952-DE07-4905-A573-35A4BEDA60C9}">
      <dgm:prSet/>
      <dgm:spPr/>
      <dgm:t>
        <a:bodyPr/>
        <a:lstStyle/>
        <a:p>
          <a:endParaRPr lang="en-GB"/>
        </a:p>
      </dgm:t>
    </dgm:pt>
    <dgm:pt modelId="{1DB5986B-C05C-4FDE-BAB4-FB7C70BFB2EC}">
      <dgm:prSet/>
      <dgm:spPr/>
      <dgm:t>
        <a:bodyPr/>
        <a:lstStyle/>
        <a:p>
          <a:r>
            <a:rPr lang="en-GB" dirty="0" err="1"/>
            <a:t>Phần</a:t>
          </a:r>
          <a:r>
            <a:rPr lang="en-GB" dirty="0"/>
            <a:t> </a:t>
          </a:r>
          <a:r>
            <a:rPr lang="en-GB" dirty="0" err="1"/>
            <a:t>mở</a:t>
          </a:r>
          <a:r>
            <a:rPr lang="en-GB" dirty="0"/>
            <a:t> </a:t>
          </a:r>
          <a:r>
            <a:rPr lang="en-GB" dirty="0" err="1"/>
            <a:t>rộng</a:t>
          </a:r>
          <a:endParaRPr lang="en-GB" dirty="0"/>
        </a:p>
      </dgm:t>
    </dgm:pt>
    <dgm:pt modelId="{272FB7A6-FE8D-4BCA-8AA1-FA3A92DFC3B8}" type="parTrans" cxnId="{00844198-875E-4302-8B4D-E8A35E67BC83}">
      <dgm:prSet/>
      <dgm:spPr/>
      <dgm:t>
        <a:bodyPr/>
        <a:lstStyle/>
        <a:p>
          <a:endParaRPr lang="en-GB"/>
        </a:p>
      </dgm:t>
    </dgm:pt>
    <dgm:pt modelId="{D640FF73-B8BB-4ADB-A3C9-FD2356109B1B}" type="sibTrans" cxnId="{00844198-875E-4302-8B4D-E8A35E67BC83}">
      <dgm:prSet/>
      <dgm:spPr/>
      <dgm:t>
        <a:bodyPr/>
        <a:lstStyle/>
        <a:p>
          <a:endParaRPr lang="en-GB"/>
        </a:p>
      </dgm:t>
    </dgm:pt>
    <dgm:pt modelId="{D15CB70A-C36A-4A95-AB86-75E0E952B258}">
      <dgm:prSet/>
      <dgm:spPr/>
      <dgm:t>
        <a:bodyPr/>
        <a:lstStyle/>
        <a:p>
          <a:r>
            <a:rPr lang="en-GB" dirty="0" err="1"/>
            <a:t>Các</a:t>
          </a:r>
          <a:r>
            <a:rPr lang="en-GB" dirty="0"/>
            <a:t> </a:t>
          </a:r>
          <a:r>
            <a:rPr lang="en-GB" dirty="0" err="1"/>
            <a:t>đối</a:t>
          </a:r>
          <a:r>
            <a:rPr lang="en-GB" dirty="0"/>
            <a:t> </a:t>
          </a:r>
          <a:r>
            <a:rPr lang="en-GB" dirty="0" err="1"/>
            <a:t>tượng</a:t>
          </a:r>
          <a:r>
            <a:rPr lang="en-GB" dirty="0"/>
            <a:t> </a:t>
          </a:r>
          <a:r>
            <a:rPr lang="en-GB" dirty="0" err="1"/>
            <a:t>sử</a:t>
          </a:r>
          <a:r>
            <a:rPr lang="en-GB" dirty="0"/>
            <a:t> </a:t>
          </a:r>
          <a:r>
            <a:rPr lang="en-GB" dirty="0" err="1"/>
            <a:t>dụng</a:t>
          </a:r>
          <a:r>
            <a:rPr lang="en-GB" dirty="0"/>
            <a:t> </a:t>
          </a:r>
          <a:r>
            <a:rPr lang="en-GB" dirty="0" err="1"/>
            <a:t>hệ</a:t>
          </a:r>
          <a:r>
            <a:rPr lang="en-GB" dirty="0"/>
            <a:t> </a:t>
          </a:r>
          <a:r>
            <a:rPr lang="en-GB" dirty="0" err="1"/>
            <a:t>thống</a:t>
          </a:r>
          <a:endParaRPr lang="en-GB" dirty="0"/>
        </a:p>
      </dgm:t>
    </dgm:pt>
    <dgm:pt modelId="{DFF742A4-0CB9-4BDA-9E60-01665C769595}" type="parTrans" cxnId="{7290C451-6254-4532-AA69-2D2DB0F0274A}">
      <dgm:prSet/>
      <dgm:spPr/>
      <dgm:t>
        <a:bodyPr/>
        <a:lstStyle/>
        <a:p>
          <a:endParaRPr lang="en-GB"/>
        </a:p>
      </dgm:t>
    </dgm:pt>
    <dgm:pt modelId="{BBB66487-1C93-4806-A688-FF6885F37886}" type="sibTrans" cxnId="{7290C451-6254-4532-AA69-2D2DB0F0274A}">
      <dgm:prSet/>
      <dgm:spPr/>
      <dgm:t>
        <a:bodyPr/>
        <a:lstStyle/>
        <a:p>
          <a:endParaRPr lang="en-GB"/>
        </a:p>
      </dgm:t>
    </dgm:pt>
    <dgm:pt modelId="{D51AFCBE-1CD1-49C5-9419-D49E9A57F037}">
      <dgm:prSet/>
      <dgm:spPr/>
      <dgm:t>
        <a:bodyPr/>
        <a:lstStyle/>
        <a:p>
          <a:r>
            <a:rPr lang="en-GB"/>
            <a:t>Cơ sở dữ liệu trong hệ thống</a:t>
          </a:r>
          <a:endParaRPr lang="en-GB" dirty="0"/>
        </a:p>
      </dgm:t>
    </dgm:pt>
    <dgm:pt modelId="{BB8902EC-E2AF-42BD-8BCC-1D0C54509B52}" type="parTrans" cxnId="{6423C9A1-2F4F-4A03-8795-C9E6077FF352}">
      <dgm:prSet/>
      <dgm:spPr/>
      <dgm:t>
        <a:bodyPr/>
        <a:lstStyle/>
        <a:p>
          <a:endParaRPr lang="en-GB"/>
        </a:p>
      </dgm:t>
    </dgm:pt>
    <dgm:pt modelId="{789BCA12-8612-4383-BDED-427633A6D2EC}" type="sibTrans" cxnId="{6423C9A1-2F4F-4A03-8795-C9E6077FF352}">
      <dgm:prSet/>
      <dgm:spPr/>
      <dgm:t>
        <a:bodyPr/>
        <a:lstStyle/>
        <a:p>
          <a:endParaRPr lang="en-GB"/>
        </a:p>
      </dgm:t>
    </dgm:pt>
    <dgm:pt modelId="{E43A36F7-96AB-49CE-9D0E-892E8529D9C2}" type="pres">
      <dgm:prSet presAssocID="{A4DE5CA9-5970-4F7D-A227-329E2864982D}" presName="linear" presStyleCnt="0">
        <dgm:presLayoutVars>
          <dgm:dir/>
          <dgm:animLvl val="lvl"/>
          <dgm:resizeHandles val="exact"/>
        </dgm:presLayoutVars>
      </dgm:prSet>
      <dgm:spPr/>
    </dgm:pt>
    <dgm:pt modelId="{CFF7CD53-3BEE-4640-B423-BB6C09D1A86E}" type="pres">
      <dgm:prSet presAssocID="{BC6484A8-9BCA-4AE0-9171-A38168A3012B}" presName="parentLin" presStyleCnt="0"/>
      <dgm:spPr/>
    </dgm:pt>
    <dgm:pt modelId="{D314216A-89DA-4023-912C-4D8E25B6465D}" type="pres">
      <dgm:prSet presAssocID="{BC6484A8-9BCA-4AE0-9171-A38168A3012B}" presName="parentLeftMargin" presStyleLbl="node1" presStyleIdx="0" presStyleCnt="5"/>
      <dgm:spPr/>
    </dgm:pt>
    <dgm:pt modelId="{3B5F44EE-0404-4B37-A6B1-187A3A887D73}" type="pres">
      <dgm:prSet presAssocID="{BC6484A8-9BCA-4AE0-9171-A38168A3012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7B1D7EC-EBA3-4F7B-9AFB-1A3E715F8820}" type="pres">
      <dgm:prSet presAssocID="{BC6484A8-9BCA-4AE0-9171-A38168A3012B}" presName="negativeSpace" presStyleCnt="0"/>
      <dgm:spPr/>
    </dgm:pt>
    <dgm:pt modelId="{4F39BFBE-B9CD-4E47-8C21-2ECF54D95142}" type="pres">
      <dgm:prSet presAssocID="{BC6484A8-9BCA-4AE0-9171-A38168A3012B}" presName="childText" presStyleLbl="conFgAcc1" presStyleIdx="0" presStyleCnt="5">
        <dgm:presLayoutVars>
          <dgm:bulletEnabled val="1"/>
        </dgm:presLayoutVars>
      </dgm:prSet>
      <dgm:spPr/>
    </dgm:pt>
    <dgm:pt modelId="{32588D41-7751-4636-98DA-1B3DD5C11707}" type="pres">
      <dgm:prSet presAssocID="{3C619CE8-FEF6-4768-80C0-E8AF7D1D8F6D}" presName="spaceBetweenRectangles" presStyleCnt="0"/>
      <dgm:spPr/>
    </dgm:pt>
    <dgm:pt modelId="{EA4AA8B7-D67F-409F-91E3-191F094D9C00}" type="pres">
      <dgm:prSet presAssocID="{BEF6E82D-27BC-40FB-A60E-1899460EC6E3}" presName="parentLin" presStyleCnt="0"/>
      <dgm:spPr/>
    </dgm:pt>
    <dgm:pt modelId="{22D553E6-31BA-4706-90FF-04461329EF90}" type="pres">
      <dgm:prSet presAssocID="{BEF6E82D-27BC-40FB-A60E-1899460EC6E3}" presName="parentLeftMargin" presStyleLbl="node1" presStyleIdx="0" presStyleCnt="5"/>
      <dgm:spPr/>
    </dgm:pt>
    <dgm:pt modelId="{5AD20B21-D274-49FA-AD50-AC644CF77CB4}" type="pres">
      <dgm:prSet presAssocID="{BEF6E82D-27BC-40FB-A60E-1899460EC6E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CF21DED-4D8A-4599-82C9-95B562E73121}" type="pres">
      <dgm:prSet presAssocID="{BEF6E82D-27BC-40FB-A60E-1899460EC6E3}" presName="negativeSpace" presStyleCnt="0"/>
      <dgm:spPr/>
    </dgm:pt>
    <dgm:pt modelId="{B2E0A1D3-4D98-4924-9493-E5D1FB3162A5}" type="pres">
      <dgm:prSet presAssocID="{BEF6E82D-27BC-40FB-A60E-1899460EC6E3}" presName="childText" presStyleLbl="conFgAcc1" presStyleIdx="1" presStyleCnt="5">
        <dgm:presLayoutVars>
          <dgm:bulletEnabled val="1"/>
        </dgm:presLayoutVars>
      </dgm:prSet>
      <dgm:spPr/>
    </dgm:pt>
    <dgm:pt modelId="{6F50FF87-4822-4F26-BC19-5733ECCC48A5}" type="pres">
      <dgm:prSet presAssocID="{5FFA7186-26E7-405E-A0EC-F517626E3D15}" presName="spaceBetweenRectangles" presStyleCnt="0"/>
      <dgm:spPr/>
    </dgm:pt>
    <dgm:pt modelId="{93153725-09CF-4E52-B4C6-F0943FFF455B}" type="pres">
      <dgm:prSet presAssocID="{11C27EBE-A954-42C1-A58A-15AD615AD5D1}" presName="parentLin" presStyleCnt="0"/>
      <dgm:spPr/>
    </dgm:pt>
    <dgm:pt modelId="{B9C6D721-D336-4427-9CB5-A40D4063CF56}" type="pres">
      <dgm:prSet presAssocID="{11C27EBE-A954-42C1-A58A-15AD615AD5D1}" presName="parentLeftMargin" presStyleLbl="node1" presStyleIdx="1" presStyleCnt="5"/>
      <dgm:spPr/>
    </dgm:pt>
    <dgm:pt modelId="{83A48FF5-B92E-4524-B202-B72DE01711E8}" type="pres">
      <dgm:prSet presAssocID="{11C27EBE-A954-42C1-A58A-15AD615AD5D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4DE5A06-76D5-4530-A355-822CEBCD0F38}" type="pres">
      <dgm:prSet presAssocID="{11C27EBE-A954-42C1-A58A-15AD615AD5D1}" presName="negativeSpace" presStyleCnt="0"/>
      <dgm:spPr/>
    </dgm:pt>
    <dgm:pt modelId="{03138C5F-CA1A-44A0-8BD2-C76FEA28F301}" type="pres">
      <dgm:prSet presAssocID="{11C27EBE-A954-42C1-A58A-15AD615AD5D1}" presName="childText" presStyleLbl="conFgAcc1" presStyleIdx="2" presStyleCnt="5">
        <dgm:presLayoutVars>
          <dgm:bulletEnabled val="1"/>
        </dgm:presLayoutVars>
      </dgm:prSet>
      <dgm:spPr/>
    </dgm:pt>
    <dgm:pt modelId="{E1E98BCC-9D0D-4870-A6B4-47FAB9404A22}" type="pres">
      <dgm:prSet presAssocID="{2EE5FB2C-665B-4FD7-97AB-32DEA3EFBADB}" presName="spaceBetweenRectangles" presStyleCnt="0"/>
      <dgm:spPr/>
    </dgm:pt>
    <dgm:pt modelId="{5258CDC5-1767-49A8-9F7D-F4572DCC0800}" type="pres">
      <dgm:prSet presAssocID="{9F942CB2-FB9A-4FE8-937D-1CBDE95A9914}" presName="parentLin" presStyleCnt="0"/>
      <dgm:spPr/>
    </dgm:pt>
    <dgm:pt modelId="{70E26CA8-643D-4F48-8720-1466BB3C4586}" type="pres">
      <dgm:prSet presAssocID="{9F942CB2-FB9A-4FE8-937D-1CBDE95A9914}" presName="parentLeftMargin" presStyleLbl="node1" presStyleIdx="2" presStyleCnt="5"/>
      <dgm:spPr/>
    </dgm:pt>
    <dgm:pt modelId="{9E9C9B70-799D-4A9A-A107-9D8DAE42AF58}" type="pres">
      <dgm:prSet presAssocID="{9F942CB2-FB9A-4FE8-937D-1CBDE95A991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81321F8-DF4D-4263-BD2D-3662DBC6214D}" type="pres">
      <dgm:prSet presAssocID="{9F942CB2-FB9A-4FE8-937D-1CBDE95A9914}" presName="negativeSpace" presStyleCnt="0"/>
      <dgm:spPr/>
    </dgm:pt>
    <dgm:pt modelId="{43770004-8285-466D-AF2B-C818D855C2D3}" type="pres">
      <dgm:prSet presAssocID="{9F942CB2-FB9A-4FE8-937D-1CBDE95A9914}" presName="childText" presStyleLbl="conFgAcc1" presStyleIdx="3" presStyleCnt="5">
        <dgm:presLayoutVars>
          <dgm:bulletEnabled val="1"/>
        </dgm:presLayoutVars>
      </dgm:prSet>
      <dgm:spPr/>
    </dgm:pt>
    <dgm:pt modelId="{0EBF3B55-215E-4E9D-B81E-7E327E5C5126}" type="pres">
      <dgm:prSet presAssocID="{550A29C9-6583-4553-A67D-869C84896C65}" presName="spaceBetweenRectangles" presStyleCnt="0"/>
      <dgm:spPr/>
    </dgm:pt>
    <dgm:pt modelId="{D2070E4F-96D2-4760-B8E0-97B34E0DF800}" type="pres">
      <dgm:prSet presAssocID="{1DB5986B-C05C-4FDE-BAB4-FB7C70BFB2EC}" presName="parentLin" presStyleCnt="0"/>
      <dgm:spPr/>
    </dgm:pt>
    <dgm:pt modelId="{1FF23276-4775-460C-BC82-81B7E324B18B}" type="pres">
      <dgm:prSet presAssocID="{1DB5986B-C05C-4FDE-BAB4-FB7C70BFB2EC}" presName="parentLeftMargin" presStyleLbl="node1" presStyleIdx="3" presStyleCnt="5"/>
      <dgm:spPr/>
    </dgm:pt>
    <dgm:pt modelId="{56C5E7B9-2B21-409F-87D8-2FDEBB4E4419}" type="pres">
      <dgm:prSet presAssocID="{1DB5986B-C05C-4FDE-BAB4-FB7C70BFB2EC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AB9A25E-7571-47CC-B35D-1682F5C9EEDA}" type="pres">
      <dgm:prSet presAssocID="{1DB5986B-C05C-4FDE-BAB4-FB7C70BFB2EC}" presName="negativeSpace" presStyleCnt="0"/>
      <dgm:spPr/>
    </dgm:pt>
    <dgm:pt modelId="{9BCFD833-1E23-4863-AA2A-38011D3CE29F}" type="pres">
      <dgm:prSet presAssocID="{1DB5986B-C05C-4FDE-BAB4-FB7C70BFB2EC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9427F609-8E58-4784-BD09-F8C6B2279E1A}" type="presOf" srcId="{9F942CB2-FB9A-4FE8-937D-1CBDE95A9914}" destId="{70E26CA8-643D-4F48-8720-1466BB3C4586}" srcOrd="0" destOrd="0" presId="urn:microsoft.com/office/officeart/2005/8/layout/list1"/>
    <dgm:cxn modelId="{63461830-4C15-487A-B440-1D85EEB3055D}" type="presOf" srcId="{A4DE5CA9-5970-4F7D-A227-329E2864982D}" destId="{E43A36F7-96AB-49CE-9D0E-892E8529D9C2}" srcOrd="0" destOrd="0" presId="urn:microsoft.com/office/officeart/2005/8/layout/list1"/>
    <dgm:cxn modelId="{8F5CD84E-2714-4CC8-880C-D5B34049541B}" type="presOf" srcId="{1DB5986B-C05C-4FDE-BAB4-FB7C70BFB2EC}" destId="{1FF23276-4775-460C-BC82-81B7E324B18B}" srcOrd="0" destOrd="0" presId="urn:microsoft.com/office/officeart/2005/8/layout/list1"/>
    <dgm:cxn modelId="{7290C451-6254-4532-AA69-2D2DB0F0274A}" srcId="{11C27EBE-A954-42C1-A58A-15AD615AD5D1}" destId="{D15CB70A-C36A-4A95-AB86-75E0E952B258}" srcOrd="0" destOrd="0" parTransId="{DFF742A4-0CB9-4BDA-9E60-01665C769595}" sibTransId="{BBB66487-1C93-4806-A688-FF6885F37886}"/>
    <dgm:cxn modelId="{F4D2F952-DE07-4905-A573-35A4BEDA60C9}" srcId="{A4DE5CA9-5970-4F7D-A227-329E2864982D}" destId="{9F942CB2-FB9A-4FE8-937D-1CBDE95A9914}" srcOrd="3" destOrd="0" parTransId="{B386AE02-7A8F-4A8E-853A-D593DBC29D27}" sibTransId="{550A29C9-6583-4553-A67D-869C84896C65}"/>
    <dgm:cxn modelId="{B0C9F47A-5642-42A7-A743-FFFB1E01A876}" type="presOf" srcId="{BC6484A8-9BCA-4AE0-9171-A38168A3012B}" destId="{3B5F44EE-0404-4B37-A6B1-187A3A887D73}" srcOrd="1" destOrd="0" presId="urn:microsoft.com/office/officeart/2005/8/layout/list1"/>
    <dgm:cxn modelId="{52660B87-7DA1-47BD-917A-8BBB36B1CA1C}" type="presOf" srcId="{11C27EBE-A954-42C1-A58A-15AD615AD5D1}" destId="{B9C6D721-D336-4427-9CB5-A40D4063CF56}" srcOrd="0" destOrd="0" presId="urn:microsoft.com/office/officeart/2005/8/layout/list1"/>
    <dgm:cxn modelId="{00844198-875E-4302-8B4D-E8A35E67BC83}" srcId="{A4DE5CA9-5970-4F7D-A227-329E2864982D}" destId="{1DB5986B-C05C-4FDE-BAB4-FB7C70BFB2EC}" srcOrd="4" destOrd="0" parTransId="{272FB7A6-FE8D-4BCA-8AA1-FA3A92DFC3B8}" sibTransId="{D640FF73-B8BB-4ADB-A3C9-FD2356109B1B}"/>
    <dgm:cxn modelId="{096B839E-37B0-4B8B-9A81-2F0D189BE26E}" type="presOf" srcId="{BEF6E82D-27BC-40FB-A60E-1899460EC6E3}" destId="{5AD20B21-D274-49FA-AD50-AC644CF77CB4}" srcOrd="1" destOrd="0" presId="urn:microsoft.com/office/officeart/2005/8/layout/list1"/>
    <dgm:cxn modelId="{6423C9A1-2F4F-4A03-8795-C9E6077FF352}" srcId="{11C27EBE-A954-42C1-A58A-15AD615AD5D1}" destId="{D51AFCBE-1CD1-49C5-9419-D49E9A57F037}" srcOrd="1" destOrd="0" parTransId="{BB8902EC-E2AF-42BD-8BCC-1D0C54509B52}" sibTransId="{789BCA12-8612-4383-BDED-427633A6D2EC}"/>
    <dgm:cxn modelId="{4468E3AD-D59F-4927-9E28-4C6732F01664}" type="presOf" srcId="{D51AFCBE-1CD1-49C5-9419-D49E9A57F037}" destId="{03138C5F-CA1A-44A0-8BD2-C76FEA28F301}" srcOrd="0" destOrd="1" presId="urn:microsoft.com/office/officeart/2005/8/layout/list1"/>
    <dgm:cxn modelId="{341DB6B0-C372-4ADA-B902-A1AD22ECAC7C}" srcId="{A4DE5CA9-5970-4F7D-A227-329E2864982D}" destId="{BC6484A8-9BCA-4AE0-9171-A38168A3012B}" srcOrd="0" destOrd="0" parTransId="{F367C30D-C513-4979-8914-8AC8B7EEA2CF}" sibTransId="{3C619CE8-FEF6-4768-80C0-E8AF7D1D8F6D}"/>
    <dgm:cxn modelId="{976000BE-DF36-4B8E-A01E-6ACB74F2C764}" srcId="{A4DE5CA9-5970-4F7D-A227-329E2864982D}" destId="{BEF6E82D-27BC-40FB-A60E-1899460EC6E3}" srcOrd="1" destOrd="0" parTransId="{FB412065-6997-4CFD-80DD-6E060FAD8C73}" sibTransId="{5FFA7186-26E7-405E-A0EC-F517626E3D15}"/>
    <dgm:cxn modelId="{CFCA01C0-BC85-40FB-A584-6C0F598051C2}" type="presOf" srcId="{BC6484A8-9BCA-4AE0-9171-A38168A3012B}" destId="{D314216A-89DA-4023-912C-4D8E25B6465D}" srcOrd="0" destOrd="0" presId="urn:microsoft.com/office/officeart/2005/8/layout/list1"/>
    <dgm:cxn modelId="{7A25E7D5-C6C4-4908-9DE6-FE9002A911FB}" type="presOf" srcId="{1DB5986B-C05C-4FDE-BAB4-FB7C70BFB2EC}" destId="{56C5E7B9-2B21-409F-87D8-2FDEBB4E4419}" srcOrd="1" destOrd="0" presId="urn:microsoft.com/office/officeart/2005/8/layout/list1"/>
    <dgm:cxn modelId="{C2301EEB-9D26-4912-87C2-FC3474DFB12D}" srcId="{A4DE5CA9-5970-4F7D-A227-329E2864982D}" destId="{11C27EBE-A954-42C1-A58A-15AD615AD5D1}" srcOrd="2" destOrd="0" parTransId="{8EE1946A-0800-498E-A2B5-B1EEB270DD0B}" sibTransId="{2EE5FB2C-665B-4FD7-97AB-32DEA3EFBADB}"/>
    <dgm:cxn modelId="{5BD81BEF-01E2-45C9-88F7-31D8AD5E3E41}" type="presOf" srcId="{BEF6E82D-27BC-40FB-A60E-1899460EC6E3}" destId="{22D553E6-31BA-4706-90FF-04461329EF90}" srcOrd="0" destOrd="0" presId="urn:microsoft.com/office/officeart/2005/8/layout/list1"/>
    <dgm:cxn modelId="{1A7339F2-684D-46EE-A3E6-F8BC2B58A1EE}" type="presOf" srcId="{11C27EBE-A954-42C1-A58A-15AD615AD5D1}" destId="{83A48FF5-B92E-4524-B202-B72DE01711E8}" srcOrd="1" destOrd="0" presId="urn:microsoft.com/office/officeart/2005/8/layout/list1"/>
    <dgm:cxn modelId="{E06C01F7-460F-4961-BFED-D2AA6074BF1E}" type="presOf" srcId="{D15CB70A-C36A-4A95-AB86-75E0E952B258}" destId="{03138C5F-CA1A-44A0-8BD2-C76FEA28F301}" srcOrd="0" destOrd="0" presId="urn:microsoft.com/office/officeart/2005/8/layout/list1"/>
    <dgm:cxn modelId="{657E8DFE-D84F-4448-A070-810060A06C9F}" type="presOf" srcId="{9F942CB2-FB9A-4FE8-937D-1CBDE95A9914}" destId="{9E9C9B70-799D-4A9A-A107-9D8DAE42AF58}" srcOrd="1" destOrd="0" presId="urn:microsoft.com/office/officeart/2005/8/layout/list1"/>
    <dgm:cxn modelId="{D37BEBDC-3BE1-4ECA-84CB-8D1ECE6A72E4}" type="presParOf" srcId="{E43A36F7-96AB-49CE-9D0E-892E8529D9C2}" destId="{CFF7CD53-3BEE-4640-B423-BB6C09D1A86E}" srcOrd="0" destOrd="0" presId="urn:microsoft.com/office/officeart/2005/8/layout/list1"/>
    <dgm:cxn modelId="{C272FB27-D172-4EF0-8E52-F284A3C5FB71}" type="presParOf" srcId="{CFF7CD53-3BEE-4640-B423-BB6C09D1A86E}" destId="{D314216A-89DA-4023-912C-4D8E25B6465D}" srcOrd="0" destOrd="0" presId="urn:microsoft.com/office/officeart/2005/8/layout/list1"/>
    <dgm:cxn modelId="{2601A58B-9766-45E6-942A-4D6973FD2C4E}" type="presParOf" srcId="{CFF7CD53-3BEE-4640-B423-BB6C09D1A86E}" destId="{3B5F44EE-0404-4B37-A6B1-187A3A887D73}" srcOrd="1" destOrd="0" presId="urn:microsoft.com/office/officeart/2005/8/layout/list1"/>
    <dgm:cxn modelId="{8997980E-73B3-4F22-89DA-348827ECF377}" type="presParOf" srcId="{E43A36F7-96AB-49CE-9D0E-892E8529D9C2}" destId="{F7B1D7EC-EBA3-4F7B-9AFB-1A3E715F8820}" srcOrd="1" destOrd="0" presId="urn:microsoft.com/office/officeart/2005/8/layout/list1"/>
    <dgm:cxn modelId="{3A7089E6-3908-4D6A-8382-AC3D3B1C5C6D}" type="presParOf" srcId="{E43A36F7-96AB-49CE-9D0E-892E8529D9C2}" destId="{4F39BFBE-B9CD-4E47-8C21-2ECF54D95142}" srcOrd="2" destOrd="0" presId="urn:microsoft.com/office/officeart/2005/8/layout/list1"/>
    <dgm:cxn modelId="{21BBC94A-8E8D-44A0-98A5-1C7A8EF1C968}" type="presParOf" srcId="{E43A36F7-96AB-49CE-9D0E-892E8529D9C2}" destId="{32588D41-7751-4636-98DA-1B3DD5C11707}" srcOrd="3" destOrd="0" presId="urn:microsoft.com/office/officeart/2005/8/layout/list1"/>
    <dgm:cxn modelId="{C6DFE943-B812-4412-B62D-66A4351A64F3}" type="presParOf" srcId="{E43A36F7-96AB-49CE-9D0E-892E8529D9C2}" destId="{EA4AA8B7-D67F-409F-91E3-191F094D9C00}" srcOrd="4" destOrd="0" presId="urn:microsoft.com/office/officeart/2005/8/layout/list1"/>
    <dgm:cxn modelId="{78128EC2-50D7-4620-A052-7D485489FAE6}" type="presParOf" srcId="{EA4AA8B7-D67F-409F-91E3-191F094D9C00}" destId="{22D553E6-31BA-4706-90FF-04461329EF90}" srcOrd="0" destOrd="0" presId="urn:microsoft.com/office/officeart/2005/8/layout/list1"/>
    <dgm:cxn modelId="{0895E708-E0F4-42F2-A766-3EB7D08E4F92}" type="presParOf" srcId="{EA4AA8B7-D67F-409F-91E3-191F094D9C00}" destId="{5AD20B21-D274-49FA-AD50-AC644CF77CB4}" srcOrd="1" destOrd="0" presId="urn:microsoft.com/office/officeart/2005/8/layout/list1"/>
    <dgm:cxn modelId="{BCEE2F4D-4F1D-49F6-BFF2-EAA0F82E3376}" type="presParOf" srcId="{E43A36F7-96AB-49CE-9D0E-892E8529D9C2}" destId="{4CF21DED-4D8A-4599-82C9-95B562E73121}" srcOrd="5" destOrd="0" presId="urn:microsoft.com/office/officeart/2005/8/layout/list1"/>
    <dgm:cxn modelId="{34B48376-AC15-4BDA-B927-956A8E991EEC}" type="presParOf" srcId="{E43A36F7-96AB-49CE-9D0E-892E8529D9C2}" destId="{B2E0A1D3-4D98-4924-9493-E5D1FB3162A5}" srcOrd="6" destOrd="0" presId="urn:microsoft.com/office/officeart/2005/8/layout/list1"/>
    <dgm:cxn modelId="{83A5C67D-71D5-4F6D-9406-DE61C86DFD0A}" type="presParOf" srcId="{E43A36F7-96AB-49CE-9D0E-892E8529D9C2}" destId="{6F50FF87-4822-4F26-BC19-5733ECCC48A5}" srcOrd="7" destOrd="0" presId="urn:microsoft.com/office/officeart/2005/8/layout/list1"/>
    <dgm:cxn modelId="{205DD2E2-8CA1-423F-A305-38F9B2B23398}" type="presParOf" srcId="{E43A36F7-96AB-49CE-9D0E-892E8529D9C2}" destId="{93153725-09CF-4E52-B4C6-F0943FFF455B}" srcOrd="8" destOrd="0" presId="urn:microsoft.com/office/officeart/2005/8/layout/list1"/>
    <dgm:cxn modelId="{204CC7B0-4C57-4685-9512-F2D9A4E9CD34}" type="presParOf" srcId="{93153725-09CF-4E52-B4C6-F0943FFF455B}" destId="{B9C6D721-D336-4427-9CB5-A40D4063CF56}" srcOrd="0" destOrd="0" presId="urn:microsoft.com/office/officeart/2005/8/layout/list1"/>
    <dgm:cxn modelId="{45890ED5-D670-449C-9424-1FDF76CBBF31}" type="presParOf" srcId="{93153725-09CF-4E52-B4C6-F0943FFF455B}" destId="{83A48FF5-B92E-4524-B202-B72DE01711E8}" srcOrd="1" destOrd="0" presId="urn:microsoft.com/office/officeart/2005/8/layout/list1"/>
    <dgm:cxn modelId="{6B75AEF9-3C54-4104-A7BA-39C865DD19F5}" type="presParOf" srcId="{E43A36F7-96AB-49CE-9D0E-892E8529D9C2}" destId="{B4DE5A06-76D5-4530-A355-822CEBCD0F38}" srcOrd="9" destOrd="0" presId="urn:microsoft.com/office/officeart/2005/8/layout/list1"/>
    <dgm:cxn modelId="{33D44B50-6CC5-49EA-BE84-4B1599A9A36D}" type="presParOf" srcId="{E43A36F7-96AB-49CE-9D0E-892E8529D9C2}" destId="{03138C5F-CA1A-44A0-8BD2-C76FEA28F301}" srcOrd="10" destOrd="0" presId="urn:microsoft.com/office/officeart/2005/8/layout/list1"/>
    <dgm:cxn modelId="{4401F916-DE8F-493F-BF80-A27912E342C2}" type="presParOf" srcId="{E43A36F7-96AB-49CE-9D0E-892E8529D9C2}" destId="{E1E98BCC-9D0D-4870-A6B4-47FAB9404A22}" srcOrd="11" destOrd="0" presId="urn:microsoft.com/office/officeart/2005/8/layout/list1"/>
    <dgm:cxn modelId="{749DC78E-2582-44AE-A5C4-322D303D368F}" type="presParOf" srcId="{E43A36F7-96AB-49CE-9D0E-892E8529D9C2}" destId="{5258CDC5-1767-49A8-9F7D-F4572DCC0800}" srcOrd="12" destOrd="0" presId="urn:microsoft.com/office/officeart/2005/8/layout/list1"/>
    <dgm:cxn modelId="{497B5796-D3BF-4088-8D7D-334DB2765A94}" type="presParOf" srcId="{5258CDC5-1767-49A8-9F7D-F4572DCC0800}" destId="{70E26CA8-643D-4F48-8720-1466BB3C4586}" srcOrd="0" destOrd="0" presId="urn:microsoft.com/office/officeart/2005/8/layout/list1"/>
    <dgm:cxn modelId="{23912C94-59AD-4E05-9E10-AF91343B9569}" type="presParOf" srcId="{5258CDC5-1767-49A8-9F7D-F4572DCC0800}" destId="{9E9C9B70-799D-4A9A-A107-9D8DAE42AF58}" srcOrd="1" destOrd="0" presId="urn:microsoft.com/office/officeart/2005/8/layout/list1"/>
    <dgm:cxn modelId="{17C7674E-FE90-4A4E-9DEE-9A57C2A494BD}" type="presParOf" srcId="{E43A36F7-96AB-49CE-9D0E-892E8529D9C2}" destId="{F81321F8-DF4D-4263-BD2D-3662DBC6214D}" srcOrd="13" destOrd="0" presId="urn:microsoft.com/office/officeart/2005/8/layout/list1"/>
    <dgm:cxn modelId="{CDAD7EDA-7417-4DB4-BAF9-693D98EC18FF}" type="presParOf" srcId="{E43A36F7-96AB-49CE-9D0E-892E8529D9C2}" destId="{43770004-8285-466D-AF2B-C818D855C2D3}" srcOrd="14" destOrd="0" presId="urn:microsoft.com/office/officeart/2005/8/layout/list1"/>
    <dgm:cxn modelId="{AD9BB2E8-9ABE-46BE-AD0B-CFC5E803D34E}" type="presParOf" srcId="{E43A36F7-96AB-49CE-9D0E-892E8529D9C2}" destId="{0EBF3B55-215E-4E9D-B81E-7E327E5C5126}" srcOrd="15" destOrd="0" presId="urn:microsoft.com/office/officeart/2005/8/layout/list1"/>
    <dgm:cxn modelId="{123321D3-510E-4849-9914-8C8C8261ECAE}" type="presParOf" srcId="{E43A36F7-96AB-49CE-9D0E-892E8529D9C2}" destId="{D2070E4F-96D2-4760-B8E0-97B34E0DF800}" srcOrd="16" destOrd="0" presId="urn:microsoft.com/office/officeart/2005/8/layout/list1"/>
    <dgm:cxn modelId="{54B92FA6-ABD8-44F6-ACCF-5DB9AB779B5B}" type="presParOf" srcId="{D2070E4F-96D2-4760-B8E0-97B34E0DF800}" destId="{1FF23276-4775-460C-BC82-81B7E324B18B}" srcOrd="0" destOrd="0" presId="urn:microsoft.com/office/officeart/2005/8/layout/list1"/>
    <dgm:cxn modelId="{E350CCD5-270A-45DC-8737-BAEC90512259}" type="presParOf" srcId="{D2070E4F-96D2-4760-B8E0-97B34E0DF800}" destId="{56C5E7B9-2B21-409F-87D8-2FDEBB4E4419}" srcOrd="1" destOrd="0" presId="urn:microsoft.com/office/officeart/2005/8/layout/list1"/>
    <dgm:cxn modelId="{71DE5982-AB5D-457B-81A5-4078346EF8B9}" type="presParOf" srcId="{E43A36F7-96AB-49CE-9D0E-892E8529D9C2}" destId="{1AB9A25E-7571-47CC-B35D-1682F5C9EEDA}" srcOrd="17" destOrd="0" presId="urn:microsoft.com/office/officeart/2005/8/layout/list1"/>
    <dgm:cxn modelId="{646497E2-465E-4C47-8D71-AF4E7B1E269F}" type="presParOf" srcId="{E43A36F7-96AB-49CE-9D0E-892E8529D9C2}" destId="{9BCFD833-1E23-4863-AA2A-38011D3CE29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F7E12E-F000-421A-A5E8-64FF0246506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75709F3-B8F9-4DD9-BB76-29E0B7873C44}">
      <dgm:prSet phldrT="[Text]"/>
      <dgm:spPr/>
      <dgm:t>
        <a:bodyPr/>
        <a:lstStyle/>
        <a:p>
          <a:r>
            <a:rPr lang="en-GB" dirty="0"/>
            <a:t>PHP, MySQL</a:t>
          </a:r>
        </a:p>
      </dgm:t>
    </dgm:pt>
    <dgm:pt modelId="{5391D097-3A2C-44EA-8E03-BEC36C8FC3C5}" type="parTrans" cxnId="{691B491F-5E89-4091-A534-51DF61A2AE9F}">
      <dgm:prSet/>
      <dgm:spPr/>
      <dgm:t>
        <a:bodyPr/>
        <a:lstStyle/>
        <a:p>
          <a:endParaRPr lang="en-GB"/>
        </a:p>
      </dgm:t>
    </dgm:pt>
    <dgm:pt modelId="{5F301258-D91B-4320-B24F-B4D109BD77E2}" type="sibTrans" cxnId="{691B491F-5E89-4091-A534-51DF61A2AE9F}">
      <dgm:prSet/>
      <dgm:spPr/>
      <dgm:t>
        <a:bodyPr/>
        <a:lstStyle/>
        <a:p>
          <a:endParaRPr lang="en-GB"/>
        </a:p>
      </dgm:t>
    </dgm:pt>
    <dgm:pt modelId="{F5710F48-4805-4B09-89EA-D4355E92C6BE}">
      <dgm:prSet phldrT="[Text]"/>
      <dgm:spPr/>
      <dgm:t>
        <a:bodyPr/>
        <a:lstStyle/>
        <a:p>
          <a:r>
            <a:rPr lang="en-GB" dirty="0" err="1"/>
            <a:t>Là</a:t>
          </a:r>
          <a:r>
            <a:rPr lang="en-GB" dirty="0"/>
            <a:t> </a:t>
          </a:r>
          <a:r>
            <a:rPr lang="en-GB" dirty="0" err="1"/>
            <a:t>mã</a:t>
          </a:r>
          <a:r>
            <a:rPr lang="en-GB" dirty="0"/>
            <a:t> </a:t>
          </a:r>
          <a:r>
            <a:rPr lang="en-GB" dirty="0" err="1"/>
            <a:t>nguồn</a:t>
          </a:r>
          <a:r>
            <a:rPr lang="en-GB" dirty="0"/>
            <a:t> </a:t>
          </a:r>
          <a:r>
            <a:rPr lang="en-GB" dirty="0" err="1"/>
            <a:t>mở</a:t>
          </a:r>
          <a:endParaRPr lang="en-GB" dirty="0"/>
        </a:p>
      </dgm:t>
    </dgm:pt>
    <dgm:pt modelId="{470B0AA9-0ED1-441C-A599-60FFD3CCE94E}" type="parTrans" cxnId="{E3CADE00-2107-445A-88AE-4E1A453120D3}">
      <dgm:prSet/>
      <dgm:spPr/>
      <dgm:t>
        <a:bodyPr/>
        <a:lstStyle/>
        <a:p>
          <a:endParaRPr lang="en-GB"/>
        </a:p>
      </dgm:t>
    </dgm:pt>
    <dgm:pt modelId="{DE644B15-62C2-46BC-9DF4-F2825AA39809}" type="sibTrans" cxnId="{E3CADE00-2107-445A-88AE-4E1A453120D3}">
      <dgm:prSet/>
      <dgm:spPr/>
      <dgm:t>
        <a:bodyPr/>
        <a:lstStyle/>
        <a:p>
          <a:endParaRPr lang="en-GB"/>
        </a:p>
      </dgm:t>
    </dgm:pt>
    <dgm:pt modelId="{441A7568-C172-4D85-9A2B-65C7CD430E20}">
      <dgm:prSet phldrT="[Text]"/>
      <dgm:spPr/>
      <dgm:t>
        <a:bodyPr/>
        <a:lstStyle/>
        <a:p>
          <a:r>
            <a: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HTML5, CSS3, JavaScript</a:t>
          </a:r>
          <a:endParaRPr lang="en-GB" dirty="0"/>
        </a:p>
      </dgm:t>
    </dgm:pt>
    <dgm:pt modelId="{A58BEBC9-81F4-4C37-AC84-8C2929FBEE03}" type="parTrans" cxnId="{52B98E45-3A3C-4D62-B9CA-14F9F3F6684F}">
      <dgm:prSet/>
      <dgm:spPr/>
      <dgm:t>
        <a:bodyPr/>
        <a:lstStyle/>
        <a:p>
          <a:endParaRPr lang="en-GB"/>
        </a:p>
      </dgm:t>
    </dgm:pt>
    <dgm:pt modelId="{B238F27B-D04D-4530-BC6B-68891B295F89}" type="sibTrans" cxnId="{52B98E45-3A3C-4D62-B9CA-14F9F3F6684F}">
      <dgm:prSet/>
      <dgm:spPr/>
      <dgm:t>
        <a:bodyPr/>
        <a:lstStyle/>
        <a:p>
          <a:endParaRPr lang="en-GB"/>
        </a:p>
      </dgm:t>
    </dgm:pt>
    <dgm:pt modelId="{A5A32098-47B4-4935-97D1-9C08AB71366C}">
      <dgm:prSet phldrT="[Text]"/>
      <dgm:spPr/>
      <dgm:t>
        <a:bodyPr/>
        <a:lstStyle/>
        <a:p>
          <a:r>
            <a:rPr lang="en-GB" dirty="0" err="1"/>
            <a:t>Phổ</a:t>
          </a:r>
          <a:r>
            <a:rPr lang="en-GB" dirty="0"/>
            <a:t> </a:t>
          </a:r>
          <a:r>
            <a:rPr lang="en-GB" dirty="0" err="1"/>
            <a:t>biến</a:t>
          </a:r>
          <a:endParaRPr lang="en-GB" dirty="0"/>
        </a:p>
      </dgm:t>
    </dgm:pt>
    <dgm:pt modelId="{50949C85-F716-46F9-BF50-B227F8846560}" type="parTrans" cxnId="{D8762080-685E-49E6-9CEE-A452F1E80393}">
      <dgm:prSet/>
      <dgm:spPr/>
      <dgm:t>
        <a:bodyPr/>
        <a:lstStyle/>
        <a:p>
          <a:endParaRPr lang="en-GB"/>
        </a:p>
      </dgm:t>
    </dgm:pt>
    <dgm:pt modelId="{971FB617-8869-4B33-9DA3-B4634C8025A5}" type="sibTrans" cxnId="{D8762080-685E-49E6-9CEE-A452F1E80393}">
      <dgm:prSet/>
      <dgm:spPr/>
      <dgm:t>
        <a:bodyPr/>
        <a:lstStyle/>
        <a:p>
          <a:endParaRPr lang="en-GB"/>
        </a:p>
      </dgm:t>
    </dgm:pt>
    <dgm:pt modelId="{CBA62887-1AE6-4B8C-9043-B31217740678}">
      <dgm:prSet phldrT="[Text]"/>
      <dgm:spPr/>
      <dgm:t>
        <a:bodyPr/>
        <a:lstStyle/>
        <a:p>
          <a:r>
            <a:rPr lang="en-GB" dirty="0" err="1"/>
            <a:t>Giảm</a:t>
          </a:r>
          <a:r>
            <a:rPr lang="en-GB" dirty="0"/>
            <a:t> </a:t>
          </a:r>
          <a:r>
            <a:rPr lang="en-GB" dirty="0" err="1"/>
            <a:t>lượng</a:t>
          </a:r>
          <a:r>
            <a:rPr lang="en-GB" dirty="0"/>
            <a:t> </a:t>
          </a:r>
          <a:r>
            <a:rPr lang="en-GB" dirty="0" err="1"/>
            <a:t>truy</a:t>
          </a:r>
          <a:r>
            <a:rPr lang="en-GB" dirty="0"/>
            <a:t> </a:t>
          </a:r>
          <a:r>
            <a:rPr lang="en-GB" dirty="0" err="1"/>
            <a:t>cập</a:t>
          </a:r>
          <a:endParaRPr lang="en-GB" dirty="0"/>
        </a:p>
      </dgm:t>
    </dgm:pt>
    <dgm:pt modelId="{1814AA68-485E-42FE-A27D-26424BC32623}" type="parTrans" cxnId="{850DE4E9-C75D-4788-8248-87B9FF83CE28}">
      <dgm:prSet/>
      <dgm:spPr/>
      <dgm:t>
        <a:bodyPr/>
        <a:lstStyle/>
        <a:p>
          <a:endParaRPr lang="en-GB"/>
        </a:p>
      </dgm:t>
    </dgm:pt>
    <dgm:pt modelId="{CFB40FE8-AC51-4C24-A49B-C77DC02ED3D6}" type="sibTrans" cxnId="{850DE4E9-C75D-4788-8248-87B9FF83CE28}">
      <dgm:prSet/>
      <dgm:spPr/>
      <dgm:t>
        <a:bodyPr/>
        <a:lstStyle/>
        <a:p>
          <a:endParaRPr lang="en-GB"/>
        </a:p>
      </dgm:t>
    </dgm:pt>
    <dgm:pt modelId="{5AF81092-1147-414E-BD6B-F022BAF7FD47}">
      <dgm:prSet phldrT="[Text]"/>
      <dgm:spPr/>
      <dgm:t>
        <a:bodyPr/>
        <a:lstStyle/>
        <a:p>
          <a:r>
            <a:rPr lang="en-GB" dirty="0"/>
            <a:t>Website </a:t>
          </a:r>
        </a:p>
      </dgm:t>
    </dgm:pt>
    <dgm:pt modelId="{5C0BC80F-B473-42C8-9B27-74930026E0EF}" type="parTrans" cxnId="{98D8E898-5258-4BC7-A424-6C08C01E39E9}">
      <dgm:prSet/>
      <dgm:spPr/>
      <dgm:t>
        <a:bodyPr/>
        <a:lstStyle/>
        <a:p>
          <a:endParaRPr lang="en-GB"/>
        </a:p>
      </dgm:t>
    </dgm:pt>
    <dgm:pt modelId="{A46BE1D3-30D8-4DA2-823B-95882AFC7B76}" type="sibTrans" cxnId="{98D8E898-5258-4BC7-A424-6C08C01E39E9}">
      <dgm:prSet/>
      <dgm:spPr/>
      <dgm:t>
        <a:bodyPr/>
        <a:lstStyle/>
        <a:p>
          <a:endParaRPr lang="en-GB"/>
        </a:p>
      </dgm:t>
    </dgm:pt>
    <dgm:pt modelId="{EB2B3D6F-192D-465C-99E0-E9932D473634}">
      <dgm:prSet phldrT="[Text]"/>
      <dgm:spPr/>
      <dgm:t>
        <a:bodyPr/>
        <a:lstStyle/>
        <a:p>
          <a:r>
            <a:rPr lang="en-GB" dirty="0" err="1"/>
            <a:t>Tiện</a:t>
          </a:r>
          <a:r>
            <a:rPr lang="en-GB" dirty="0"/>
            <a:t> </a:t>
          </a:r>
          <a:r>
            <a:rPr lang="en-GB" dirty="0" err="1"/>
            <a:t>lợi</a:t>
          </a:r>
          <a:endParaRPr lang="en-GB" dirty="0"/>
        </a:p>
      </dgm:t>
    </dgm:pt>
    <dgm:pt modelId="{4060F0D1-3B33-409A-B06F-4B4DCF33FCC1}" type="parTrans" cxnId="{04A174D1-7677-4245-9E2D-A40C7690BA3B}">
      <dgm:prSet/>
      <dgm:spPr/>
      <dgm:t>
        <a:bodyPr/>
        <a:lstStyle/>
        <a:p>
          <a:endParaRPr lang="en-GB"/>
        </a:p>
      </dgm:t>
    </dgm:pt>
    <dgm:pt modelId="{C69D53F5-74AE-4297-9C02-BAE05ECCE3A5}" type="sibTrans" cxnId="{04A174D1-7677-4245-9E2D-A40C7690BA3B}">
      <dgm:prSet/>
      <dgm:spPr/>
      <dgm:t>
        <a:bodyPr/>
        <a:lstStyle/>
        <a:p>
          <a:endParaRPr lang="en-GB"/>
        </a:p>
      </dgm:t>
    </dgm:pt>
    <dgm:pt modelId="{6A4CA3EB-69FD-4B62-A108-D9886CDD04A4}">
      <dgm:prSet phldrT="[Text]"/>
      <dgm:spPr/>
      <dgm:t>
        <a:bodyPr/>
        <a:lstStyle/>
        <a:p>
          <a:r>
            <a:rPr lang="en-GB" dirty="0" err="1"/>
            <a:t>Sử</a:t>
          </a:r>
          <a:r>
            <a:rPr lang="en-GB" dirty="0"/>
            <a:t> </a:t>
          </a:r>
          <a:r>
            <a:rPr lang="en-GB" dirty="0" err="1"/>
            <a:t>dụng</a:t>
          </a:r>
          <a:r>
            <a:rPr lang="en-GB" dirty="0"/>
            <a:t> </a:t>
          </a:r>
          <a:r>
            <a:rPr lang="en-GB" dirty="0" err="1"/>
            <a:t>mọi</a:t>
          </a:r>
          <a:r>
            <a:rPr lang="en-GB" dirty="0"/>
            <a:t> </a:t>
          </a:r>
          <a:r>
            <a:rPr lang="en-GB" dirty="0" err="1"/>
            <a:t>đối</a:t>
          </a:r>
          <a:r>
            <a:rPr lang="en-GB" dirty="0"/>
            <a:t> </a:t>
          </a:r>
          <a:r>
            <a:rPr lang="en-GB" dirty="0" err="1"/>
            <a:t>tượng</a:t>
          </a:r>
          <a:endParaRPr lang="en-GB" dirty="0"/>
        </a:p>
      </dgm:t>
    </dgm:pt>
    <dgm:pt modelId="{843AD9D7-14EC-4F18-903A-DAC909D1C461}" type="parTrans" cxnId="{1A793066-AEDB-4F96-B0D8-CB70B36B9155}">
      <dgm:prSet/>
      <dgm:spPr/>
      <dgm:t>
        <a:bodyPr/>
        <a:lstStyle/>
        <a:p>
          <a:endParaRPr lang="en-GB"/>
        </a:p>
      </dgm:t>
    </dgm:pt>
    <dgm:pt modelId="{6B640C85-DBEB-4B3B-B920-FC5DEFA17024}" type="sibTrans" cxnId="{1A793066-AEDB-4F96-B0D8-CB70B36B9155}">
      <dgm:prSet/>
      <dgm:spPr/>
      <dgm:t>
        <a:bodyPr/>
        <a:lstStyle/>
        <a:p>
          <a:endParaRPr lang="en-GB"/>
        </a:p>
      </dgm:t>
    </dgm:pt>
    <dgm:pt modelId="{B3486756-9D0A-40F1-8784-65FAF4E2FC25}">
      <dgm:prSet phldrT="[Text]"/>
      <dgm:spPr/>
      <dgm:t>
        <a:bodyPr/>
        <a:lstStyle/>
        <a:p>
          <a:r>
            <a:rPr lang="en-GB" dirty="0" err="1"/>
            <a:t>Tốc</a:t>
          </a:r>
          <a:r>
            <a:rPr lang="en-GB" dirty="0"/>
            <a:t> </a:t>
          </a:r>
          <a:r>
            <a:rPr lang="en-GB" dirty="0" err="1"/>
            <a:t>độ</a:t>
          </a:r>
          <a:r>
            <a:rPr lang="en-GB" dirty="0"/>
            <a:t> </a:t>
          </a:r>
          <a:r>
            <a:rPr lang="en-GB" dirty="0" err="1"/>
            <a:t>xử</a:t>
          </a:r>
          <a:r>
            <a:rPr lang="en-GB" dirty="0"/>
            <a:t> </a:t>
          </a:r>
          <a:r>
            <a:rPr lang="en-GB" dirty="0" err="1"/>
            <a:t>lý</a:t>
          </a:r>
          <a:r>
            <a:rPr lang="en-GB" dirty="0"/>
            <a:t> </a:t>
          </a:r>
          <a:r>
            <a:rPr lang="en-GB" dirty="0" err="1"/>
            <a:t>nhanh</a:t>
          </a:r>
          <a:r>
            <a:rPr lang="en-GB" dirty="0"/>
            <a:t>.</a:t>
          </a:r>
        </a:p>
      </dgm:t>
    </dgm:pt>
    <dgm:pt modelId="{23594045-6BA8-41A9-BD06-3DE059503459}" type="parTrans" cxnId="{FF83E804-5F4E-4799-8384-BEEAA70F890B}">
      <dgm:prSet/>
      <dgm:spPr/>
      <dgm:t>
        <a:bodyPr/>
        <a:lstStyle/>
        <a:p>
          <a:endParaRPr lang="en-GB"/>
        </a:p>
      </dgm:t>
    </dgm:pt>
    <dgm:pt modelId="{6C1789FF-3A77-4D7B-8B8A-32DD1D787C9D}" type="sibTrans" cxnId="{FF83E804-5F4E-4799-8384-BEEAA70F890B}">
      <dgm:prSet/>
      <dgm:spPr/>
      <dgm:t>
        <a:bodyPr/>
        <a:lstStyle/>
        <a:p>
          <a:endParaRPr lang="en-GB"/>
        </a:p>
      </dgm:t>
    </dgm:pt>
    <dgm:pt modelId="{F634BBE7-94F6-4AF6-912E-34529397C706}" type="pres">
      <dgm:prSet presAssocID="{2AF7E12E-F000-421A-A5E8-64FF02465066}" presName="Name0" presStyleCnt="0">
        <dgm:presLayoutVars>
          <dgm:dir/>
          <dgm:animLvl val="lvl"/>
          <dgm:resizeHandles val="exact"/>
        </dgm:presLayoutVars>
      </dgm:prSet>
      <dgm:spPr/>
    </dgm:pt>
    <dgm:pt modelId="{0712BEC7-933D-48EF-832A-505D71D938D4}" type="pres">
      <dgm:prSet presAssocID="{5AF81092-1147-414E-BD6B-F022BAF7FD47}" presName="composite" presStyleCnt="0"/>
      <dgm:spPr/>
    </dgm:pt>
    <dgm:pt modelId="{45B07149-5B0B-47D5-B7A4-EA6FA35781CF}" type="pres">
      <dgm:prSet presAssocID="{5AF81092-1147-414E-BD6B-F022BAF7FD4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030D1B6-03EA-451A-A4A3-162BCD94CB62}" type="pres">
      <dgm:prSet presAssocID="{5AF81092-1147-414E-BD6B-F022BAF7FD47}" presName="desTx" presStyleLbl="alignAccFollowNode1" presStyleIdx="0" presStyleCnt="3">
        <dgm:presLayoutVars>
          <dgm:bulletEnabled val="1"/>
        </dgm:presLayoutVars>
      </dgm:prSet>
      <dgm:spPr/>
    </dgm:pt>
    <dgm:pt modelId="{69019F10-6DA5-4EA7-9B0C-E87E4AA0D3CC}" type="pres">
      <dgm:prSet presAssocID="{A46BE1D3-30D8-4DA2-823B-95882AFC7B76}" presName="space" presStyleCnt="0"/>
      <dgm:spPr/>
    </dgm:pt>
    <dgm:pt modelId="{98023589-C29D-4C12-B308-BC8A8C351B0A}" type="pres">
      <dgm:prSet presAssocID="{775709F3-B8F9-4DD9-BB76-29E0B7873C44}" presName="composite" presStyleCnt="0"/>
      <dgm:spPr/>
    </dgm:pt>
    <dgm:pt modelId="{5D7B86E1-F2B7-4089-B7CE-43DE33501DF5}" type="pres">
      <dgm:prSet presAssocID="{775709F3-B8F9-4DD9-BB76-29E0B7873C4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549BAC6-E2A0-4E9B-9C87-99E7A8083699}" type="pres">
      <dgm:prSet presAssocID="{775709F3-B8F9-4DD9-BB76-29E0B7873C44}" presName="desTx" presStyleLbl="alignAccFollowNode1" presStyleIdx="1" presStyleCnt="3">
        <dgm:presLayoutVars>
          <dgm:bulletEnabled val="1"/>
        </dgm:presLayoutVars>
      </dgm:prSet>
      <dgm:spPr/>
    </dgm:pt>
    <dgm:pt modelId="{8C1B8C14-3539-48AA-9A1E-1ADC142FD141}" type="pres">
      <dgm:prSet presAssocID="{5F301258-D91B-4320-B24F-B4D109BD77E2}" presName="space" presStyleCnt="0"/>
      <dgm:spPr/>
    </dgm:pt>
    <dgm:pt modelId="{8D5185E5-B6C3-4143-92D4-D62D02B8A5FA}" type="pres">
      <dgm:prSet presAssocID="{441A7568-C172-4D85-9A2B-65C7CD430E20}" presName="composite" presStyleCnt="0"/>
      <dgm:spPr/>
    </dgm:pt>
    <dgm:pt modelId="{F49E3C56-14DF-4919-B2A2-E10C4B8CBFBA}" type="pres">
      <dgm:prSet presAssocID="{441A7568-C172-4D85-9A2B-65C7CD430E2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3635BB7-B566-4A67-9B9E-ABBDAD5490B0}" type="pres">
      <dgm:prSet presAssocID="{441A7568-C172-4D85-9A2B-65C7CD430E2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3CADE00-2107-445A-88AE-4E1A453120D3}" srcId="{775709F3-B8F9-4DD9-BB76-29E0B7873C44}" destId="{F5710F48-4805-4B09-89EA-D4355E92C6BE}" srcOrd="0" destOrd="0" parTransId="{470B0AA9-0ED1-441C-A599-60FFD3CCE94E}" sibTransId="{DE644B15-62C2-46BC-9DF4-F2825AA39809}"/>
    <dgm:cxn modelId="{FF83E804-5F4E-4799-8384-BEEAA70F890B}" srcId="{775709F3-B8F9-4DD9-BB76-29E0B7873C44}" destId="{B3486756-9D0A-40F1-8784-65FAF4E2FC25}" srcOrd="1" destOrd="0" parTransId="{23594045-6BA8-41A9-BD06-3DE059503459}" sibTransId="{6C1789FF-3A77-4D7B-8B8A-32DD1D787C9D}"/>
    <dgm:cxn modelId="{B52AF91B-FBC3-49EC-99D8-536968121C24}" type="presOf" srcId="{775709F3-B8F9-4DD9-BB76-29E0B7873C44}" destId="{5D7B86E1-F2B7-4089-B7CE-43DE33501DF5}" srcOrd="0" destOrd="0" presId="urn:microsoft.com/office/officeart/2005/8/layout/hList1"/>
    <dgm:cxn modelId="{691B491F-5E89-4091-A534-51DF61A2AE9F}" srcId="{2AF7E12E-F000-421A-A5E8-64FF02465066}" destId="{775709F3-B8F9-4DD9-BB76-29E0B7873C44}" srcOrd="1" destOrd="0" parTransId="{5391D097-3A2C-44EA-8E03-BEC36C8FC3C5}" sibTransId="{5F301258-D91B-4320-B24F-B4D109BD77E2}"/>
    <dgm:cxn modelId="{9F82ED1F-C12C-4452-9A61-41C0AF776CDD}" type="presOf" srcId="{B3486756-9D0A-40F1-8784-65FAF4E2FC25}" destId="{0549BAC6-E2A0-4E9B-9C87-99E7A8083699}" srcOrd="0" destOrd="1" presId="urn:microsoft.com/office/officeart/2005/8/layout/hList1"/>
    <dgm:cxn modelId="{FDEFF862-0B5A-4907-9864-C650B1772FE4}" type="presOf" srcId="{5AF81092-1147-414E-BD6B-F022BAF7FD47}" destId="{45B07149-5B0B-47D5-B7A4-EA6FA35781CF}" srcOrd="0" destOrd="0" presId="urn:microsoft.com/office/officeart/2005/8/layout/hList1"/>
    <dgm:cxn modelId="{52B98E45-3A3C-4D62-B9CA-14F9F3F6684F}" srcId="{2AF7E12E-F000-421A-A5E8-64FF02465066}" destId="{441A7568-C172-4D85-9A2B-65C7CD430E20}" srcOrd="2" destOrd="0" parTransId="{A58BEBC9-81F4-4C37-AC84-8C2929FBEE03}" sibTransId="{B238F27B-D04D-4530-BC6B-68891B295F89}"/>
    <dgm:cxn modelId="{1A793066-AEDB-4F96-B0D8-CB70B36B9155}" srcId="{5AF81092-1147-414E-BD6B-F022BAF7FD47}" destId="{6A4CA3EB-69FD-4B62-A108-D9886CDD04A4}" srcOrd="1" destOrd="0" parTransId="{843AD9D7-14EC-4F18-903A-DAC909D1C461}" sibTransId="{6B640C85-DBEB-4B3B-B920-FC5DEFA17024}"/>
    <dgm:cxn modelId="{F56F9450-1B0A-45AB-941B-DCAEAB8634B1}" type="presOf" srcId="{F5710F48-4805-4B09-89EA-D4355E92C6BE}" destId="{0549BAC6-E2A0-4E9B-9C87-99E7A8083699}" srcOrd="0" destOrd="0" presId="urn:microsoft.com/office/officeart/2005/8/layout/hList1"/>
    <dgm:cxn modelId="{1E6F4951-D115-45F1-913E-14013022522C}" type="presOf" srcId="{2AF7E12E-F000-421A-A5E8-64FF02465066}" destId="{F634BBE7-94F6-4AF6-912E-34529397C706}" srcOrd="0" destOrd="0" presId="urn:microsoft.com/office/officeart/2005/8/layout/hList1"/>
    <dgm:cxn modelId="{D5A4867B-5AA0-46F9-AEFC-8A53F7232CBE}" type="presOf" srcId="{441A7568-C172-4D85-9A2B-65C7CD430E20}" destId="{F49E3C56-14DF-4919-B2A2-E10C4B8CBFBA}" srcOrd="0" destOrd="0" presId="urn:microsoft.com/office/officeart/2005/8/layout/hList1"/>
    <dgm:cxn modelId="{D8762080-685E-49E6-9CEE-A452F1E80393}" srcId="{441A7568-C172-4D85-9A2B-65C7CD430E20}" destId="{A5A32098-47B4-4935-97D1-9C08AB71366C}" srcOrd="0" destOrd="0" parTransId="{50949C85-F716-46F9-BF50-B227F8846560}" sibTransId="{971FB617-8869-4B33-9DA3-B4634C8025A5}"/>
    <dgm:cxn modelId="{98D8E898-5258-4BC7-A424-6C08C01E39E9}" srcId="{2AF7E12E-F000-421A-A5E8-64FF02465066}" destId="{5AF81092-1147-414E-BD6B-F022BAF7FD47}" srcOrd="0" destOrd="0" parTransId="{5C0BC80F-B473-42C8-9B27-74930026E0EF}" sibTransId="{A46BE1D3-30D8-4DA2-823B-95882AFC7B76}"/>
    <dgm:cxn modelId="{B64AD4BB-FB3E-410D-ABE6-7120C4D7FCBC}" type="presOf" srcId="{6A4CA3EB-69FD-4B62-A108-D9886CDD04A4}" destId="{C030D1B6-03EA-451A-A4A3-162BCD94CB62}" srcOrd="0" destOrd="1" presId="urn:microsoft.com/office/officeart/2005/8/layout/hList1"/>
    <dgm:cxn modelId="{B16B67D1-B66D-4F21-BD7D-36331D4EB173}" type="presOf" srcId="{CBA62887-1AE6-4B8C-9043-B31217740678}" destId="{C3635BB7-B566-4A67-9B9E-ABBDAD5490B0}" srcOrd="0" destOrd="1" presId="urn:microsoft.com/office/officeart/2005/8/layout/hList1"/>
    <dgm:cxn modelId="{04A174D1-7677-4245-9E2D-A40C7690BA3B}" srcId="{5AF81092-1147-414E-BD6B-F022BAF7FD47}" destId="{EB2B3D6F-192D-465C-99E0-E9932D473634}" srcOrd="0" destOrd="0" parTransId="{4060F0D1-3B33-409A-B06F-4B4DCF33FCC1}" sibTransId="{C69D53F5-74AE-4297-9C02-BAE05ECCE3A5}"/>
    <dgm:cxn modelId="{850DE4E9-C75D-4788-8248-87B9FF83CE28}" srcId="{441A7568-C172-4D85-9A2B-65C7CD430E20}" destId="{CBA62887-1AE6-4B8C-9043-B31217740678}" srcOrd="1" destOrd="0" parTransId="{1814AA68-485E-42FE-A27D-26424BC32623}" sibTransId="{CFB40FE8-AC51-4C24-A49B-C77DC02ED3D6}"/>
    <dgm:cxn modelId="{F7DF22EF-2D17-40E9-A742-1D8D38AD2424}" type="presOf" srcId="{EB2B3D6F-192D-465C-99E0-E9932D473634}" destId="{C030D1B6-03EA-451A-A4A3-162BCD94CB62}" srcOrd="0" destOrd="0" presId="urn:microsoft.com/office/officeart/2005/8/layout/hList1"/>
    <dgm:cxn modelId="{32B24EF1-4130-40BC-A0F8-CE8CB69128D6}" type="presOf" srcId="{A5A32098-47B4-4935-97D1-9C08AB71366C}" destId="{C3635BB7-B566-4A67-9B9E-ABBDAD5490B0}" srcOrd="0" destOrd="0" presId="urn:microsoft.com/office/officeart/2005/8/layout/hList1"/>
    <dgm:cxn modelId="{4809F5F9-E809-4C3B-AF12-CE3D79EB49C7}" type="presParOf" srcId="{F634BBE7-94F6-4AF6-912E-34529397C706}" destId="{0712BEC7-933D-48EF-832A-505D71D938D4}" srcOrd="0" destOrd="0" presId="urn:microsoft.com/office/officeart/2005/8/layout/hList1"/>
    <dgm:cxn modelId="{8B0B33D2-DFF0-4698-9220-A223F7A654B8}" type="presParOf" srcId="{0712BEC7-933D-48EF-832A-505D71D938D4}" destId="{45B07149-5B0B-47D5-B7A4-EA6FA35781CF}" srcOrd="0" destOrd="0" presId="urn:microsoft.com/office/officeart/2005/8/layout/hList1"/>
    <dgm:cxn modelId="{2EEC1ED3-86EE-427A-AC1B-32FDC194C5A4}" type="presParOf" srcId="{0712BEC7-933D-48EF-832A-505D71D938D4}" destId="{C030D1B6-03EA-451A-A4A3-162BCD94CB62}" srcOrd="1" destOrd="0" presId="urn:microsoft.com/office/officeart/2005/8/layout/hList1"/>
    <dgm:cxn modelId="{4C7695FB-2519-4E83-B7E1-7D9E49A3AF4D}" type="presParOf" srcId="{F634BBE7-94F6-4AF6-912E-34529397C706}" destId="{69019F10-6DA5-4EA7-9B0C-E87E4AA0D3CC}" srcOrd="1" destOrd="0" presId="urn:microsoft.com/office/officeart/2005/8/layout/hList1"/>
    <dgm:cxn modelId="{2A46F0FE-4FB2-467E-8A42-E54363F3DF0D}" type="presParOf" srcId="{F634BBE7-94F6-4AF6-912E-34529397C706}" destId="{98023589-C29D-4C12-B308-BC8A8C351B0A}" srcOrd="2" destOrd="0" presId="urn:microsoft.com/office/officeart/2005/8/layout/hList1"/>
    <dgm:cxn modelId="{A656AB50-2CA0-4784-8421-3832319E97A9}" type="presParOf" srcId="{98023589-C29D-4C12-B308-BC8A8C351B0A}" destId="{5D7B86E1-F2B7-4089-B7CE-43DE33501DF5}" srcOrd="0" destOrd="0" presId="urn:microsoft.com/office/officeart/2005/8/layout/hList1"/>
    <dgm:cxn modelId="{B0DC423C-839D-4EAB-B78B-73A4E91AA010}" type="presParOf" srcId="{98023589-C29D-4C12-B308-BC8A8C351B0A}" destId="{0549BAC6-E2A0-4E9B-9C87-99E7A8083699}" srcOrd="1" destOrd="0" presId="urn:microsoft.com/office/officeart/2005/8/layout/hList1"/>
    <dgm:cxn modelId="{0B268A6F-0526-4945-8DC7-FDEC5A69EE00}" type="presParOf" srcId="{F634BBE7-94F6-4AF6-912E-34529397C706}" destId="{8C1B8C14-3539-48AA-9A1E-1ADC142FD141}" srcOrd="3" destOrd="0" presId="urn:microsoft.com/office/officeart/2005/8/layout/hList1"/>
    <dgm:cxn modelId="{05692311-CC3D-4B19-8E93-D8D21DCEBCEA}" type="presParOf" srcId="{F634BBE7-94F6-4AF6-912E-34529397C706}" destId="{8D5185E5-B6C3-4143-92D4-D62D02B8A5FA}" srcOrd="4" destOrd="0" presId="urn:microsoft.com/office/officeart/2005/8/layout/hList1"/>
    <dgm:cxn modelId="{F529B85A-A373-41D8-BB6A-7E1E059A6F5D}" type="presParOf" srcId="{8D5185E5-B6C3-4143-92D4-D62D02B8A5FA}" destId="{F49E3C56-14DF-4919-B2A2-E10C4B8CBFBA}" srcOrd="0" destOrd="0" presId="urn:microsoft.com/office/officeart/2005/8/layout/hList1"/>
    <dgm:cxn modelId="{08F6FA50-FFE5-43EB-84FD-92BE7A34EB68}" type="presParOf" srcId="{8D5185E5-B6C3-4143-92D4-D62D02B8A5FA}" destId="{C3635BB7-B566-4A67-9B9E-ABBDAD5490B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F9A9EA-684B-4E38-BF15-F2449A173880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7122CC79-248C-420B-9794-92812EC45BFC}">
      <dgm:prSet phldrT="[Text]"/>
      <dgm:spPr/>
      <dgm:t>
        <a:bodyPr/>
        <a:lstStyle/>
        <a:p>
          <a:r>
            <a:rPr lang="en-GB" dirty="0" err="1"/>
            <a:t>Khách</a:t>
          </a:r>
          <a:r>
            <a:rPr lang="en-GB" dirty="0"/>
            <a:t> </a:t>
          </a:r>
          <a:r>
            <a:rPr lang="en-GB" dirty="0" err="1"/>
            <a:t>vãng</a:t>
          </a:r>
          <a:r>
            <a:rPr lang="en-GB" dirty="0"/>
            <a:t> </a:t>
          </a:r>
          <a:r>
            <a:rPr lang="en-GB" dirty="0" err="1"/>
            <a:t>lai</a:t>
          </a:r>
          <a:endParaRPr lang="en-GB" dirty="0"/>
        </a:p>
      </dgm:t>
    </dgm:pt>
    <dgm:pt modelId="{DB5C0441-1761-4868-A5C3-E6FB57E9A847}" type="parTrans" cxnId="{A744FC93-99AA-4195-BBA0-985A9A6FF10F}">
      <dgm:prSet/>
      <dgm:spPr/>
      <dgm:t>
        <a:bodyPr/>
        <a:lstStyle/>
        <a:p>
          <a:endParaRPr lang="en-GB"/>
        </a:p>
      </dgm:t>
    </dgm:pt>
    <dgm:pt modelId="{1877942F-737A-414D-A2F2-D7F09803187A}" type="sibTrans" cxnId="{A744FC93-99AA-4195-BBA0-985A9A6FF10F}">
      <dgm:prSet/>
      <dgm:spPr/>
      <dgm:t>
        <a:bodyPr/>
        <a:lstStyle/>
        <a:p>
          <a:endParaRPr lang="en-GB"/>
        </a:p>
      </dgm:t>
    </dgm:pt>
    <dgm:pt modelId="{5EA7462E-96DB-4A50-819B-D76F63B7DDF2}">
      <dgm:prSet phldrT="[Text]"/>
      <dgm:spPr/>
      <dgm:t>
        <a:bodyPr/>
        <a:lstStyle/>
        <a:p>
          <a:r>
            <a:rPr lang="en-GB" dirty="0" err="1"/>
            <a:t>Khách</a:t>
          </a:r>
          <a:r>
            <a:rPr lang="en-GB" dirty="0"/>
            <a:t> </a:t>
          </a:r>
          <a:r>
            <a:rPr lang="en-GB" dirty="0" err="1"/>
            <a:t>thành</a:t>
          </a:r>
          <a:r>
            <a:rPr lang="en-GB" dirty="0"/>
            <a:t> </a:t>
          </a:r>
          <a:r>
            <a:rPr lang="en-GB" dirty="0" err="1"/>
            <a:t>viên</a:t>
          </a:r>
          <a:endParaRPr lang="en-GB" dirty="0"/>
        </a:p>
      </dgm:t>
    </dgm:pt>
    <dgm:pt modelId="{C1FBEFCD-2962-418F-B1E9-C43439A80415}" type="parTrans" cxnId="{82C3BF0B-3E55-440F-BCAD-0C573ABA9238}">
      <dgm:prSet/>
      <dgm:spPr/>
      <dgm:t>
        <a:bodyPr/>
        <a:lstStyle/>
        <a:p>
          <a:endParaRPr lang="en-GB"/>
        </a:p>
      </dgm:t>
    </dgm:pt>
    <dgm:pt modelId="{39DE137E-8A11-41A4-8C28-042CA7D5215F}" type="sibTrans" cxnId="{82C3BF0B-3E55-440F-BCAD-0C573ABA9238}">
      <dgm:prSet/>
      <dgm:spPr/>
      <dgm:t>
        <a:bodyPr/>
        <a:lstStyle/>
        <a:p>
          <a:endParaRPr lang="en-GB"/>
        </a:p>
      </dgm:t>
    </dgm:pt>
    <dgm:pt modelId="{85FFDB0C-A8A5-495C-9CC9-4149D39E3294}">
      <dgm:prSet phldrT="[Text]"/>
      <dgm:spPr/>
      <dgm:t>
        <a:bodyPr/>
        <a:lstStyle/>
        <a:p>
          <a:r>
            <a:rPr lang="en-GB" dirty="0" err="1"/>
            <a:t>Quản</a:t>
          </a:r>
          <a:r>
            <a:rPr lang="en-GB" dirty="0"/>
            <a:t> </a:t>
          </a:r>
          <a:r>
            <a:rPr lang="en-GB" dirty="0" err="1"/>
            <a:t>trị</a:t>
          </a:r>
          <a:r>
            <a:rPr lang="en-GB" dirty="0"/>
            <a:t> </a:t>
          </a:r>
          <a:r>
            <a:rPr lang="en-GB" dirty="0" err="1"/>
            <a:t>viên</a:t>
          </a:r>
          <a:endParaRPr lang="en-GB" dirty="0"/>
        </a:p>
      </dgm:t>
    </dgm:pt>
    <dgm:pt modelId="{CE98A5E1-B669-403A-9955-E313663C8D64}" type="parTrans" cxnId="{FF4E454A-42F1-4CC3-BC64-4B68F5A4CF54}">
      <dgm:prSet/>
      <dgm:spPr/>
      <dgm:t>
        <a:bodyPr/>
        <a:lstStyle/>
        <a:p>
          <a:endParaRPr lang="en-GB"/>
        </a:p>
      </dgm:t>
    </dgm:pt>
    <dgm:pt modelId="{6859D4A3-C45F-4904-A106-DAFE4593F5B7}" type="sibTrans" cxnId="{FF4E454A-42F1-4CC3-BC64-4B68F5A4CF54}">
      <dgm:prSet/>
      <dgm:spPr/>
      <dgm:t>
        <a:bodyPr/>
        <a:lstStyle/>
        <a:p>
          <a:endParaRPr lang="en-GB"/>
        </a:p>
      </dgm:t>
    </dgm:pt>
    <dgm:pt modelId="{03785F4F-6B21-4888-82C9-4E82EE90AEB7}" type="pres">
      <dgm:prSet presAssocID="{5FF9A9EA-684B-4E38-BF15-F2449A173880}" presName="Name0" presStyleCnt="0">
        <dgm:presLayoutVars>
          <dgm:dir/>
          <dgm:resizeHandles val="exact"/>
        </dgm:presLayoutVars>
      </dgm:prSet>
      <dgm:spPr/>
    </dgm:pt>
    <dgm:pt modelId="{F8BEFED0-A3CE-4EA9-8DFD-83002DB2B625}" type="pres">
      <dgm:prSet presAssocID="{5FF9A9EA-684B-4E38-BF15-F2449A173880}" presName="fgShape" presStyleLbl="fgShp" presStyleIdx="0" presStyleCnt="1"/>
      <dgm:spPr/>
    </dgm:pt>
    <dgm:pt modelId="{BC520EFB-5EA9-4BC9-A9E5-4C9C40CE6CB0}" type="pres">
      <dgm:prSet presAssocID="{5FF9A9EA-684B-4E38-BF15-F2449A173880}" presName="linComp" presStyleCnt="0"/>
      <dgm:spPr/>
    </dgm:pt>
    <dgm:pt modelId="{E9F9A7CB-A94B-4631-B326-E3596316AB95}" type="pres">
      <dgm:prSet presAssocID="{7122CC79-248C-420B-9794-92812EC45BFC}" presName="compNode" presStyleCnt="0"/>
      <dgm:spPr/>
    </dgm:pt>
    <dgm:pt modelId="{678AE59D-D17F-49A4-9F8D-932D72C533F2}" type="pres">
      <dgm:prSet presAssocID="{7122CC79-248C-420B-9794-92812EC45BFC}" presName="bkgdShape" presStyleLbl="node1" presStyleIdx="0" presStyleCnt="3"/>
      <dgm:spPr/>
    </dgm:pt>
    <dgm:pt modelId="{D9887BF0-FA55-4A53-9150-93424D45CB6E}" type="pres">
      <dgm:prSet presAssocID="{7122CC79-248C-420B-9794-92812EC45BFC}" presName="nodeTx" presStyleLbl="node1" presStyleIdx="0" presStyleCnt="3">
        <dgm:presLayoutVars>
          <dgm:bulletEnabled val="1"/>
        </dgm:presLayoutVars>
      </dgm:prSet>
      <dgm:spPr/>
    </dgm:pt>
    <dgm:pt modelId="{09A262D1-8A26-4632-8301-56D41A764C94}" type="pres">
      <dgm:prSet presAssocID="{7122CC79-248C-420B-9794-92812EC45BFC}" presName="invisiNode" presStyleLbl="node1" presStyleIdx="0" presStyleCnt="3"/>
      <dgm:spPr/>
    </dgm:pt>
    <dgm:pt modelId="{E4995B19-0B74-40D0-8570-629B36D366D9}" type="pres">
      <dgm:prSet presAssocID="{7122CC79-248C-420B-9794-92812EC45BFC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BD95AAB-B37D-4DBA-97D7-8E86B8D5BA91}" type="pres">
      <dgm:prSet presAssocID="{1877942F-737A-414D-A2F2-D7F09803187A}" presName="sibTrans" presStyleLbl="sibTrans2D1" presStyleIdx="0" presStyleCnt="0"/>
      <dgm:spPr/>
    </dgm:pt>
    <dgm:pt modelId="{EE2207E6-431B-461E-8C45-FE994D5211E0}" type="pres">
      <dgm:prSet presAssocID="{5EA7462E-96DB-4A50-819B-D76F63B7DDF2}" presName="compNode" presStyleCnt="0"/>
      <dgm:spPr/>
    </dgm:pt>
    <dgm:pt modelId="{EC7EE559-3EFE-47CB-85E2-B4E84DCD752D}" type="pres">
      <dgm:prSet presAssocID="{5EA7462E-96DB-4A50-819B-D76F63B7DDF2}" presName="bkgdShape" presStyleLbl="node1" presStyleIdx="1" presStyleCnt="3"/>
      <dgm:spPr/>
    </dgm:pt>
    <dgm:pt modelId="{E0247476-10DE-40BC-B5A4-1BF6849D68B1}" type="pres">
      <dgm:prSet presAssocID="{5EA7462E-96DB-4A50-819B-D76F63B7DDF2}" presName="nodeTx" presStyleLbl="node1" presStyleIdx="1" presStyleCnt="3">
        <dgm:presLayoutVars>
          <dgm:bulletEnabled val="1"/>
        </dgm:presLayoutVars>
      </dgm:prSet>
      <dgm:spPr/>
    </dgm:pt>
    <dgm:pt modelId="{628C2E88-5A82-4880-8D3F-0E1E4763C0C5}" type="pres">
      <dgm:prSet presAssocID="{5EA7462E-96DB-4A50-819B-D76F63B7DDF2}" presName="invisiNode" presStyleLbl="node1" presStyleIdx="1" presStyleCnt="3"/>
      <dgm:spPr/>
    </dgm:pt>
    <dgm:pt modelId="{08E92B46-A19C-4A4D-9D22-84ABC07F45C7}" type="pres">
      <dgm:prSet presAssocID="{5EA7462E-96DB-4A50-819B-D76F63B7DDF2}" presName="imagNode" presStyleLbl="f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1B40954-099D-44B4-800F-5B2F270C87FC}" type="pres">
      <dgm:prSet presAssocID="{39DE137E-8A11-41A4-8C28-042CA7D5215F}" presName="sibTrans" presStyleLbl="sibTrans2D1" presStyleIdx="0" presStyleCnt="0"/>
      <dgm:spPr/>
    </dgm:pt>
    <dgm:pt modelId="{4EBD34F4-432A-4AFB-92FC-86A2FB78F78B}" type="pres">
      <dgm:prSet presAssocID="{85FFDB0C-A8A5-495C-9CC9-4149D39E3294}" presName="compNode" presStyleCnt="0"/>
      <dgm:spPr/>
    </dgm:pt>
    <dgm:pt modelId="{9E6CF2AF-0471-4AA2-BD3A-709B23E86608}" type="pres">
      <dgm:prSet presAssocID="{85FFDB0C-A8A5-495C-9CC9-4149D39E3294}" presName="bkgdShape" presStyleLbl="node1" presStyleIdx="2" presStyleCnt="3"/>
      <dgm:spPr/>
    </dgm:pt>
    <dgm:pt modelId="{BCC05775-294B-4B76-AF90-D2039EC91F0F}" type="pres">
      <dgm:prSet presAssocID="{85FFDB0C-A8A5-495C-9CC9-4149D39E3294}" presName="nodeTx" presStyleLbl="node1" presStyleIdx="2" presStyleCnt="3">
        <dgm:presLayoutVars>
          <dgm:bulletEnabled val="1"/>
        </dgm:presLayoutVars>
      </dgm:prSet>
      <dgm:spPr/>
    </dgm:pt>
    <dgm:pt modelId="{F867734E-3EEC-4EBB-B721-FEEA329AA645}" type="pres">
      <dgm:prSet presAssocID="{85FFDB0C-A8A5-495C-9CC9-4149D39E3294}" presName="invisiNode" presStyleLbl="node1" presStyleIdx="2" presStyleCnt="3"/>
      <dgm:spPr/>
    </dgm:pt>
    <dgm:pt modelId="{E0AC929C-D934-4547-BEA4-A0527D47C68C}" type="pres">
      <dgm:prSet presAssocID="{85FFDB0C-A8A5-495C-9CC9-4149D39E3294}" presName="imagNode" presStyleLbl="f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82C3BF0B-3E55-440F-BCAD-0C573ABA9238}" srcId="{5FF9A9EA-684B-4E38-BF15-F2449A173880}" destId="{5EA7462E-96DB-4A50-819B-D76F63B7DDF2}" srcOrd="1" destOrd="0" parTransId="{C1FBEFCD-2962-418F-B1E9-C43439A80415}" sibTransId="{39DE137E-8A11-41A4-8C28-042CA7D5215F}"/>
    <dgm:cxn modelId="{21C1FF1E-124D-46B1-AC8D-C87497F683B3}" type="presOf" srcId="{85FFDB0C-A8A5-495C-9CC9-4149D39E3294}" destId="{9E6CF2AF-0471-4AA2-BD3A-709B23E86608}" srcOrd="0" destOrd="0" presId="urn:microsoft.com/office/officeart/2005/8/layout/hList7"/>
    <dgm:cxn modelId="{AEF36D41-D118-4B14-9045-9D6CCA7F4B74}" type="presOf" srcId="{5EA7462E-96DB-4A50-819B-D76F63B7DDF2}" destId="{E0247476-10DE-40BC-B5A4-1BF6849D68B1}" srcOrd="1" destOrd="0" presId="urn:microsoft.com/office/officeart/2005/8/layout/hList7"/>
    <dgm:cxn modelId="{FF4E454A-42F1-4CC3-BC64-4B68F5A4CF54}" srcId="{5FF9A9EA-684B-4E38-BF15-F2449A173880}" destId="{85FFDB0C-A8A5-495C-9CC9-4149D39E3294}" srcOrd="2" destOrd="0" parTransId="{CE98A5E1-B669-403A-9955-E313663C8D64}" sibTransId="{6859D4A3-C45F-4904-A106-DAFE4593F5B7}"/>
    <dgm:cxn modelId="{2298AE73-039D-4A56-AD79-D91E4E64A81E}" type="presOf" srcId="{1877942F-737A-414D-A2F2-D7F09803187A}" destId="{1BD95AAB-B37D-4DBA-97D7-8E86B8D5BA91}" srcOrd="0" destOrd="0" presId="urn:microsoft.com/office/officeart/2005/8/layout/hList7"/>
    <dgm:cxn modelId="{60DFC28B-D77B-44FC-B05B-9107F45CC2AF}" type="presOf" srcId="{39DE137E-8A11-41A4-8C28-042CA7D5215F}" destId="{21B40954-099D-44B4-800F-5B2F270C87FC}" srcOrd="0" destOrd="0" presId="urn:microsoft.com/office/officeart/2005/8/layout/hList7"/>
    <dgm:cxn modelId="{A744FC93-99AA-4195-BBA0-985A9A6FF10F}" srcId="{5FF9A9EA-684B-4E38-BF15-F2449A173880}" destId="{7122CC79-248C-420B-9794-92812EC45BFC}" srcOrd="0" destOrd="0" parTransId="{DB5C0441-1761-4868-A5C3-E6FB57E9A847}" sibTransId="{1877942F-737A-414D-A2F2-D7F09803187A}"/>
    <dgm:cxn modelId="{515143B7-69A7-469E-9518-1AAF4B7839E5}" type="presOf" srcId="{7122CC79-248C-420B-9794-92812EC45BFC}" destId="{D9887BF0-FA55-4A53-9150-93424D45CB6E}" srcOrd="1" destOrd="0" presId="urn:microsoft.com/office/officeart/2005/8/layout/hList7"/>
    <dgm:cxn modelId="{251A0FDB-D1C7-4C7C-838A-68C6E6CB5C1A}" type="presOf" srcId="{7122CC79-248C-420B-9794-92812EC45BFC}" destId="{678AE59D-D17F-49A4-9F8D-932D72C533F2}" srcOrd="0" destOrd="0" presId="urn:microsoft.com/office/officeart/2005/8/layout/hList7"/>
    <dgm:cxn modelId="{8A74C1EF-9D4B-4A61-A4D5-678F53050BE3}" type="presOf" srcId="{5FF9A9EA-684B-4E38-BF15-F2449A173880}" destId="{03785F4F-6B21-4888-82C9-4E82EE90AEB7}" srcOrd="0" destOrd="0" presId="urn:microsoft.com/office/officeart/2005/8/layout/hList7"/>
    <dgm:cxn modelId="{2CBACAF0-C6A8-4A9A-B721-B80D2CAC293A}" type="presOf" srcId="{5EA7462E-96DB-4A50-819B-D76F63B7DDF2}" destId="{EC7EE559-3EFE-47CB-85E2-B4E84DCD752D}" srcOrd="0" destOrd="0" presId="urn:microsoft.com/office/officeart/2005/8/layout/hList7"/>
    <dgm:cxn modelId="{DE7AB4F6-2C9A-4027-8BE2-C0E98B15A26C}" type="presOf" srcId="{85FFDB0C-A8A5-495C-9CC9-4149D39E3294}" destId="{BCC05775-294B-4B76-AF90-D2039EC91F0F}" srcOrd="1" destOrd="0" presId="urn:microsoft.com/office/officeart/2005/8/layout/hList7"/>
    <dgm:cxn modelId="{A8EB3493-884F-4238-B742-F5135A4F882F}" type="presParOf" srcId="{03785F4F-6B21-4888-82C9-4E82EE90AEB7}" destId="{F8BEFED0-A3CE-4EA9-8DFD-83002DB2B625}" srcOrd="0" destOrd="0" presId="urn:microsoft.com/office/officeart/2005/8/layout/hList7"/>
    <dgm:cxn modelId="{D789AA10-2F01-4FFF-AB10-BEF504988B28}" type="presParOf" srcId="{03785F4F-6B21-4888-82C9-4E82EE90AEB7}" destId="{BC520EFB-5EA9-4BC9-A9E5-4C9C40CE6CB0}" srcOrd="1" destOrd="0" presId="urn:microsoft.com/office/officeart/2005/8/layout/hList7"/>
    <dgm:cxn modelId="{51FDBF26-DC37-467C-B2B3-1C7439D59736}" type="presParOf" srcId="{BC520EFB-5EA9-4BC9-A9E5-4C9C40CE6CB0}" destId="{E9F9A7CB-A94B-4631-B326-E3596316AB95}" srcOrd="0" destOrd="0" presId="urn:microsoft.com/office/officeart/2005/8/layout/hList7"/>
    <dgm:cxn modelId="{CFB05360-7654-4728-B96A-0BF8D36DBFC4}" type="presParOf" srcId="{E9F9A7CB-A94B-4631-B326-E3596316AB95}" destId="{678AE59D-D17F-49A4-9F8D-932D72C533F2}" srcOrd="0" destOrd="0" presId="urn:microsoft.com/office/officeart/2005/8/layout/hList7"/>
    <dgm:cxn modelId="{9281E508-B604-44DB-B7FF-B09E56DBBBDA}" type="presParOf" srcId="{E9F9A7CB-A94B-4631-B326-E3596316AB95}" destId="{D9887BF0-FA55-4A53-9150-93424D45CB6E}" srcOrd="1" destOrd="0" presId="urn:microsoft.com/office/officeart/2005/8/layout/hList7"/>
    <dgm:cxn modelId="{59E7C79B-7471-433A-8F75-3766EBDF6F2E}" type="presParOf" srcId="{E9F9A7CB-A94B-4631-B326-E3596316AB95}" destId="{09A262D1-8A26-4632-8301-56D41A764C94}" srcOrd="2" destOrd="0" presId="urn:microsoft.com/office/officeart/2005/8/layout/hList7"/>
    <dgm:cxn modelId="{DB8C3D3B-99F9-4AA6-A0C8-460F33AE2FC2}" type="presParOf" srcId="{E9F9A7CB-A94B-4631-B326-E3596316AB95}" destId="{E4995B19-0B74-40D0-8570-629B36D366D9}" srcOrd="3" destOrd="0" presId="urn:microsoft.com/office/officeart/2005/8/layout/hList7"/>
    <dgm:cxn modelId="{0E1FF4E6-52B4-4575-8547-07E16DB3D3A0}" type="presParOf" srcId="{BC520EFB-5EA9-4BC9-A9E5-4C9C40CE6CB0}" destId="{1BD95AAB-B37D-4DBA-97D7-8E86B8D5BA91}" srcOrd="1" destOrd="0" presId="urn:microsoft.com/office/officeart/2005/8/layout/hList7"/>
    <dgm:cxn modelId="{EDEE8CB1-F16C-4A5B-9F1F-D6CF57D89149}" type="presParOf" srcId="{BC520EFB-5EA9-4BC9-A9E5-4C9C40CE6CB0}" destId="{EE2207E6-431B-461E-8C45-FE994D5211E0}" srcOrd="2" destOrd="0" presId="urn:microsoft.com/office/officeart/2005/8/layout/hList7"/>
    <dgm:cxn modelId="{CACA91D9-B3E7-43E9-BB6E-2B1A490A46D5}" type="presParOf" srcId="{EE2207E6-431B-461E-8C45-FE994D5211E0}" destId="{EC7EE559-3EFE-47CB-85E2-B4E84DCD752D}" srcOrd="0" destOrd="0" presId="urn:microsoft.com/office/officeart/2005/8/layout/hList7"/>
    <dgm:cxn modelId="{262828C8-3DEC-4C71-92B0-EFAF40FA5CF7}" type="presParOf" srcId="{EE2207E6-431B-461E-8C45-FE994D5211E0}" destId="{E0247476-10DE-40BC-B5A4-1BF6849D68B1}" srcOrd="1" destOrd="0" presId="urn:microsoft.com/office/officeart/2005/8/layout/hList7"/>
    <dgm:cxn modelId="{59783082-D125-4DF2-A261-78AACDAB118B}" type="presParOf" srcId="{EE2207E6-431B-461E-8C45-FE994D5211E0}" destId="{628C2E88-5A82-4880-8D3F-0E1E4763C0C5}" srcOrd="2" destOrd="0" presId="urn:microsoft.com/office/officeart/2005/8/layout/hList7"/>
    <dgm:cxn modelId="{E5A0E011-48C3-48B6-B0DC-CCD47204F3B0}" type="presParOf" srcId="{EE2207E6-431B-461E-8C45-FE994D5211E0}" destId="{08E92B46-A19C-4A4D-9D22-84ABC07F45C7}" srcOrd="3" destOrd="0" presId="urn:microsoft.com/office/officeart/2005/8/layout/hList7"/>
    <dgm:cxn modelId="{B008301B-8330-4A84-92BF-75EAC312B197}" type="presParOf" srcId="{BC520EFB-5EA9-4BC9-A9E5-4C9C40CE6CB0}" destId="{21B40954-099D-44B4-800F-5B2F270C87FC}" srcOrd="3" destOrd="0" presId="urn:microsoft.com/office/officeart/2005/8/layout/hList7"/>
    <dgm:cxn modelId="{06A24D5E-CE0E-4E8F-AC41-6406EF0A05EB}" type="presParOf" srcId="{BC520EFB-5EA9-4BC9-A9E5-4C9C40CE6CB0}" destId="{4EBD34F4-432A-4AFB-92FC-86A2FB78F78B}" srcOrd="4" destOrd="0" presId="urn:microsoft.com/office/officeart/2005/8/layout/hList7"/>
    <dgm:cxn modelId="{0E0F0D68-5DC1-4639-B85A-836276E78DED}" type="presParOf" srcId="{4EBD34F4-432A-4AFB-92FC-86A2FB78F78B}" destId="{9E6CF2AF-0471-4AA2-BD3A-709B23E86608}" srcOrd="0" destOrd="0" presId="urn:microsoft.com/office/officeart/2005/8/layout/hList7"/>
    <dgm:cxn modelId="{4673E822-70F6-4957-ABF7-FCD0A86D77D5}" type="presParOf" srcId="{4EBD34F4-432A-4AFB-92FC-86A2FB78F78B}" destId="{BCC05775-294B-4B76-AF90-D2039EC91F0F}" srcOrd="1" destOrd="0" presId="urn:microsoft.com/office/officeart/2005/8/layout/hList7"/>
    <dgm:cxn modelId="{EACEBF46-217E-47E7-A65F-1D421322BEC1}" type="presParOf" srcId="{4EBD34F4-432A-4AFB-92FC-86A2FB78F78B}" destId="{F867734E-3EEC-4EBB-B721-FEEA329AA645}" srcOrd="2" destOrd="0" presId="urn:microsoft.com/office/officeart/2005/8/layout/hList7"/>
    <dgm:cxn modelId="{7B45558E-B938-4068-92B6-CF4E9A930209}" type="presParOf" srcId="{4EBD34F4-432A-4AFB-92FC-86A2FB78F78B}" destId="{E0AC929C-D934-4547-BEA4-A0527D47C68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6887FC-9904-4DA5-8879-BB996F1D513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565A337-D229-4F56-AC4C-2E7CD3603F49}">
      <dgm:prSet phldrT="[Text]"/>
      <dgm:spPr/>
      <dgm:t>
        <a:bodyPr/>
        <a:lstStyle/>
        <a:p>
          <a:r>
            <a:rPr lang="en-GB" dirty="0" err="1"/>
            <a:t>Chức</a:t>
          </a:r>
          <a:r>
            <a:rPr lang="en-GB" dirty="0"/>
            <a:t> </a:t>
          </a:r>
          <a:r>
            <a:rPr lang="en-GB" dirty="0" err="1"/>
            <a:t>năng</a:t>
          </a:r>
          <a:r>
            <a:rPr lang="en-GB" dirty="0"/>
            <a:t> </a:t>
          </a:r>
          <a:r>
            <a:rPr lang="en-GB" dirty="0" err="1"/>
            <a:t>đăng</a:t>
          </a:r>
          <a:r>
            <a:rPr lang="en-GB" dirty="0"/>
            <a:t> </a:t>
          </a:r>
          <a:r>
            <a:rPr lang="en-GB" dirty="0" err="1"/>
            <a:t>nhập</a:t>
          </a:r>
          <a:endParaRPr lang="en-GB" dirty="0"/>
        </a:p>
      </dgm:t>
    </dgm:pt>
    <dgm:pt modelId="{48FF90BB-69A8-41C7-ABBD-8CF6BC95CAC5}" type="parTrans" cxnId="{8E8BC999-105C-4F09-91F8-7B9443EC17BB}">
      <dgm:prSet/>
      <dgm:spPr/>
      <dgm:t>
        <a:bodyPr/>
        <a:lstStyle/>
        <a:p>
          <a:endParaRPr lang="en-GB"/>
        </a:p>
      </dgm:t>
    </dgm:pt>
    <dgm:pt modelId="{CFABBFA0-390F-4ABA-A0A8-2C693B0E0F67}" type="sibTrans" cxnId="{8E8BC999-105C-4F09-91F8-7B9443EC17BB}">
      <dgm:prSet/>
      <dgm:spPr/>
      <dgm:t>
        <a:bodyPr/>
        <a:lstStyle/>
        <a:p>
          <a:endParaRPr lang="en-GB"/>
        </a:p>
      </dgm:t>
    </dgm:pt>
    <dgm:pt modelId="{74D13C8C-6C78-448D-9A27-60460A5422DF}">
      <dgm:prSet/>
      <dgm:spPr/>
      <dgm:t>
        <a:bodyPr/>
        <a:lstStyle/>
        <a:p>
          <a:r>
            <a:rPr lang="en-GB"/>
            <a:t>Chức năng đăng kí</a:t>
          </a:r>
          <a:endParaRPr lang="en-GB" dirty="0"/>
        </a:p>
      </dgm:t>
    </dgm:pt>
    <dgm:pt modelId="{BC4BB980-617D-4332-9680-7140979F2FC6}" type="parTrans" cxnId="{4A9D8A63-25E2-46CC-9CEB-247B8FAD40F4}">
      <dgm:prSet/>
      <dgm:spPr/>
      <dgm:t>
        <a:bodyPr/>
        <a:lstStyle/>
        <a:p>
          <a:endParaRPr lang="en-GB"/>
        </a:p>
      </dgm:t>
    </dgm:pt>
    <dgm:pt modelId="{F68E38A8-7ED7-4F5E-8860-04205D103382}" type="sibTrans" cxnId="{4A9D8A63-25E2-46CC-9CEB-247B8FAD40F4}">
      <dgm:prSet/>
      <dgm:spPr/>
      <dgm:t>
        <a:bodyPr/>
        <a:lstStyle/>
        <a:p>
          <a:endParaRPr lang="en-GB"/>
        </a:p>
      </dgm:t>
    </dgm:pt>
    <dgm:pt modelId="{132A7370-6023-4220-BD15-115CF7C19A2A}">
      <dgm:prSet/>
      <dgm:spPr/>
      <dgm:t>
        <a:bodyPr/>
        <a:lstStyle/>
        <a:p>
          <a:r>
            <a:rPr lang="en-GB"/>
            <a:t>Chức năng xem dịch vụ và giá</a:t>
          </a:r>
          <a:endParaRPr lang="en-GB" dirty="0"/>
        </a:p>
      </dgm:t>
    </dgm:pt>
    <dgm:pt modelId="{AF759F48-D17E-4E95-92A1-A82C1443D822}" type="parTrans" cxnId="{A4B1F8DC-543E-4F8C-8DB9-12C13D891D9B}">
      <dgm:prSet/>
      <dgm:spPr/>
      <dgm:t>
        <a:bodyPr/>
        <a:lstStyle/>
        <a:p>
          <a:endParaRPr lang="en-GB"/>
        </a:p>
      </dgm:t>
    </dgm:pt>
    <dgm:pt modelId="{61ACB650-DB77-4F22-B949-3379992D3F22}" type="sibTrans" cxnId="{A4B1F8DC-543E-4F8C-8DB9-12C13D891D9B}">
      <dgm:prSet/>
      <dgm:spPr/>
      <dgm:t>
        <a:bodyPr/>
        <a:lstStyle/>
        <a:p>
          <a:endParaRPr lang="en-GB"/>
        </a:p>
      </dgm:t>
    </dgm:pt>
    <dgm:pt modelId="{03844377-0ADD-4578-A537-D1A8257D4A71}" type="pres">
      <dgm:prSet presAssocID="{236887FC-9904-4DA5-8879-BB996F1D513F}" presName="diagram" presStyleCnt="0">
        <dgm:presLayoutVars>
          <dgm:dir/>
          <dgm:resizeHandles val="exact"/>
        </dgm:presLayoutVars>
      </dgm:prSet>
      <dgm:spPr/>
    </dgm:pt>
    <dgm:pt modelId="{BC220C78-6937-40D4-AA85-82531B37C226}" type="pres">
      <dgm:prSet presAssocID="{E565A337-D229-4F56-AC4C-2E7CD3603F49}" presName="node" presStyleLbl="node1" presStyleIdx="0" presStyleCnt="3">
        <dgm:presLayoutVars>
          <dgm:bulletEnabled val="1"/>
        </dgm:presLayoutVars>
      </dgm:prSet>
      <dgm:spPr/>
    </dgm:pt>
    <dgm:pt modelId="{D8E7EED6-E106-4EA4-8027-DBA7A0F5FF45}" type="pres">
      <dgm:prSet presAssocID="{CFABBFA0-390F-4ABA-A0A8-2C693B0E0F67}" presName="sibTrans" presStyleCnt="0"/>
      <dgm:spPr/>
    </dgm:pt>
    <dgm:pt modelId="{C2C6DA8B-FB0F-45E1-B04A-B440FF8788E4}" type="pres">
      <dgm:prSet presAssocID="{74D13C8C-6C78-448D-9A27-60460A5422DF}" presName="node" presStyleLbl="node1" presStyleIdx="1" presStyleCnt="3">
        <dgm:presLayoutVars>
          <dgm:bulletEnabled val="1"/>
        </dgm:presLayoutVars>
      </dgm:prSet>
      <dgm:spPr/>
    </dgm:pt>
    <dgm:pt modelId="{EE0A1A45-E8D1-4C64-A94D-8CCD57B705DC}" type="pres">
      <dgm:prSet presAssocID="{F68E38A8-7ED7-4F5E-8860-04205D103382}" presName="sibTrans" presStyleCnt="0"/>
      <dgm:spPr/>
    </dgm:pt>
    <dgm:pt modelId="{E86389EF-BA01-4038-B1DC-0CCB20A02963}" type="pres">
      <dgm:prSet presAssocID="{132A7370-6023-4220-BD15-115CF7C19A2A}" presName="node" presStyleLbl="node1" presStyleIdx="2" presStyleCnt="3">
        <dgm:presLayoutVars>
          <dgm:bulletEnabled val="1"/>
        </dgm:presLayoutVars>
      </dgm:prSet>
      <dgm:spPr/>
    </dgm:pt>
  </dgm:ptLst>
  <dgm:cxnLst>
    <dgm:cxn modelId="{22314100-1115-46EB-B42F-0ADA5A4B5FAA}" type="presOf" srcId="{E565A337-D229-4F56-AC4C-2E7CD3603F49}" destId="{BC220C78-6937-40D4-AA85-82531B37C226}" srcOrd="0" destOrd="0" presId="urn:microsoft.com/office/officeart/2005/8/layout/default"/>
    <dgm:cxn modelId="{05247A01-2B72-462B-A93C-FF57195BBE58}" type="presOf" srcId="{236887FC-9904-4DA5-8879-BB996F1D513F}" destId="{03844377-0ADD-4578-A537-D1A8257D4A71}" srcOrd="0" destOrd="0" presId="urn:microsoft.com/office/officeart/2005/8/layout/default"/>
    <dgm:cxn modelId="{6E545914-FF99-4391-B0D0-335D20DB06F6}" type="presOf" srcId="{132A7370-6023-4220-BD15-115CF7C19A2A}" destId="{E86389EF-BA01-4038-B1DC-0CCB20A02963}" srcOrd="0" destOrd="0" presId="urn:microsoft.com/office/officeart/2005/8/layout/default"/>
    <dgm:cxn modelId="{4A9D8A63-25E2-46CC-9CEB-247B8FAD40F4}" srcId="{236887FC-9904-4DA5-8879-BB996F1D513F}" destId="{74D13C8C-6C78-448D-9A27-60460A5422DF}" srcOrd="1" destOrd="0" parTransId="{BC4BB980-617D-4332-9680-7140979F2FC6}" sibTransId="{F68E38A8-7ED7-4F5E-8860-04205D103382}"/>
    <dgm:cxn modelId="{8E8BC999-105C-4F09-91F8-7B9443EC17BB}" srcId="{236887FC-9904-4DA5-8879-BB996F1D513F}" destId="{E565A337-D229-4F56-AC4C-2E7CD3603F49}" srcOrd="0" destOrd="0" parTransId="{48FF90BB-69A8-41C7-ABBD-8CF6BC95CAC5}" sibTransId="{CFABBFA0-390F-4ABA-A0A8-2C693B0E0F67}"/>
    <dgm:cxn modelId="{1A95BCC2-A46C-4F1C-99C6-7D78DF9FB629}" type="presOf" srcId="{74D13C8C-6C78-448D-9A27-60460A5422DF}" destId="{C2C6DA8B-FB0F-45E1-B04A-B440FF8788E4}" srcOrd="0" destOrd="0" presId="urn:microsoft.com/office/officeart/2005/8/layout/default"/>
    <dgm:cxn modelId="{A4B1F8DC-543E-4F8C-8DB9-12C13D891D9B}" srcId="{236887FC-9904-4DA5-8879-BB996F1D513F}" destId="{132A7370-6023-4220-BD15-115CF7C19A2A}" srcOrd="2" destOrd="0" parTransId="{AF759F48-D17E-4E95-92A1-A82C1443D822}" sibTransId="{61ACB650-DB77-4F22-B949-3379992D3F22}"/>
    <dgm:cxn modelId="{97F40A79-5C6F-496B-9D8F-B1964150F7D1}" type="presParOf" srcId="{03844377-0ADD-4578-A537-D1A8257D4A71}" destId="{BC220C78-6937-40D4-AA85-82531B37C226}" srcOrd="0" destOrd="0" presId="urn:microsoft.com/office/officeart/2005/8/layout/default"/>
    <dgm:cxn modelId="{6675523E-2428-4C51-9578-53A33CBAF0D5}" type="presParOf" srcId="{03844377-0ADD-4578-A537-D1A8257D4A71}" destId="{D8E7EED6-E106-4EA4-8027-DBA7A0F5FF45}" srcOrd="1" destOrd="0" presId="urn:microsoft.com/office/officeart/2005/8/layout/default"/>
    <dgm:cxn modelId="{3E566B29-BEC2-41EF-A4AC-B7C8DAC45B60}" type="presParOf" srcId="{03844377-0ADD-4578-A537-D1A8257D4A71}" destId="{C2C6DA8B-FB0F-45E1-B04A-B440FF8788E4}" srcOrd="2" destOrd="0" presId="urn:microsoft.com/office/officeart/2005/8/layout/default"/>
    <dgm:cxn modelId="{976F549B-9CD5-4598-BB73-2FB5A77A31CA}" type="presParOf" srcId="{03844377-0ADD-4578-A537-D1A8257D4A71}" destId="{EE0A1A45-E8D1-4C64-A94D-8CCD57B705DC}" srcOrd="3" destOrd="0" presId="urn:microsoft.com/office/officeart/2005/8/layout/default"/>
    <dgm:cxn modelId="{CBF102C5-C90E-4A6F-862B-F5783E2069AC}" type="presParOf" srcId="{03844377-0ADD-4578-A537-D1A8257D4A71}" destId="{E86389EF-BA01-4038-B1DC-0CCB20A02963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E5F250-EB67-43FE-8314-5C87FBBEEC1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D37DA73-BA13-46D2-90BA-BDD803E4784A}">
      <dgm:prSet phldrT="[Text]"/>
      <dgm:spPr/>
      <dgm:t>
        <a:bodyPr/>
        <a:lstStyle/>
        <a:p>
          <a:r>
            <a:rPr lang="en-GB" dirty="0" err="1"/>
            <a:t>Chức</a:t>
          </a:r>
          <a:r>
            <a:rPr lang="en-GB" dirty="0"/>
            <a:t> </a:t>
          </a:r>
          <a:r>
            <a:rPr lang="en-GB" dirty="0" err="1"/>
            <a:t>năng</a:t>
          </a:r>
          <a:r>
            <a:rPr lang="en-GB" dirty="0"/>
            <a:t> </a:t>
          </a:r>
          <a:r>
            <a:rPr lang="en-GB" dirty="0" err="1"/>
            <a:t>xem</a:t>
          </a:r>
          <a:r>
            <a:rPr lang="en-GB" dirty="0"/>
            <a:t> </a:t>
          </a:r>
          <a:r>
            <a:rPr lang="en-GB" dirty="0" err="1"/>
            <a:t>dịch</a:t>
          </a:r>
          <a:r>
            <a:rPr lang="en-GB" dirty="0"/>
            <a:t> </a:t>
          </a:r>
          <a:r>
            <a:rPr lang="en-GB" dirty="0" err="1"/>
            <a:t>vụ</a:t>
          </a:r>
          <a:r>
            <a:rPr lang="en-GB" dirty="0"/>
            <a:t> </a:t>
          </a:r>
          <a:r>
            <a:rPr lang="en-GB" dirty="0" err="1"/>
            <a:t>và</a:t>
          </a:r>
          <a:r>
            <a:rPr lang="en-GB" dirty="0"/>
            <a:t> </a:t>
          </a:r>
          <a:r>
            <a:rPr lang="en-GB" dirty="0" err="1"/>
            <a:t>giá</a:t>
          </a:r>
          <a:endParaRPr lang="en-GB" dirty="0"/>
        </a:p>
      </dgm:t>
    </dgm:pt>
    <dgm:pt modelId="{ED6F52FA-8F18-4229-AACC-55FAA8687311}" type="parTrans" cxnId="{AD13514F-05B4-4893-801A-7A4CA96AC0EF}">
      <dgm:prSet/>
      <dgm:spPr/>
      <dgm:t>
        <a:bodyPr/>
        <a:lstStyle/>
        <a:p>
          <a:endParaRPr lang="en-GB"/>
        </a:p>
      </dgm:t>
    </dgm:pt>
    <dgm:pt modelId="{1478005D-C16C-4D87-90A2-C9E5F3AF76DF}" type="sibTrans" cxnId="{AD13514F-05B4-4893-801A-7A4CA96AC0EF}">
      <dgm:prSet/>
      <dgm:spPr/>
      <dgm:t>
        <a:bodyPr/>
        <a:lstStyle/>
        <a:p>
          <a:endParaRPr lang="en-GB"/>
        </a:p>
      </dgm:t>
    </dgm:pt>
    <dgm:pt modelId="{9F608DF7-113D-4677-B904-8F681007B032}">
      <dgm:prSet/>
      <dgm:spPr/>
      <dgm:t>
        <a:bodyPr/>
        <a:lstStyle/>
        <a:p>
          <a:r>
            <a:rPr lang="en-GB" dirty="0" err="1"/>
            <a:t>Chức</a:t>
          </a:r>
          <a:r>
            <a:rPr lang="en-GB" dirty="0"/>
            <a:t> </a:t>
          </a:r>
          <a:r>
            <a:rPr lang="en-GB" dirty="0" err="1"/>
            <a:t>năng</a:t>
          </a:r>
          <a:r>
            <a:rPr lang="en-GB" dirty="0"/>
            <a:t> </a:t>
          </a:r>
          <a:r>
            <a:rPr lang="en-GB" dirty="0" err="1"/>
            <a:t>xem</a:t>
          </a:r>
          <a:r>
            <a:rPr lang="en-GB" dirty="0"/>
            <a:t> </a:t>
          </a:r>
          <a:r>
            <a:rPr lang="en-GB" dirty="0" err="1"/>
            <a:t>lại</a:t>
          </a:r>
          <a:r>
            <a:rPr lang="en-GB" dirty="0"/>
            <a:t> </a:t>
          </a:r>
          <a:r>
            <a:rPr lang="en-GB" dirty="0" err="1"/>
            <a:t>lịch</a:t>
          </a:r>
          <a:r>
            <a:rPr lang="en-GB" dirty="0"/>
            <a:t> </a:t>
          </a:r>
          <a:r>
            <a:rPr lang="en-GB" dirty="0" err="1"/>
            <a:t>sử</a:t>
          </a:r>
          <a:r>
            <a:rPr lang="en-GB" dirty="0"/>
            <a:t> </a:t>
          </a:r>
          <a:r>
            <a:rPr lang="en-GB" dirty="0" err="1"/>
            <a:t>đặt</a:t>
          </a:r>
          <a:r>
            <a:rPr lang="en-GB" dirty="0"/>
            <a:t> </a:t>
          </a:r>
          <a:r>
            <a:rPr lang="en-GB" dirty="0" err="1"/>
            <a:t>chỗ</a:t>
          </a:r>
          <a:endParaRPr lang="en-GB" dirty="0"/>
        </a:p>
      </dgm:t>
    </dgm:pt>
    <dgm:pt modelId="{9D4A9E4D-7AA5-4290-9C41-EBF6129DD1DA}" type="parTrans" cxnId="{F72AA536-4098-4DD5-B86D-B2624637A7A3}">
      <dgm:prSet/>
      <dgm:spPr/>
      <dgm:t>
        <a:bodyPr/>
        <a:lstStyle/>
        <a:p>
          <a:endParaRPr lang="en-GB"/>
        </a:p>
      </dgm:t>
    </dgm:pt>
    <dgm:pt modelId="{6FF25203-D065-4855-9D8B-4D297E4C9A07}" type="sibTrans" cxnId="{F72AA536-4098-4DD5-B86D-B2624637A7A3}">
      <dgm:prSet/>
      <dgm:spPr/>
      <dgm:t>
        <a:bodyPr/>
        <a:lstStyle/>
        <a:p>
          <a:endParaRPr lang="en-GB"/>
        </a:p>
      </dgm:t>
    </dgm:pt>
    <dgm:pt modelId="{AA47BCD5-EB0D-4570-AA5E-2CAAB6FF15F6}">
      <dgm:prSet/>
      <dgm:spPr/>
      <dgm:t>
        <a:bodyPr/>
        <a:lstStyle/>
        <a:p>
          <a:r>
            <a:rPr lang="en-GB"/>
            <a:t>Chức năng thay đổi thông tin cá nhân</a:t>
          </a:r>
          <a:endParaRPr lang="en-GB" dirty="0"/>
        </a:p>
      </dgm:t>
    </dgm:pt>
    <dgm:pt modelId="{C92FF5F7-E6EE-4D2A-8C6E-D136DF693A64}" type="parTrans" cxnId="{8DBF72A7-495C-4A58-9F3A-366CE6411E81}">
      <dgm:prSet/>
      <dgm:spPr/>
      <dgm:t>
        <a:bodyPr/>
        <a:lstStyle/>
        <a:p>
          <a:endParaRPr lang="en-GB"/>
        </a:p>
      </dgm:t>
    </dgm:pt>
    <dgm:pt modelId="{680A99EE-802C-4658-A413-35B7A8420C43}" type="sibTrans" cxnId="{8DBF72A7-495C-4A58-9F3A-366CE6411E81}">
      <dgm:prSet/>
      <dgm:spPr/>
      <dgm:t>
        <a:bodyPr/>
        <a:lstStyle/>
        <a:p>
          <a:endParaRPr lang="en-GB"/>
        </a:p>
      </dgm:t>
    </dgm:pt>
    <dgm:pt modelId="{3B314BBD-5D08-4412-9C06-3C7D705E0198}">
      <dgm:prSet/>
      <dgm:spPr/>
      <dgm:t>
        <a:bodyPr/>
        <a:lstStyle/>
        <a:p>
          <a:r>
            <a:rPr lang="en-GB"/>
            <a:t>Chức năng đổi mật khẩu</a:t>
          </a:r>
          <a:endParaRPr lang="en-GB" dirty="0"/>
        </a:p>
      </dgm:t>
    </dgm:pt>
    <dgm:pt modelId="{3D9373F1-8628-496F-BBC7-E891C3253D6D}" type="parTrans" cxnId="{32F4DBF9-DE97-4707-8040-4182B345693E}">
      <dgm:prSet/>
      <dgm:spPr/>
      <dgm:t>
        <a:bodyPr/>
        <a:lstStyle/>
        <a:p>
          <a:endParaRPr lang="en-GB"/>
        </a:p>
      </dgm:t>
    </dgm:pt>
    <dgm:pt modelId="{3A378FB3-4B73-427B-8A21-3D466A4E67D0}" type="sibTrans" cxnId="{32F4DBF9-DE97-4707-8040-4182B345693E}">
      <dgm:prSet/>
      <dgm:spPr/>
      <dgm:t>
        <a:bodyPr/>
        <a:lstStyle/>
        <a:p>
          <a:endParaRPr lang="en-GB"/>
        </a:p>
      </dgm:t>
    </dgm:pt>
    <dgm:pt modelId="{3E546008-7A27-40BA-AE37-3F799BCEA0E5}">
      <dgm:prSet/>
      <dgm:spPr/>
      <dgm:t>
        <a:bodyPr/>
        <a:lstStyle/>
        <a:p>
          <a:r>
            <a:rPr lang="en-GB"/>
            <a:t>Chức năng đăng xuất</a:t>
          </a:r>
          <a:endParaRPr lang="en-GB" dirty="0"/>
        </a:p>
      </dgm:t>
    </dgm:pt>
    <dgm:pt modelId="{E22C7B87-5A42-40C4-AC13-754ABB5980F7}" type="parTrans" cxnId="{E0ADC220-37C3-43E0-B5EB-F4474F377711}">
      <dgm:prSet/>
      <dgm:spPr/>
      <dgm:t>
        <a:bodyPr/>
        <a:lstStyle/>
        <a:p>
          <a:endParaRPr lang="en-GB"/>
        </a:p>
      </dgm:t>
    </dgm:pt>
    <dgm:pt modelId="{DAB0EA50-B884-4F2F-9AAB-36089B3A30AE}" type="sibTrans" cxnId="{E0ADC220-37C3-43E0-B5EB-F4474F377711}">
      <dgm:prSet/>
      <dgm:spPr/>
      <dgm:t>
        <a:bodyPr/>
        <a:lstStyle/>
        <a:p>
          <a:endParaRPr lang="en-GB"/>
        </a:p>
      </dgm:t>
    </dgm:pt>
    <dgm:pt modelId="{3C1346CB-311A-490A-99BD-E3B17056561B}">
      <dgm:prSet phldrT="[Text]"/>
      <dgm:spPr/>
      <dgm:t>
        <a:bodyPr/>
        <a:lstStyle/>
        <a:p>
          <a:r>
            <a:rPr lang="en-GB"/>
            <a:t>Chức năng đặt chỗ</a:t>
          </a:r>
          <a:endParaRPr lang="en-GB" dirty="0"/>
        </a:p>
      </dgm:t>
    </dgm:pt>
    <dgm:pt modelId="{281C6DD6-4A85-4B4A-87AD-7F4D14888FED}" type="parTrans" cxnId="{40053213-26A6-4F16-B5F9-A68FE13ED744}">
      <dgm:prSet/>
      <dgm:spPr/>
    </dgm:pt>
    <dgm:pt modelId="{3ADBCE55-4292-4A1C-9528-103163C4ABCE}" type="sibTrans" cxnId="{40053213-26A6-4F16-B5F9-A68FE13ED744}">
      <dgm:prSet/>
      <dgm:spPr/>
    </dgm:pt>
    <dgm:pt modelId="{EF07D83B-F059-4E25-B77D-92AC8AD90DC2}" type="pres">
      <dgm:prSet presAssocID="{AAE5F250-EB67-43FE-8314-5C87FBBEEC1F}" presName="diagram" presStyleCnt="0">
        <dgm:presLayoutVars>
          <dgm:dir/>
          <dgm:resizeHandles val="exact"/>
        </dgm:presLayoutVars>
      </dgm:prSet>
      <dgm:spPr/>
    </dgm:pt>
    <dgm:pt modelId="{9882A1B9-CEC2-4285-8AAB-A5385C5F6A1F}" type="pres">
      <dgm:prSet presAssocID="{0D37DA73-BA13-46D2-90BA-BDD803E4784A}" presName="node" presStyleLbl="node1" presStyleIdx="0" presStyleCnt="6">
        <dgm:presLayoutVars>
          <dgm:bulletEnabled val="1"/>
        </dgm:presLayoutVars>
      </dgm:prSet>
      <dgm:spPr/>
    </dgm:pt>
    <dgm:pt modelId="{3E278B1A-1E7F-4096-872A-2E3F02AABDBE}" type="pres">
      <dgm:prSet presAssocID="{1478005D-C16C-4D87-90A2-C9E5F3AF76DF}" presName="sibTrans" presStyleCnt="0"/>
      <dgm:spPr/>
    </dgm:pt>
    <dgm:pt modelId="{B7DE12AE-CE6B-4BE2-8AC5-7699B6D931C3}" type="pres">
      <dgm:prSet presAssocID="{3C1346CB-311A-490A-99BD-E3B17056561B}" presName="node" presStyleLbl="node1" presStyleIdx="1" presStyleCnt="6">
        <dgm:presLayoutVars>
          <dgm:bulletEnabled val="1"/>
        </dgm:presLayoutVars>
      </dgm:prSet>
      <dgm:spPr/>
    </dgm:pt>
    <dgm:pt modelId="{92CA42F1-80E3-48EF-A8B3-4F779E717C64}" type="pres">
      <dgm:prSet presAssocID="{3ADBCE55-4292-4A1C-9528-103163C4ABCE}" presName="sibTrans" presStyleCnt="0"/>
      <dgm:spPr/>
    </dgm:pt>
    <dgm:pt modelId="{EEB0E086-4D92-4568-9D95-7BAD3C3AF037}" type="pres">
      <dgm:prSet presAssocID="{9F608DF7-113D-4677-B904-8F681007B032}" presName="node" presStyleLbl="node1" presStyleIdx="2" presStyleCnt="6">
        <dgm:presLayoutVars>
          <dgm:bulletEnabled val="1"/>
        </dgm:presLayoutVars>
      </dgm:prSet>
      <dgm:spPr/>
    </dgm:pt>
    <dgm:pt modelId="{FDA11348-9218-432A-8284-71A71D380E4E}" type="pres">
      <dgm:prSet presAssocID="{6FF25203-D065-4855-9D8B-4D297E4C9A07}" presName="sibTrans" presStyleCnt="0"/>
      <dgm:spPr/>
    </dgm:pt>
    <dgm:pt modelId="{210C6701-948C-42FB-A5B7-ED565B375453}" type="pres">
      <dgm:prSet presAssocID="{AA47BCD5-EB0D-4570-AA5E-2CAAB6FF15F6}" presName="node" presStyleLbl="node1" presStyleIdx="3" presStyleCnt="6">
        <dgm:presLayoutVars>
          <dgm:bulletEnabled val="1"/>
        </dgm:presLayoutVars>
      </dgm:prSet>
      <dgm:spPr/>
    </dgm:pt>
    <dgm:pt modelId="{3ED215F0-2617-435B-BF46-3CE1C9EF9821}" type="pres">
      <dgm:prSet presAssocID="{680A99EE-802C-4658-A413-35B7A8420C43}" presName="sibTrans" presStyleCnt="0"/>
      <dgm:spPr/>
    </dgm:pt>
    <dgm:pt modelId="{6C5A89B6-AEDB-423F-B116-2E4D323E4C0C}" type="pres">
      <dgm:prSet presAssocID="{3B314BBD-5D08-4412-9C06-3C7D705E0198}" presName="node" presStyleLbl="node1" presStyleIdx="4" presStyleCnt="6">
        <dgm:presLayoutVars>
          <dgm:bulletEnabled val="1"/>
        </dgm:presLayoutVars>
      </dgm:prSet>
      <dgm:spPr/>
    </dgm:pt>
    <dgm:pt modelId="{15DA484D-02A3-4898-94AE-9B2D5136E8C1}" type="pres">
      <dgm:prSet presAssocID="{3A378FB3-4B73-427B-8A21-3D466A4E67D0}" presName="sibTrans" presStyleCnt="0"/>
      <dgm:spPr/>
    </dgm:pt>
    <dgm:pt modelId="{6D9B8F61-472D-472B-A81C-47C8C0CB365F}" type="pres">
      <dgm:prSet presAssocID="{3E546008-7A27-40BA-AE37-3F799BCEA0E5}" presName="node" presStyleLbl="node1" presStyleIdx="5" presStyleCnt="6">
        <dgm:presLayoutVars>
          <dgm:bulletEnabled val="1"/>
        </dgm:presLayoutVars>
      </dgm:prSet>
      <dgm:spPr/>
    </dgm:pt>
  </dgm:ptLst>
  <dgm:cxnLst>
    <dgm:cxn modelId="{40053213-26A6-4F16-B5F9-A68FE13ED744}" srcId="{AAE5F250-EB67-43FE-8314-5C87FBBEEC1F}" destId="{3C1346CB-311A-490A-99BD-E3B17056561B}" srcOrd="1" destOrd="0" parTransId="{281C6DD6-4A85-4B4A-87AD-7F4D14888FED}" sibTransId="{3ADBCE55-4292-4A1C-9528-103163C4ABCE}"/>
    <dgm:cxn modelId="{E0ADC220-37C3-43E0-B5EB-F4474F377711}" srcId="{AAE5F250-EB67-43FE-8314-5C87FBBEEC1F}" destId="{3E546008-7A27-40BA-AE37-3F799BCEA0E5}" srcOrd="5" destOrd="0" parTransId="{E22C7B87-5A42-40C4-AC13-754ABB5980F7}" sibTransId="{DAB0EA50-B884-4F2F-9AAB-36089B3A30AE}"/>
    <dgm:cxn modelId="{F72AA536-4098-4DD5-B86D-B2624637A7A3}" srcId="{AAE5F250-EB67-43FE-8314-5C87FBBEEC1F}" destId="{9F608DF7-113D-4677-B904-8F681007B032}" srcOrd="2" destOrd="0" parTransId="{9D4A9E4D-7AA5-4290-9C41-EBF6129DD1DA}" sibTransId="{6FF25203-D065-4855-9D8B-4D297E4C9A07}"/>
    <dgm:cxn modelId="{B8B5CB41-6575-465B-BB3D-5ABB30DA5E52}" type="presOf" srcId="{AAE5F250-EB67-43FE-8314-5C87FBBEEC1F}" destId="{EF07D83B-F059-4E25-B77D-92AC8AD90DC2}" srcOrd="0" destOrd="0" presId="urn:microsoft.com/office/officeart/2005/8/layout/default"/>
    <dgm:cxn modelId="{AD13514F-05B4-4893-801A-7A4CA96AC0EF}" srcId="{AAE5F250-EB67-43FE-8314-5C87FBBEEC1F}" destId="{0D37DA73-BA13-46D2-90BA-BDD803E4784A}" srcOrd="0" destOrd="0" parTransId="{ED6F52FA-8F18-4229-AACC-55FAA8687311}" sibTransId="{1478005D-C16C-4D87-90A2-C9E5F3AF76DF}"/>
    <dgm:cxn modelId="{42C8A381-3463-4B49-B386-3E8A34471CF7}" type="presOf" srcId="{AA47BCD5-EB0D-4570-AA5E-2CAAB6FF15F6}" destId="{210C6701-948C-42FB-A5B7-ED565B375453}" srcOrd="0" destOrd="0" presId="urn:microsoft.com/office/officeart/2005/8/layout/default"/>
    <dgm:cxn modelId="{CCFE1994-EC5E-4A9A-B190-814CBEF0DC37}" type="presOf" srcId="{3B314BBD-5D08-4412-9C06-3C7D705E0198}" destId="{6C5A89B6-AEDB-423F-B116-2E4D323E4C0C}" srcOrd="0" destOrd="0" presId="urn:microsoft.com/office/officeart/2005/8/layout/default"/>
    <dgm:cxn modelId="{8DBF72A7-495C-4A58-9F3A-366CE6411E81}" srcId="{AAE5F250-EB67-43FE-8314-5C87FBBEEC1F}" destId="{AA47BCD5-EB0D-4570-AA5E-2CAAB6FF15F6}" srcOrd="3" destOrd="0" parTransId="{C92FF5F7-E6EE-4D2A-8C6E-D136DF693A64}" sibTransId="{680A99EE-802C-4658-A413-35B7A8420C43}"/>
    <dgm:cxn modelId="{E53238CA-4A1C-4311-B8CB-9BFBF4B05529}" type="presOf" srcId="{0D37DA73-BA13-46D2-90BA-BDD803E4784A}" destId="{9882A1B9-CEC2-4285-8AAB-A5385C5F6A1F}" srcOrd="0" destOrd="0" presId="urn:microsoft.com/office/officeart/2005/8/layout/default"/>
    <dgm:cxn modelId="{605EB1E0-8884-4FD5-B49C-A3F3F0BD2A2C}" type="presOf" srcId="{3C1346CB-311A-490A-99BD-E3B17056561B}" destId="{B7DE12AE-CE6B-4BE2-8AC5-7699B6D931C3}" srcOrd="0" destOrd="0" presId="urn:microsoft.com/office/officeart/2005/8/layout/default"/>
    <dgm:cxn modelId="{55C3F0E8-C76C-463D-9A57-6C7E4DAF614A}" type="presOf" srcId="{3E546008-7A27-40BA-AE37-3F799BCEA0E5}" destId="{6D9B8F61-472D-472B-A81C-47C8C0CB365F}" srcOrd="0" destOrd="0" presId="urn:microsoft.com/office/officeart/2005/8/layout/default"/>
    <dgm:cxn modelId="{D1F39CF2-40CA-4018-BE2C-2CCF0BCB0A8C}" type="presOf" srcId="{9F608DF7-113D-4677-B904-8F681007B032}" destId="{EEB0E086-4D92-4568-9D95-7BAD3C3AF037}" srcOrd="0" destOrd="0" presId="urn:microsoft.com/office/officeart/2005/8/layout/default"/>
    <dgm:cxn modelId="{32F4DBF9-DE97-4707-8040-4182B345693E}" srcId="{AAE5F250-EB67-43FE-8314-5C87FBBEEC1F}" destId="{3B314BBD-5D08-4412-9C06-3C7D705E0198}" srcOrd="4" destOrd="0" parTransId="{3D9373F1-8628-496F-BBC7-E891C3253D6D}" sibTransId="{3A378FB3-4B73-427B-8A21-3D466A4E67D0}"/>
    <dgm:cxn modelId="{3CE6D685-ECBF-4532-8B85-28C24C6C54A5}" type="presParOf" srcId="{EF07D83B-F059-4E25-B77D-92AC8AD90DC2}" destId="{9882A1B9-CEC2-4285-8AAB-A5385C5F6A1F}" srcOrd="0" destOrd="0" presId="urn:microsoft.com/office/officeart/2005/8/layout/default"/>
    <dgm:cxn modelId="{B79985DB-3805-412C-B94C-902D42B8D3BB}" type="presParOf" srcId="{EF07D83B-F059-4E25-B77D-92AC8AD90DC2}" destId="{3E278B1A-1E7F-4096-872A-2E3F02AABDBE}" srcOrd="1" destOrd="0" presId="urn:microsoft.com/office/officeart/2005/8/layout/default"/>
    <dgm:cxn modelId="{5F1A4954-E865-49C9-AC42-F7DE66536C46}" type="presParOf" srcId="{EF07D83B-F059-4E25-B77D-92AC8AD90DC2}" destId="{B7DE12AE-CE6B-4BE2-8AC5-7699B6D931C3}" srcOrd="2" destOrd="0" presId="urn:microsoft.com/office/officeart/2005/8/layout/default"/>
    <dgm:cxn modelId="{693E9524-2B02-4207-B2FA-700A37D01E27}" type="presParOf" srcId="{EF07D83B-F059-4E25-B77D-92AC8AD90DC2}" destId="{92CA42F1-80E3-48EF-A8B3-4F779E717C64}" srcOrd="3" destOrd="0" presId="urn:microsoft.com/office/officeart/2005/8/layout/default"/>
    <dgm:cxn modelId="{57D2AD11-7A6F-4BAE-9D15-7757615412F2}" type="presParOf" srcId="{EF07D83B-F059-4E25-B77D-92AC8AD90DC2}" destId="{EEB0E086-4D92-4568-9D95-7BAD3C3AF037}" srcOrd="4" destOrd="0" presId="urn:microsoft.com/office/officeart/2005/8/layout/default"/>
    <dgm:cxn modelId="{F248EC72-BDD4-4310-9A0F-09815B16FD2B}" type="presParOf" srcId="{EF07D83B-F059-4E25-B77D-92AC8AD90DC2}" destId="{FDA11348-9218-432A-8284-71A71D380E4E}" srcOrd="5" destOrd="0" presId="urn:microsoft.com/office/officeart/2005/8/layout/default"/>
    <dgm:cxn modelId="{394E25B7-D507-4724-B13A-F5D8177AD2B9}" type="presParOf" srcId="{EF07D83B-F059-4E25-B77D-92AC8AD90DC2}" destId="{210C6701-948C-42FB-A5B7-ED565B375453}" srcOrd="6" destOrd="0" presId="urn:microsoft.com/office/officeart/2005/8/layout/default"/>
    <dgm:cxn modelId="{A58058E1-DDF7-4496-B12B-61942A3C3040}" type="presParOf" srcId="{EF07D83B-F059-4E25-B77D-92AC8AD90DC2}" destId="{3ED215F0-2617-435B-BF46-3CE1C9EF9821}" srcOrd="7" destOrd="0" presId="urn:microsoft.com/office/officeart/2005/8/layout/default"/>
    <dgm:cxn modelId="{69F78A5A-4644-4193-8E93-B41867BDED33}" type="presParOf" srcId="{EF07D83B-F059-4E25-B77D-92AC8AD90DC2}" destId="{6C5A89B6-AEDB-423F-B116-2E4D323E4C0C}" srcOrd="8" destOrd="0" presId="urn:microsoft.com/office/officeart/2005/8/layout/default"/>
    <dgm:cxn modelId="{E417EABE-236B-4C73-AC0C-9C4FD288E406}" type="presParOf" srcId="{EF07D83B-F059-4E25-B77D-92AC8AD90DC2}" destId="{15DA484D-02A3-4898-94AE-9B2D5136E8C1}" srcOrd="9" destOrd="0" presId="urn:microsoft.com/office/officeart/2005/8/layout/default"/>
    <dgm:cxn modelId="{955D5B08-5274-4BEB-8281-F51F2F5F90DE}" type="presParOf" srcId="{EF07D83B-F059-4E25-B77D-92AC8AD90DC2}" destId="{6D9B8F61-472D-472B-A81C-47C8C0CB365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28DACC3-D154-43CC-86D2-B6C20FC4177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0547A62-D0A8-450C-A244-2E1441BC09D3}">
      <dgm:prSet phldrT="[Text]"/>
      <dgm:spPr/>
      <dgm:t>
        <a:bodyPr/>
        <a:lstStyle/>
        <a:p>
          <a:r>
            <a:rPr lang="en-GB" dirty="0" err="1"/>
            <a:t>Chức</a:t>
          </a:r>
          <a:r>
            <a:rPr lang="en-GB" dirty="0"/>
            <a:t> </a:t>
          </a:r>
          <a:r>
            <a:rPr lang="en-GB" dirty="0" err="1"/>
            <a:t>năng</a:t>
          </a:r>
          <a:r>
            <a:rPr lang="en-GB" dirty="0"/>
            <a:t> </a:t>
          </a:r>
          <a:r>
            <a:rPr lang="en-GB" dirty="0" err="1"/>
            <a:t>thay</a:t>
          </a:r>
          <a:r>
            <a:rPr lang="en-GB" dirty="0"/>
            <a:t> </a:t>
          </a:r>
          <a:r>
            <a:rPr lang="en-GB" dirty="0" err="1"/>
            <a:t>đổi</a:t>
          </a:r>
          <a:r>
            <a:rPr lang="en-GB" dirty="0"/>
            <a:t> </a:t>
          </a:r>
          <a:r>
            <a:rPr lang="en-GB" dirty="0" err="1"/>
            <a:t>thông</a:t>
          </a:r>
          <a:r>
            <a:rPr lang="en-GB" dirty="0"/>
            <a:t> tin </a:t>
          </a:r>
          <a:r>
            <a:rPr lang="en-GB" dirty="0" err="1"/>
            <a:t>cá</a:t>
          </a:r>
          <a:r>
            <a:rPr lang="en-GB" dirty="0"/>
            <a:t> </a:t>
          </a:r>
          <a:r>
            <a:rPr lang="en-GB" dirty="0" err="1"/>
            <a:t>nhân</a:t>
          </a:r>
          <a:endParaRPr lang="en-GB" dirty="0"/>
        </a:p>
      </dgm:t>
    </dgm:pt>
    <dgm:pt modelId="{D8BFA007-F7E7-4207-BE3D-D254519FF2C4}" type="parTrans" cxnId="{F9DE7F64-C29F-4A59-BC6E-F214E833FD2E}">
      <dgm:prSet/>
      <dgm:spPr/>
      <dgm:t>
        <a:bodyPr/>
        <a:lstStyle/>
        <a:p>
          <a:endParaRPr lang="en-GB"/>
        </a:p>
      </dgm:t>
    </dgm:pt>
    <dgm:pt modelId="{3007B670-9BE2-4BB7-B272-21F2E87BFD4A}" type="sibTrans" cxnId="{F9DE7F64-C29F-4A59-BC6E-F214E833FD2E}">
      <dgm:prSet/>
      <dgm:spPr/>
      <dgm:t>
        <a:bodyPr/>
        <a:lstStyle/>
        <a:p>
          <a:endParaRPr lang="en-GB"/>
        </a:p>
      </dgm:t>
    </dgm:pt>
    <dgm:pt modelId="{7CAAD461-8FD4-414A-8AA6-92085307CDD9}">
      <dgm:prSet/>
      <dgm:spPr/>
      <dgm:t>
        <a:bodyPr/>
        <a:lstStyle/>
        <a:p>
          <a:r>
            <a:rPr lang="en-GB" dirty="0" err="1"/>
            <a:t>Chức</a:t>
          </a:r>
          <a:r>
            <a:rPr lang="en-GB" dirty="0"/>
            <a:t> </a:t>
          </a:r>
          <a:r>
            <a:rPr lang="en-GB" dirty="0" err="1"/>
            <a:t>năng</a:t>
          </a:r>
          <a:r>
            <a:rPr lang="en-GB" dirty="0"/>
            <a:t> </a:t>
          </a:r>
          <a:r>
            <a:rPr lang="en-GB" dirty="0" err="1"/>
            <a:t>quản</a:t>
          </a:r>
          <a:r>
            <a:rPr lang="en-GB" dirty="0"/>
            <a:t> </a:t>
          </a:r>
          <a:r>
            <a:rPr lang="en-GB" dirty="0" err="1"/>
            <a:t>lý</a:t>
          </a:r>
          <a:r>
            <a:rPr lang="en-GB" dirty="0"/>
            <a:t> </a:t>
          </a:r>
          <a:r>
            <a:rPr lang="en-GB" dirty="0" err="1"/>
            <a:t>nguồn</a:t>
          </a:r>
          <a:r>
            <a:rPr lang="en-GB" dirty="0"/>
            <a:t> </a:t>
          </a:r>
          <a:r>
            <a:rPr lang="en-GB" dirty="0" err="1"/>
            <a:t>cấp</a:t>
          </a:r>
          <a:endParaRPr lang="en-GB" dirty="0"/>
        </a:p>
      </dgm:t>
    </dgm:pt>
    <dgm:pt modelId="{F23FF3D5-27F6-46C0-B46B-677D4E1206F9}" type="parTrans" cxnId="{7DF502E6-D61E-4F5F-B1E0-1C0BF3CB2968}">
      <dgm:prSet/>
      <dgm:spPr/>
      <dgm:t>
        <a:bodyPr/>
        <a:lstStyle/>
        <a:p>
          <a:endParaRPr lang="en-GB"/>
        </a:p>
      </dgm:t>
    </dgm:pt>
    <dgm:pt modelId="{19ABE8CD-243A-4EB3-97C5-B19710E3E120}" type="sibTrans" cxnId="{7DF502E6-D61E-4F5F-B1E0-1C0BF3CB2968}">
      <dgm:prSet/>
      <dgm:spPr/>
      <dgm:t>
        <a:bodyPr/>
        <a:lstStyle/>
        <a:p>
          <a:endParaRPr lang="en-GB"/>
        </a:p>
      </dgm:t>
    </dgm:pt>
    <dgm:pt modelId="{5BFEA6FD-2544-48ED-A760-1AFBCB57B4D8}">
      <dgm:prSet/>
      <dgm:spPr/>
      <dgm:t>
        <a:bodyPr/>
        <a:lstStyle/>
        <a:p>
          <a:r>
            <a:rPr lang="en-GB" dirty="0" err="1"/>
            <a:t>Chức</a:t>
          </a:r>
          <a:r>
            <a:rPr lang="en-GB" dirty="0"/>
            <a:t> </a:t>
          </a:r>
          <a:r>
            <a:rPr lang="en-GB" dirty="0" err="1"/>
            <a:t>năng</a:t>
          </a:r>
          <a:r>
            <a:rPr lang="en-GB" dirty="0"/>
            <a:t> </a:t>
          </a:r>
          <a:r>
            <a:rPr lang="en-GB" dirty="0" err="1"/>
            <a:t>quản</a:t>
          </a:r>
          <a:r>
            <a:rPr lang="en-GB" dirty="0"/>
            <a:t> </a:t>
          </a:r>
          <a:r>
            <a:rPr lang="en-GB" dirty="0" err="1"/>
            <a:t>lý</a:t>
          </a:r>
          <a:r>
            <a:rPr lang="en-GB" dirty="0"/>
            <a:t> </a:t>
          </a:r>
          <a:r>
            <a:rPr lang="en-GB" dirty="0" err="1"/>
            <a:t>quản</a:t>
          </a:r>
          <a:r>
            <a:rPr lang="en-GB" dirty="0"/>
            <a:t> </a:t>
          </a:r>
          <a:r>
            <a:rPr lang="en-GB" dirty="0" err="1"/>
            <a:t>lý</a:t>
          </a:r>
          <a:r>
            <a:rPr lang="en-GB" dirty="0"/>
            <a:t> </a:t>
          </a:r>
          <a:r>
            <a:rPr lang="en-GB" dirty="0" err="1"/>
            <a:t>đơn</a:t>
          </a:r>
          <a:r>
            <a:rPr lang="en-GB" dirty="0"/>
            <a:t> </a:t>
          </a:r>
          <a:r>
            <a:rPr lang="en-GB" dirty="0" err="1"/>
            <a:t>đặt</a:t>
          </a:r>
          <a:r>
            <a:rPr lang="en-GB" dirty="0"/>
            <a:t> </a:t>
          </a:r>
          <a:r>
            <a:rPr lang="en-GB" dirty="0" err="1"/>
            <a:t>hàng</a:t>
          </a:r>
          <a:endParaRPr lang="en-GB" dirty="0"/>
        </a:p>
      </dgm:t>
    </dgm:pt>
    <dgm:pt modelId="{C37C717B-7DCA-4D65-BD1F-28CFFB6CF6B6}" type="parTrans" cxnId="{2AA1941C-0F03-4211-8901-8DC0F415B02C}">
      <dgm:prSet/>
      <dgm:spPr/>
      <dgm:t>
        <a:bodyPr/>
        <a:lstStyle/>
        <a:p>
          <a:endParaRPr lang="en-GB"/>
        </a:p>
      </dgm:t>
    </dgm:pt>
    <dgm:pt modelId="{B122A95C-00A8-4DE6-B32D-9AA3304F29D4}" type="sibTrans" cxnId="{2AA1941C-0F03-4211-8901-8DC0F415B02C}">
      <dgm:prSet/>
      <dgm:spPr/>
      <dgm:t>
        <a:bodyPr/>
        <a:lstStyle/>
        <a:p>
          <a:endParaRPr lang="en-GB"/>
        </a:p>
      </dgm:t>
    </dgm:pt>
    <dgm:pt modelId="{ED39AFAC-00DF-4E7A-A671-80F1D3FB031B}">
      <dgm:prSet/>
      <dgm:spPr/>
      <dgm:t>
        <a:bodyPr/>
        <a:lstStyle/>
        <a:p>
          <a:r>
            <a:rPr lang="en-GB"/>
            <a:t>Chức năng quản lý doanh thu</a:t>
          </a:r>
          <a:endParaRPr lang="en-GB" dirty="0"/>
        </a:p>
      </dgm:t>
    </dgm:pt>
    <dgm:pt modelId="{AAEE3274-2E70-4F92-A457-CFA9FBD4F23D}" type="parTrans" cxnId="{05150194-0E99-434F-BDB3-AC5C44E73F91}">
      <dgm:prSet/>
      <dgm:spPr/>
      <dgm:t>
        <a:bodyPr/>
        <a:lstStyle/>
        <a:p>
          <a:endParaRPr lang="en-GB"/>
        </a:p>
      </dgm:t>
    </dgm:pt>
    <dgm:pt modelId="{F2E7ACFF-9EA3-43C3-BBDC-3DB5EDDC074F}" type="sibTrans" cxnId="{05150194-0E99-434F-BDB3-AC5C44E73F91}">
      <dgm:prSet/>
      <dgm:spPr/>
      <dgm:t>
        <a:bodyPr/>
        <a:lstStyle/>
        <a:p>
          <a:endParaRPr lang="en-GB"/>
        </a:p>
      </dgm:t>
    </dgm:pt>
    <dgm:pt modelId="{E6F5DD71-E5FD-4682-8B44-3619FDA32D25}">
      <dgm:prSet phldrT="[Text]"/>
      <dgm:spPr/>
      <dgm:t>
        <a:bodyPr/>
        <a:lstStyle/>
        <a:p>
          <a:r>
            <a:rPr lang="en-GB" dirty="0" err="1"/>
            <a:t>Chức</a:t>
          </a:r>
          <a:r>
            <a:rPr lang="en-GB" dirty="0"/>
            <a:t> </a:t>
          </a:r>
          <a:r>
            <a:rPr lang="en-GB" dirty="0" err="1"/>
            <a:t>năng</a:t>
          </a:r>
          <a:r>
            <a:rPr lang="en-GB" dirty="0"/>
            <a:t> </a:t>
          </a:r>
          <a:r>
            <a:rPr lang="en-GB" dirty="0" err="1"/>
            <a:t>đổi</a:t>
          </a:r>
          <a:r>
            <a:rPr lang="en-GB" dirty="0"/>
            <a:t> </a:t>
          </a:r>
          <a:r>
            <a:rPr lang="en-GB" dirty="0" err="1"/>
            <a:t>mật</a:t>
          </a:r>
          <a:r>
            <a:rPr lang="en-GB" dirty="0"/>
            <a:t> </a:t>
          </a:r>
          <a:r>
            <a:rPr lang="en-GB" dirty="0" err="1"/>
            <a:t>khẩu</a:t>
          </a:r>
          <a:endParaRPr lang="en-GB" dirty="0"/>
        </a:p>
      </dgm:t>
    </dgm:pt>
    <dgm:pt modelId="{FD9FE4F1-C292-4A9E-9177-6BC384D2ABF6}" type="parTrans" cxnId="{3CA0728D-5B96-427C-945D-0A2C34E73A7D}">
      <dgm:prSet/>
      <dgm:spPr/>
      <dgm:t>
        <a:bodyPr/>
        <a:lstStyle/>
        <a:p>
          <a:endParaRPr lang="en-GB"/>
        </a:p>
      </dgm:t>
    </dgm:pt>
    <dgm:pt modelId="{21CEC571-5EED-488B-9375-F3CDBF7902AC}" type="sibTrans" cxnId="{3CA0728D-5B96-427C-945D-0A2C34E73A7D}">
      <dgm:prSet/>
      <dgm:spPr/>
      <dgm:t>
        <a:bodyPr/>
        <a:lstStyle/>
        <a:p>
          <a:endParaRPr lang="en-GB"/>
        </a:p>
      </dgm:t>
    </dgm:pt>
    <dgm:pt modelId="{14FD97A7-02E3-4C80-83B1-286F456D729D}">
      <dgm:prSet phldrT="[Text]"/>
      <dgm:spPr/>
      <dgm:t>
        <a:bodyPr/>
        <a:lstStyle/>
        <a:p>
          <a:r>
            <a:rPr lang="en-GB" dirty="0" err="1"/>
            <a:t>Chức</a:t>
          </a:r>
          <a:r>
            <a:rPr lang="en-GB" dirty="0"/>
            <a:t> </a:t>
          </a:r>
          <a:r>
            <a:rPr lang="en-GB" dirty="0" err="1"/>
            <a:t>năng</a:t>
          </a:r>
          <a:r>
            <a:rPr lang="en-GB" dirty="0"/>
            <a:t> </a:t>
          </a:r>
          <a:r>
            <a:rPr lang="en-GB" dirty="0" err="1"/>
            <a:t>đăng</a:t>
          </a:r>
          <a:r>
            <a:rPr lang="en-GB" dirty="0"/>
            <a:t> </a:t>
          </a:r>
          <a:r>
            <a:rPr lang="en-GB" dirty="0" err="1"/>
            <a:t>xuất</a:t>
          </a:r>
          <a:endParaRPr lang="en-GB" dirty="0"/>
        </a:p>
      </dgm:t>
    </dgm:pt>
    <dgm:pt modelId="{02E645E3-31AF-4C30-82B7-869DB9E41936}" type="parTrans" cxnId="{BDF22974-65AF-4A29-8392-4A99FB8F6EFC}">
      <dgm:prSet/>
      <dgm:spPr/>
      <dgm:t>
        <a:bodyPr/>
        <a:lstStyle/>
        <a:p>
          <a:endParaRPr lang="en-GB"/>
        </a:p>
      </dgm:t>
    </dgm:pt>
    <dgm:pt modelId="{0C60B79E-1230-4FFD-B04E-BA0C8E8F2C80}" type="sibTrans" cxnId="{BDF22974-65AF-4A29-8392-4A99FB8F6EFC}">
      <dgm:prSet/>
      <dgm:spPr/>
      <dgm:t>
        <a:bodyPr/>
        <a:lstStyle/>
        <a:p>
          <a:endParaRPr lang="en-GB"/>
        </a:p>
      </dgm:t>
    </dgm:pt>
    <dgm:pt modelId="{BAD85E20-547D-4D29-8B17-FA20F3C7F222}">
      <dgm:prSet phldrT="[Text]"/>
      <dgm:spPr/>
      <dgm:t>
        <a:bodyPr/>
        <a:lstStyle/>
        <a:p>
          <a:r>
            <a:rPr lang="en-GB"/>
            <a:t>Chức năng quản lý thành viên</a:t>
          </a:r>
          <a:endParaRPr lang="en-GB" dirty="0"/>
        </a:p>
      </dgm:t>
    </dgm:pt>
    <dgm:pt modelId="{7B9BB883-3A08-43C9-95BE-8DB4C173FB65}" type="parTrans" cxnId="{CCDD2BB0-C21C-4CE4-8178-6B2C0C97BABE}">
      <dgm:prSet/>
      <dgm:spPr/>
      <dgm:t>
        <a:bodyPr/>
        <a:lstStyle/>
        <a:p>
          <a:endParaRPr lang="en-GB"/>
        </a:p>
      </dgm:t>
    </dgm:pt>
    <dgm:pt modelId="{E9276AE9-BA5D-4566-98DE-829B0172C591}" type="sibTrans" cxnId="{CCDD2BB0-C21C-4CE4-8178-6B2C0C97BABE}">
      <dgm:prSet/>
      <dgm:spPr/>
      <dgm:t>
        <a:bodyPr/>
        <a:lstStyle/>
        <a:p>
          <a:endParaRPr lang="en-GB"/>
        </a:p>
      </dgm:t>
    </dgm:pt>
    <dgm:pt modelId="{43BA7AFA-226D-4799-8C45-8D9BAB3FDB94}">
      <dgm:prSet/>
      <dgm:spPr/>
      <dgm:t>
        <a:bodyPr/>
        <a:lstStyle/>
        <a:p>
          <a:r>
            <a:rPr lang="en-GB" dirty="0" err="1"/>
            <a:t>Quản</a:t>
          </a:r>
          <a:r>
            <a:rPr lang="en-GB" dirty="0"/>
            <a:t> </a:t>
          </a:r>
          <a:r>
            <a:rPr lang="en-GB" dirty="0" err="1"/>
            <a:t>lý</a:t>
          </a:r>
          <a:r>
            <a:rPr lang="en-GB" dirty="0"/>
            <a:t> </a:t>
          </a:r>
          <a:r>
            <a:rPr lang="en-GB" dirty="0" err="1"/>
            <a:t>lịch</a:t>
          </a:r>
          <a:r>
            <a:rPr lang="en-GB" dirty="0"/>
            <a:t> </a:t>
          </a:r>
          <a:r>
            <a:rPr lang="en-GB" dirty="0" err="1"/>
            <a:t>hoạt</a:t>
          </a:r>
          <a:r>
            <a:rPr lang="en-GB" dirty="0"/>
            <a:t> </a:t>
          </a:r>
          <a:r>
            <a:rPr lang="en-GB" dirty="0" err="1"/>
            <a:t>động</a:t>
          </a:r>
          <a:r>
            <a:rPr lang="en-GB" dirty="0"/>
            <a:t> </a:t>
          </a:r>
          <a:r>
            <a:rPr lang="en-GB" dirty="0" err="1"/>
            <a:t>của</a:t>
          </a:r>
          <a:r>
            <a:rPr lang="en-GB" dirty="0"/>
            <a:t> </a:t>
          </a:r>
          <a:r>
            <a:rPr lang="en-GB" dirty="0" err="1"/>
            <a:t>từng</a:t>
          </a:r>
          <a:r>
            <a:rPr lang="en-GB" dirty="0"/>
            <a:t> </a:t>
          </a:r>
          <a:r>
            <a:rPr lang="en-GB" dirty="0" err="1"/>
            <a:t>vị</a:t>
          </a:r>
          <a:r>
            <a:rPr lang="en-GB" dirty="0"/>
            <a:t> </a:t>
          </a:r>
          <a:r>
            <a:rPr lang="en-GB" dirty="0" err="1"/>
            <a:t>trí</a:t>
          </a:r>
          <a:endParaRPr lang="en-GB" dirty="0"/>
        </a:p>
      </dgm:t>
    </dgm:pt>
    <dgm:pt modelId="{6C7272C4-9B0E-400A-872C-ED3D50CA3EAC}" type="parTrans" cxnId="{2F510F5F-AFA5-4553-A25E-8C7E5340E811}">
      <dgm:prSet/>
      <dgm:spPr/>
    </dgm:pt>
    <dgm:pt modelId="{7811EACF-97C7-468E-8225-BCA92AB08332}" type="sibTrans" cxnId="{2F510F5F-AFA5-4553-A25E-8C7E5340E811}">
      <dgm:prSet/>
      <dgm:spPr/>
    </dgm:pt>
    <dgm:pt modelId="{AB07C3C0-3125-4A7D-8687-23FE16F75C18}" type="pres">
      <dgm:prSet presAssocID="{D28DACC3-D154-43CC-86D2-B6C20FC41774}" presName="diagram" presStyleCnt="0">
        <dgm:presLayoutVars>
          <dgm:dir/>
          <dgm:resizeHandles val="exact"/>
        </dgm:presLayoutVars>
      </dgm:prSet>
      <dgm:spPr/>
    </dgm:pt>
    <dgm:pt modelId="{52DDF9B3-4CEB-4889-9FC6-425426FB2E75}" type="pres">
      <dgm:prSet presAssocID="{B0547A62-D0A8-450C-A244-2E1441BC09D3}" presName="node" presStyleLbl="node1" presStyleIdx="0" presStyleCnt="8">
        <dgm:presLayoutVars>
          <dgm:bulletEnabled val="1"/>
        </dgm:presLayoutVars>
      </dgm:prSet>
      <dgm:spPr/>
    </dgm:pt>
    <dgm:pt modelId="{2FCEF0A4-E03E-4E61-A9A1-8514EB55B521}" type="pres">
      <dgm:prSet presAssocID="{3007B670-9BE2-4BB7-B272-21F2E87BFD4A}" presName="sibTrans" presStyleCnt="0"/>
      <dgm:spPr/>
    </dgm:pt>
    <dgm:pt modelId="{94E6D18F-1515-4C8E-89AC-FE991CD3D11A}" type="pres">
      <dgm:prSet presAssocID="{E6F5DD71-E5FD-4682-8B44-3619FDA32D25}" presName="node" presStyleLbl="node1" presStyleIdx="1" presStyleCnt="8">
        <dgm:presLayoutVars>
          <dgm:bulletEnabled val="1"/>
        </dgm:presLayoutVars>
      </dgm:prSet>
      <dgm:spPr/>
    </dgm:pt>
    <dgm:pt modelId="{46AC6915-4397-46D9-BEBE-D3803FD37BA4}" type="pres">
      <dgm:prSet presAssocID="{21CEC571-5EED-488B-9375-F3CDBF7902AC}" presName="sibTrans" presStyleCnt="0"/>
      <dgm:spPr/>
    </dgm:pt>
    <dgm:pt modelId="{7BBF8F2C-D41C-42F5-A7F8-E1090B4FB200}" type="pres">
      <dgm:prSet presAssocID="{14FD97A7-02E3-4C80-83B1-286F456D729D}" presName="node" presStyleLbl="node1" presStyleIdx="2" presStyleCnt="8">
        <dgm:presLayoutVars>
          <dgm:bulletEnabled val="1"/>
        </dgm:presLayoutVars>
      </dgm:prSet>
      <dgm:spPr/>
    </dgm:pt>
    <dgm:pt modelId="{80717E85-D90C-4D67-85C9-3C52E0396219}" type="pres">
      <dgm:prSet presAssocID="{0C60B79E-1230-4FFD-B04E-BA0C8E8F2C80}" presName="sibTrans" presStyleCnt="0"/>
      <dgm:spPr/>
    </dgm:pt>
    <dgm:pt modelId="{E029C967-0A9E-4A8E-9C62-5EF73CF1AAF4}" type="pres">
      <dgm:prSet presAssocID="{BAD85E20-547D-4D29-8B17-FA20F3C7F222}" presName="node" presStyleLbl="node1" presStyleIdx="3" presStyleCnt="8">
        <dgm:presLayoutVars>
          <dgm:bulletEnabled val="1"/>
        </dgm:presLayoutVars>
      </dgm:prSet>
      <dgm:spPr/>
    </dgm:pt>
    <dgm:pt modelId="{B27C5ADC-8682-4BF0-AB55-C3490E238B0D}" type="pres">
      <dgm:prSet presAssocID="{E9276AE9-BA5D-4566-98DE-829B0172C591}" presName="sibTrans" presStyleCnt="0"/>
      <dgm:spPr/>
    </dgm:pt>
    <dgm:pt modelId="{FCF91FCB-B9BA-4720-B3E5-5576373D03F1}" type="pres">
      <dgm:prSet presAssocID="{7CAAD461-8FD4-414A-8AA6-92085307CDD9}" presName="node" presStyleLbl="node1" presStyleIdx="4" presStyleCnt="8">
        <dgm:presLayoutVars>
          <dgm:bulletEnabled val="1"/>
        </dgm:presLayoutVars>
      </dgm:prSet>
      <dgm:spPr/>
    </dgm:pt>
    <dgm:pt modelId="{DB8783F8-5854-4F53-93CB-FAD23074E47F}" type="pres">
      <dgm:prSet presAssocID="{19ABE8CD-243A-4EB3-97C5-B19710E3E120}" presName="sibTrans" presStyleCnt="0"/>
      <dgm:spPr/>
    </dgm:pt>
    <dgm:pt modelId="{726D9833-CA65-4747-8D4B-8A8DB65DE9FC}" type="pres">
      <dgm:prSet presAssocID="{5BFEA6FD-2544-48ED-A760-1AFBCB57B4D8}" presName="node" presStyleLbl="node1" presStyleIdx="5" presStyleCnt="8">
        <dgm:presLayoutVars>
          <dgm:bulletEnabled val="1"/>
        </dgm:presLayoutVars>
      </dgm:prSet>
      <dgm:spPr/>
    </dgm:pt>
    <dgm:pt modelId="{153EB429-E916-4133-B5A5-8FB5F838047D}" type="pres">
      <dgm:prSet presAssocID="{B122A95C-00A8-4DE6-B32D-9AA3304F29D4}" presName="sibTrans" presStyleCnt="0"/>
      <dgm:spPr/>
    </dgm:pt>
    <dgm:pt modelId="{A31D4CE4-0800-4EE1-AF4A-C824EC01678C}" type="pres">
      <dgm:prSet presAssocID="{43BA7AFA-226D-4799-8C45-8D9BAB3FDB94}" presName="node" presStyleLbl="node1" presStyleIdx="6" presStyleCnt="8">
        <dgm:presLayoutVars>
          <dgm:bulletEnabled val="1"/>
        </dgm:presLayoutVars>
      </dgm:prSet>
      <dgm:spPr/>
    </dgm:pt>
    <dgm:pt modelId="{3C412B33-1266-42C9-83E1-475E3B2EDA00}" type="pres">
      <dgm:prSet presAssocID="{7811EACF-97C7-468E-8225-BCA92AB08332}" presName="sibTrans" presStyleCnt="0"/>
      <dgm:spPr/>
    </dgm:pt>
    <dgm:pt modelId="{182A53CC-CED8-4BE3-A25F-1E6306771F27}" type="pres">
      <dgm:prSet presAssocID="{ED39AFAC-00DF-4E7A-A671-80F1D3FB031B}" presName="node" presStyleLbl="node1" presStyleIdx="7" presStyleCnt="8">
        <dgm:presLayoutVars>
          <dgm:bulletEnabled val="1"/>
        </dgm:presLayoutVars>
      </dgm:prSet>
      <dgm:spPr/>
    </dgm:pt>
  </dgm:ptLst>
  <dgm:cxnLst>
    <dgm:cxn modelId="{F6A40200-D4A0-466D-8095-9C0E4B28CF6E}" type="presOf" srcId="{D28DACC3-D154-43CC-86D2-B6C20FC41774}" destId="{AB07C3C0-3125-4A7D-8687-23FE16F75C18}" srcOrd="0" destOrd="0" presId="urn:microsoft.com/office/officeart/2005/8/layout/default"/>
    <dgm:cxn modelId="{2AA1941C-0F03-4211-8901-8DC0F415B02C}" srcId="{D28DACC3-D154-43CC-86D2-B6C20FC41774}" destId="{5BFEA6FD-2544-48ED-A760-1AFBCB57B4D8}" srcOrd="5" destOrd="0" parTransId="{C37C717B-7DCA-4D65-BD1F-28CFFB6CF6B6}" sibTransId="{B122A95C-00A8-4DE6-B32D-9AA3304F29D4}"/>
    <dgm:cxn modelId="{84BC0933-66B9-4512-94FE-1793844BC592}" type="presOf" srcId="{7CAAD461-8FD4-414A-8AA6-92085307CDD9}" destId="{FCF91FCB-B9BA-4720-B3E5-5576373D03F1}" srcOrd="0" destOrd="0" presId="urn:microsoft.com/office/officeart/2005/8/layout/default"/>
    <dgm:cxn modelId="{93766835-1E57-4EC2-B282-0B25B0F17920}" type="presOf" srcId="{BAD85E20-547D-4D29-8B17-FA20F3C7F222}" destId="{E029C967-0A9E-4A8E-9C62-5EF73CF1AAF4}" srcOrd="0" destOrd="0" presId="urn:microsoft.com/office/officeart/2005/8/layout/default"/>
    <dgm:cxn modelId="{A57DDB3B-910B-42B9-94E7-394CF79BC6C6}" type="presOf" srcId="{43BA7AFA-226D-4799-8C45-8D9BAB3FDB94}" destId="{A31D4CE4-0800-4EE1-AF4A-C824EC01678C}" srcOrd="0" destOrd="0" presId="urn:microsoft.com/office/officeart/2005/8/layout/default"/>
    <dgm:cxn modelId="{2F510F5F-AFA5-4553-A25E-8C7E5340E811}" srcId="{D28DACC3-D154-43CC-86D2-B6C20FC41774}" destId="{43BA7AFA-226D-4799-8C45-8D9BAB3FDB94}" srcOrd="6" destOrd="0" parTransId="{6C7272C4-9B0E-400A-872C-ED3D50CA3EAC}" sibTransId="{7811EACF-97C7-468E-8225-BCA92AB08332}"/>
    <dgm:cxn modelId="{F9DE7F64-C29F-4A59-BC6E-F214E833FD2E}" srcId="{D28DACC3-D154-43CC-86D2-B6C20FC41774}" destId="{B0547A62-D0A8-450C-A244-2E1441BC09D3}" srcOrd="0" destOrd="0" parTransId="{D8BFA007-F7E7-4207-BE3D-D254519FF2C4}" sibTransId="{3007B670-9BE2-4BB7-B272-21F2E87BFD4A}"/>
    <dgm:cxn modelId="{41489948-3C82-4E3D-B45F-C60ABF42913D}" type="presOf" srcId="{E6F5DD71-E5FD-4682-8B44-3619FDA32D25}" destId="{94E6D18F-1515-4C8E-89AC-FE991CD3D11A}" srcOrd="0" destOrd="0" presId="urn:microsoft.com/office/officeart/2005/8/layout/default"/>
    <dgm:cxn modelId="{8BB4CB49-8A44-4AC0-BE47-F8E98D2F4878}" type="presOf" srcId="{ED39AFAC-00DF-4E7A-A671-80F1D3FB031B}" destId="{182A53CC-CED8-4BE3-A25F-1E6306771F27}" srcOrd="0" destOrd="0" presId="urn:microsoft.com/office/officeart/2005/8/layout/default"/>
    <dgm:cxn modelId="{BDF22974-65AF-4A29-8392-4A99FB8F6EFC}" srcId="{D28DACC3-D154-43CC-86D2-B6C20FC41774}" destId="{14FD97A7-02E3-4C80-83B1-286F456D729D}" srcOrd="2" destOrd="0" parTransId="{02E645E3-31AF-4C30-82B7-869DB9E41936}" sibTransId="{0C60B79E-1230-4FFD-B04E-BA0C8E8F2C80}"/>
    <dgm:cxn modelId="{EBB1AB7E-7BE7-4355-BB60-3D49EBE2BE17}" type="presOf" srcId="{14FD97A7-02E3-4C80-83B1-286F456D729D}" destId="{7BBF8F2C-D41C-42F5-A7F8-E1090B4FB200}" srcOrd="0" destOrd="0" presId="urn:microsoft.com/office/officeart/2005/8/layout/default"/>
    <dgm:cxn modelId="{3CA0728D-5B96-427C-945D-0A2C34E73A7D}" srcId="{D28DACC3-D154-43CC-86D2-B6C20FC41774}" destId="{E6F5DD71-E5FD-4682-8B44-3619FDA32D25}" srcOrd="1" destOrd="0" parTransId="{FD9FE4F1-C292-4A9E-9177-6BC384D2ABF6}" sibTransId="{21CEC571-5EED-488B-9375-F3CDBF7902AC}"/>
    <dgm:cxn modelId="{05150194-0E99-434F-BDB3-AC5C44E73F91}" srcId="{D28DACC3-D154-43CC-86D2-B6C20FC41774}" destId="{ED39AFAC-00DF-4E7A-A671-80F1D3FB031B}" srcOrd="7" destOrd="0" parTransId="{AAEE3274-2E70-4F92-A457-CFA9FBD4F23D}" sibTransId="{F2E7ACFF-9EA3-43C3-BBDC-3DB5EDDC074F}"/>
    <dgm:cxn modelId="{CCDD2BB0-C21C-4CE4-8178-6B2C0C97BABE}" srcId="{D28DACC3-D154-43CC-86D2-B6C20FC41774}" destId="{BAD85E20-547D-4D29-8B17-FA20F3C7F222}" srcOrd="3" destOrd="0" parTransId="{7B9BB883-3A08-43C9-95BE-8DB4C173FB65}" sibTransId="{E9276AE9-BA5D-4566-98DE-829B0172C591}"/>
    <dgm:cxn modelId="{AB4746B9-343B-4586-A5BA-095E29783C54}" type="presOf" srcId="{B0547A62-D0A8-450C-A244-2E1441BC09D3}" destId="{52DDF9B3-4CEB-4889-9FC6-425426FB2E75}" srcOrd="0" destOrd="0" presId="urn:microsoft.com/office/officeart/2005/8/layout/default"/>
    <dgm:cxn modelId="{7DF502E6-D61E-4F5F-B1E0-1C0BF3CB2968}" srcId="{D28DACC3-D154-43CC-86D2-B6C20FC41774}" destId="{7CAAD461-8FD4-414A-8AA6-92085307CDD9}" srcOrd="4" destOrd="0" parTransId="{F23FF3D5-27F6-46C0-B46B-677D4E1206F9}" sibTransId="{19ABE8CD-243A-4EB3-97C5-B19710E3E120}"/>
    <dgm:cxn modelId="{78F3D9FF-0522-4C17-9355-34F9384E8B2F}" type="presOf" srcId="{5BFEA6FD-2544-48ED-A760-1AFBCB57B4D8}" destId="{726D9833-CA65-4747-8D4B-8A8DB65DE9FC}" srcOrd="0" destOrd="0" presId="urn:microsoft.com/office/officeart/2005/8/layout/default"/>
    <dgm:cxn modelId="{C92D2BDD-01FD-4A85-BAA4-8491F4BB7665}" type="presParOf" srcId="{AB07C3C0-3125-4A7D-8687-23FE16F75C18}" destId="{52DDF9B3-4CEB-4889-9FC6-425426FB2E75}" srcOrd="0" destOrd="0" presId="urn:microsoft.com/office/officeart/2005/8/layout/default"/>
    <dgm:cxn modelId="{059A7479-BD02-4B85-97F9-BF750AFDD2C3}" type="presParOf" srcId="{AB07C3C0-3125-4A7D-8687-23FE16F75C18}" destId="{2FCEF0A4-E03E-4E61-A9A1-8514EB55B521}" srcOrd="1" destOrd="0" presId="urn:microsoft.com/office/officeart/2005/8/layout/default"/>
    <dgm:cxn modelId="{F5EC4CA7-4FB4-47AB-9A92-77644BAD6EDD}" type="presParOf" srcId="{AB07C3C0-3125-4A7D-8687-23FE16F75C18}" destId="{94E6D18F-1515-4C8E-89AC-FE991CD3D11A}" srcOrd="2" destOrd="0" presId="urn:microsoft.com/office/officeart/2005/8/layout/default"/>
    <dgm:cxn modelId="{C8D8D090-E860-4B75-8098-687B53E9E27C}" type="presParOf" srcId="{AB07C3C0-3125-4A7D-8687-23FE16F75C18}" destId="{46AC6915-4397-46D9-BEBE-D3803FD37BA4}" srcOrd="3" destOrd="0" presId="urn:microsoft.com/office/officeart/2005/8/layout/default"/>
    <dgm:cxn modelId="{AE4365D2-6371-474C-8E2D-EA377EA1824B}" type="presParOf" srcId="{AB07C3C0-3125-4A7D-8687-23FE16F75C18}" destId="{7BBF8F2C-D41C-42F5-A7F8-E1090B4FB200}" srcOrd="4" destOrd="0" presId="urn:microsoft.com/office/officeart/2005/8/layout/default"/>
    <dgm:cxn modelId="{BB380627-03E7-423B-9A60-750CB4057750}" type="presParOf" srcId="{AB07C3C0-3125-4A7D-8687-23FE16F75C18}" destId="{80717E85-D90C-4D67-85C9-3C52E0396219}" srcOrd="5" destOrd="0" presId="urn:microsoft.com/office/officeart/2005/8/layout/default"/>
    <dgm:cxn modelId="{B8091B9B-4022-4310-96B1-DF0A1A8E3688}" type="presParOf" srcId="{AB07C3C0-3125-4A7D-8687-23FE16F75C18}" destId="{E029C967-0A9E-4A8E-9C62-5EF73CF1AAF4}" srcOrd="6" destOrd="0" presId="urn:microsoft.com/office/officeart/2005/8/layout/default"/>
    <dgm:cxn modelId="{06F193E2-8627-47A9-962A-450506F73A21}" type="presParOf" srcId="{AB07C3C0-3125-4A7D-8687-23FE16F75C18}" destId="{B27C5ADC-8682-4BF0-AB55-C3490E238B0D}" srcOrd="7" destOrd="0" presId="urn:microsoft.com/office/officeart/2005/8/layout/default"/>
    <dgm:cxn modelId="{E04FE4A6-21A5-4E54-A2B7-8D7CB423CEBD}" type="presParOf" srcId="{AB07C3C0-3125-4A7D-8687-23FE16F75C18}" destId="{FCF91FCB-B9BA-4720-B3E5-5576373D03F1}" srcOrd="8" destOrd="0" presId="urn:microsoft.com/office/officeart/2005/8/layout/default"/>
    <dgm:cxn modelId="{47D3F512-9C1B-4E0D-A99A-EFB8A1BB7C9C}" type="presParOf" srcId="{AB07C3C0-3125-4A7D-8687-23FE16F75C18}" destId="{DB8783F8-5854-4F53-93CB-FAD23074E47F}" srcOrd="9" destOrd="0" presId="urn:microsoft.com/office/officeart/2005/8/layout/default"/>
    <dgm:cxn modelId="{6CC0D222-3B96-44EC-9CCA-11B021D2BE1C}" type="presParOf" srcId="{AB07C3C0-3125-4A7D-8687-23FE16F75C18}" destId="{726D9833-CA65-4747-8D4B-8A8DB65DE9FC}" srcOrd="10" destOrd="0" presId="urn:microsoft.com/office/officeart/2005/8/layout/default"/>
    <dgm:cxn modelId="{B9DF6705-8A51-48EB-A538-C8E36CCDD02E}" type="presParOf" srcId="{AB07C3C0-3125-4A7D-8687-23FE16F75C18}" destId="{153EB429-E916-4133-B5A5-8FB5F838047D}" srcOrd="11" destOrd="0" presId="urn:microsoft.com/office/officeart/2005/8/layout/default"/>
    <dgm:cxn modelId="{28D8C6BF-5732-4229-8ACB-3E91C80F0574}" type="presParOf" srcId="{AB07C3C0-3125-4A7D-8687-23FE16F75C18}" destId="{A31D4CE4-0800-4EE1-AF4A-C824EC01678C}" srcOrd="12" destOrd="0" presId="urn:microsoft.com/office/officeart/2005/8/layout/default"/>
    <dgm:cxn modelId="{E66B22C0-A1F4-4FF8-9DE8-B40B9D225573}" type="presParOf" srcId="{AB07C3C0-3125-4A7D-8687-23FE16F75C18}" destId="{3C412B33-1266-42C9-83E1-475E3B2EDA00}" srcOrd="13" destOrd="0" presId="urn:microsoft.com/office/officeart/2005/8/layout/default"/>
    <dgm:cxn modelId="{360658BE-18CB-49D0-A754-A875F99B7195}" type="presParOf" srcId="{AB07C3C0-3125-4A7D-8687-23FE16F75C18}" destId="{182A53CC-CED8-4BE3-A25F-1E6306771F27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39BFBE-B9CD-4E47-8C21-2ECF54D95142}">
      <dsp:nvSpPr>
        <dsp:cNvPr id="0" name=""/>
        <dsp:cNvSpPr/>
      </dsp:nvSpPr>
      <dsp:spPr>
        <a:xfrm>
          <a:off x="0" y="352597"/>
          <a:ext cx="10174287" cy="5292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5F44EE-0404-4B37-A6B1-187A3A887D73}">
      <dsp:nvSpPr>
        <dsp:cNvPr id="0" name=""/>
        <dsp:cNvSpPr/>
      </dsp:nvSpPr>
      <dsp:spPr>
        <a:xfrm>
          <a:off x="508714" y="42637"/>
          <a:ext cx="7122000" cy="619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195" tIns="0" rIns="26919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 err="1"/>
            <a:t>Đặt</a:t>
          </a:r>
          <a:r>
            <a:rPr lang="en-GB" sz="2100" kern="1200" dirty="0"/>
            <a:t> </a:t>
          </a:r>
          <a:r>
            <a:rPr lang="en-GB" sz="2100" kern="1200" dirty="0" err="1"/>
            <a:t>vấn</a:t>
          </a:r>
          <a:r>
            <a:rPr lang="en-GB" sz="2100" kern="1200" dirty="0"/>
            <a:t> </a:t>
          </a:r>
          <a:r>
            <a:rPr lang="en-GB" sz="2100" kern="1200" dirty="0" err="1"/>
            <a:t>đề</a:t>
          </a:r>
          <a:endParaRPr lang="en-GB" sz="2100" kern="1200" dirty="0"/>
        </a:p>
      </dsp:txBody>
      <dsp:txXfrm>
        <a:off x="538976" y="72899"/>
        <a:ext cx="7061476" cy="559396"/>
      </dsp:txXfrm>
    </dsp:sp>
    <dsp:sp modelId="{B2E0A1D3-4D98-4924-9493-E5D1FB3162A5}">
      <dsp:nvSpPr>
        <dsp:cNvPr id="0" name=""/>
        <dsp:cNvSpPr/>
      </dsp:nvSpPr>
      <dsp:spPr>
        <a:xfrm>
          <a:off x="0" y="1305157"/>
          <a:ext cx="10174287" cy="5292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D20B21-D274-49FA-AD50-AC644CF77CB4}">
      <dsp:nvSpPr>
        <dsp:cNvPr id="0" name=""/>
        <dsp:cNvSpPr/>
      </dsp:nvSpPr>
      <dsp:spPr>
        <a:xfrm>
          <a:off x="508714" y="995197"/>
          <a:ext cx="7122000" cy="619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195" tIns="0" rIns="26919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 err="1"/>
            <a:t>Lựa</a:t>
          </a:r>
          <a:r>
            <a:rPr lang="en-GB" sz="2100" kern="1200" dirty="0"/>
            <a:t> </a:t>
          </a:r>
          <a:r>
            <a:rPr lang="en-GB" sz="2100" kern="1200" dirty="0" err="1"/>
            <a:t>chọn</a:t>
          </a:r>
          <a:r>
            <a:rPr lang="en-GB" sz="2100" kern="1200" dirty="0"/>
            <a:t> </a:t>
          </a:r>
          <a:r>
            <a:rPr lang="en-GB" sz="2100" kern="1200" dirty="0" err="1"/>
            <a:t>giải</a:t>
          </a:r>
          <a:r>
            <a:rPr lang="en-GB" sz="2100" kern="1200" dirty="0"/>
            <a:t> </a:t>
          </a:r>
          <a:r>
            <a:rPr lang="en-GB" sz="2100" kern="1200" dirty="0" err="1"/>
            <a:t>pháp</a:t>
          </a:r>
          <a:endParaRPr lang="en-GB" sz="2100" kern="1200" dirty="0"/>
        </a:p>
      </dsp:txBody>
      <dsp:txXfrm>
        <a:off x="538976" y="1025459"/>
        <a:ext cx="7061476" cy="559396"/>
      </dsp:txXfrm>
    </dsp:sp>
    <dsp:sp modelId="{03138C5F-CA1A-44A0-8BD2-C76FEA28F301}">
      <dsp:nvSpPr>
        <dsp:cNvPr id="0" name=""/>
        <dsp:cNvSpPr/>
      </dsp:nvSpPr>
      <dsp:spPr>
        <a:xfrm>
          <a:off x="0" y="2257717"/>
          <a:ext cx="10174287" cy="122377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638" tIns="437388" rIns="78963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 err="1"/>
            <a:t>Các</a:t>
          </a:r>
          <a:r>
            <a:rPr lang="en-GB" sz="2100" kern="1200" dirty="0"/>
            <a:t> </a:t>
          </a:r>
          <a:r>
            <a:rPr lang="en-GB" sz="2100" kern="1200" dirty="0" err="1"/>
            <a:t>đối</a:t>
          </a:r>
          <a:r>
            <a:rPr lang="en-GB" sz="2100" kern="1200" dirty="0"/>
            <a:t> </a:t>
          </a:r>
          <a:r>
            <a:rPr lang="en-GB" sz="2100" kern="1200" dirty="0" err="1"/>
            <a:t>tượng</a:t>
          </a:r>
          <a:r>
            <a:rPr lang="en-GB" sz="2100" kern="1200" dirty="0"/>
            <a:t> </a:t>
          </a:r>
          <a:r>
            <a:rPr lang="en-GB" sz="2100" kern="1200" dirty="0" err="1"/>
            <a:t>sử</a:t>
          </a:r>
          <a:r>
            <a:rPr lang="en-GB" sz="2100" kern="1200" dirty="0"/>
            <a:t> </a:t>
          </a:r>
          <a:r>
            <a:rPr lang="en-GB" sz="2100" kern="1200" dirty="0" err="1"/>
            <a:t>dụng</a:t>
          </a:r>
          <a:r>
            <a:rPr lang="en-GB" sz="2100" kern="1200" dirty="0"/>
            <a:t> </a:t>
          </a:r>
          <a:r>
            <a:rPr lang="en-GB" sz="2100" kern="1200" dirty="0" err="1"/>
            <a:t>hệ</a:t>
          </a:r>
          <a:r>
            <a:rPr lang="en-GB" sz="2100" kern="1200" dirty="0"/>
            <a:t> </a:t>
          </a:r>
          <a:r>
            <a:rPr lang="en-GB" sz="2100" kern="1200" dirty="0" err="1"/>
            <a:t>thống</a:t>
          </a:r>
          <a:endParaRPr lang="en-GB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Cơ sở dữ liệu trong hệ thống</a:t>
          </a:r>
          <a:endParaRPr lang="en-GB" sz="2100" kern="1200" dirty="0"/>
        </a:p>
      </dsp:txBody>
      <dsp:txXfrm>
        <a:off x="0" y="2257717"/>
        <a:ext cx="10174287" cy="1223775"/>
      </dsp:txXfrm>
    </dsp:sp>
    <dsp:sp modelId="{83A48FF5-B92E-4524-B202-B72DE01711E8}">
      <dsp:nvSpPr>
        <dsp:cNvPr id="0" name=""/>
        <dsp:cNvSpPr/>
      </dsp:nvSpPr>
      <dsp:spPr>
        <a:xfrm>
          <a:off x="508714" y="1947757"/>
          <a:ext cx="7122000" cy="619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195" tIns="0" rIns="26919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 err="1"/>
            <a:t>Xây</a:t>
          </a:r>
          <a:r>
            <a:rPr lang="en-GB" sz="2100" kern="1200" dirty="0"/>
            <a:t> </a:t>
          </a:r>
          <a:r>
            <a:rPr lang="en-GB" sz="2100" kern="1200" dirty="0" err="1"/>
            <a:t>dựng</a:t>
          </a:r>
          <a:r>
            <a:rPr lang="en-GB" sz="2100" kern="1200" dirty="0"/>
            <a:t> </a:t>
          </a:r>
          <a:r>
            <a:rPr lang="en-GB" sz="2100" kern="1200" dirty="0" err="1"/>
            <a:t>hệ</a:t>
          </a:r>
          <a:r>
            <a:rPr lang="en-GB" sz="2100" kern="1200" dirty="0"/>
            <a:t> </a:t>
          </a:r>
          <a:r>
            <a:rPr lang="en-GB" sz="2100" kern="1200" dirty="0" err="1"/>
            <a:t>thống</a:t>
          </a:r>
          <a:endParaRPr lang="en-GB" sz="2100" kern="1200" dirty="0"/>
        </a:p>
      </dsp:txBody>
      <dsp:txXfrm>
        <a:off x="538976" y="1978019"/>
        <a:ext cx="7061476" cy="559396"/>
      </dsp:txXfrm>
    </dsp:sp>
    <dsp:sp modelId="{43770004-8285-466D-AF2B-C818D855C2D3}">
      <dsp:nvSpPr>
        <dsp:cNvPr id="0" name=""/>
        <dsp:cNvSpPr/>
      </dsp:nvSpPr>
      <dsp:spPr>
        <a:xfrm>
          <a:off x="0" y="3904852"/>
          <a:ext cx="10174287" cy="5292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9C9B70-799D-4A9A-A107-9D8DAE42AF58}">
      <dsp:nvSpPr>
        <dsp:cNvPr id="0" name=""/>
        <dsp:cNvSpPr/>
      </dsp:nvSpPr>
      <dsp:spPr>
        <a:xfrm>
          <a:off x="508714" y="3594892"/>
          <a:ext cx="7122000" cy="619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195" tIns="0" rIns="26919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 err="1"/>
            <a:t>Kết</a:t>
          </a:r>
          <a:r>
            <a:rPr lang="en-GB" sz="2100" kern="1200" dirty="0"/>
            <a:t> </a:t>
          </a:r>
          <a:r>
            <a:rPr lang="en-GB" sz="2100" kern="1200" dirty="0" err="1"/>
            <a:t>luận</a:t>
          </a:r>
          <a:endParaRPr lang="en-GB" sz="2100" kern="1200" dirty="0"/>
        </a:p>
      </dsp:txBody>
      <dsp:txXfrm>
        <a:off x="538976" y="3625154"/>
        <a:ext cx="7061476" cy="559396"/>
      </dsp:txXfrm>
    </dsp:sp>
    <dsp:sp modelId="{9BCFD833-1E23-4863-AA2A-38011D3CE29F}">
      <dsp:nvSpPr>
        <dsp:cNvPr id="0" name=""/>
        <dsp:cNvSpPr/>
      </dsp:nvSpPr>
      <dsp:spPr>
        <a:xfrm>
          <a:off x="0" y="4857412"/>
          <a:ext cx="10174287" cy="5292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C5E7B9-2B21-409F-87D8-2FDEBB4E4419}">
      <dsp:nvSpPr>
        <dsp:cNvPr id="0" name=""/>
        <dsp:cNvSpPr/>
      </dsp:nvSpPr>
      <dsp:spPr>
        <a:xfrm>
          <a:off x="508714" y="4547452"/>
          <a:ext cx="7122000" cy="619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195" tIns="0" rIns="26919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 err="1"/>
            <a:t>Phần</a:t>
          </a:r>
          <a:r>
            <a:rPr lang="en-GB" sz="2100" kern="1200" dirty="0"/>
            <a:t> </a:t>
          </a:r>
          <a:r>
            <a:rPr lang="en-GB" sz="2100" kern="1200" dirty="0" err="1"/>
            <a:t>mở</a:t>
          </a:r>
          <a:r>
            <a:rPr lang="en-GB" sz="2100" kern="1200" dirty="0"/>
            <a:t> </a:t>
          </a:r>
          <a:r>
            <a:rPr lang="en-GB" sz="2100" kern="1200" dirty="0" err="1"/>
            <a:t>rộng</a:t>
          </a:r>
          <a:endParaRPr lang="en-GB" sz="2100" kern="1200" dirty="0"/>
        </a:p>
      </dsp:txBody>
      <dsp:txXfrm>
        <a:off x="538976" y="4577714"/>
        <a:ext cx="7061476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B07149-5B0B-47D5-B7A4-EA6FA35781CF}">
      <dsp:nvSpPr>
        <dsp:cNvPr id="0" name=""/>
        <dsp:cNvSpPr/>
      </dsp:nvSpPr>
      <dsp:spPr>
        <a:xfrm>
          <a:off x="3095" y="12080"/>
          <a:ext cx="3018234" cy="11288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Website </a:t>
          </a:r>
        </a:p>
      </dsp:txBody>
      <dsp:txXfrm>
        <a:off x="3095" y="12080"/>
        <a:ext cx="3018234" cy="1128886"/>
      </dsp:txXfrm>
    </dsp:sp>
    <dsp:sp modelId="{C030D1B6-03EA-451A-A4A3-162BCD94CB62}">
      <dsp:nvSpPr>
        <dsp:cNvPr id="0" name=""/>
        <dsp:cNvSpPr/>
      </dsp:nvSpPr>
      <dsp:spPr>
        <a:xfrm>
          <a:off x="3095" y="1140966"/>
          <a:ext cx="3018234" cy="23886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400" kern="1200" dirty="0" err="1"/>
            <a:t>Tiện</a:t>
          </a:r>
          <a:r>
            <a:rPr lang="en-GB" sz="3400" kern="1200" dirty="0"/>
            <a:t> </a:t>
          </a:r>
          <a:r>
            <a:rPr lang="en-GB" sz="3400" kern="1200" dirty="0" err="1"/>
            <a:t>lợi</a:t>
          </a:r>
          <a:endParaRPr lang="en-GB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400" kern="1200" dirty="0" err="1"/>
            <a:t>Sử</a:t>
          </a:r>
          <a:r>
            <a:rPr lang="en-GB" sz="3400" kern="1200" dirty="0"/>
            <a:t> </a:t>
          </a:r>
          <a:r>
            <a:rPr lang="en-GB" sz="3400" kern="1200" dirty="0" err="1"/>
            <a:t>dụng</a:t>
          </a:r>
          <a:r>
            <a:rPr lang="en-GB" sz="3400" kern="1200" dirty="0"/>
            <a:t> </a:t>
          </a:r>
          <a:r>
            <a:rPr lang="en-GB" sz="3400" kern="1200" dirty="0" err="1"/>
            <a:t>mọi</a:t>
          </a:r>
          <a:r>
            <a:rPr lang="en-GB" sz="3400" kern="1200" dirty="0"/>
            <a:t> </a:t>
          </a:r>
          <a:r>
            <a:rPr lang="en-GB" sz="3400" kern="1200" dirty="0" err="1"/>
            <a:t>đối</a:t>
          </a:r>
          <a:r>
            <a:rPr lang="en-GB" sz="3400" kern="1200" dirty="0"/>
            <a:t> </a:t>
          </a:r>
          <a:r>
            <a:rPr lang="en-GB" sz="3400" kern="1200" dirty="0" err="1"/>
            <a:t>tượng</a:t>
          </a:r>
          <a:endParaRPr lang="en-GB" sz="3400" kern="1200" dirty="0"/>
        </a:p>
      </dsp:txBody>
      <dsp:txXfrm>
        <a:off x="3095" y="1140966"/>
        <a:ext cx="3018234" cy="2388664"/>
      </dsp:txXfrm>
    </dsp:sp>
    <dsp:sp modelId="{5D7B86E1-F2B7-4089-B7CE-43DE33501DF5}">
      <dsp:nvSpPr>
        <dsp:cNvPr id="0" name=""/>
        <dsp:cNvSpPr/>
      </dsp:nvSpPr>
      <dsp:spPr>
        <a:xfrm>
          <a:off x="3443882" y="12080"/>
          <a:ext cx="3018234" cy="11288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PHP, MySQL</a:t>
          </a:r>
        </a:p>
      </dsp:txBody>
      <dsp:txXfrm>
        <a:off x="3443882" y="12080"/>
        <a:ext cx="3018234" cy="1128886"/>
      </dsp:txXfrm>
    </dsp:sp>
    <dsp:sp modelId="{0549BAC6-E2A0-4E9B-9C87-99E7A8083699}">
      <dsp:nvSpPr>
        <dsp:cNvPr id="0" name=""/>
        <dsp:cNvSpPr/>
      </dsp:nvSpPr>
      <dsp:spPr>
        <a:xfrm>
          <a:off x="3443882" y="1140966"/>
          <a:ext cx="3018234" cy="23886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400" kern="1200" dirty="0" err="1"/>
            <a:t>Là</a:t>
          </a:r>
          <a:r>
            <a:rPr lang="en-GB" sz="3400" kern="1200" dirty="0"/>
            <a:t> </a:t>
          </a:r>
          <a:r>
            <a:rPr lang="en-GB" sz="3400" kern="1200" dirty="0" err="1"/>
            <a:t>mã</a:t>
          </a:r>
          <a:r>
            <a:rPr lang="en-GB" sz="3400" kern="1200" dirty="0"/>
            <a:t> </a:t>
          </a:r>
          <a:r>
            <a:rPr lang="en-GB" sz="3400" kern="1200" dirty="0" err="1"/>
            <a:t>nguồn</a:t>
          </a:r>
          <a:r>
            <a:rPr lang="en-GB" sz="3400" kern="1200" dirty="0"/>
            <a:t> </a:t>
          </a:r>
          <a:r>
            <a:rPr lang="en-GB" sz="3400" kern="1200" dirty="0" err="1"/>
            <a:t>mở</a:t>
          </a:r>
          <a:endParaRPr lang="en-GB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400" kern="1200" dirty="0" err="1"/>
            <a:t>Tốc</a:t>
          </a:r>
          <a:r>
            <a:rPr lang="en-GB" sz="3400" kern="1200" dirty="0"/>
            <a:t> </a:t>
          </a:r>
          <a:r>
            <a:rPr lang="en-GB" sz="3400" kern="1200" dirty="0" err="1"/>
            <a:t>độ</a:t>
          </a:r>
          <a:r>
            <a:rPr lang="en-GB" sz="3400" kern="1200" dirty="0"/>
            <a:t> </a:t>
          </a:r>
          <a:r>
            <a:rPr lang="en-GB" sz="3400" kern="1200" dirty="0" err="1"/>
            <a:t>xử</a:t>
          </a:r>
          <a:r>
            <a:rPr lang="en-GB" sz="3400" kern="1200" dirty="0"/>
            <a:t> </a:t>
          </a:r>
          <a:r>
            <a:rPr lang="en-GB" sz="3400" kern="1200" dirty="0" err="1"/>
            <a:t>lý</a:t>
          </a:r>
          <a:r>
            <a:rPr lang="en-GB" sz="3400" kern="1200" dirty="0"/>
            <a:t> </a:t>
          </a:r>
          <a:r>
            <a:rPr lang="en-GB" sz="3400" kern="1200" dirty="0" err="1"/>
            <a:t>nhanh</a:t>
          </a:r>
          <a:r>
            <a:rPr lang="en-GB" sz="3400" kern="1200" dirty="0"/>
            <a:t>.</a:t>
          </a:r>
        </a:p>
      </dsp:txBody>
      <dsp:txXfrm>
        <a:off x="3443882" y="1140966"/>
        <a:ext cx="3018234" cy="2388664"/>
      </dsp:txXfrm>
    </dsp:sp>
    <dsp:sp modelId="{F49E3C56-14DF-4919-B2A2-E10C4B8CBFBA}">
      <dsp:nvSpPr>
        <dsp:cNvPr id="0" name=""/>
        <dsp:cNvSpPr/>
      </dsp:nvSpPr>
      <dsp:spPr>
        <a:xfrm>
          <a:off x="6884670" y="12080"/>
          <a:ext cx="3018234" cy="11288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HTML5, CSS3, JavaScript</a:t>
          </a:r>
          <a:endParaRPr lang="en-GB" sz="3400" kern="1200" dirty="0"/>
        </a:p>
      </dsp:txBody>
      <dsp:txXfrm>
        <a:off x="6884670" y="12080"/>
        <a:ext cx="3018234" cy="1128886"/>
      </dsp:txXfrm>
    </dsp:sp>
    <dsp:sp modelId="{C3635BB7-B566-4A67-9B9E-ABBDAD5490B0}">
      <dsp:nvSpPr>
        <dsp:cNvPr id="0" name=""/>
        <dsp:cNvSpPr/>
      </dsp:nvSpPr>
      <dsp:spPr>
        <a:xfrm>
          <a:off x="6884670" y="1140966"/>
          <a:ext cx="3018234" cy="23886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400" kern="1200" dirty="0" err="1"/>
            <a:t>Phổ</a:t>
          </a:r>
          <a:r>
            <a:rPr lang="en-GB" sz="3400" kern="1200" dirty="0"/>
            <a:t> </a:t>
          </a:r>
          <a:r>
            <a:rPr lang="en-GB" sz="3400" kern="1200" dirty="0" err="1"/>
            <a:t>biến</a:t>
          </a:r>
          <a:endParaRPr lang="en-GB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400" kern="1200" dirty="0" err="1"/>
            <a:t>Giảm</a:t>
          </a:r>
          <a:r>
            <a:rPr lang="en-GB" sz="3400" kern="1200" dirty="0"/>
            <a:t> </a:t>
          </a:r>
          <a:r>
            <a:rPr lang="en-GB" sz="3400" kern="1200" dirty="0" err="1"/>
            <a:t>lượng</a:t>
          </a:r>
          <a:r>
            <a:rPr lang="en-GB" sz="3400" kern="1200" dirty="0"/>
            <a:t> </a:t>
          </a:r>
          <a:r>
            <a:rPr lang="en-GB" sz="3400" kern="1200" dirty="0" err="1"/>
            <a:t>truy</a:t>
          </a:r>
          <a:r>
            <a:rPr lang="en-GB" sz="3400" kern="1200" dirty="0"/>
            <a:t> </a:t>
          </a:r>
          <a:r>
            <a:rPr lang="en-GB" sz="3400" kern="1200" dirty="0" err="1"/>
            <a:t>cập</a:t>
          </a:r>
          <a:endParaRPr lang="en-GB" sz="3400" kern="1200" dirty="0"/>
        </a:p>
      </dsp:txBody>
      <dsp:txXfrm>
        <a:off x="6884670" y="1140966"/>
        <a:ext cx="3018234" cy="23886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AE59D-D17F-49A4-9F8D-932D72C533F2}">
      <dsp:nvSpPr>
        <dsp:cNvPr id="0" name=""/>
        <dsp:cNvSpPr/>
      </dsp:nvSpPr>
      <dsp:spPr>
        <a:xfrm>
          <a:off x="2079" y="0"/>
          <a:ext cx="3235895" cy="33147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 err="1"/>
            <a:t>Khách</a:t>
          </a:r>
          <a:r>
            <a:rPr lang="en-GB" sz="3300" kern="1200" dirty="0"/>
            <a:t> </a:t>
          </a:r>
          <a:r>
            <a:rPr lang="en-GB" sz="3300" kern="1200" dirty="0" err="1"/>
            <a:t>vãng</a:t>
          </a:r>
          <a:r>
            <a:rPr lang="en-GB" sz="3300" kern="1200" dirty="0"/>
            <a:t> </a:t>
          </a:r>
          <a:r>
            <a:rPr lang="en-GB" sz="3300" kern="1200" dirty="0" err="1"/>
            <a:t>lai</a:t>
          </a:r>
          <a:endParaRPr lang="en-GB" sz="3300" kern="1200" dirty="0"/>
        </a:p>
      </dsp:txBody>
      <dsp:txXfrm>
        <a:off x="2079" y="1325880"/>
        <a:ext cx="3235895" cy="1325880"/>
      </dsp:txXfrm>
    </dsp:sp>
    <dsp:sp modelId="{E4995B19-0B74-40D0-8570-629B36D366D9}">
      <dsp:nvSpPr>
        <dsp:cNvPr id="0" name=""/>
        <dsp:cNvSpPr/>
      </dsp:nvSpPr>
      <dsp:spPr>
        <a:xfrm>
          <a:off x="1068130" y="198882"/>
          <a:ext cx="1103795" cy="110379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7EE559-3EFE-47CB-85E2-B4E84DCD752D}">
      <dsp:nvSpPr>
        <dsp:cNvPr id="0" name=""/>
        <dsp:cNvSpPr/>
      </dsp:nvSpPr>
      <dsp:spPr>
        <a:xfrm>
          <a:off x="3335052" y="0"/>
          <a:ext cx="3235895" cy="33147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 err="1"/>
            <a:t>Khách</a:t>
          </a:r>
          <a:r>
            <a:rPr lang="en-GB" sz="3300" kern="1200" dirty="0"/>
            <a:t> </a:t>
          </a:r>
          <a:r>
            <a:rPr lang="en-GB" sz="3300" kern="1200" dirty="0" err="1"/>
            <a:t>thành</a:t>
          </a:r>
          <a:r>
            <a:rPr lang="en-GB" sz="3300" kern="1200" dirty="0"/>
            <a:t> </a:t>
          </a:r>
          <a:r>
            <a:rPr lang="en-GB" sz="3300" kern="1200" dirty="0" err="1"/>
            <a:t>viên</a:t>
          </a:r>
          <a:endParaRPr lang="en-GB" sz="3300" kern="1200" dirty="0"/>
        </a:p>
      </dsp:txBody>
      <dsp:txXfrm>
        <a:off x="3335052" y="1325880"/>
        <a:ext cx="3235895" cy="1325880"/>
      </dsp:txXfrm>
    </dsp:sp>
    <dsp:sp modelId="{08E92B46-A19C-4A4D-9D22-84ABC07F45C7}">
      <dsp:nvSpPr>
        <dsp:cNvPr id="0" name=""/>
        <dsp:cNvSpPr/>
      </dsp:nvSpPr>
      <dsp:spPr>
        <a:xfrm>
          <a:off x="4401102" y="198882"/>
          <a:ext cx="1103795" cy="110379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6CF2AF-0471-4AA2-BD3A-709B23E86608}">
      <dsp:nvSpPr>
        <dsp:cNvPr id="0" name=""/>
        <dsp:cNvSpPr/>
      </dsp:nvSpPr>
      <dsp:spPr>
        <a:xfrm>
          <a:off x="6668024" y="0"/>
          <a:ext cx="3235895" cy="33147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 err="1"/>
            <a:t>Quản</a:t>
          </a:r>
          <a:r>
            <a:rPr lang="en-GB" sz="3300" kern="1200" dirty="0"/>
            <a:t> </a:t>
          </a:r>
          <a:r>
            <a:rPr lang="en-GB" sz="3300" kern="1200" dirty="0" err="1"/>
            <a:t>trị</a:t>
          </a:r>
          <a:r>
            <a:rPr lang="en-GB" sz="3300" kern="1200" dirty="0"/>
            <a:t> </a:t>
          </a:r>
          <a:r>
            <a:rPr lang="en-GB" sz="3300" kern="1200" dirty="0" err="1"/>
            <a:t>viên</a:t>
          </a:r>
          <a:endParaRPr lang="en-GB" sz="3300" kern="1200" dirty="0"/>
        </a:p>
      </dsp:txBody>
      <dsp:txXfrm>
        <a:off x="6668024" y="1325880"/>
        <a:ext cx="3235895" cy="1325880"/>
      </dsp:txXfrm>
    </dsp:sp>
    <dsp:sp modelId="{E0AC929C-D934-4547-BEA4-A0527D47C68C}">
      <dsp:nvSpPr>
        <dsp:cNvPr id="0" name=""/>
        <dsp:cNvSpPr/>
      </dsp:nvSpPr>
      <dsp:spPr>
        <a:xfrm>
          <a:off x="7734074" y="198882"/>
          <a:ext cx="1103795" cy="110379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BEFED0-A3CE-4EA9-8DFD-83002DB2B625}">
      <dsp:nvSpPr>
        <dsp:cNvPr id="0" name=""/>
        <dsp:cNvSpPr/>
      </dsp:nvSpPr>
      <dsp:spPr>
        <a:xfrm>
          <a:off x="396239" y="2651760"/>
          <a:ext cx="9113520" cy="497205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20C78-6937-40D4-AA85-82531B37C226}">
      <dsp:nvSpPr>
        <dsp:cNvPr id="0" name=""/>
        <dsp:cNvSpPr/>
      </dsp:nvSpPr>
      <dsp:spPr>
        <a:xfrm>
          <a:off x="0" y="341312"/>
          <a:ext cx="3095624" cy="1857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 err="1"/>
            <a:t>Chức</a:t>
          </a:r>
          <a:r>
            <a:rPr lang="en-GB" sz="3800" kern="1200" dirty="0"/>
            <a:t> </a:t>
          </a:r>
          <a:r>
            <a:rPr lang="en-GB" sz="3800" kern="1200" dirty="0" err="1"/>
            <a:t>năng</a:t>
          </a:r>
          <a:r>
            <a:rPr lang="en-GB" sz="3800" kern="1200" dirty="0"/>
            <a:t> </a:t>
          </a:r>
          <a:r>
            <a:rPr lang="en-GB" sz="3800" kern="1200" dirty="0" err="1"/>
            <a:t>đăng</a:t>
          </a:r>
          <a:r>
            <a:rPr lang="en-GB" sz="3800" kern="1200" dirty="0"/>
            <a:t> </a:t>
          </a:r>
          <a:r>
            <a:rPr lang="en-GB" sz="3800" kern="1200" dirty="0" err="1"/>
            <a:t>nhập</a:t>
          </a:r>
          <a:endParaRPr lang="en-GB" sz="3800" kern="1200" dirty="0"/>
        </a:p>
      </dsp:txBody>
      <dsp:txXfrm>
        <a:off x="0" y="341312"/>
        <a:ext cx="3095624" cy="1857375"/>
      </dsp:txXfrm>
    </dsp:sp>
    <dsp:sp modelId="{C2C6DA8B-FB0F-45E1-B04A-B440FF8788E4}">
      <dsp:nvSpPr>
        <dsp:cNvPr id="0" name=""/>
        <dsp:cNvSpPr/>
      </dsp:nvSpPr>
      <dsp:spPr>
        <a:xfrm>
          <a:off x="3405187" y="341312"/>
          <a:ext cx="3095624" cy="1857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Chức năng đăng kí</a:t>
          </a:r>
          <a:endParaRPr lang="en-GB" sz="3800" kern="1200" dirty="0"/>
        </a:p>
      </dsp:txBody>
      <dsp:txXfrm>
        <a:off x="3405187" y="341312"/>
        <a:ext cx="3095624" cy="1857375"/>
      </dsp:txXfrm>
    </dsp:sp>
    <dsp:sp modelId="{E86389EF-BA01-4038-B1DC-0CCB20A02963}">
      <dsp:nvSpPr>
        <dsp:cNvPr id="0" name=""/>
        <dsp:cNvSpPr/>
      </dsp:nvSpPr>
      <dsp:spPr>
        <a:xfrm>
          <a:off x="6810375" y="341312"/>
          <a:ext cx="3095624" cy="1857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Chức năng xem dịch vụ và giá</a:t>
          </a:r>
          <a:endParaRPr lang="en-GB" sz="3800" kern="1200" dirty="0"/>
        </a:p>
      </dsp:txBody>
      <dsp:txXfrm>
        <a:off x="6810375" y="341312"/>
        <a:ext cx="3095624" cy="18573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82A1B9-CEC2-4285-8AAB-A5385C5F6A1F}">
      <dsp:nvSpPr>
        <dsp:cNvPr id="0" name=""/>
        <dsp:cNvSpPr/>
      </dsp:nvSpPr>
      <dsp:spPr>
        <a:xfrm>
          <a:off x="131564" y="2647"/>
          <a:ext cx="3013397" cy="1808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 err="1"/>
            <a:t>Chức</a:t>
          </a:r>
          <a:r>
            <a:rPr lang="en-GB" sz="3600" kern="1200" dirty="0"/>
            <a:t> </a:t>
          </a:r>
          <a:r>
            <a:rPr lang="en-GB" sz="3600" kern="1200" dirty="0" err="1"/>
            <a:t>năng</a:t>
          </a:r>
          <a:r>
            <a:rPr lang="en-GB" sz="3600" kern="1200" dirty="0"/>
            <a:t> </a:t>
          </a:r>
          <a:r>
            <a:rPr lang="en-GB" sz="3600" kern="1200" dirty="0" err="1"/>
            <a:t>xem</a:t>
          </a:r>
          <a:r>
            <a:rPr lang="en-GB" sz="3600" kern="1200" dirty="0"/>
            <a:t> </a:t>
          </a:r>
          <a:r>
            <a:rPr lang="en-GB" sz="3600" kern="1200" dirty="0" err="1"/>
            <a:t>dịch</a:t>
          </a:r>
          <a:r>
            <a:rPr lang="en-GB" sz="3600" kern="1200" dirty="0"/>
            <a:t> </a:t>
          </a:r>
          <a:r>
            <a:rPr lang="en-GB" sz="3600" kern="1200" dirty="0" err="1"/>
            <a:t>vụ</a:t>
          </a:r>
          <a:r>
            <a:rPr lang="en-GB" sz="3600" kern="1200" dirty="0"/>
            <a:t> </a:t>
          </a:r>
          <a:r>
            <a:rPr lang="en-GB" sz="3600" kern="1200" dirty="0" err="1"/>
            <a:t>và</a:t>
          </a:r>
          <a:r>
            <a:rPr lang="en-GB" sz="3600" kern="1200" dirty="0"/>
            <a:t> </a:t>
          </a:r>
          <a:r>
            <a:rPr lang="en-GB" sz="3600" kern="1200" dirty="0" err="1"/>
            <a:t>giá</a:t>
          </a:r>
          <a:endParaRPr lang="en-GB" sz="3600" kern="1200" dirty="0"/>
        </a:p>
      </dsp:txBody>
      <dsp:txXfrm>
        <a:off x="131564" y="2647"/>
        <a:ext cx="3013397" cy="1808038"/>
      </dsp:txXfrm>
    </dsp:sp>
    <dsp:sp modelId="{B7DE12AE-CE6B-4BE2-8AC5-7699B6D931C3}">
      <dsp:nvSpPr>
        <dsp:cNvPr id="0" name=""/>
        <dsp:cNvSpPr/>
      </dsp:nvSpPr>
      <dsp:spPr>
        <a:xfrm>
          <a:off x="3446301" y="2647"/>
          <a:ext cx="3013397" cy="1808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Chức năng đặt chỗ</a:t>
          </a:r>
          <a:endParaRPr lang="en-GB" sz="3600" kern="1200" dirty="0"/>
        </a:p>
      </dsp:txBody>
      <dsp:txXfrm>
        <a:off x="3446301" y="2647"/>
        <a:ext cx="3013397" cy="1808038"/>
      </dsp:txXfrm>
    </dsp:sp>
    <dsp:sp modelId="{EEB0E086-4D92-4568-9D95-7BAD3C3AF037}">
      <dsp:nvSpPr>
        <dsp:cNvPr id="0" name=""/>
        <dsp:cNvSpPr/>
      </dsp:nvSpPr>
      <dsp:spPr>
        <a:xfrm>
          <a:off x="6761038" y="2647"/>
          <a:ext cx="3013397" cy="1808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 err="1"/>
            <a:t>Chức</a:t>
          </a:r>
          <a:r>
            <a:rPr lang="en-GB" sz="3600" kern="1200" dirty="0"/>
            <a:t> </a:t>
          </a:r>
          <a:r>
            <a:rPr lang="en-GB" sz="3600" kern="1200" dirty="0" err="1"/>
            <a:t>năng</a:t>
          </a:r>
          <a:r>
            <a:rPr lang="en-GB" sz="3600" kern="1200" dirty="0"/>
            <a:t> </a:t>
          </a:r>
          <a:r>
            <a:rPr lang="en-GB" sz="3600" kern="1200" dirty="0" err="1"/>
            <a:t>xem</a:t>
          </a:r>
          <a:r>
            <a:rPr lang="en-GB" sz="3600" kern="1200" dirty="0"/>
            <a:t> </a:t>
          </a:r>
          <a:r>
            <a:rPr lang="en-GB" sz="3600" kern="1200" dirty="0" err="1"/>
            <a:t>lại</a:t>
          </a:r>
          <a:r>
            <a:rPr lang="en-GB" sz="3600" kern="1200" dirty="0"/>
            <a:t> </a:t>
          </a:r>
          <a:r>
            <a:rPr lang="en-GB" sz="3600" kern="1200" dirty="0" err="1"/>
            <a:t>lịch</a:t>
          </a:r>
          <a:r>
            <a:rPr lang="en-GB" sz="3600" kern="1200" dirty="0"/>
            <a:t> </a:t>
          </a:r>
          <a:r>
            <a:rPr lang="en-GB" sz="3600" kern="1200" dirty="0" err="1"/>
            <a:t>sử</a:t>
          </a:r>
          <a:r>
            <a:rPr lang="en-GB" sz="3600" kern="1200" dirty="0"/>
            <a:t> </a:t>
          </a:r>
          <a:r>
            <a:rPr lang="en-GB" sz="3600" kern="1200" dirty="0" err="1"/>
            <a:t>đặt</a:t>
          </a:r>
          <a:r>
            <a:rPr lang="en-GB" sz="3600" kern="1200" dirty="0"/>
            <a:t> </a:t>
          </a:r>
          <a:r>
            <a:rPr lang="en-GB" sz="3600" kern="1200" dirty="0" err="1"/>
            <a:t>chỗ</a:t>
          </a:r>
          <a:endParaRPr lang="en-GB" sz="3600" kern="1200" dirty="0"/>
        </a:p>
      </dsp:txBody>
      <dsp:txXfrm>
        <a:off x="6761038" y="2647"/>
        <a:ext cx="3013397" cy="1808038"/>
      </dsp:txXfrm>
    </dsp:sp>
    <dsp:sp modelId="{210C6701-948C-42FB-A5B7-ED565B375453}">
      <dsp:nvSpPr>
        <dsp:cNvPr id="0" name=""/>
        <dsp:cNvSpPr/>
      </dsp:nvSpPr>
      <dsp:spPr>
        <a:xfrm>
          <a:off x="131564" y="2112025"/>
          <a:ext cx="3013397" cy="1808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Chức năng thay đổi thông tin cá nhân</a:t>
          </a:r>
          <a:endParaRPr lang="en-GB" sz="3600" kern="1200" dirty="0"/>
        </a:p>
      </dsp:txBody>
      <dsp:txXfrm>
        <a:off x="131564" y="2112025"/>
        <a:ext cx="3013397" cy="1808038"/>
      </dsp:txXfrm>
    </dsp:sp>
    <dsp:sp modelId="{6C5A89B6-AEDB-423F-B116-2E4D323E4C0C}">
      <dsp:nvSpPr>
        <dsp:cNvPr id="0" name=""/>
        <dsp:cNvSpPr/>
      </dsp:nvSpPr>
      <dsp:spPr>
        <a:xfrm>
          <a:off x="3446301" y="2112025"/>
          <a:ext cx="3013397" cy="1808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Chức năng đổi mật khẩu</a:t>
          </a:r>
          <a:endParaRPr lang="en-GB" sz="3600" kern="1200" dirty="0"/>
        </a:p>
      </dsp:txBody>
      <dsp:txXfrm>
        <a:off x="3446301" y="2112025"/>
        <a:ext cx="3013397" cy="1808038"/>
      </dsp:txXfrm>
    </dsp:sp>
    <dsp:sp modelId="{6D9B8F61-472D-472B-A81C-47C8C0CB365F}">
      <dsp:nvSpPr>
        <dsp:cNvPr id="0" name=""/>
        <dsp:cNvSpPr/>
      </dsp:nvSpPr>
      <dsp:spPr>
        <a:xfrm>
          <a:off x="6761038" y="2112025"/>
          <a:ext cx="3013397" cy="1808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Chức năng đăng xuất</a:t>
          </a:r>
          <a:endParaRPr lang="en-GB" sz="3600" kern="1200" dirty="0"/>
        </a:p>
      </dsp:txBody>
      <dsp:txXfrm>
        <a:off x="6761038" y="2112025"/>
        <a:ext cx="3013397" cy="18080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DF9B3-4CEB-4889-9FC6-425426FB2E75}">
      <dsp:nvSpPr>
        <dsp:cNvPr id="0" name=""/>
        <dsp:cNvSpPr/>
      </dsp:nvSpPr>
      <dsp:spPr>
        <a:xfrm>
          <a:off x="2902" y="274314"/>
          <a:ext cx="2302371" cy="13814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 err="1"/>
            <a:t>Chức</a:t>
          </a:r>
          <a:r>
            <a:rPr lang="en-GB" sz="2700" kern="1200" dirty="0"/>
            <a:t> </a:t>
          </a:r>
          <a:r>
            <a:rPr lang="en-GB" sz="2700" kern="1200" dirty="0" err="1"/>
            <a:t>năng</a:t>
          </a:r>
          <a:r>
            <a:rPr lang="en-GB" sz="2700" kern="1200" dirty="0"/>
            <a:t> </a:t>
          </a:r>
          <a:r>
            <a:rPr lang="en-GB" sz="2700" kern="1200" dirty="0" err="1"/>
            <a:t>thay</a:t>
          </a:r>
          <a:r>
            <a:rPr lang="en-GB" sz="2700" kern="1200" dirty="0"/>
            <a:t> </a:t>
          </a:r>
          <a:r>
            <a:rPr lang="en-GB" sz="2700" kern="1200" dirty="0" err="1"/>
            <a:t>đổi</a:t>
          </a:r>
          <a:r>
            <a:rPr lang="en-GB" sz="2700" kern="1200" dirty="0"/>
            <a:t> </a:t>
          </a:r>
          <a:r>
            <a:rPr lang="en-GB" sz="2700" kern="1200" dirty="0" err="1"/>
            <a:t>thông</a:t>
          </a:r>
          <a:r>
            <a:rPr lang="en-GB" sz="2700" kern="1200" dirty="0"/>
            <a:t> tin </a:t>
          </a:r>
          <a:r>
            <a:rPr lang="en-GB" sz="2700" kern="1200" dirty="0" err="1"/>
            <a:t>cá</a:t>
          </a:r>
          <a:r>
            <a:rPr lang="en-GB" sz="2700" kern="1200" dirty="0"/>
            <a:t> </a:t>
          </a:r>
          <a:r>
            <a:rPr lang="en-GB" sz="2700" kern="1200" dirty="0" err="1"/>
            <a:t>nhân</a:t>
          </a:r>
          <a:endParaRPr lang="en-GB" sz="2700" kern="1200" dirty="0"/>
        </a:p>
      </dsp:txBody>
      <dsp:txXfrm>
        <a:off x="2902" y="274314"/>
        <a:ext cx="2302371" cy="1381422"/>
      </dsp:txXfrm>
    </dsp:sp>
    <dsp:sp modelId="{94E6D18F-1515-4C8E-89AC-FE991CD3D11A}">
      <dsp:nvSpPr>
        <dsp:cNvPr id="0" name=""/>
        <dsp:cNvSpPr/>
      </dsp:nvSpPr>
      <dsp:spPr>
        <a:xfrm>
          <a:off x="2535510" y="274314"/>
          <a:ext cx="2302371" cy="13814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 err="1"/>
            <a:t>Chức</a:t>
          </a:r>
          <a:r>
            <a:rPr lang="en-GB" sz="2700" kern="1200" dirty="0"/>
            <a:t> </a:t>
          </a:r>
          <a:r>
            <a:rPr lang="en-GB" sz="2700" kern="1200" dirty="0" err="1"/>
            <a:t>năng</a:t>
          </a:r>
          <a:r>
            <a:rPr lang="en-GB" sz="2700" kern="1200" dirty="0"/>
            <a:t> </a:t>
          </a:r>
          <a:r>
            <a:rPr lang="en-GB" sz="2700" kern="1200" dirty="0" err="1"/>
            <a:t>đổi</a:t>
          </a:r>
          <a:r>
            <a:rPr lang="en-GB" sz="2700" kern="1200" dirty="0"/>
            <a:t> </a:t>
          </a:r>
          <a:r>
            <a:rPr lang="en-GB" sz="2700" kern="1200" dirty="0" err="1"/>
            <a:t>mật</a:t>
          </a:r>
          <a:r>
            <a:rPr lang="en-GB" sz="2700" kern="1200" dirty="0"/>
            <a:t> </a:t>
          </a:r>
          <a:r>
            <a:rPr lang="en-GB" sz="2700" kern="1200" dirty="0" err="1"/>
            <a:t>khẩu</a:t>
          </a:r>
          <a:endParaRPr lang="en-GB" sz="2700" kern="1200" dirty="0"/>
        </a:p>
      </dsp:txBody>
      <dsp:txXfrm>
        <a:off x="2535510" y="274314"/>
        <a:ext cx="2302371" cy="1381422"/>
      </dsp:txXfrm>
    </dsp:sp>
    <dsp:sp modelId="{7BBF8F2C-D41C-42F5-A7F8-E1090B4FB200}">
      <dsp:nvSpPr>
        <dsp:cNvPr id="0" name=""/>
        <dsp:cNvSpPr/>
      </dsp:nvSpPr>
      <dsp:spPr>
        <a:xfrm>
          <a:off x="5068118" y="274314"/>
          <a:ext cx="2302371" cy="13814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 err="1"/>
            <a:t>Chức</a:t>
          </a:r>
          <a:r>
            <a:rPr lang="en-GB" sz="2700" kern="1200" dirty="0"/>
            <a:t> </a:t>
          </a:r>
          <a:r>
            <a:rPr lang="en-GB" sz="2700" kern="1200" dirty="0" err="1"/>
            <a:t>năng</a:t>
          </a:r>
          <a:r>
            <a:rPr lang="en-GB" sz="2700" kern="1200" dirty="0"/>
            <a:t> </a:t>
          </a:r>
          <a:r>
            <a:rPr lang="en-GB" sz="2700" kern="1200" dirty="0" err="1"/>
            <a:t>đăng</a:t>
          </a:r>
          <a:r>
            <a:rPr lang="en-GB" sz="2700" kern="1200" dirty="0"/>
            <a:t> </a:t>
          </a:r>
          <a:r>
            <a:rPr lang="en-GB" sz="2700" kern="1200" dirty="0" err="1"/>
            <a:t>xuất</a:t>
          </a:r>
          <a:endParaRPr lang="en-GB" sz="2700" kern="1200" dirty="0"/>
        </a:p>
      </dsp:txBody>
      <dsp:txXfrm>
        <a:off x="5068118" y="274314"/>
        <a:ext cx="2302371" cy="1381422"/>
      </dsp:txXfrm>
    </dsp:sp>
    <dsp:sp modelId="{E029C967-0A9E-4A8E-9C62-5EF73CF1AAF4}">
      <dsp:nvSpPr>
        <dsp:cNvPr id="0" name=""/>
        <dsp:cNvSpPr/>
      </dsp:nvSpPr>
      <dsp:spPr>
        <a:xfrm>
          <a:off x="7600726" y="274314"/>
          <a:ext cx="2302371" cy="13814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Chức năng quản lý thành viên</a:t>
          </a:r>
          <a:endParaRPr lang="en-GB" sz="2700" kern="1200" dirty="0"/>
        </a:p>
      </dsp:txBody>
      <dsp:txXfrm>
        <a:off x="7600726" y="274314"/>
        <a:ext cx="2302371" cy="1381422"/>
      </dsp:txXfrm>
    </dsp:sp>
    <dsp:sp modelId="{FCF91FCB-B9BA-4720-B3E5-5576373D03F1}">
      <dsp:nvSpPr>
        <dsp:cNvPr id="0" name=""/>
        <dsp:cNvSpPr/>
      </dsp:nvSpPr>
      <dsp:spPr>
        <a:xfrm>
          <a:off x="2902" y="1885974"/>
          <a:ext cx="2302371" cy="13814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 err="1"/>
            <a:t>Chức</a:t>
          </a:r>
          <a:r>
            <a:rPr lang="en-GB" sz="2700" kern="1200" dirty="0"/>
            <a:t> </a:t>
          </a:r>
          <a:r>
            <a:rPr lang="en-GB" sz="2700" kern="1200" dirty="0" err="1"/>
            <a:t>năng</a:t>
          </a:r>
          <a:r>
            <a:rPr lang="en-GB" sz="2700" kern="1200" dirty="0"/>
            <a:t> </a:t>
          </a:r>
          <a:r>
            <a:rPr lang="en-GB" sz="2700" kern="1200" dirty="0" err="1"/>
            <a:t>quản</a:t>
          </a:r>
          <a:r>
            <a:rPr lang="en-GB" sz="2700" kern="1200" dirty="0"/>
            <a:t> </a:t>
          </a:r>
          <a:r>
            <a:rPr lang="en-GB" sz="2700" kern="1200" dirty="0" err="1"/>
            <a:t>lý</a:t>
          </a:r>
          <a:r>
            <a:rPr lang="en-GB" sz="2700" kern="1200" dirty="0"/>
            <a:t> </a:t>
          </a:r>
          <a:r>
            <a:rPr lang="en-GB" sz="2700" kern="1200" dirty="0" err="1"/>
            <a:t>nguồn</a:t>
          </a:r>
          <a:r>
            <a:rPr lang="en-GB" sz="2700" kern="1200" dirty="0"/>
            <a:t> </a:t>
          </a:r>
          <a:r>
            <a:rPr lang="en-GB" sz="2700" kern="1200" dirty="0" err="1"/>
            <a:t>cấp</a:t>
          </a:r>
          <a:endParaRPr lang="en-GB" sz="2700" kern="1200" dirty="0"/>
        </a:p>
      </dsp:txBody>
      <dsp:txXfrm>
        <a:off x="2902" y="1885974"/>
        <a:ext cx="2302371" cy="1381422"/>
      </dsp:txXfrm>
    </dsp:sp>
    <dsp:sp modelId="{726D9833-CA65-4747-8D4B-8A8DB65DE9FC}">
      <dsp:nvSpPr>
        <dsp:cNvPr id="0" name=""/>
        <dsp:cNvSpPr/>
      </dsp:nvSpPr>
      <dsp:spPr>
        <a:xfrm>
          <a:off x="2535510" y="1885974"/>
          <a:ext cx="2302371" cy="13814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 err="1"/>
            <a:t>Chức</a:t>
          </a:r>
          <a:r>
            <a:rPr lang="en-GB" sz="2700" kern="1200" dirty="0"/>
            <a:t> </a:t>
          </a:r>
          <a:r>
            <a:rPr lang="en-GB" sz="2700" kern="1200" dirty="0" err="1"/>
            <a:t>năng</a:t>
          </a:r>
          <a:r>
            <a:rPr lang="en-GB" sz="2700" kern="1200" dirty="0"/>
            <a:t> </a:t>
          </a:r>
          <a:r>
            <a:rPr lang="en-GB" sz="2700" kern="1200" dirty="0" err="1"/>
            <a:t>quản</a:t>
          </a:r>
          <a:r>
            <a:rPr lang="en-GB" sz="2700" kern="1200" dirty="0"/>
            <a:t> </a:t>
          </a:r>
          <a:r>
            <a:rPr lang="en-GB" sz="2700" kern="1200" dirty="0" err="1"/>
            <a:t>lý</a:t>
          </a:r>
          <a:r>
            <a:rPr lang="en-GB" sz="2700" kern="1200" dirty="0"/>
            <a:t> </a:t>
          </a:r>
          <a:r>
            <a:rPr lang="en-GB" sz="2700" kern="1200" dirty="0" err="1"/>
            <a:t>quản</a:t>
          </a:r>
          <a:r>
            <a:rPr lang="en-GB" sz="2700" kern="1200" dirty="0"/>
            <a:t> </a:t>
          </a:r>
          <a:r>
            <a:rPr lang="en-GB" sz="2700" kern="1200" dirty="0" err="1"/>
            <a:t>lý</a:t>
          </a:r>
          <a:r>
            <a:rPr lang="en-GB" sz="2700" kern="1200" dirty="0"/>
            <a:t> </a:t>
          </a:r>
          <a:r>
            <a:rPr lang="en-GB" sz="2700" kern="1200" dirty="0" err="1"/>
            <a:t>đơn</a:t>
          </a:r>
          <a:r>
            <a:rPr lang="en-GB" sz="2700" kern="1200" dirty="0"/>
            <a:t> </a:t>
          </a:r>
          <a:r>
            <a:rPr lang="en-GB" sz="2700" kern="1200" dirty="0" err="1"/>
            <a:t>đặt</a:t>
          </a:r>
          <a:r>
            <a:rPr lang="en-GB" sz="2700" kern="1200" dirty="0"/>
            <a:t> </a:t>
          </a:r>
          <a:r>
            <a:rPr lang="en-GB" sz="2700" kern="1200" dirty="0" err="1"/>
            <a:t>hàng</a:t>
          </a:r>
          <a:endParaRPr lang="en-GB" sz="2700" kern="1200" dirty="0"/>
        </a:p>
      </dsp:txBody>
      <dsp:txXfrm>
        <a:off x="2535510" y="1885974"/>
        <a:ext cx="2302371" cy="1381422"/>
      </dsp:txXfrm>
    </dsp:sp>
    <dsp:sp modelId="{A31D4CE4-0800-4EE1-AF4A-C824EC01678C}">
      <dsp:nvSpPr>
        <dsp:cNvPr id="0" name=""/>
        <dsp:cNvSpPr/>
      </dsp:nvSpPr>
      <dsp:spPr>
        <a:xfrm>
          <a:off x="5068118" y="1885974"/>
          <a:ext cx="2302371" cy="13814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 err="1"/>
            <a:t>Quản</a:t>
          </a:r>
          <a:r>
            <a:rPr lang="en-GB" sz="2700" kern="1200" dirty="0"/>
            <a:t> </a:t>
          </a:r>
          <a:r>
            <a:rPr lang="en-GB" sz="2700" kern="1200" dirty="0" err="1"/>
            <a:t>lý</a:t>
          </a:r>
          <a:r>
            <a:rPr lang="en-GB" sz="2700" kern="1200" dirty="0"/>
            <a:t> </a:t>
          </a:r>
          <a:r>
            <a:rPr lang="en-GB" sz="2700" kern="1200" dirty="0" err="1"/>
            <a:t>lịch</a:t>
          </a:r>
          <a:r>
            <a:rPr lang="en-GB" sz="2700" kern="1200" dirty="0"/>
            <a:t> </a:t>
          </a:r>
          <a:r>
            <a:rPr lang="en-GB" sz="2700" kern="1200" dirty="0" err="1"/>
            <a:t>hoạt</a:t>
          </a:r>
          <a:r>
            <a:rPr lang="en-GB" sz="2700" kern="1200" dirty="0"/>
            <a:t> </a:t>
          </a:r>
          <a:r>
            <a:rPr lang="en-GB" sz="2700" kern="1200" dirty="0" err="1"/>
            <a:t>động</a:t>
          </a:r>
          <a:r>
            <a:rPr lang="en-GB" sz="2700" kern="1200" dirty="0"/>
            <a:t> </a:t>
          </a:r>
          <a:r>
            <a:rPr lang="en-GB" sz="2700" kern="1200" dirty="0" err="1"/>
            <a:t>của</a:t>
          </a:r>
          <a:r>
            <a:rPr lang="en-GB" sz="2700" kern="1200" dirty="0"/>
            <a:t> </a:t>
          </a:r>
          <a:r>
            <a:rPr lang="en-GB" sz="2700" kern="1200" dirty="0" err="1"/>
            <a:t>từng</a:t>
          </a:r>
          <a:r>
            <a:rPr lang="en-GB" sz="2700" kern="1200" dirty="0"/>
            <a:t> </a:t>
          </a:r>
          <a:r>
            <a:rPr lang="en-GB" sz="2700" kern="1200" dirty="0" err="1"/>
            <a:t>vị</a:t>
          </a:r>
          <a:r>
            <a:rPr lang="en-GB" sz="2700" kern="1200" dirty="0"/>
            <a:t> </a:t>
          </a:r>
          <a:r>
            <a:rPr lang="en-GB" sz="2700" kern="1200" dirty="0" err="1"/>
            <a:t>trí</a:t>
          </a:r>
          <a:endParaRPr lang="en-GB" sz="2700" kern="1200" dirty="0"/>
        </a:p>
      </dsp:txBody>
      <dsp:txXfrm>
        <a:off x="5068118" y="1885974"/>
        <a:ext cx="2302371" cy="1381422"/>
      </dsp:txXfrm>
    </dsp:sp>
    <dsp:sp modelId="{182A53CC-CED8-4BE3-A25F-1E6306771F27}">
      <dsp:nvSpPr>
        <dsp:cNvPr id="0" name=""/>
        <dsp:cNvSpPr/>
      </dsp:nvSpPr>
      <dsp:spPr>
        <a:xfrm>
          <a:off x="7600726" y="1885974"/>
          <a:ext cx="2302371" cy="13814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Chức năng quản lý doanh thu</a:t>
          </a:r>
          <a:endParaRPr lang="en-GB" sz="2700" kern="1200" dirty="0"/>
        </a:p>
      </dsp:txBody>
      <dsp:txXfrm>
        <a:off x="7600726" y="1885974"/>
        <a:ext cx="2302371" cy="1381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6BA67-4F25-406A-A906-649EDF21B819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3FCBE-ECF3-4482-AB0C-CDBA774C94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745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3FCBE-ECF3-4482-AB0C-CDBA774C94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806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Đối</a:t>
            </a:r>
            <a:r>
              <a:rPr lang="en-GB" baseline="0" dirty="0"/>
              <a:t> </a:t>
            </a:r>
            <a:r>
              <a:rPr lang="en-GB" baseline="0" dirty="0" err="1"/>
              <a:t>với</a:t>
            </a:r>
            <a:r>
              <a:rPr lang="en-GB" baseline="0" dirty="0"/>
              <a:t> </a:t>
            </a:r>
            <a:r>
              <a:rPr lang="en-GB" baseline="0" dirty="0" err="1"/>
              <a:t>khách</a:t>
            </a:r>
            <a:r>
              <a:rPr lang="en-GB" baseline="0" dirty="0"/>
              <a:t> </a:t>
            </a:r>
            <a:r>
              <a:rPr lang="en-GB" baseline="0" dirty="0" err="1"/>
              <a:t>hàng</a:t>
            </a:r>
            <a:r>
              <a:rPr lang="en-GB" baseline="0" dirty="0"/>
              <a:t> </a:t>
            </a:r>
            <a:r>
              <a:rPr lang="en-GB" baseline="0" dirty="0" err="1"/>
              <a:t>là</a:t>
            </a:r>
            <a:r>
              <a:rPr lang="en-GB" baseline="0" dirty="0"/>
              <a:t> </a:t>
            </a:r>
            <a:r>
              <a:rPr lang="en-GB" baseline="0" dirty="0" err="1"/>
              <a:t>người</a:t>
            </a:r>
            <a:r>
              <a:rPr lang="en-GB" baseline="0" dirty="0"/>
              <a:t> </a:t>
            </a:r>
            <a:r>
              <a:rPr lang="en-GB" baseline="0" dirty="0" err="1"/>
              <a:t>có</a:t>
            </a:r>
            <a:r>
              <a:rPr lang="en-GB" baseline="0" dirty="0"/>
              <a:t> </a:t>
            </a:r>
            <a:r>
              <a:rPr lang="en-GB" baseline="0" dirty="0" err="1"/>
              <a:t>nhu</a:t>
            </a:r>
            <a:r>
              <a:rPr lang="en-GB" baseline="0" dirty="0"/>
              <a:t> </a:t>
            </a:r>
            <a:r>
              <a:rPr lang="en-GB" baseline="0" dirty="0" err="1"/>
              <a:t>cầu</a:t>
            </a:r>
            <a:r>
              <a:rPr lang="en-GB" baseline="0" dirty="0"/>
              <a:t> </a:t>
            </a:r>
            <a:r>
              <a:rPr lang="en-GB" baseline="0" dirty="0" err="1"/>
              <a:t>làm</a:t>
            </a:r>
            <a:r>
              <a:rPr lang="en-GB" baseline="0" dirty="0"/>
              <a:t> </a:t>
            </a:r>
            <a:r>
              <a:rPr lang="en-GB" baseline="0" dirty="0" err="1"/>
              <a:t>việc</a:t>
            </a:r>
            <a:r>
              <a:rPr lang="en-GB" baseline="0" dirty="0"/>
              <a:t> </a:t>
            </a:r>
            <a:r>
              <a:rPr lang="en-GB" baseline="0" dirty="0" err="1"/>
              <a:t>khởi</a:t>
            </a:r>
            <a:r>
              <a:rPr lang="en-GB" baseline="0" dirty="0"/>
              <a:t> </a:t>
            </a:r>
            <a:r>
              <a:rPr lang="en-GB" baseline="0" dirty="0" err="1"/>
              <a:t>nghiệp</a:t>
            </a:r>
            <a:endParaRPr lang="en-GB" baseline="0" dirty="0"/>
          </a:p>
          <a:p>
            <a:pPr marL="171450" indent="-171450">
              <a:buFontTx/>
              <a:buChar char="-"/>
            </a:pPr>
            <a:r>
              <a:rPr lang="en-GB" baseline="0" dirty="0" err="1"/>
              <a:t>Có</a:t>
            </a:r>
            <a:r>
              <a:rPr lang="en-GB" baseline="0" dirty="0"/>
              <a:t> </a:t>
            </a:r>
            <a:r>
              <a:rPr lang="en-GB" baseline="0" dirty="0" err="1"/>
              <a:t>nhu</a:t>
            </a:r>
            <a:r>
              <a:rPr lang="en-GB" baseline="0" dirty="0"/>
              <a:t> </a:t>
            </a:r>
            <a:r>
              <a:rPr lang="en-GB" baseline="0" dirty="0" err="1"/>
              <a:t>cầu</a:t>
            </a:r>
            <a:r>
              <a:rPr lang="en-GB" baseline="0" dirty="0"/>
              <a:t> </a:t>
            </a:r>
            <a:r>
              <a:rPr lang="en-GB" baseline="0" dirty="0" err="1"/>
              <a:t>tìm</a:t>
            </a:r>
            <a:r>
              <a:rPr lang="en-GB" baseline="0" dirty="0"/>
              <a:t> </a:t>
            </a:r>
            <a:r>
              <a:rPr lang="en-GB" baseline="0" dirty="0" err="1"/>
              <a:t>kiếm</a:t>
            </a:r>
            <a:r>
              <a:rPr lang="en-GB" baseline="0" dirty="0"/>
              <a:t> </a:t>
            </a:r>
            <a:r>
              <a:rPr lang="en-GB" baseline="0" dirty="0" err="1"/>
              <a:t>vị</a:t>
            </a:r>
            <a:r>
              <a:rPr lang="en-GB" baseline="0" dirty="0"/>
              <a:t> </a:t>
            </a:r>
            <a:r>
              <a:rPr lang="en-GB" baseline="0" dirty="0" err="1"/>
              <a:t>trí</a:t>
            </a:r>
            <a:r>
              <a:rPr lang="en-GB" baseline="0" dirty="0"/>
              <a:t> </a:t>
            </a:r>
            <a:r>
              <a:rPr lang="en-GB" baseline="0" dirty="0" err="1"/>
              <a:t>chỗ</a:t>
            </a:r>
            <a:r>
              <a:rPr lang="en-GB" baseline="0" dirty="0"/>
              <a:t>/ </a:t>
            </a:r>
            <a:r>
              <a:rPr lang="en-GB" baseline="0" dirty="0" err="1"/>
              <a:t>phòng</a:t>
            </a:r>
            <a:r>
              <a:rPr lang="en-GB" baseline="0" dirty="0"/>
              <a:t> </a:t>
            </a:r>
            <a:r>
              <a:rPr lang="en-GB" baseline="0" dirty="0" err="1"/>
              <a:t>làm</a:t>
            </a:r>
            <a:r>
              <a:rPr lang="en-GB" baseline="0" dirty="0"/>
              <a:t> </a:t>
            </a:r>
            <a:r>
              <a:rPr lang="en-GB" baseline="0" dirty="0" err="1"/>
              <a:t>việc</a:t>
            </a:r>
            <a:endParaRPr lang="en-GB" baseline="0" dirty="0"/>
          </a:p>
          <a:p>
            <a:pPr marL="171450" indent="-171450">
              <a:buFontTx/>
              <a:buChar char="-"/>
            </a:pPr>
            <a:r>
              <a:rPr lang="en-GB" baseline="0" dirty="0" err="1"/>
              <a:t>Đặt</a:t>
            </a:r>
            <a:r>
              <a:rPr lang="en-GB" baseline="0" dirty="0"/>
              <a:t> </a:t>
            </a:r>
            <a:r>
              <a:rPr lang="en-GB" baseline="0" dirty="0" err="1"/>
              <a:t>một</a:t>
            </a:r>
            <a:r>
              <a:rPr lang="en-GB" baseline="0" dirty="0"/>
              <a:t> </a:t>
            </a:r>
            <a:r>
              <a:rPr lang="en-GB" baseline="0" dirty="0" err="1"/>
              <a:t>vị</a:t>
            </a:r>
            <a:r>
              <a:rPr lang="en-GB" baseline="0" dirty="0"/>
              <a:t> </a:t>
            </a:r>
            <a:r>
              <a:rPr lang="en-GB" baseline="0" dirty="0" err="1"/>
              <a:t>trí</a:t>
            </a:r>
            <a:r>
              <a:rPr lang="en-GB" baseline="0" dirty="0"/>
              <a:t> </a:t>
            </a:r>
            <a:r>
              <a:rPr lang="en-GB" baseline="0" dirty="0" err="1"/>
              <a:t>nhanh</a:t>
            </a:r>
            <a:r>
              <a:rPr lang="en-GB" baseline="0" dirty="0"/>
              <a:t> </a:t>
            </a:r>
            <a:r>
              <a:rPr lang="en-GB" baseline="0" dirty="0" err="1"/>
              <a:t>chóng</a:t>
            </a:r>
            <a:r>
              <a:rPr lang="en-GB" baseline="0" dirty="0"/>
              <a:t> </a:t>
            </a:r>
            <a:r>
              <a:rPr lang="en-GB" baseline="0" dirty="0" err="1"/>
              <a:t>nhất</a:t>
            </a:r>
            <a:r>
              <a:rPr lang="en-GB" baseline="0" dirty="0"/>
              <a:t> </a:t>
            </a:r>
            <a:r>
              <a:rPr lang="en-GB" baseline="0" dirty="0" err="1"/>
              <a:t>có</a:t>
            </a:r>
            <a:r>
              <a:rPr lang="en-GB" baseline="0" dirty="0"/>
              <a:t> </a:t>
            </a:r>
            <a:r>
              <a:rPr lang="en-GB" baseline="0" dirty="0" err="1"/>
              <a:t>thể</a:t>
            </a:r>
            <a:endParaRPr lang="en-GB" baseline="0" dirty="0"/>
          </a:p>
          <a:p>
            <a:pPr marL="171450" indent="-171450">
              <a:buFontTx/>
              <a:buChar char="-"/>
            </a:pPr>
            <a:r>
              <a:rPr lang="en-GB" baseline="0" dirty="0" err="1"/>
              <a:t>Muốn</a:t>
            </a:r>
            <a:r>
              <a:rPr lang="en-GB" baseline="0" dirty="0"/>
              <a:t> </a:t>
            </a:r>
            <a:r>
              <a:rPr lang="en-GB" baseline="0" dirty="0" err="1"/>
              <a:t>tự</a:t>
            </a:r>
            <a:r>
              <a:rPr lang="en-GB" baseline="0" dirty="0"/>
              <a:t> </a:t>
            </a:r>
            <a:r>
              <a:rPr lang="en-GB" baseline="0" dirty="0" err="1"/>
              <a:t>mình</a:t>
            </a:r>
            <a:r>
              <a:rPr lang="en-GB" baseline="0" dirty="0"/>
              <a:t> </a:t>
            </a:r>
            <a:r>
              <a:rPr lang="en-GB" baseline="0" dirty="0" err="1"/>
              <a:t>quản</a:t>
            </a:r>
            <a:r>
              <a:rPr lang="en-GB" baseline="0" dirty="0"/>
              <a:t> </a:t>
            </a:r>
            <a:r>
              <a:rPr lang="en-GB" baseline="0" dirty="0" err="1"/>
              <a:t>lý</a:t>
            </a:r>
            <a:r>
              <a:rPr lang="en-GB" baseline="0" dirty="0"/>
              <a:t> </a:t>
            </a:r>
            <a:r>
              <a:rPr lang="en-GB" baseline="0" dirty="0" err="1"/>
              <a:t>được</a:t>
            </a:r>
            <a:r>
              <a:rPr lang="en-GB" baseline="0" dirty="0"/>
              <a:t> </a:t>
            </a:r>
            <a:r>
              <a:rPr lang="en-GB" baseline="0" dirty="0" err="1"/>
              <a:t>các</a:t>
            </a:r>
            <a:r>
              <a:rPr lang="en-GB" baseline="0" dirty="0"/>
              <a:t> lich </a:t>
            </a:r>
            <a:r>
              <a:rPr lang="en-GB" baseline="0" dirty="0" err="1"/>
              <a:t>đặt</a:t>
            </a:r>
            <a:r>
              <a:rPr lang="en-GB" baseline="0" dirty="0"/>
              <a:t> </a:t>
            </a:r>
            <a:r>
              <a:rPr lang="en-GB" baseline="0" dirty="0" err="1"/>
              <a:t>của</a:t>
            </a:r>
            <a:r>
              <a:rPr lang="en-GB" baseline="0" dirty="0"/>
              <a:t> </a:t>
            </a:r>
            <a:r>
              <a:rPr lang="en-GB" baseline="0" dirty="0" err="1"/>
              <a:t>mình</a:t>
            </a:r>
            <a:endParaRPr lang="en-GB" baseline="0" dirty="0"/>
          </a:p>
          <a:p>
            <a:pPr marL="0" indent="0">
              <a:buFontTx/>
              <a:buNone/>
            </a:pPr>
            <a:r>
              <a:rPr lang="en-GB" baseline="0" dirty="0" err="1"/>
              <a:t>Đối</a:t>
            </a:r>
            <a:r>
              <a:rPr lang="en-GB" baseline="0" dirty="0"/>
              <a:t> </a:t>
            </a:r>
            <a:r>
              <a:rPr lang="en-GB" baseline="0" dirty="0" err="1"/>
              <a:t>với</a:t>
            </a:r>
            <a:r>
              <a:rPr lang="en-GB" baseline="0" dirty="0"/>
              <a:t> </a:t>
            </a:r>
            <a:r>
              <a:rPr lang="en-GB" baseline="0" dirty="0" err="1"/>
              <a:t>quản</a:t>
            </a:r>
            <a:r>
              <a:rPr lang="en-GB" baseline="0" dirty="0"/>
              <a:t> </a:t>
            </a:r>
            <a:r>
              <a:rPr lang="en-GB" baseline="0" dirty="0" err="1"/>
              <a:t>trị</a:t>
            </a:r>
            <a:r>
              <a:rPr lang="en-GB" baseline="0" dirty="0"/>
              <a:t> </a:t>
            </a:r>
            <a:r>
              <a:rPr lang="en-GB" baseline="0" dirty="0" err="1"/>
              <a:t>viên</a:t>
            </a:r>
            <a:r>
              <a:rPr lang="en-GB" baseline="0" dirty="0"/>
              <a:t> </a:t>
            </a:r>
            <a:r>
              <a:rPr lang="en-GB" baseline="0" dirty="0" err="1"/>
              <a:t>có</a:t>
            </a:r>
            <a:r>
              <a:rPr lang="en-GB" baseline="0" dirty="0"/>
              <a:t> </a:t>
            </a:r>
            <a:r>
              <a:rPr lang="en-GB" baseline="0" dirty="0" err="1"/>
              <a:t>nhu</a:t>
            </a:r>
            <a:r>
              <a:rPr lang="en-GB" baseline="0" dirty="0"/>
              <a:t> </a:t>
            </a:r>
            <a:r>
              <a:rPr lang="en-GB" baseline="0" dirty="0" err="1"/>
              <a:t>cầu</a:t>
            </a:r>
            <a:r>
              <a:rPr lang="en-GB" baseline="0" dirty="0"/>
              <a:t> </a:t>
            </a:r>
            <a:r>
              <a:rPr lang="en-GB" baseline="0" dirty="0" err="1"/>
              <a:t>quản</a:t>
            </a:r>
            <a:r>
              <a:rPr lang="en-GB" baseline="0" dirty="0"/>
              <a:t> </a:t>
            </a:r>
            <a:r>
              <a:rPr lang="en-GB" baseline="0" dirty="0" err="1"/>
              <a:t>lý</a:t>
            </a:r>
            <a:r>
              <a:rPr lang="en-GB" baseline="0" dirty="0"/>
              <a:t> </a:t>
            </a:r>
            <a:r>
              <a:rPr lang="en-GB" baseline="0" dirty="0" err="1"/>
              <a:t>hệ</a:t>
            </a:r>
            <a:r>
              <a:rPr lang="en-GB" baseline="0" dirty="0"/>
              <a:t> </a:t>
            </a:r>
            <a:r>
              <a:rPr lang="en-GB" baseline="0" dirty="0" err="1"/>
              <a:t>thống</a:t>
            </a:r>
            <a:r>
              <a:rPr lang="en-GB" baseline="0" dirty="0"/>
              <a:t> </a:t>
            </a:r>
            <a:r>
              <a:rPr lang="en-GB" baseline="0" dirty="0" err="1"/>
              <a:t>của</a:t>
            </a:r>
            <a:r>
              <a:rPr lang="en-GB" baseline="0" dirty="0"/>
              <a:t> </a:t>
            </a:r>
            <a:r>
              <a:rPr lang="en-GB" baseline="0" dirty="0" err="1"/>
              <a:t>mình</a:t>
            </a:r>
            <a:endParaRPr lang="en-GB" baseline="0" dirty="0"/>
          </a:p>
          <a:p>
            <a:pPr marL="171450" indent="-171450">
              <a:buFontTx/>
              <a:buChar char="-"/>
            </a:pPr>
            <a:r>
              <a:rPr lang="en-GB" baseline="0" dirty="0" err="1"/>
              <a:t>Muốn</a:t>
            </a:r>
            <a:r>
              <a:rPr lang="en-GB" baseline="0" dirty="0"/>
              <a:t> </a:t>
            </a:r>
            <a:r>
              <a:rPr lang="en-GB" baseline="0" dirty="0" err="1"/>
              <a:t>quản</a:t>
            </a:r>
            <a:r>
              <a:rPr lang="en-GB" baseline="0" dirty="0"/>
              <a:t> </a:t>
            </a:r>
            <a:r>
              <a:rPr lang="en-GB" baseline="0" dirty="0" err="1"/>
              <a:t>lý</a:t>
            </a:r>
            <a:r>
              <a:rPr lang="en-GB" baseline="0" dirty="0"/>
              <a:t> </a:t>
            </a:r>
            <a:r>
              <a:rPr lang="en-GB" baseline="0" dirty="0" err="1"/>
              <a:t>các</a:t>
            </a:r>
            <a:r>
              <a:rPr lang="en-GB" baseline="0" dirty="0"/>
              <a:t> </a:t>
            </a:r>
            <a:r>
              <a:rPr lang="en-GB" baseline="0" dirty="0" err="1"/>
              <a:t>đơn</a:t>
            </a:r>
            <a:r>
              <a:rPr lang="en-GB" baseline="0" dirty="0"/>
              <a:t> </a:t>
            </a:r>
            <a:r>
              <a:rPr lang="en-GB" baseline="0" dirty="0" err="1"/>
              <a:t>hàng</a:t>
            </a:r>
            <a:r>
              <a:rPr lang="en-GB" baseline="0" dirty="0"/>
              <a:t> </a:t>
            </a:r>
            <a:r>
              <a:rPr lang="en-GB" baseline="0" dirty="0" err="1"/>
              <a:t>một</a:t>
            </a:r>
            <a:r>
              <a:rPr lang="en-GB" baseline="0" dirty="0"/>
              <a:t> </a:t>
            </a:r>
            <a:r>
              <a:rPr lang="en-GB" baseline="0" dirty="0" err="1"/>
              <a:t>cách</a:t>
            </a:r>
            <a:r>
              <a:rPr lang="en-GB" baseline="0" dirty="0"/>
              <a:t> </a:t>
            </a:r>
            <a:r>
              <a:rPr lang="en-GB" baseline="0" dirty="0" err="1"/>
              <a:t>thuận</a:t>
            </a:r>
            <a:r>
              <a:rPr lang="en-GB" baseline="0" dirty="0"/>
              <a:t> </a:t>
            </a:r>
            <a:r>
              <a:rPr lang="en-GB" baseline="0" dirty="0" err="1"/>
              <a:t>tiện</a:t>
            </a:r>
            <a:r>
              <a:rPr lang="en-GB" baseline="0" dirty="0"/>
              <a:t> </a:t>
            </a:r>
            <a:r>
              <a:rPr lang="en-GB" baseline="0" dirty="0" err="1"/>
              <a:t>và</a:t>
            </a:r>
            <a:r>
              <a:rPr lang="en-GB" baseline="0" dirty="0"/>
              <a:t> </a:t>
            </a:r>
            <a:r>
              <a:rPr lang="en-GB" baseline="0" dirty="0" err="1"/>
              <a:t>đơn</a:t>
            </a:r>
            <a:r>
              <a:rPr lang="en-GB" baseline="0" dirty="0"/>
              <a:t> </a:t>
            </a:r>
            <a:r>
              <a:rPr lang="en-GB" baseline="0" dirty="0" err="1"/>
              <a:t>giản</a:t>
            </a:r>
            <a:r>
              <a:rPr lang="en-GB" baseline="0" dirty="0"/>
              <a:t> </a:t>
            </a:r>
            <a:r>
              <a:rPr lang="en-GB" baseline="0" dirty="0" err="1"/>
              <a:t>nhất</a:t>
            </a:r>
            <a:endParaRPr lang="en-GB" baseline="0" dirty="0"/>
          </a:p>
          <a:p>
            <a:pPr marL="171450" indent="-171450">
              <a:buFontTx/>
              <a:buChar char="-"/>
            </a:pPr>
            <a:r>
              <a:rPr lang="en-GB" baseline="0" dirty="0" err="1"/>
              <a:t>Dễ</a:t>
            </a:r>
            <a:r>
              <a:rPr lang="en-GB" baseline="0" dirty="0"/>
              <a:t> </a:t>
            </a:r>
            <a:r>
              <a:rPr lang="en-GB" baseline="0" dirty="0" err="1"/>
              <a:t>dàng</a:t>
            </a:r>
            <a:r>
              <a:rPr lang="en-GB" baseline="0" dirty="0"/>
              <a:t> </a:t>
            </a:r>
            <a:r>
              <a:rPr lang="en-GB" baseline="0" dirty="0" err="1"/>
              <a:t>cung</a:t>
            </a:r>
            <a:r>
              <a:rPr lang="en-GB" baseline="0" dirty="0"/>
              <a:t> </a:t>
            </a:r>
            <a:r>
              <a:rPr lang="en-GB" baseline="0" dirty="0" err="1"/>
              <a:t>cấp</a:t>
            </a:r>
            <a:r>
              <a:rPr lang="en-GB" baseline="0" dirty="0"/>
              <a:t> </a:t>
            </a:r>
            <a:r>
              <a:rPr lang="en-GB" baseline="0" dirty="0" err="1"/>
              <a:t>cho</a:t>
            </a:r>
            <a:r>
              <a:rPr lang="en-GB" baseline="0" dirty="0"/>
              <a:t> </a:t>
            </a:r>
            <a:r>
              <a:rPr lang="en-GB" baseline="0" dirty="0" err="1"/>
              <a:t>khách</a:t>
            </a:r>
            <a:r>
              <a:rPr lang="en-GB" baseline="0" dirty="0"/>
              <a:t> </a:t>
            </a:r>
            <a:r>
              <a:rPr lang="en-GB" baseline="0" dirty="0" err="1"/>
              <a:t>một</a:t>
            </a:r>
            <a:r>
              <a:rPr lang="en-GB" baseline="0" dirty="0"/>
              <a:t> </a:t>
            </a:r>
            <a:r>
              <a:rPr lang="en-GB" baseline="0" dirty="0" err="1"/>
              <a:t>vị</a:t>
            </a:r>
            <a:r>
              <a:rPr lang="en-GB" baseline="0" dirty="0"/>
              <a:t> </a:t>
            </a:r>
            <a:r>
              <a:rPr lang="en-GB" baseline="0" dirty="0" err="1"/>
              <a:t>trí</a:t>
            </a:r>
            <a:r>
              <a:rPr lang="en-GB" baseline="0" dirty="0"/>
              <a:t> </a:t>
            </a:r>
            <a:r>
              <a:rPr lang="en-GB" baseline="0" dirty="0" err="1"/>
              <a:t>thích</a:t>
            </a:r>
            <a:r>
              <a:rPr lang="en-GB" baseline="0" dirty="0"/>
              <a:t> </a:t>
            </a:r>
            <a:r>
              <a:rPr lang="en-GB" baseline="0" dirty="0" err="1"/>
              <a:t>hợp</a:t>
            </a:r>
            <a:endParaRPr lang="en-GB" baseline="0" dirty="0"/>
          </a:p>
          <a:p>
            <a:pPr marL="171450" indent="-171450">
              <a:buFontTx/>
              <a:buChar char="-"/>
            </a:pPr>
            <a:r>
              <a:rPr lang="en-GB" baseline="0" dirty="0" err="1"/>
              <a:t>Quản</a:t>
            </a:r>
            <a:r>
              <a:rPr lang="en-GB" baseline="0" dirty="0"/>
              <a:t> </a:t>
            </a:r>
            <a:r>
              <a:rPr lang="en-GB" baseline="0" dirty="0" err="1"/>
              <a:t>lý</a:t>
            </a:r>
            <a:r>
              <a:rPr lang="en-GB" baseline="0" dirty="0"/>
              <a:t> </a:t>
            </a:r>
            <a:r>
              <a:rPr lang="en-GB" baseline="0" dirty="0" err="1"/>
              <a:t>lịch</a:t>
            </a:r>
            <a:r>
              <a:rPr lang="en-GB" baseline="0" dirty="0"/>
              <a:t> </a:t>
            </a:r>
            <a:r>
              <a:rPr lang="en-GB" baseline="0" dirty="0" err="1"/>
              <a:t>hoạt</a:t>
            </a:r>
            <a:r>
              <a:rPr lang="en-GB" baseline="0" dirty="0"/>
              <a:t> </a:t>
            </a:r>
            <a:r>
              <a:rPr lang="en-GB" baseline="0" dirty="0" err="1"/>
              <a:t>động</a:t>
            </a:r>
            <a:r>
              <a:rPr lang="en-GB" baseline="0" dirty="0"/>
              <a:t> </a:t>
            </a:r>
            <a:r>
              <a:rPr lang="en-GB" baseline="0" dirty="0" err="1"/>
              <a:t>của</a:t>
            </a:r>
            <a:r>
              <a:rPr lang="en-GB" baseline="0" dirty="0"/>
              <a:t> </a:t>
            </a:r>
            <a:r>
              <a:rPr lang="en-GB" baseline="0" dirty="0" err="1"/>
              <a:t>từng</a:t>
            </a:r>
            <a:r>
              <a:rPr lang="en-GB" baseline="0" dirty="0"/>
              <a:t> </a:t>
            </a:r>
            <a:r>
              <a:rPr lang="en-GB" baseline="0" dirty="0" err="1"/>
              <a:t>vị</a:t>
            </a:r>
            <a:r>
              <a:rPr lang="en-GB" baseline="0" dirty="0"/>
              <a:t> </a:t>
            </a:r>
            <a:r>
              <a:rPr lang="en-GB" baseline="0" dirty="0" err="1"/>
              <a:t>trí</a:t>
            </a:r>
            <a:endParaRPr lang="en-GB" baseline="0" dirty="0"/>
          </a:p>
          <a:p>
            <a:pPr marL="171450" indent="-171450">
              <a:buFontTx/>
              <a:buChar char="-"/>
            </a:pPr>
            <a:r>
              <a:rPr lang="en-GB" baseline="0" dirty="0" err="1"/>
              <a:t>Quản</a:t>
            </a:r>
            <a:r>
              <a:rPr lang="en-GB" baseline="0" dirty="0"/>
              <a:t> </a:t>
            </a:r>
            <a:r>
              <a:rPr lang="en-GB" baseline="0" dirty="0" err="1"/>
              <a:t>lý</a:t>
            </a:r>
            <a:r>
              <a:rPr lang="en-GB" baseline="0" dirty="0"/>
              <a:t> </a:t>
            </a:r>
            <a:r>
              <a:rPr lang="en-GB" baseline="0" dirty="0" err="1"/>
              <a:t>được</a:t>
            </a:r>
            <a:r>
              <a:rPr lang="en-GB" baseline="0" dirty="0"/>
              <a:t> </a:t>
            </a:r>
            <a:r>
              <a:rPr lang="en-GB" baseline="0" dirty="0" err="1"/>
              <a:t>doanh</a:t>
            </a:r>
            <a:r>
              <a:rPr lang="en-GB" baseline="0" dirty="0"/>
              <a:t> </a:t>
            </a:r>
            <a:r>
              <a:rPr lang="en-GB" baseline="0" dirty="0" err="1"/>
              <a:t>thu</a:t>
            </a:r>
            <a:r>
              <a:rPr lang="en-GB" baseline="0" dirty="0"/>
              <a:t> </a:t>
            </a:r>
            <a:r>
              <a:rPr lang="en-GB" baseline="0" dirty="0" err="1"/>
              <a:t>trong</a:t>
            </a:r>
            <a:r>
              <a:rPr lang="en-GB" baseline="0" dirty="0"/>
              <a:t> </a:t>
            </a:r>
            <a:r>
              <a:rPr lang="en-GB" baseline="0" dirty="0" err="1"/>
              <a:t>khoảng</a:t>
            </a:r>
            <a:r>
              <a:rPr lang="en-GB" baseline="0" dirty="0"/>
              <a:t> </a:t>
            </a:r>
            <a:r>
              <a:rPr lang="en-GB" baseline="0" dirty="0" err="1"/>
              <a:t>thời</a:t>
            </a:r>
            <a:r>
              <a:rPr lang="en-GB" baseline="0" dirty="0"/>
              <a:t> </a:t>
            </a:r>
            <a:r>
              <a:rPr lang="en-GB" baseline="0" dirty="0" err="1"/>
              <a:t>gian</a:t>
            </a:r>
            <a:r>
              <a:rPr lang="en-GB" baseline="0" dirty="0"/>
              <a:t> </a:t>
            </a:r>
            <a:r>
              <a:rPr lang="en-GB" baseline="0" dirty="0" err="1"/>
              <a:t>nhất</a:t>
            </a:r>
            <a:r>
              <a:rPr lang="en-GB" baseline="0" dirty="0"/>
              <a:t> </a:t>
            </a:r>
            <a:r>
              <a:rPr lang="en-GB" baseline="0" dirty="0" err="1"/>
              <a:t>định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3FCBE-ECF3-4482-AB0C-CDBA774C94B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042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dirty="0"/>
              <a:t>Website:</a:t>
            </a:r>
          </a:p>
          <a:p>
            <a:pPr marL="266700" lvl="1"/>
            <a:r>
              <a:rPr lang="en-GB" dirty="0" err="1"/>
              <a:t>Mọi</a:t>
            </a:r>
            <a:r>
              <a:rPr lang="en-GB" dirty="0"/>
              <a:t> </a:t>
            </a:r>
            <a:r>
              <a:rPr lang="en-GB" dirty="0" err="1"/>
              <a:t>đối</a:t>
            </a:r>
            <a:r>
              <a:rPr lang="en-GB" dirty="0"/>
              <a:t> </a:t>
            </a:r>
            <a:r>
              <a:rPr lang="en-GB" dirty="0" err="1"/>
              <a:t>tượng</a:t>
            </a:r>
            <a:r>
              <a:rPr lang="en-GB" dirty="0"/>
              <a:t> </a:t>
            </a:r>
            <a:r>
              <a:rPr lang="en-GB" dirty="0" err="1"/>
              <a:t>đều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endParaRPr lang="en-GB" dirty="0"/>
          </a:p>
          <a:p>
            <a:pPr marL="266700" lvl="1"/>
            <a:r>
              <a:rPr lang="en-GB" dirty="0" err="1"/>
              <a:t>Tiện</a:t>
            </a:r>
            <a:r>
              <a:rPr lang="en-GB" dirty="0"/>
              <a:t> </a:t>
            </a:r>
            <a:r>
              <a:rPr lang="en-GB" dirty="0" err="1"/>
              <a:t>lợi</a:t>
            </a:r>
            <a:r>
              <a:rPr lang="en-GB" dirty="0"/>
              <a:t>,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dùng</a:t>
            </a:r>
            <a:r>
              <a:rPr lang="en-GB" dirty="0"/>
              <a:t> </a:t>
            </a:r>
            <a:r>
              <a:rPr lang="en-GB" dirty="0" err="1"/>
              <a:t>mọi</a:t>
            </a:r>
            <a:r>
              <a:rPr lang="en-GB" dirty="0"/>
              <a:t> </a:t>
            </a:r>
            <a:r>
              <a:rPr lang="en-GB" dirty="0" err="1"/>
              <a:t>lúc</a:t>
            </a:r>
            <a:r>
              <a:rPr lang="en-GB" dirty="0"/>
              <a:t> </a:t>
            </a:r>
            <a:r>
              <a:rPr lang="en-GB" dirty="0" err="1"/>
              <a:t>mọi</a:t>
            </a:r>
            <a:r>
              <a:rPr lang="en-GB" dirty="0"/>
              <a:t> </a:t>
            </a:r>
            <a:r>
              <a:rPr lang="en-GB" dirty="0" err="1"/>
              <a:t>nơi</a:t>
            </a:r>
            <a:r>
              <a:rPr lang="en-GB" dirty="0"/>
              <a:t> (</a:t>
            </a:r>
            <a:r>
              <a:rPr lang="en-GB" dirty="0" err="1"/>
              <a:t>chỉ</a:t>
            </a:r>
            <a:r>
              <a:rPr lang="en-GB" dirty="0"/>
              <a:t> </a:t>
            </a:r>
            <a:r>
              <a:rPr lang="en-GB" dirty="0" err="1"/>
              <a:t>cần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Internet)</a:t>
            </a:r>
          </a:p>
          <a:p>
            <a:pPr marL="0" lvl="1"/>
            <a:r>
              <a:rPr lang="en-GB" dirty="0" err="1"/>
              <a:t>Php</a:t>
            </a:r>
            <a:r>
              <a:rPr lang="en-GB" dirty="0"/>
              <a:t>, </a:t>
            </a:r>
            <a:r>
              <a:rPr lang="en-GB" dirty="0" err="1"/>
              <a:t>mysql</a:t>
            </a:r>
            <a:r>
              <a:rPr lang="en-GB" dirty="0"/>
              <a:t>:</a:t>
            </a:r>
          </a:p>
          <a:p>
            <a:pPr marL="266700" lvl="1"/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mã</a:t>
            </a:r>
            <a:r>
              <a:rPr lang="en-GB" dirty="0"/>
              <a:t> </a:t>
            </a:r>
            <a:r>
              <a:rPr lang="en-GB" dirty="0" err="1"/>
              <a:t>nguồn</a:t>
            </a:r>
            <a:r>
              <a:rPr lang="en-GB" dirty="0"/>
              <a:t> </a:t>
            </a:r>
            <a:r>
              <a:rPr lang="en-GB" dirty="0" err="1"/>
              <a:t>mở</a:t>
            </a:r>
            <a:r>
              <a:rPr lang="en-GB" dirty="0"/>
              <a:t>, </a:t>
            </a:r>
            <a:r>
              <a:rPr lang="en-GB" dirty="0" err="1"/>
              <a:t>tốc</a:t>
            </a:r>
            <a:r>
              <a:rPr lang="en-GB" dirty="0"/>
              <a:t> </a:t>
            </a:r>
            <a:r>
              <a:rPr lang="en-GB" dirty="0" err="1"/>
              <a:t>độ</a:t>
            </a:r>
            <a:r>
              <a:rPr lang="en-GB" dirty="0"/>
              <a:t> </a:t>
            </a:r>
            <a:r>
              <a:rPr lang="en-GB" dirty="0" err="1"/>
              <a:t>xử</a:t>
            </a:r>
            <a:r>
              <a:rPr lang="en-GB" dirty="0"/>
              <a:t> </a:t>
            </a:r>
            <a:r>
              <a:rPr lang="en-GB" dirty="0" err="1"/>
              <a:t>lý</a:t>
            </a:r>
            <a:r>
              <a:rPr lang="en-GB" dirty="0"/>
              <a:t> </a:t>
            </a:r>
            <a:r>
              <a:rPr lang="en-GB" dirty="0" err="1"/>
              <a:t>nhanh</a:t>
            </a:r>
            <a:endParaRPr lang="en-GB" dirty="0"/>
          </a:p>
          <a:p>
            <a:pPr marL="266700" lvl="1"/>
            <a:r>
              <a:rPr lang="en-GB" dirty="0" err="1"/>
              <a:t>Làm</a:t>
            </a:r>
            <a:r>
              <a:rPr lang="en-GB" dirty="0"/>
              <a:t> </a:t>
            </a:r>
            <a:r>
              <a:rPr lang="en-GB" dirty="0" err="1"/>
              <a:t>việc</a:t>
            </a:r>
            <a:r>
              <a:rPr lang="en-GB" dirty="0"/>
              <a:t> </a:t>
            </a:r>
            <a:r>
              <a:rPr lang="en-GB" dirty="0" err="1"/>
              <a:t>nhanh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khỏe</a:t>
            </a:r>
            <a:r>
              <a:rPr lang="en-GB" dirty="0"/>
              <a:t> </a:t>
            </a:r>
            <a:r>
              <a:rPr lang="en-GB" dirty="0" err="1"/>
              <a:t>ngay</a:t>
            </a:r>
            <a:r>
              <a:rPr lang="en-GB" dirty="0"/>
              <a:t> </a:t>
            </a:r>
            <a:r>
              <a:rPr lang="en-GB" dirty="0" err="1"/>
              <a:t>cả</a:t>
            </a:r>
            <a:r>
              <a:rPr lang="en-GB" dirty="0"/>
              <a:t> </a:t>
            </a:r>
            <a:r>
              <a:rPr lang="en-GB" dirty="0" err="1"/>
              <a:t>trên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tập</a:t>
            </a:r>
            <a:r>
              <a:rPr lang="en-GB" dirty="0"/>
              <a:t> </a:t>
            </a:r>
            <a:r>
              <a:rPr lang="en-GB" dirty="0" err="1"/>
              <a:t>dữ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</a:t>
            </a:r>
            <a:r>
              <a:rPr lang="en-GB" dirty="0" err="1"/>
              <a:t>lớn</a:t>
            </a:r>
            <a:endParaRPr lang="en-GB" dirty="0"/>
          </a:p>
          <a:p>
            <a:pPr marL="0" lvl="1"/>
            <a:r>
              <a:rPr lang="en-GB" dirty="0"/>
              <a:t>HTML, CS, JavaScript</a:t>
            </a:r>
          </a:p>
          <a:p>
            <a:pPr marL="266700" lvl="1"/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ngôn</a:t>
            </a:r>
            <a:r>
              <a:rPr lang="en-GB" dirty="0"/>
              <a:t> </a:t>
            </a:r>
            <a:r>
              <a:rPr lang="en-GB" dirty="0" err="1"/>
              <a:t>ngữ</a:t>
            </a:r>
            <a:r>
              <a:rPr lang="en-GB" dirty="0"/>
              <a:t> </a:t>
            </a:r>
            <a:r>
              <a:rPr lang="en-GB" dirty="0" err="1"/>
              <a:t>tạo</a:t>
            </a:r>
            <a:r>
              <a:rPr lang="en-GB" dirty="0"/>
              <a:t> </a:t>
            </a:r>
            <a:r>
              <a:rPr lang="en-GB" dirty="0" err="1"/>
              <a:t>giao</a:t>
            </a:r>
            <a:r>
              <a:rPr lang="en-GB" dirty="0"/>
              <a:t> </a:t>
            </a:r>
            <a:r>
              <a:rPr lang="en-GB" dirty="0" err="1"/>
              <a:t>diện</a:t>
            </a:r>
            <a:r>
              <a:rPr lang="en-GB" dirty="0"/>
              <a:t> </a:t>
            </a:r>
            <a:r>
              <a:rPr lang="en-GB" dirty="0" err="1"/>
              <a:t>người</a:t>
            </a:r>
            <a:r>
              <a:rPr lang="en-GB" dirty="0"/>
              <a:t> </a:t>
            </a:r>
            <a:r>
              <a:rPr lang="en-GB" dirty="0" err="1"/>
              <a:t>dùng</a:t>
            </a:r>
            <a:r>
              <a:rPr lang="en-GB" dirty="0"/>
              <a:t> </a:t>
            </a:r>
            <a:r>
              <a:rPr lang="en-GB" dirty="0" err="1"/>
              <a:t>phổ</a:t>
            </a:r>
            <a:r>
              <a:rPr lang="en-GB" dirty="0"/>
              <a:t> </a:t>
            </a:r>
            <a:r>
              <a:rPr lang="en-GB" dirty="0" err="1"/>
              <a:t>biến</a:t>
            </a:r>
            <a:r>
              <a:rPr lang="en-GB" dirty="0"/>
              <a:t> </a:t>
            </a:r>
            <a:r>
              <a:rPr lang="en-GB" dirty="0" err="1"/>
              <a:t>nhất</a:t>
            </a:r>
            <a:endParaRPr lang="en-GB" dirty="0"/>
          </a:p>
          <a:p>
            <a:pPr marL="266700" lvl="1"/>
            <a:r>
              <a:rPr lang="en-GB" dirty="0" err="1"/>
              <a:t>Tương</a:t>
            </a:r>
            <a:r>
              <a:rPr lang="en-GB" dirty="0"/>
              <a:t> </a:t>
            </a:r>
            <a:r>
              <a:rPr lang="en-GB" dirty="0" err="1"/>
              <a:t>tác</a:t>
            </a:r>
            <a:r>
              <a:rPr lang="en-GB" dirty="0"/>
              <a:t> </a:t>
            </a:r>
            <a:r>
              <a:rPr lang="en-GB" dirty="0" err="1"/>
              <a:t>ít</a:t>
            </a:r>
            <a:r>
              <a:rPr lang="en-GB" dirty="0"/>
              <a:t> </a:t>
            </a:r>
            <a:r>
              <a:rPr lang="en-GB" dirty="0" err="1"/>
              <a:t>tới</a:t>
            </a:r>
            <a:r>
              <a:rPr lang="en-GB" dirty="0"/>
              <a:t> SERVER </a:t>
            </a:r>
            <a:r>
              <a:rPr lang="en-GB" dirty="0" err="1"/>
              <a:t>hơn</a:t>
            </a:r>
            <a:r>
              <a:rPr lang="en-GB" dirty="0"/>
              <a:t>, </a:t>
            </a:r>
            <a:r>
              <a:rPr lang="en-GB" dirty="0" err="1"/>
              <a:t>phản</a:t>
            </a:r>
            <a:r>
              <a:rPr lang="en-GB" dirty="0"/>
              <a:t> </a:t>
            </a:r>
            <a:r>
              <a:rPr lang="en-GB" dirty="0" err="1"/>
              <a:t>hồi</a:t>
            </a:r>
            <a:r>
              <a:rPr lang="en-GB" dirty="0"/>
              <a:t> </a:t>
            </a:r>
            <a:r>
              <a:rPr lang="en-GB" dirty="0" err="1"/>
              <a:t>ngay</a:t>
            </a:r>
            <a:r>
              <a:rPr lang="en-GB" dirty="0"/>
              <a:t> </a:t>
            </a:r>
            <a:r>
              <a:rPr lang="en-GB" dirty="0" err="1"/>
              <a:t>lập</a:t>
            </a:r>
            <a:r>
              <a:rPr lang="en-GB" dirty="0"/>
              <a:t> </a:t>
            </a:r>
            <a:r>
              <a:rPr lang="en-GB" dirty="0" err="1"/>
              <a:t>tức</a:t>
            </a:r>
            <a:r>
              <a:rPr lang="en-GB" dirty="0"/>
              <a:t>, </a:t>
            </a:r>
            <a:r>
              <a:rPr lang="en-GB" dirty="0" err="1"/>
              <a:t>làm</a:t>
            </a:r>
            <a:r>
              <a:rPr lang="en-GB" dirty="0"/>
              <a:t> </a:t>
            </a:r>
            <a:r>
              <a:rPr lang="en-GB" dirty="0" err="1"/>
              <a:t>giảm</a:t>
            </a:r>
            <a:r>
              <a:rPr lang="en-GB" dirty="0"/>
              <a:t> </a:t>
            </a:r>
            <a:r>
              <a:rPr lang="en-GB" dirty="0" err="1"/>
              <a:t>lượng</a:t>
            </a:r>
            <a:r>
              <a:rPr lang="en-GB" dirty="0"/>
              <a:t> </a:t>
            </a:r>
            <a:r>
              <a:rPr lang="en-GB" dirty="0" err="1"/>
              <a:t>truy</a:t>
            </a:r>
            <a:r>
              <a:rPr lang="en-GB" dirty="0"/>
              <a:t> </a:t>
            </a:r>
            <a:r>
              <a:rPr lang="en-GB" dirty="0" err="1"/>
              <a:t>cập</a:t>
            </a:r>
            <a:r>
              <a:rPr lang="en-GB" dirty="0"/>
              <a:t> </a:t>
            </a:r>
            <a:r>
              <a:rPr lang="en-GB" dirty="0" err="1"/>
              <a:t>tới</a:t>
            </a:r>
            <a:r>
              <a:rPr lang="en-GB" dirty="0"/>
              <a:t> server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3FCBE-ECF3-4482-AB0C-CDBA774C94B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964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vãng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vãng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website,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hưởng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tin.</a:t>
            </a:r>
          </a:p>
          <a:p>
            <a:pPr marL="171450" indent="-171450">
              <a:buFontTx/>
              <a:buChar char="-"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viên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khoản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vị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trí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Tx/>
              <a:buChar char="-"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viên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quyền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nguồn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lịch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viên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3FCBE-ECF3-4482-AB0C-CDBA774C94B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218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err="1"/>
              <a:t>Đăng</a:t>
            </a:r>
            <a:r>
              <a:rPr lang="en-GB" baseline="0" dirty="0"/>
              <a:t> </a:t>
            </a:r>
            <a:r>
              <a:rPr lang="en-GB" baseline="0" dirty="0" err="1"/>
              <a:t>nhập</a:t>
            </a:r>
            <a:r>
              <a:rPr lang="en-GB" baseline="0" dirty="0"/>
              <a:t>: </a:t>
            </a:r>
            <a:r>
              <a:rPr lang="en-GB" baseline="0" dirty="0" err="1"/>
              <a:t>dùng</a:t>
            </a:r>
            <a:r>
              <a:rPr lang="en-GB" baseline="0" dirty="0"/>
              <a:t> username </a:t>
            </a:r>
            <a:r>
              <a:rPr lang="en-GB" baseline="0" dirty="0" err="1"/>
              <a:t>và</a:t>
            </a:r>
            <a:r>
              <a:rPr lang="en-GB" baseline="0" dirty="0"/>
              <a:t> password</a:t>
            </a:r>
          </a:p>
          <a:p>
            <a:pPr marL="171450" indent="-171450">
              <a:buFontTx/>
              <a:buChar char="-"/>
            </a:pPr>
            <a:r>
              <a:rPr lang="en-GB" baseline="0" dirty="0" err="1"/>
              <a:t>Đăng</a:t>
            </a:r>
            <a:r>
              <a:rPr lang="en-GB" baseline="0" dirty="0"/>
              <a:t> </a:t>
            </a:r>
            <a:r>
              <a:rPr lang="en-GB" baseline="0" dirty="0" err="1"/>
              <a:t>kí</a:t>
            </a:r>
            <a:r>
              <a:rPr lang="en-GB" baseline="0" dirty="0"/>
              <a:t>: </a:t>
            </a:r>
            <a:r>
              <a:rPr lang="en-GB" baseline="0" dirty="0" err="1"/>
              <a:t>với</a:t>
            </a:r>
            <a:r>
              <a:rPr lang="en-GB" baseline="0" dirty="0"/>
              <a:t> </a:t>
            </a:r>
            <a:r>
              <a:rPr lang="en-GB" baseline="0" dirty="0" err="1"/>
              <a:t>các</a:t>
            </a:r>
            <a:r>
              <a:rPr lang="en-GB" baseline="0" dirty="0"/>
              <a:t> </a:t>
            </a:r>
            <a:r>
              <a:rPr lang="en-GB" baseline="0" dirty="0" err="1"/>
              <a:t>thông</a:t>
            </a:r>
            <a:r>
              <a:rPr lang="en-GB" baseline="0" dirty="0"/>
              <a:t> tin </a:t>
            </a:r>
            <a:r>
              <a:rPr lang="en-GB" baseline="0" dirty="0" err="1"/>
              <a:t>cá</a:t>
            </a:r>
            <a:r>
              <a:rPr lang="en-GB" baseline="0" dirty="0"/>
              <a:t> </a:t>
            </a:r>
            <a:r>
              <a:rPr lang="en-GB" baseline="0" dirty="0" err="1"/>
              <a:t>nhân</a:t>
            </a:r>
            <a:r>
              <a:rPr lang="en-GB" baseline="0" dirty="0"/>
              <a:t> (email, phone, name, gender, </a:t>
            </a:r>
            <a:r>
              <a:rPr lang="en-GB" baseline="0" dirty="0" err="1"/>
              <a:t>DoB</a:t>
            </a:r>
            <a:r>
              <a:rPr lang="en-GB" baseline="0" dirty="0"/>
              <a:t>, USERNAME PASSWORD)</a:t>
            </a:r>
          </a:p>
          <a:p>
            <a:pPr marL="171450" indent="-171450">
              <a:buFontTx/>
              <a:buChar char="-"/>
            </a:pPr>
            <a:r>
              <a:rPr lang="en-GB" baseline="0" dirty="0" err="1"/>
              <a:t>Xem</a:t>
            </a:r>
            <a:r>
              <a:rPr lang="en-GB" baseline="0" dirty="0"/>
              <a:t> </a:t>
            </a:r>
            <a:r>
              <a:rPr lang="en-GB" baseline="0" dirty="0" err="1"/>
              <a:t>dịch</a:t>
            </a:r>
            <a:r>
              <a:rPr lang="en-GB" baseline="0" dirty="0"/>
              <a:t> </a:t>
            </a:r>
            <a:r>
              <a:rPr lang="en-GB" baseline="0" dirty="0" err="1"/>
              <a:t>vụ</a:t>
            </a:r>
            <a:r>
              <a:rPr lang="en-GB" baseline="0" dirty="0"/>
              <a:t> </a:t>
            </a:r>
            <a:r>
              <a:rPr lang="en-GB" baseline="0" dirty="0" err="1"/>
              <a:t>và</a:t>
            </a:r>
            <a:r>
              <a:rPr lang="en-GB" baseline="0" dirty="0"/>
              <a:t> </a:t>
            </a:r>
            <a:r>
              <a:rPr lang="en-GB" baseline="0" dirty="0" err="1"/>
              <a:t>giá</a:t>
            </a:r>
            <a:r>
              <a:rPr lang="en-GB" baseline="0" dirty="0"/>
              <a:t>: </a:t>
            </a:r>
            <a:r>
              <a:rPr lang="en-GB" baseline="0" dirty="0" err="1"/>
              <a:t>trang</a:t>
            </a:r>
            <a:r>
              <a:rPr lang="en-GB" baseline="0" dirty="0"/>
              <a:t> web </a:t>
            </a:r>
            <a:r>
              <a:rPr lang="en-GB" baseline="0" dirty="0" err="1"/>
              <a:t>công</a:t>
            </a:r>
            <a:r>
              <a:rPr lang="en-GB" baseline="0" dirty="0"/>
              <a:t> </a:t>
            </a:r>
            <a:r>
              <a:rPr lang="en-GB" baseline="0" dirty="0" err="1"/>
              <a:t>khai</a:t>
            </a:r>
            <a:r>
              <a:rPr lang="en-GB" baseline="0" dirty="0"/>
              <a:t> </a:t>
            </a:r>
            <a:r>
              <a:rPr lang="en-GB" baseline="0" dirty="0" err="1"/>
              <a:t>mức</a:t>
            </a:r>
            <a:r>
              <a:rPr lang="en-GB" baseline="0" dirty="0"/>
              <a:t> </a:t>
            </a:r>
            <a:r>
              <a:rPr lang="en-GB" baseline="0" dirty="0" err="1"/>
              <a:t>giá</a:t>
            </a:r>
            <a:r>
              <a:rPr lang="en-GB" baseline="0" dirty="0"/>
              <a:t> </a:t>
            </a:r>
            <a:r>
              <a:rPr lang="en-GB" baseline="0" dirty="0" err="1"/>
              <a:t>cho</a:t>
            </a:r>
            <a:r>
              <a:rPr lang="en-GB" baseline="0" dirty="0"/>
              <a:t> </a:t>
            </a:r>
            <a:r>
              <a:rPr lang="en-GB" baseline="0" dirty="0" err="1"/>
              <a:t>thuê</a:t>
            </a:r>
            <a:r>
              <a:rPr lang="en-GB" baseline="0" dirty="0"/>
              <a:t>, </a:t>
            </a:r>
            <a:r>
              <a:rPr lang="en-GB" baseline="0" dirty="0" err="1"/>
              <a:t>nên</a:t>
            </a:r>
            <a:r>
              <a:rPr lang="en-GB" baseline="0" dirty="0"/>
              <a:t> </a:t>
            </a:r>
            <a:r>
              <a:rPr lang="en-GB" baseline="0" dirty="0" err="1"/>
              <a:t>khách</a:t>
            </a:r>
            <a:r>
              <a:rPr lang="en-GB" baseline="0" dirty="0"/>
              <a:t> </a:t>
            </a:r>
            <a:r>
              <a:rPr lang="en-GB" baseline="0" dirty="0" err="1"/>
              <a:t>vãng</a:t>
            </a:r>
            <a:r>
              <a:rPr lang="en-GB" baseline="0" dirty="0"/>
              <a:t> </a:t>
            </a:r>
            <a:r>
              <a:rPr lang="en-GB" baseline="0" dirty="0" err="1"/>
              <a:t>lai</a:t>
            </a:r>
            <a:r>
              <a:rPr lang="en-GB" baseline="0" dirty="0"/>
              <a:t> </a:t>
            </a:r>
            <a:r>
              <a:rPr lang="en-GB" baseline="0" dirty="0" err="1"/>
              <a:t>vẫn</a:t>
            </a:r>
            <a:r>
              <a:rPr lang="en-GB" baseline="0" dirty="0"/>
              <a:t> </a:t>
            </a:r>
            <a:r>
              <a:rPr lang="en-GB" baseline="0" dirty="0" err="1"/>
              <a:t>có</a:t>
            </a:r>
            <a:r>
              <a:rPr lang="en-GB" baseline="0" dirty="0"/>
              <a:t> </a:t>
            </a:r>
            <a:r>
              <a:rPr lang="en-GB" baseline="0" dirty="0" err="1"/>
              <a:t>thể</a:t>
            </a:r>
            <a:r>
              <a:rPr lang="en-GB" baseline="0" dirty="0"/>
              <a:t> </a:t>
            </a:r>
            <a:r>
              <a:rPr lang="en-GB" baseline="0" dirty="0" err="1"/>
              <a:t>tìm</a:t>
            </a:r>
            <a:r>
              <a:rPr lang="en-GB" baseline="0" dirty="0"/>
              <a:t> </a:t>
            </a:r>
            <a:r>
              <a:rPr lang="en-GB" baseline="0" dirty="0" err="1"/>
              <a:t>kiếm</a:t>
            </a:r>
            <a:r>
              <a:rPr lang="en-GB" baseline="0" dirty="0"/>
              <a:t> </a:t>
            </a:r>
            <a:r>
              <a:rPr lang="en-GB" baseline="0" dirty="0" err="1"/>
              <a:t>và</a:t>
            </a:r>
            <a:r>
              <a:rPr lang="en-GB" baseline="0" dirty="0"/>
              <a:t> </a:t>
            </a:r>
            <a:r>
              <a:rPr lang="en-GB" baseline="0" dirty="0" err="1"/>
              <a:t>xem</a:t>
            </a:r>
            <a:r>
              <a:rPr lang="en-GB" baseline="0" dirty="0"/>
              <a:t> </a:t>
            </a:r>
            <a:r>
              <a:rPr lang="en-GB" baseline="0" dirty="0" err="1"/>
              <a:t>dễ</a:t>
            </a:r>
            <a:r>
              <a:rPr lang="en-GB" baseline="0" dirty="0"/>
              <a:t> </a:t>
            </a:r>
            <a:r>
              <a:rPr lang="en-GB" baseline="0" dirty="0" err="1"/>
              <a:t>dàng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3FCBE-ECF3-4482-AB0C-CDBA774C94B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546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err="1"/>
              <a:t>Xem</a:t>
            </a:r>
            <a:r>
              <a:rPr lang="en-GB" dirty="0"/>
              <a:t> </a:t>
            </a:r>
            <a:r>
              <a:rPr lang="en-GB" dirty="0" err="1"/>
              <a:t>dịch</a:t>
            </a:r>
            <a:r>
              <a:rPr lang="en-GB" baseline="0" dirty="0"/>
              <a:t> vu </a:t>
            </a:r>
            <a:r>
              <a:rPr lang="en-GB" baseline="0" dirty="0" err="1"/>
              <a:t>và</a:t>
            </a:r>
            <a:r>
              <a:rPr lang="en-GB" baseline="0" dirty="0"/>
              <a:t> </a:t>
            </a:r>
            <a:r>
              <a:rPr lang="en-GB" baseline="0" dirty="0" err="1"/>
              <a:t>giá</a:t>
            </a:r>
            <a:r>
              <a:rPr lang="en-GB" baseline="0" dirty="0"/>
              <a:t>: </a:t>
            </a:r>
            <a:r>
              <a:rPr lang="en-GB" baseline="0" dirty="0" err="1"/>
              <a:t>như</a:t>
            </a:r>
            <a:r>
              <a:rPr lang="en-GB" baseline="0" dirty="0"/>
              <a:t> </a:t>
            </a:r>
            <a:r>
              <a:rPr lang="en-GB" baseline="0" dirty="0" err="1"/>
              <a:t>trên</a:t>
            </a:r>
            <a:endParaRPr lang="en-GB" baseline="0" dirty="0"/>
          </a:p>
          <a:p>
            <a:pPr marL="171450" indent="-171450">
              <a:buFontTx/>
              <a:buChar char="-"/>
            </a:pPr>
            <a:r>
              <a:rPr lang="en-GB" baseline="0" dirty="0" err="1"/>
              <a:t>Đặt</a:t>
            </a:r>
            <a:r>
              <a:rPr lang="en-GB" baseline="0" dirty="0"/>
              <a:t> </a:t>
            </a:r>
            <a:r>
              <a:rPr lang="en-GB" baseline="0" dirty="0" err="1"/>
              <a:t>chỗ</a:t>
            </a:r>
            <a:r>
              <a:rPr lang="en-GB" baseline="0" dirty="0"/>
              <a:t>: </a:t>
            </a:r>
            <a:r>
              <a:rPr lang="en-GB" baseline="0" dirty="0" err="1"/>
              <a:t>cung</a:t>
            </a:r>
            <a:r>
              <a:rPr lang="en-GB" baseline="0" dirty="0"/>
              <a:t> </a:t>
            </a:r>
            <a:r>
              <a:rPr lang="en-GB" baseline="0" dirty="0" err="1"/>
              <a:t>cấp</a:t>
            </a:r>
            <a:r>
              <a:rPr lang="en-GB" baseline="0" dirty="0"/>
              <a:t> </a:t>
            </a:r>
            <a:r>
              <a:rPr lang="en-GB" baseline="0" dirty="0" err="1"/>
              <a:t>thông</a:t>
            </a:r>
            <a:r>
              <a:rPr lang="en-GB" baseline="0" dirty="0"/>
              <a:t> tin </a:t>
            </a:r>
            <a:r>
              <a:rPr lang="en-GB" baseline="0" dirty="0" err="1"/>
              <a:t>để</a:t>
            </a:r>
            <a:r>
              <a:rPr lang="en-GB" baseline="0" dirty="0"/>
              <a:t> </a:t>
            </a:r>
            <a:r>
              <a:rPr lang="en-GB" baseline="0" dirty="0" err="1"/>
              <a:t>đặt</a:t>
            </a:r>
            <a:r>
              <a:rPr lang="en-GB" baseline="0" dirty="0"/>
              <a:t> (</a:t>
            </a:r>
            <a:r>
              <a:rPr lang="en-GB" baseline="0" dirty="0" err="1"/>
              <a:t>thời</a:t>
            </a:r>
            <a:r>
              <a:rPr lang="en-GB" baseline="0" dirty="0"/>
              <a:t> </a:t>
            </a:r>
            <a:r>
              <a:rPr lang="en-GB" baseline="0" dirty="0" err="1"/>
              <a:t>gian</a:t>
            </a:r>
            <a:r>
              <a:rPr lang="en-GB" baseline="0" dirty="0"/>
              <a:t> </a:t>
            </a:r>
            <a:r>
              <a:rPr lang="en-GB" baseline="0" dirty="0" err="1"/>
              <a:t>đặt</a:t>
            </a:r>
            <a:r>
              <a:rPr lang="en-GB" baseline="0" dirty="0"/>
              <a:t>, </a:t>
            </a:r>
            <a:r>
              <a:rPr lang="en-GB" baseline="0" dirty="0" err="1"/>
              <a:t>loại</a:t>
            </a:r>
            <a:r>
              <a:rPr lang="en-GB" baseline="0" dirty="0"/>
              <a:t> </a:t>
            </a:r>
            <a:r>
              <a:rPr lang="en-GB" baseline="0" dirty="0" err="1"/>
              <a:t>muốn</a:t>
            </a:r>
            <a:r>
              <a:rPr lang="en-GB" baseline="0" dirty="0"/>
              <a:t> </a:t>
            </a:r>
            <a:r>
              <a:rPr lang="en-GB" baseline="0" dirty="0" err="1"/>
              <a:t>đặt</a:t>
            </a:r>
            <a:r>
              <a:rPr lang="en-GB" baseline="0" dirty="0"/>
              <a:t>)</a:t>
            </a:r>
          </a:p>
          <a:p>
            <a:pPr marL="171450" indent="-171450">
              <a:buFontTx/>
              <a:buChar char="-"/>
            </a:pPr>
            <a:r>
              <a:rPr lang="en-GB" baseline="0" dirty="0" err="1"/>
              <a:t>Xem</a:t>
            </a:r>
            <a:r>
              <a:rPr lang="en-GB" baseline="0" dirty="0"/>
              <a:t> </a:t>
            </a:r>
            <a:r>
              <a:rPr lang="en-GB" baseline="0" dirty="0" err="1"/>
              <a:t>lại</a:t>
            </a:r>
            <a:r>
              <a:rPr lang="en-GB" baseline="0" dirty="0"/>
              <a:t> </a:t>
            </a:r>
            <a:r>
              <a:rPr lang="en-GB" baseline="0" dirty="0" err="1"/>
              <a:t>lịch</a:t>
            </a:r>
            <a:r>
              <a:rPr lang="en-GB" baseline="0" dirty="0"/>
              <a:t> </a:t>
            </a:r>
            <a:r>
              <a:rPr lang="en-GB" baseline="0" dirty="0" err="1"/>
              <a:t>sử</a:t>
            </a:r>
            <a:r>
              <a:rPr lang="en-GB" baseline="0" dirty="0"/>
              <a:t> </a:t>
            </a:r>
            <a:r>
              <a:rPr lang="en-GB" baseline="0" dirty="0" err="1"/>
              <a:t>đặt</a:t>
            </a:r>
            <a:r>
              <a:rPr lang="en-GB" baseline="0" dirty="0"/>
              <a:t>: </a:t>
            </a:r>
            <a:r>
              <a:rPr lang="en-GB" baseline="0" dirty="0" err="1"/>
              <a:t>xem</a:t>
            </a:r>
            <a:r>
              <a:rPr lang="en-GB" baseline="0" dirty="0"/>
              <a:t> </a:t>
            </a:r>
            <a:r>
              <a:rPr lang="en-GB" baseline="0" dirty="0" err="1"/>
              <a:t>lại</a:t>
            </a:r>
            <a:r>
              <a:rPr lang="en-GB" baseline="0" dirty="0"/>
              <a:t> </a:t>
            </a:r>
            <a:r>
              <a:rPr lang="en-GB" baseline="0" dirty="0" err="1"/>
              <a:t>các</a:t>
            </a:r>
            <a:r>
              <a:rPr lang="en-GB" baseline="0" dirty="0"/>
              <a:t> </a:t>
            </a:r>
            <a:r>
              <a:rPr lang="en-GB" baseline="0" dirty="0" err="1"/>
              <a:t>hóa</a:t>
            </a:r>
            <a:r>
              <a:rPr lang="en-GB" baseline="0" dirty="0"/>
              <a:t> </a:t>
            </a:r>
            <a:r>
              <a:rPr lang="en-GB" baseline="0" dirty="0" err="1"/>
              <a:t>đơn</a:t>
            </a:r>
            <a:r>
              <a:rPr lang="en-GB" baseline="0" dirty="0"/>
              <a:t> </a:t>
            </a:r>
            <a:r>
              <a:rPr lang="en-GB" baseline="0" dirty="0" err="1"/>
              <a:t>đã</a:t>
            </a:r>
            <a:r>
              <a:rPr lang="en-GB" baseline="0" dirty="0"/>
              <a:t> </a:t>
            </a:r>
            <a:r>
              <a:rPr lang="en-GB" baseline="0" dirty="0" err="1"/>
              <a:t>đặt</a:t>
            </a:r>
            <a:endParaRPr lang="en-GB" baseline="0" dirty="0"/>
          </a:p>
          <a:p>
            <a:pPr marL="171450" indent="-171450">
              <a:buFontTx/>
              <a:buChar char="-"/>
            </a:pPr>
            <a:r>
              <a:rPr lang="en-GB" baseline="0" dirty="0" err="1"/>
              <a:t>Thay</a:t>
            </a:r>
            <a:r>
              <a:rPr lang="en-GB" baseline="0" dirty="0"/>
              <a:t> </a:t>
            </a:r>
            <a:r>
              <a:rPr lang="en-GB" baseline="0" dirty="0" err="1"/>
              <a:t>đổi</a:t>
            </a:r>
            <a:r>
              <a:rPr lang="en-GB" baseline="0" dirty="0"/>
              <a:t> </a:t>
            </a:r>
            <a:r>
              <a:rPr lang="en-GB" baseline="0" dirty="0" err="1"/>
              <a:t>thông</a:t>
            </a:r>
            <a:r>
              <a:rPr lang="en-GB" baseline="0" dirty="0"/>
              <a:t> tin </a:t>
            </a:r>
            <a:r>
              <a:rPr lang="en-GB" baseline="0" dirty="0" err="1"/>
              <a:t>cá</a:t>
            </a:r>
            <a:r>
              <a:rPr lang="en-GB" baseline="0" dirty="0"/>
              <a:t> </a:t>
            </a:r>
            <a:r>
              <a:rPr lang="en-GB" baseline="0" dirty="0" err="1"/>
              <a:t>nhân</a:t>
            </a:r>
            <a:r>
              <a:rPr lang="en-GB" baseline="0" dirty="0"/>
              <a:t>: </a:t>
            </a:r>
            <a:r>
              <a:rPr lang="en-GB" baseline="0" dirty="0" err="1"/>
              <a:t>xem</a:t>
            </a:r>
            <a:r>
              <a:rPr lang="en-GB" baseline="0" dirty="0"/>
              <a:t> </a:t>
            </a:r>
            <a:r>
              <a:rPr lang="en-GB" baseline="0" dirty="0" err="1"/>
              <a:t>lại</a:t>
            </a:r>
            <a:r>
              <a:rPr lang="en-GB" baseline="0" dirty="0"/>
              <a:t> </a:t>
            </a:r>
            <a:r>
              <a:rPr lang="en-GB" baseline="0" dirty="0" err="1"/>
              <a:t>thông</a:t>
            </a:r>
            <a:r>
              <a:rPr lang="en-GB" baseline="0" dirty="0"/>
              <a:t> tin </a:t>
            </a:r>
            <a:r>
              <a:rPr lang="en-GB" baseline="0" dirty="0" err="1"/>
              <a:t>của</a:t>
            </a:r>
            <a:r>
              <a:rPr lang="en-GB" baseline="0" dirty="0"/>
              <a:t> </a:t>
            </a:r>
            <a:r>
              <a:rPr lang="en-GB" baseline="0" dirty="0" err="1"/>
              <a:t>mình</a:t>
            </a:r>
            <a:r>
              <a:rPr lang="en-GB" baseline="0" dirty="0"/>
              <a:t> </a:t>
            </a:r>
            <a:r>
              <a:rPr lang="en-GB" baseline="0" dirty="0" err="1"/>
              <a:t>và</a:t>
            </a:r>
            <a:r>
              <a:rPr lang="en-GB" baseline="0" dirty="0"/>
              <a:t> </a:t>
            </a:r>
            <a:r>
              <a:rPr lang="en-GB" baseline="0" dirty="0" err="1"/>
              <a:t>sửa</a:t>
            </a:r>
            <a:r>
              <a:rPr lang="en-GB" baseline="0" dirty="0"/>
              <a:t> </a:t>
            </a:r>
            <a:r>
              <a:rPr lang="en-GB" baseline="0" dirty="0" err="1"/>
              <a:t>nó</a:t>
            </a:r>
            <a:endParaRPr lang="en-GB" baseline="0" dirty="0"/>
          </a:p>
          <a:p>
            <a:pPr marL="171450" indent="-171450">
              <a:buFontTx/>
              <a:buChar char="-"/>
            </a:pPr>
            <a:r>
              <a:rPr lang="en-GB" baseline="0" dirty="0" err="1"/>
              <a:t>Đổi</a:t>
            </a:r>
            <a:r>
              <a:rPr lang="en-GB" baseline="0" dirty="0"/>
              <a:t> </a:t>
            </a:r>
            <a:r>
              <a:rPr lang="en-GB" baseline="0" dirty="0" err="1"/>
              <a:t>mật</a:t>
            </a:r>
            <a:r>
              <a:rPr lang="en-GB" baseline="0" dirty="0"/>
              <a:t> </a:t>
            </a:r>
            <a:r>
              <a:rPr lang="en-GB" baseline="0" dirty="0" err="1"/>
              <a:t>khẩu</a:t>
            </a:r>
            <a:r>
              <a:rPr lang="en-GB" baseline="0" dirty="0"/>
              <a:t>: </a:t>
            </a:r>
            <a:r>
              <a:rPr lang="en-GB" baseline="0" dirty="0" err="1"/>
              <a:t>xác</a:t>
            </a:r>
            <a:r>
              <a:rPr lang="en-GB" baseline="0" dirty="0"/>
              <a:t> </a:t>
            </a:r>
            <a:r>
              <a:rPr lang="en-GB" baseline="0" dirty="0" err="1"/>
              <a:t>thực</a:t>
            </a:r>
            <a:r>
              <a:rPr lang="en-GB" baseline="0" dirty="0"/>
              <a:t> </a:t>
            </a:r>
            <a:r>
              <a:rPr lang="en-GB" baseline="0" dirty="0" err="1"/>
              <a:t>bằng</a:t>
            </a:r>
            <a:r>
              <a:rPr lang="en-GB" baseline="0" dirty="0"/>
              <a:t> </a:t>
            </a:r>
            <a:r>
              <a:rPr lang="en-GB" baseline="0" dirty="0" err="1"/>
              <a:t>mật</a:t>
            </a:r>
            <a:r>
              <a:rPr lang="en-GB" baseline="0" dirty="0"/>
              <a:t> </a:t>
            </a:r>
            <a:r>
              <a:rPr lang="en-GB" baseline="0" dirty="0" err="1"/>
              <a:t>khẩu</a:t>
            </a:r>
            <a:r>
              <a:rPr lang="en-GB" baseline="0" dirty="0"/>
              <a:t> </a:t>
            </a:r>
            <a:r>
              <a:rPr lang="en-GB" baseline="0" dirty="0" err="1"/>
              <a:t>cũ</a:t>
            </a:r>
            <a:r>
              <a:rPr lang="en-GB" baseline="0" dirty="0"/>
              <a:t> </a:t>
            </a:r>
            <a:r>
              <a:rPr lang="en-GB" baseline="0" dirty="0" err="1"/>
              <a:t>và</a:t>
            </a:r>
            <a:r>
              <a:rPr lang="en-GB" baseline="0" dirty="0"/>
              <a:t> </a:t>
            </a:r>
            <a:r>
              <a:rPr lang="en-GB" baseline="0" dirty="0" err="1"/>
              <a:t>thay</a:t>
            </a:r>
            <a:r>
              <a:rPr lang="en-GB" baseline="0" dirty="0"/>
              <a:t> </a:t>
            </a:r>
            <a:r>
              <a:rPr lang="en-GB" baseline="0" dirty="0" err="1"/>
              <a:t>đổi</a:t>
            </a:r>
            <a:r>
              <a:rPr lang="en-GB" baseline="0" dirty="0"/>
              <a:t> </a:t>
            </a:r>
            <a:r>
              <a:rPr lang="en-GB" baseline="0" dirty="0" err="1"/>
              <a:t>thành</a:t>
            </a:r>
            <a:r>
              <a:rPr lang="en-GB" baseline="0" dirty="0"/>
              <a:t> </a:t>
            </a:r>
            <a:r>
              <a:rPr lang="en-GB" baseline="0" dirty="0" err="1"/>
              <a:t>mật</a:t>
            </a:r>
            <a:r>
              <a:rPr lang="en-GB" baseline="0" dirty="0"/>
              <a:t> </a:t>
            </a:r>
            <a:r>
              <a:rPr lang="en-GB" baseline="0" dirty="0" err="1"/>
              <a:t>khẩu</a:t>
            </a:r>
            <a:r>
              <a:rPr lang="en-GB" baseline="0" dirty="0"/>
              <a:t> </a:t>
            </a:r>
            <a:r>
              <a:rPr lang="en-GB" baseline="0" dirty="0" err="1"/>
              <a:t>mới</a:t>
            </a:r>
            <a:endParaRPr lang="en-GB" baseline="0" dirty="0"/>
          </a:p>
          <a:p>
            <a:pPr marL="171450" indent="-171450">
              <a:buFontTx/>
              <a:buChar char="-"/>
            </a:pPr>
            <a:r>
              <a:rPr lang="en-GB" baseline="0" dirty="0" err="1"/>
              <a:t>Đăng</a:t>
            </a:r>
            <a:r>
              <a:rPr lang="en-GB" baseline="0" dirty="0"/>
              <a:t> </a:t>
            </a:r>
            <a:r>
              <a:rPr lang="en-GB" baseline="0" dirty="0" err="1"/>
              <a:t>xuất</a:t>
            </a:r>
            <a:r>
              <a:rPr lang="en-GB" baseline="0" dirty="0"/>
              <a:t>: </a:t>
            </a:r>
            <a:r>
              <a:rPr lang="en-GB" baseline="0" dirty="0" err="1"/>
              <a:t>thoát</a:t>
            </a:r>
            <a:r>
              <a:rPr lang="en-GB" baseline="0" dirty="0"/>
              <a:t> </a:t>
            </a:r>
            <a:r>
              <a:rPr lang="en-GB" baseline="0" dirty="0" err="1"/>
              <a:t>khỏi</a:t>
            </a:r>
            <a:r>
              <a:rPr lang="en-GB" baseline="0" dirty="0"/>
              <a:t> </a:t>
            </a:r>
            <a:r>
              <a:rPr lang="en-GB" baseline="0" dirty="0" err="1"/>
              <a:t>quyền</a:t>
            </a:r>
            <a:r>
              <a:rPr lang="en-GB" baseline="0" dirty="0"/>
              <a:t> </a:t>
            </a:r>
            <a:r>
              <a:rPr lang="en-GB" baseline="0" dirty="0" err="1"/>
              <a:t>quản</a:t>
            </a:r>
            <a:r>
              <a:rPr lang="en-GB" baseline="0" dirty="0"/>
              <a:t> </a:t>
            </a:r>
            <a:r>
              <a:rPr lang="en-GB" baseline="0" dirty="0" err="1"/>
              <a:t>trị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3FCBE-ECF3-4482-AB0C-CDBA774C94B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783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err="1"/>
              <a:t>Thay</a:t>
            </a:r>
            <a:r>
              <a:rPr lang="en-GB" dirty="0"/>
              <a:t> </a:t>
            </a:r>
            <a:r>
              <a:rPr lang="en-GB" dirty="0" err="1"/>
              <a:t>đổi</a:t>
            </a:r>
            <a:r>
              <a:rPr lang="en-GB" baseline="0" dirty="0"/>
              <a:t> </a:t>
            </a:r>
            <a:r>
              <a:rPr lang="en-GB" baseline="0" dirty="0" err="1"/>
              <a:t>thông</a:t>
            </a:r>
            <a:r>
              <a:rPr lang="en-GB" baseline="0" dirty="0"/>
              <a:t> tin </a:t>
            </a:r>
            <a:r>
              <a:rPr lang="en-GB" baseline="0" dirty="0" err="1"/>
              <a:t>cá</a:t>
            </a:r>
            <a:r>
              <a:rPr lang="en-GB" baseline="0" dirty="0"/>
              <a:t> </a:t>
            </a:r>
            <a:r>
              <a:rPr lang="en-GB" baseline="0" dirty="0" err="1"/>
              <a:t>nhân</a:t>
            </a:r>
            <a:r>
              <a:rPr lang="en-GB" baseline="0" dirty="0"/>
              <a:t> / </a:t>
            </a:r>
            <a:r>
              <a:rPr lang="en-GB" baseline="0" dirty="0" err="1"/>
              <a:t>đổi</a:t>
            </a:r>
            <a:r>
              <a:rPr lang="en-GB" baseline="0" dirty="0"/>
              <a:t> </a:t>
            </a:r>
            <a:r>
              <a:rPr lang="en-GB" baseline="0" dirty="0" err="1"/>
              <a:t>mật</a:t>
            </a:r>
            <a:r>
              <a:rPr lang="en-GB" baseline="0" dirty="0"/>
              <a:t> </a:t>
            </a:r>
            <a:r>
              <a:rPr lang="en-GB" baseline="0" dirty="0" err="1"/>
              <a:t>khẩu</a:t>
            </a:r>
            <a:r>
              <a:rPr lang="en-GB" baseline="0" dirty="0"/>
              <a:t> / </a:t>
            </a:r>
            <a:r>
              <a:rPr lang="en-GB" baseline="0" dirty="0" err="1"/>
              <a:t>đăng</a:t>
            </a:r>
            <a:r>
              <a:rPr lang="en-GB" baseline="0" dirty="0"/>
              <a:t> </a:t>
            </a:r>
            <a:r>
              <a:rPr lang="en-GB" baseline="0" dirty="0" err="1"/>
              <a:t>xuất</a:t>
            </a:r>
            <a:r>
              <a:rPr lang="en-GB" baseline="0" dirty="0"/>
              <a:t>: </a:t>
            </a:r>
            <a:r>
              <a:rPr lang="en-GB" baseline="0" dirty="0" err="1"/>
              <a:t>như</a:t>
            </a:r>
            <a:r>
              <a:rPr lang="en-GB" baseline="0" dirty="0"/>
              <a:t> </a:t>
            </a:r>
            <a:r>
              <a:rPr lang="en-GB" baseline="0" dirty="0" err="1"/>
              <a:t>trên</a:t>
            </a:r>
            <a:endParaRPr lang="en-GB" baseline="0" dirty="0"/>
          </a:p>
          <a:p>
            <a:pPr marL="171450" indent="-171450">
              <a:buFontTx/>
              <a:buChar char="-"/>
            </a:pPr>
            <a:r>
              <a:rPr lang="en-GB" baseline="0" dirty="0" err="1"/>
              <a:t>Quản</a:t>
            </a:r>
            <a:r>
              <a:rPr lang="en-GB" baseline="0" dirty="0"/>
              <a:t> </a:t>
            </a:r>
            <a:r>
              <a:rPr lang="en-GB" baseline="0" dirty="0" err="1"/>
              <a:t>lý</a:t>
            </a:r>
            <a:r>
              <a:rPr lang="en-GB" baseline="0" dirty="0"/>
              <a:t> </a:t>
            </a:r>
            <a:r>
              <a:rPr lang="en-GB" baseline="0" dirty="0" err="1"/>
              <a:t>thành</a:t>
            </a:r>
            <a:r>
              <a:rPr lang="en-GB" baseline="0" dirty="0"/>
              <a:t> </a:t>
            </a:r>
            <a:r>
              <a:rPr lang="en-GB" baseline="0" dirty="0" err="1"/>
              <a:t>viên</a:t>
            </a:r>
            <a:r>
              <a:rPr lang="en-GB" baseline="0" dirty="0"/>
              <a:t> (</a:t>
            </a:r>
            <a:r>
              <a:rPr lang="en-GB" baseline="0" dirty="0" err="1"/>
              <a:t>thêm</a:t>
            </a:r>
            <a:r>
              <a:rPr lang="en-GB" baseline="0" dirty="0"/>
              <a:t> admin </a:t>
            </a:r>
            <a:r>
              <a:rPr lang="en-GB" baseline="0" dirty="0" err="1"/>
              <a:t>hoặc</a:t>
            </a:r>
            <a:r>
              <a:rPr lang="en-GB" baseline="0" dirty="0"/>
              <a:t> </a:t>
            </a:r>
            <a:r>
              <a:rPr lang="en-GB" baseline="0" dirty="0" err="1"/>
              <a:t>hủy</a:t>
            </a:r>
            <a:r>
              <a:rPr lang="en-GB" baseline="0" dirty="0"/>
              <a:t> admin), </a:t>
            </a:r>
            <a:r>
              <a:rPr lang="en-GB" baseline="0" dirty="0" err="1"/>
              <a:t>xem</a:t>
            </a:r>
            <a:r>
              <a:rPr lang="en-GB" baseline="0" dirty="0"/>
              <a:t> </a:t>
            </a:r>
            <a:r>
              <a:rPr lang="en-GB" baseline="0" dirty="0" err="1"/>
              <a:t>các</a:t>
            </a:r>
            <a:r>
              <a:rPr lang="en-GB" baseline="0" dirty="0"/>
              <a:t> member</a:t>
            </a:r>
          </a:p>
          <a:p>
            <a:pPr marL="171450" indent="-171450">
              <a:buFontTx/>
              <a:buChar char="-"/>
            </a:pPr>
            <a:r>
              <a:rPr lang="en-GB" baseline="0" dirty="0" err="1"/>
              <a:t>Quản</a:t>
            </a:r>
            <a:r>
              <a:rPr lang="en-GB" baseline="0" dirty="0"/>
              <a:t> </a:t>
            </a:r>
            <a:r>
              <a:rPr lang="en-GB" baseline="0" dirty="0" err="1"/>
              <a:t>lý</a:t>
            </a:r>
            <a:r>
              <a:rPr lang="en-GB" baseline="0" dirty="0"/>
              <a:t> </a:t>
            </a:r>
            <a:r>
              <a:rPr lang="en-GB" baseline="0" dirty="0" err="1"/>
              <a:t>nguồn</a:t>
            </a:r>
            <a:r>
              <a:rPr lang="en-GB" baseline="0" dirty="0"/>
              <a:t> </a:t>
            </a:r>
            <a:r>
              <a:rPr lang="en-GB" baseline="0" dirty="0" err="1"/>
              <a:t>cấp</a:t>
            </a:r>
            <a:r>
              <a:rPr lang="en-GB" baseline="0" dirty="0"/>
              <a:t> (</a:t>
            </a:r>
            <a:r>
              <a:rPr lang="en-GB" baseline="0" dirty="0" err="1"/>
              <a:t>thêm</a:t>
            </a:r>
            <a:r>
              <a:rPr lang="en-GB" baseline="0" dirty="0"/>
              <a:t> </a:t>
            </a:r>
            <a:r>
              <a:rPr lang="en-GB" baseline="0" dirty="0" err="1"/>
              <a:t>sửa</a:t>
            </a:r>
            <a:r>
              <a:rPr lang="en-GB" baseline="0" dirty="0"/>
              <a:t> </a:t>
            </a:r>
            <a:r>
              <a:rPr lang="en-GB" baseline="0" dirty="0" err="1"/>
              <a:t>xóa</a:t>
            </a:r>
            <a:r>
              <a:rPr lang="en-GB" baseline="0" dirty="0"/>
              <a:t> </a:t>
            </a:r>
            <a:r>
              <a:rPr lang="en-GB" baseline="0" dirty="0" err="1"/>
              <a:t>các</a:t>
            </a:r>
            <a:r>
              <a:rPr lang="en-GB" baseline="0" dirty="0"/>
              <a:t> </a:t>
            </a:r>
            <a:r>
              <a:rPr lang="en-GB" baseline="0" dirty="0" err="1"/>
              <a:t>vị</a:t>
            </a:r>
            <a:r>
              <a:rPr lang="en-GB" baseline="0" dirty="0"/>
              <a:t> </a:t>
            </a:r>
            <a:r>
              <a:rPr lang="en-GB" baseline="0" dirty="0" err="1"/>
              <a:t>trí</a:t>
            </a:r>
            <a:r>
              <a:rPr lang="en-GB" baseline="0" dirty="0"/>
              <a:t>)</a:t>
            </a:r>
          </a:p>
          <a:p>
            <a:pPr marL="171450" indent="-171450">
              <a:buFontTx/>
              <a:buChar char="-"/>
            </a:pPr>
            <a:r>
              <a:rPr lang="en-GB" baseline="0" dirty="0" err="1"/>
              <a:t>Quản</a:t>
            </a:r>
            <a:r>
              <a:rPr lang="en-GB" baseline="0" dirty="0"/>
              <a:t> </a:t>
            </a:r>
            <a:r>
              <a:rPr lang="en-GB" baseline="0" dirty="0" err="1"/>
              <a:t>lý</a:t>
            </a:r>
            <a:r>
              <a:rPr lang="en-GB" baseline="0" dirty="0"/>
              <a:t> </a:t>
            </a:r>
            <a:r>
              <a:rPr lang="en-GB" baseline="0" dirty="0" err="1"/>
              <a:t>đơn</a:t>
            </a:r>
            <a:r>
              <a:rPr lang="en-GB" baseline="0" dirty="0"/>
              <a:t> </a:t>
            </a:r>
            <a:r>
              <a:rPr lang="en-GB" baseline="0" dirty="0" err="1"/>
              <a:t>đặt</a:t>
            </a:r>
            <a:r>
              <a:rPr lang="en-GB" baseline="0" dirty="0"/>
              <a:t> (</a:t>
            </a:r>
            <a:r>
              <a:rPr lang="en-GB" baseline="0" dirty="0" err="1"/>
              <a:t>xác</a:t>
            </a:r>
            <a:r>
              <a:rPr lang="en-GB" baseline="0" dirty="0"/>
              <a:t> </a:t>
            </a:r>
            <a:r>
              <a:rPr lang="en-GB" baseline="0" dirty="0" err="1"/>
              <a:t>nhận</a:t>
            </a:r>
            <a:r>
              <a:rPr lang="en-GB" baseline="0" dirty="0"/>
              <a:t> </a:t>
            </a:r>
            <a:r>
              <a:rPr lang="en-GB" baseline="0" dirty="0" err="1"/>
              <a:t>thanh</a:t>
            </a:r>
            <a:r>
              <a:rPr lang="en-GB" baseline="0" dirty="0"/>
              <a:t> </a:t>
            </a:r>
            <a:r>
              <a:rPr lang="en-GB" baseline="0" dirty="0" err="1"/>
              <a:t>toán</a:t>
            </a:r>
            <a:r>
              <a:rPr lang="en-GB" baseline="0" dirty="0"/>
              <a:t>, </a:t>
            </a:r>
            <a:r>
              <a:rPr lang="en-GB" baseline="0" dirty="0" err="1"/>
              <a:t>cấp</a:t>
            </a:r>
            <a:r>
              <a:rPr lang="en-GB" baseline="0" dirty="0"/>
              <a:t> </a:t>
            </a:r>
            <a:r>
              <a:rPr lang="en-GB" baseline="0" dirty="0" err="1"/>
              <a:t>phòng</a:t>
            </a:r>
            <a:r>
              <a:rPr lang="en-GB" baseline="0" dirty="0"/>
              <a:t>)</a:t>
            </a:r>
          </a:p>
          <a:p>
            <a:pPr marL="171450" indent="-171450">
              <a:buFontTx/>
              <a:buChar char="-"/>
            </a:pPr>
            <a:r>
              <a:rPr lang="en-GB" baseline="0" dirty="0" err="1"/>
              <a:t>Quản</a:t>
            </a:r>
            <a:r>
              <a:rPr lang="en-GB" baseline="0" dirty="0"/>
              <a:t> </a:t>
            </a:r>
            <a:r>
              <a:rPr lang="en-GB" baseline="0" dirty="0" err="1"/>
              <a:t>lý</a:t>
            </a:r>
            <a:r>
              <a:rPr lang="en-GB" baseline="0" dirty="0"/>
              <a:t> </a:t>
            </a:r>
            <a:r>
              <a:rPr lang="en-GB" baseline="0" dirty="0" err="1"/>
              <a:t>lịch</a:t>
            </a:r>
            <a:r>
              <a:rPr lang="en-GB" baseline="0" dirty="0"/>
              <a:t> </a:t>
            </a:r>
            <a:r>
              <a:rPr lang="en-GB" baseline="0" dirty="0" err="1"/>
              <a:t>hoạt</a:t>
            </a:r>
            <a:r>
              <a:rPr lang="en-GB" baseline="0" dirty="0"/>
              <a:t> </a:t>
            </a:r>
            <a:r>
              <a:rPr lang="en-GB" baseline="0" dirty="0" err="1"/>
              <a:t>động</a:t>
            </a:r>
            <a:r>
              <a:rPr lang="en-GB" baseline="0" dirty="0"/>
              <a:t> </a:t>
            </a:r>
            <a:r>
              <a:rPr lang="en-GB" baseline="0" dirty="0" err="1"/>
              <a:t>của</a:t>
            </a:r>
            <a:r>
              <a:rPr lang="en-GB" baseline="0" dirty="0"/>
              <a:t> </a:t>
            </a:r>
            <a:r>
              <a:rPr lang="en-GB" baseline="0" dirty="0" err="1"/>
              <a:t>từng</a:t>
            </a:r>
            <a:r>
              <a:rPr lang="en-GB" baseline="0" dirty="0"/>
              <a:t> </a:t>
            </a:r>
            <a:r>
              <a:rPr lang="en-GB" baseline="0" dirty="0" err="1"/>
              <a:t>vị</a:t>
            </a:r>
            <a:r>
              <a:rPr lang="en-GB" baseline="0" dirty="0"/>
              <a:t> </a:t>
            </a:r>
            <a:r>
              <a:rPr lang="en-GB" baseline="0" dirty="0" err="1"/>
              <a:t>trí</a:t>
            </a:r>
            <a:r>
              <a:rPr lang="en-GB" baseline="0" dirty="0"/>
              <a:t> (</a:t>
            </a:r>
            <a:r>
              <a:rPr lang="en-GB" baseline="0" dirty="0" err="1"/>
              <a:t>xem</a:t>
            </a:r>
            <a:r>
              <a:rPr lang="en-GB" baseline="0" dirty="0"/>
              <a:t> </a:t>
            </a:r>
            <a:r>
              <a:rPr lang="en-GB" baseline="0" dirty="0" err="1"/>
              <a:t>được</a:t>
            </a:r>
            <a:r>
              <a:rPr lang="en-GB" baseline="0" dirty="0"/>
              <a:t> </a:t>
            </a:r>
            <a:r>
              <a:rPr lang="en-GB" baseline="0" dirty="0" err="1"/>
              <a:t>thông</a:t>
            </a:r>
            <a:r>
              <a:rPr lang="en-GB" baseline="0" dirty="0"/>
              <a:t> tin </a:t>
            </a:r>
            <a:r>
              <a:rPr lang="en-GB" baseline="0" dirty="0" err="1"/>
              <a:t>hoạt</a:t>
            </a:r>
            <a:r>
              <a:rPr lang="en-GB" baseline="0" dirty="0"/>
              <a:t> </a:t>
            </a:r>
            <a:r>
              <a:rPr lang="en-GB" baseline="0" dirty="0" err="1"/>
              <a:t>động</a:t>
            </a:r>
            <a:r>
              <a:rPr lang="en-GB" baseline="0" dirty="0"/>
              <a:t> </a:t>
            </a:r>
            <a:r>
              <a:rPr lang="en-GB" baseline="0" dirty="0" err="1"/>
              <a:t>theo</a:t>
            </a:r>
            <a:r>
              <a:rPr lang="en-GB" baseline="0" dirty="0"/>
              <a:t> </a:t>
            </a:r>
            <a:r>
              <a:rPr lang="en-GB" baseline="0" dirty="0" err="1"/>
              <a:t>từng</a:t>
            </a:r>
            <a:r>
              <a:rPr lang="en-GB" baseline="0" dirty="0"/>
              <a:t> </a:t>
            </a:r>
            <a:r>
              <a:rPr lang="en-GB" baseline="0" dirty="0" err="1"/>
              <a:t>ngày</a:t>
            </a:r>
            <a:r>
              <a:rPr lang="en-GB" baseline="0" dirty="0"/>
              <a:t>)</a:t>
            </a:r>
          </a:p>
          <a:p>
            <a:pPr marL="171450" indent="-171450">
              <a:buFontTx/>
              <a:buChar char="-"/>
            </a:pPr>
            <a:r>
              <a:rPr lang="en-GB" baseline="0" dirty="0" err="1"/>
              <a:t>Quản</a:t>
            </a:r>
            <a:r>
              <a:rPr lang="en-GB" baseline="0" dirty="0"/>
              <a:t> </a:t>
            </a:r>
            <a:r>
              <a:rPr lang="en-GB" baseline="0" dirty="0" err="1"/>
              <a:t>lý</a:t>
            </a:r>
            <a:r>
              <a:rPr lang="en-GB" baseline="0" dirty="0"/>
              <a:t> </a:t>
            </a:r>
            <a:r>
              <a:rPr lang="en-GB" baseline="0" dirty="0" err="1"/>
              <a:t>doanh</a:t>
            </a:r>
            <a:r>
              <a:rPr lang="en-GB" baseline="0" dirty="0"/>
              <a:t> </a:t>
            </a:r>
            <a:r>
              <a:rPr lang="en-GB" baseline="0" dirty="0" err="1"/>
              <a:t>thu</a:t>
            </a:r>
            <a:r>
              <a:rPr lang="en-GB" baseline="0" dirty="0"/>
              <a:t> (</a:t>
            </a:r>
            <a:r>
              <a:rPr lang="en-GB" baseline="0" dirty="0" err="1"/>
              <a:t>xem</a:t>
            </a:r>
            <a:r>
              <a:rPr lang="en-GB" baseline="0" dirty="0"/>
              <a:t> </a:t>
            </a:r>
            <a:r>
              <a:rPr lang="en-GB" baseline="0" dirty="0" err="1"/>
              <a:t>tổng</a:t>
            </a:r>
            <a:r>
              <a:rPr lang="en-GB" baseline="0" dirty="0"/>
              <a:t> </a:t>
            </a:r>
            <a:r>
              <a:rPr lang="en-GB" baseline="0" dirty="0" err="1"/>
              <a:t>quát</a:t>
            </a:r>
            <a:r>
              <a:rPr lang="en-GB" baseline="0" dirty="0"/>
              <a:t> </a:t>
            </a:r>
            <a:r>
              <a:rPr lang="en-GB" baseline="0" dirty="0" err="1"/>
              <a:t>doanh</a:t>
            </a:r>
            <a:r>
              <a:rPr lang="en-GB" baseline="0" dirty="0"/>
              <a:t> </a:t>
            </a:r>
            <a:r>
              <a:rPr lang="en-GB" baseline="0" dirty="0" err="1"/>
              <a:t>thu</a:t>
            </a:r>
            <a:r>
              <a:rPr lang="en-GB" baseline="0" dirty="0"/>
              <a:t> </a:t>
            </a:r>
            <a:r>
              <a:rPr lang="en-GB" baseline="0" dirty="0" err="1"/>
              <a:t>theo</a:t>
            </a:r>
            <a:r>
              <a:rPr lang="en-GB" baseline="0" dirty="0"/>
              <a:t> </a:t>
            </a:r>
            <a:r>
              <a:rPr lang="en-GB" baseline="0" dirty="0" err="1"/>
              <a:t>khoảng</a:t>
            </a:r>
            <a:r>
              <a:rPr lang="en-GB" baseline="0" dirty="0"/>
              <a:t> </a:t>
            </a:r>
            <a:r>
              <a:rPr lang="en-GB" baseline="0" dirty="0" err="1"/>
              <a:t>thời</a:t>
            </a:r>
            <a:r>
              <a:rPr lang="en-GB" baseline="0" dirty="0"/>
              <a:t> </a:t>
            </a:r>
            <a:r>
              <a:rPr lang="en-GB" baseline="0" dirty="0" err="1"/>
              <a:t>gian</a:t>
            </a:r>
            <a:r>
              <a:rPr lang="en-GB" baseline="0" dirty="0"/>
              <a:t> </a:t>
            </a:r>
            <a:r>
              <a:rPr lang="en-GB" baseline="0" dirty="0" err="1"/>
              <a:t>nhất</a:t>
            </a:r>
            <a:r>
              <a:rPr lang="en-GB" baseline="0" dirty="0"/>
              <a:t> </a:t>
            </a:r>
            <a:r>
              <a:rPr lang="en-GB" baseline="0" dirty="0" err="1"/>
              <a:t>định</a:t>
            </a:r>
            <a:r>
              <a:rPr lang="en-GB" baseline="0" dirty="0"/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3FCBE-ECF3-4482-AB0C-CDBA774C94B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980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3FCBE-ECF3-4482-AB0C-CDBA774C94B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42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3FCBE-ECF3-4482-AB0C-CDBA774C94B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725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72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76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59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656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05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3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4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61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9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9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94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6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35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6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27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0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4540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1" y="1734344"/>
            <a:ext cx="8791575" cy="1295399"/>
          </a:xfrm>
        </p:spPr>
        <p:txBody>
          <a:bodyPr>
            <a:noAutofit/>
          </a:bodyPr>
          <a:lstStyle/>
          <a:p>
            <a:pPr algn="ctr"/>
            <a:r>
              <a:rPr lang="en-GB" sz="4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Cho </a:t>
            </a:r>
            <a:r>
              <a:rPr lang="en-GB" sz="4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thuê</a:t>
            </a:r>
            <a:r>
              <a:rPr lang="en-GB" sz="4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4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và</a:t>
            </a:r>
            <a:r>
              <a:rPr lang="en-GB" sz="4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4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quản</a:t>
            </a:r>
            <a:r>
              <a:rPr lang="en-GB" sz="4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4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lý</a:t>
            </a:r>
            <a:r>
              <a:rPr lang="en-GB" sz="4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4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phòng</a:t>
            </a:r>
            <a:r>
              <a:rPr lang="en-GB" sz="4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4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dành</a:t>
            </a:r>
            <a:r>
              <a:rPr lang="en-GB" sz="4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4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cho</a:t>
            </a:r>
            <a:r>
              <a:rPr lang="en-GB" sz="4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4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khởi</a:t>
            </a:r>
            <a:r>
              <a:rPr lang="en-GB" sz="4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4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nghiệp</a:t>
            </a:r>
            <a:r>
              <a:rPr lang="en-GB" sz="4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208213"/>
          </a:xfrm>
        </p:spPr>
        <p:txBody>
          <a:bodyPr>
            <a:normAutofit/>
          </a:bodyPr>
          <a:lstStyle/>
          <a:p>
            <a:pPr>
              <a:tabLst>
                <a:tab pos="2609850" algn="l"/>
                <a:tab pos="5737225" algn="l"/>
              </a:tabLst>
            </a:pPr>
            <a:r>
              <a:rPr lang="en-GB" dirty="0">
                <a:solidFill>
                  <a:schemeClr val="tx1"/>
                </a:solidFill>
              </a:rPr>
              <a:t>	</a:t>
            </a:r>
            <a:r>
              <a:rPr lang="en-GB" dirty="0" err="1">
                <a:solidFill>
                  <a:schemeClr val="tx1"/>
                </a:solidFill>
              </a:rPr>
              <a:t>Thành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viên</a:t>
            </a:r>
            <a:r>
              <a:rPr lang="en-GB" dirty="0">
                <a:solidFill>
                  <a:schemeClr val="tx1"/>
                </a:solidFill>
              </a:rPr>
              <a:t>: 	</a:t>
            </a:r>
            <a:r>
              <a:rPr lang="en-GB" dirty="0" err="1">
                <a:solidFill>
                  <a:schemeClr val="tx1"/>
                </a:solidFill>
              </a:rPr>
              <a:t>Đặng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Thanh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huyền</a:t>
            </a:r>
            <a:r>
              <a:rPr lang="en-GB" dirty="0">
                <a:solidFill>
                  <a:schemeClr val="tx1"/>
                </a:solidFill>
              </a:rPr>
              <a:t> Thu</a:t>
            </a:r>
          </a:p>
          <a:p>
            <a:pPr>
              <a:tabLst>
                <a:tab pos="2609850" algn="l"/>
                <a:tab pos="5737225" algn="l"/>
              </a:tabLst>
            </a:pPr>
            <a:r>
              <a:rPr lang="en-GB" dirty="0">
                <a:solidFill>
                  <a:schemeClr val="tx1"/>
                </a:solidFill>
              </a:rPr>
              <a:t>		</a:t>
            </a:r>
            <a:r>
              <a:rPr lang="en-GB" dirty="0" err="1">
                <a:solidFill>
                  <a:schemeClr val="tx1"/>
                </a:solidFill>
              </a:rPr>
              <a:t>Trịnh</a:t>
            </a:r>
            <a:r>
              <a:rPr lang="en-GB" dirty="0">
                <a:solidFill>
                  <a:schemeClr val="tx1"/>
                </a:solidFill>
              </a:rPr>
              <a:t> minh </a:t>
            </a:r>
            <a:r>
              <a:rPr lang="en-GB" dirty="0" err="1">
                <a:solidFill>
                  <a:schemeClr val="tx1"/>
                </a:solidFill>
              </a:rPr>
              <a:t>trí</a:t>
            </a:r>
            <a:endParaRPr lang="en-GB" dirty="0">
              <a:solidFill>
                <a:schemeClr val="tx1"/>
              </a:solidFill>
            </a:endParaRPr>
          </a:p>
          <a:p>
            <a:pPr>
              <a:tabLst>
                <a:tab pos="2609850" algn="l"/>
                <a:tab pos="5737225" algn="l"/>
              </a:tabLst>
            </a:pPr>
            <a:r>
              <a:rPr lang="en-GB" dirty="0">
                <a:solidFill>
                  <a:schemeClr val="tx1"/>
                </a:solidFill>
              </a:rPr>
              <a:t>	</a:t>
            </a:r>
            <a:r>
              <a:rPr lang="en-GB" dirty="0" err="1">
                <a:solidFill>
                  <a:schemeClr val="tx1"/>
                </a:solidFill>
              </a:rPr>
              <a:t>Lớp</a:t>
            </a:r>
            <a:r>
              <a:rPr lang="en-GB" dirty="0">
                <a:solidFill>
                  <a:schemeClr val="tx1"/>
                </a:solidFill>
              </a:rPr>
              <a:t>: 	LTMT2-k7</a:t>
            </a:r>
          </a:p>
          <a:p>
            <a:pPr>
              <a:tabLst>
                <a:tab pos="2609850" algn="l"/>
                <a:tab pos="5737225" algn="l"/>
              </a:tabLst>
            </a:pPr>
            <a:r>
              <a:rPr lang="en-GB" dirty="0">
                <a:solidFill>
                  <a:schemeClr val="tx1"/>
                </a:solidFill>
              </a:rPr>
              <a:t>	</a:t>
            </a:r>
            <a:r>
              <a:rPr lang="en-GB" dirty="0" err="1">
                <a:solidFill>
                  <a:schemeClr val="tx1"/>
                </a:solidFill>
              </a:rPr>
              <a:t>Giảng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viên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hướng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dẫn</a:t>
            </a:r>
            <a:r>
              <a:rPr lang="en-GB" dirty="0">
                <a:solidFill>
                  <a:schemeClr val="tx1"/>
                </a:solidFill>
              </a:rPr>
              <a:t>: 	</a:t>
            </a:r>
            <a:r>
              <a:rPr lang="en-GB" dirty="0" err="1">
                <a:solidFill>
                  <a:schemeClr val="tx1"/>
                </a:solidFill>
              </a:rPr>
              <a:t>Kiều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đức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hạnh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52622" y="818762"/>
            <a:ext cx="8639175" cy="3432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4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Đồ</a:t>
            </a:r>
            <a:r>
              <a:rPr lang="en-GB" sz="4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4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án</a:t>
            </a:r>
            <a:r>
              <a:rPr lang="en-GB" sz="4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4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tốt</a:t>
            </a:r>
            <a:r>
              <a:rPr lang="en-GB" sz="4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4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nghiệp</a:t>
            </a:r>
            <a:endParaRPr lang="en-GB" sz="4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315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Kết</a:t>
            </a:r>
            <a:r>
              <a:rPr lang="en-GB" dirty="0"/>
              <a:t> </a:t>
            </a:r>
            <a:r>
              <a:rPr lang="en-GB" dirty="0" err="1"/>
              <a:t>luẬN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err="1"/>
              <a:t>Khách</a:t>
            </a:r>
            <a:r>
              <a:rPr lang="en-GB" sz="2800" dirty="0"/>
              <a:t> </a:t>
            </a:r>
            <a:r>
              <a:rPr lang="en-GB" sz="2800" dirty="0" err="1"/>
              <a:t>thành</a:t>
            </a:r>
            <a:r>
              <a:rPr lang="en-GB" sz="2800" dirty="0"/>
              <a:t> </a:t>
            </a:r>
            <a:r>
              <a:rPr lang="en-GB" sz="2800" dirty="0" err="1"/>
              <a:t>viên</a:t>
            </a:r>
            <a:r>
              <a:rPr lang="en-GB" sz="2800" dirty="0"/>
              <a:t> </a:t>
            </a:r>
            <a:r>
              <a:rPr lang="en-GB" sz="2800" dirty="0" err="1"/>
              <a:t>đã</a:t>
            </a:r>
            <a:r>
              <a:rPr lang="en-GB" sz="2800" dirty="0"/>
              <a:t> </a:t>
            </a:r>
            <a:r>
              <a:rPr lang="en-GB" sz="2800" dirty="0" err="1"/>
              <a:t>có</a:t>
            </a:r>
            <a:r>
              <a:rPr lang="en-GB" sz="2800" dirty="0"/>
              <a:t> </a:t>
            </a:r>
            <a:r>
              <a:rPr lang="en-GB" sz="2800" dirty="0" err="1"/>
              <a:t>thể</a:t>
            </a:r>
            <a:r>
              <a:rPr lang="en-GB" sz="2800" dirty="0"/>
              <a:t> </a:t>
            </a:r>
            <a:r>
              <a:rPr lang="en-GB" sz="2800" dirty="0" err="1"/>
              <a:t>đặt</a:t>
            </a:r>
            <a:r>
              <a:rPr lang="en-GB" sz="2800" dirty="0"/>
              <a:t> </a:t>
            </a:r>
            <a:r>
              <a:rPr lang="en-GB" sz="2800" dirty="0" err="1"/>
              <a:t>và</a:t>
            </a:r>
            <a:r>
              <a:rPr lang="en-GB" sz="2800" dirty="0"/>
              <a:t> </a:t>
            </a:r>
            <a:r>
              <a:rPr lang="en-GB" sz="2800" dirty="0" err="1"/>
              <a:t>xem</a:t>
            </a:r>
            <a:r>
              <a:rPr lang="en-GB" sz="2800" dirty="0"/>
              <a:t> </a:t>
            </a:r>
            <a:r>
              <a:rPr lang="en-GB" sz="2800" dirty="0" err="1"/>
              <a:t>lại</a:t>
            </a:r>
            <a:r>
              <a:rPr lang="en-GB" sz="2800" dirty="0"/>
              <a:t> </a:t>
            </a:r>
            <a:r>
              <a:rPr lang="en-GB" sz="2800" dirty="0" err="1"/>
              <a:t>thông</a:t>
            </a:r>
            <a:r>
              <a:rPr lang="en-GB" sz="2800" dirty="0"/>
              <a:t> tin </a:t>
            </a:r>
            <a:r>
              <a:rPr lang="en-GB" sz="2800" dirty="0" err="1"/>
              <a:t>đặt</a:t>
            </a:r>
            <a:r>
              <a:rPr lang="en-GB" sz="2800" dirty="0"/>
              <a:t> </a:t>
            </a:r>
            <a:r>
              <a:rPr lang="en-GB" sz="2800" dirty="0" err="1"/>
              <a:t>của</a:t>
            </a:r>
            <a:r>
              <a:rPr lang="en-GB" sz="2800" dirty="0"/>
              <a:t> </a:t>
            </a:r>
            <a:r>
              <a:rPr lang="en-GB" sz="2800" dirty="0" err="1"/>
              <a:t>mình</a:t>
            </a:r>
            <a:endParaRPr lang="en-GB" sz="2800" dirty="0"/>
          </a:p>
          <a:p>
            <a:r>
              <a:rPr lang="en-GB" sz="2800" dirty="0" err="1"/>
              <a:t>Quản</a:t>
            </a:r>
            <a:r>
              <a:rPr lang="en-GB" sz="2800" dirty="0"/>
              <a:t> </a:t>
            </a:r>
            <a:r>
              <a:rPr lang="en-GB" sz="2800" dirty="0" err="1"/>
              <a:t>lý</a:t>
            </a:r>
            <a:r>
              <a:rPr lang="en-GB" sz="2800" dirty="0"/>
              <a:t> </a:t>
            </a:r>
            <a:r>
              <a:rPr lang="en-GB" sz="2800" dirty="0" err="1"/>
              <a:t>được</a:t>
            </a:r>
            <a:r>
              <a:rPr lang="en-GB" sz="2800" dirty="0"/>
              <a:t> </a:t>
            </a:r>
            <a:r>
              <a:rPr lang="en-GB" sz="2800" dirty="0" err="1"/>
              <a:t>các</a:t>
            </a:r>
            <a:r>
              <a:rPr lang="en-GB" sz="2800" dirty="0"/>
              <a:t> </a:t>
            </a:r>
            <a:r>
              <a:rPr lang="en-GB" sz="2800" dirty="0" err="1"/>
              <a:t>nguồn</a:t>
            </a:r>
            <a:r>
              <a:rPr lang="en-GB" sz="2800" dirty="0"/>
              <a:t> </a:t>
            </a:r>
            <a:r>
              <a:rPr lang="en-GB" sz="2800" dirty="0" err="1"/>
              <a:t>thông</a:t>
            </a:r>
            <a:r>
              <a:rPr lang="en-GB" sz="2800" dirty="0"/>
              <a:t> tin </a:t>
            </a:r>
            <a:r>
              <a:rPr lang="en-GB" sz="2800" dirty="0" err="1"/>
              <a:t>cơ</a:t>
            </a:r>
            <a:r>
              <a:rPr lang="en-GB" sz="2800" dirty="0"/>
              <a:t> </a:t>
            </a:r>
            <a:r>
              <a:rPr lang="en-GB" sz="2800" dirty="0" err="1"/>
              <a:t>bản</a:t>
            </a:r>
            <a:endParaRPr lang="en-GB" sz="2800" dirty="0"/>
          </a:p>
          <a:p>
            <a:r>
              <a:rPr lang="en-GB" sz="2800" dirty="0" err="1"/>
              <a:t>Quản</a:t>
            </a:r>
            <a:r>
              <a:rPr lang="en-GB" sz="2800" dirty="0"/>
              <a:t> </a:t>
            </a:r>
            <a:r>
              <a:rPr lang="en-GB" sz="2800" dirty="0" err="1"/>
              <a:t>trị</a:t>
            </a:r>
            <a:r>
              <a:rPr lang="en-GB" sz="2800" dirty="0"/>
              <a:t> </a:t>
            </a:r>
            <a:r>
              <a:rPr lang="en-GB" sz="2800" dirty="0" err="1"/>
              <a:t>viên</a:t>
            </a:r>
            <a:r>
              <a:rPr lang="en-GB" sz="2800" dirty="0"/>
              <a:t> </a:t>
            </a:r>
            <a:r>
              <a:rPr lang="en-GB" sz="2800" dirty="0" err="1"/>
              <a:t>dễ</a:t>
            </a:r>
            <a:r>
              <a:rPr lang="en-GB" sz="2800" dirty="0"/>
              <a:t> </a:t>
            </a:r>
            <a:r>
              <a:rPr lang="en-GB" sz="2800" dirty="0" err="1"/>
              <a:t>dàng</a:t>
            </a:r>
            <a:r>
              <a:rPr lang="en-GB" sz="2800" dirty="0"/>
              <a:t> </a:t>
            </a:r>
            <a:r>
              <a:rPr lang="en-GB" sz="2800" dirty="0" err="1"/>
              <a:t>thêm</a:t>
            </a:r>
            <a:r>
              <a:rPr lang="en-GB" sz="2800" dirty="0"/>
              <a:t> </a:t>
            </a:r>
            <a:r>
              <a:rPr lang="en-GB" sz="2800" dirty="0" err="1"/>
              <a:t>sửa</a:t>
            </a:r>
            <a:r>
              <a:rPr lang="en-GB" sz="2800" dirty="0"/>
              <a:t> </a:t>
            </a:r>
            <a:r>
              <a:rPr lang="en-GB" sz="2800" dirty="0" err="1"/>
              <a:t>nguồn</a:t>
            </a:r>
            <a:r>
              <a:rPr lang="en-GB" sz="2800" dirty="0"/>
              <a:t> </a:t>
            </a:r>
            <a:r>
              <a:rPr lang="en-GB" sz="2800" dirty="0" err="1"/>
              <a:t>cấp</a:t>
            </a:r>
            <a:endParaRPr lang="en-GB" sz="2800" dirty="0"/>
          </a:p>
          <a:p>
            <a:r>
              <a:rPr lang="en-GB" sz="2800" dirty="0" err="1"/>
              <a:t>Quản</a:t>
            </a:r>
            <a:r>
              <a:rPr lang="en-GB" sz="2800" dirty="0"/>
              <a:t> </a:t>
            </a:r>
            <a:r>
              <a:rPr lang="en-GB" sz="2800" dirty="0" err="1"/>
              <a:t>lý</a:t>
            </a:r>
            <a:r>
              <a:rPr lang="en-GB" sz="2800" dirty="0"/>
              <a:t> </a:t>
            </a:r>
            <a:r>
              <a:rPr lang="en-GB" sz="2800" dirty="0" err="1"/>
              <a:t>được</a:t>
            </a:r>
            <a:r>
              <a:rPr lang="en-GB" sz="2800" dirty="0"/>
              <a:t> </a:t>
            </a:r>
            <a:r>
              <a:rPr lang="en-GB" sz="2800" dirty="0" err="1"/>
              <a:t>lịch</a:t>
            </a:r>
            <a:r>
              <a:rPr lang="en-GB" sz="2800" dirty="0"/>
              <a:t> </a:t>
            </a:r>
            <a:r>
              <a:rPr lang="en-GB" sz="2800" dirty="0" err="1"/>
              <a:t>hoạt</a:t>
            </a:r>
            <a:r>
              <a:rPr lang="en-GB" sz="2800" dirty="0"/>
              <a:t> </a:t>
            </a:r>
            <a:r>
              <a:rPr lang="en-GB" sz="2800" dirty="0" err="1"/>
              <a:t>động</a:t>
            </a:r>
            <a:r>
              <a:rPr lang="en-GB" sz="2800" dirty="0"/>
              <a:t> </a:t>
            </a:r>
            <a:r>
              <a:rPr lang="en-GB" sz="2800" dirty="0" err="1"/>
              <a:t>của</a:t>
            </a:r>
            <a:r>
              <a:rPr lang="en-GB" sz="2800" dirty="0"/>
              <a:t> </a:t>
            </a:r>
            <a:r>
              <a:rPr lang="en-GB" sz="2800" dirty="0" err="1"/>
              <a:t>các</a:t>
            </a:r>
            <a:r>
              <a:rPr lang="en-GB" sz="2800" dirty="0"/>
              <a:t> </a:t>
            </a:r>
            <a:r>
              <a:rPr lang="en-GB" sz="2800" dirty="0" err="1"/>
              <a:t>phòng</a:t>
            </a:r>
            <a:r>
              <a:rPr lang="en-GB" sz="2800" dirty="0"/>
              <a:t> </a:t>
            </a:r>
            <a:r>
              <a:rPr lang="en-GB" sz="2800" dirty="0" err="1"/>
              <a:t>và</a:t>
            </a:r>
            <a:r>
              <a:rPr lang="en-GB" sz="2800" dirty="0"/>
              <a:t> </a:t>
            </a:r>
            <a:r>
              <a:rPr lang="en-GB" sz="2800" dirty="0" err="1"/>
              <a:t>cấp</a:t>
            </a:r>
            <a:r>
              <a:rPr lang="en-GB" sz="2800" dirty="0"/>
              <a:t> </a:t>
            </a:r>
            <a:r>
              <a:rPr lang="en-GB" sz="2800" dirty="0" err="1"/>
              <a:t>phòng</a:t>
            </a:r>
            <a:r>
              <a:rPr lang="en-GB" sz="2800" dirty="0"/>
              <a:t> </a:t>
            </a:r>
            <a:r>
              <a:rPr lang="en-GB" sz="2800" dirty="0" err="1"/>
              <a:t>cho</a:t>
            </a:r>
            <a:r>
              <a:rPr lang="en-GB" sz="2800" dirty="0"/>
              <a:t> </a:t>
            </a:r>
            <a:r>
              <a:rPr lang="en-GB" sz="2800" dirty="0" err="1"/>
              <a:t>các</a:t>
            </a:r>
            <a:r>
              <a:rPr lang="en-GB" sz="2800" dirty="0"/>
              <a:t> </a:t>
            </a:r>
            <a:r>
              <a:rPr lang="en-GB" sz="2800" dirty="0" err="1"/>
              <a:t>đơn</a:t>
            </a:r>
            <a:r>
              <a:rPr lang="en-GB" sz="2800" dirty="0"/>
              <a:t> </a:t>
            </a:r>
            <a:r>
              <a:rPr lang="en-GB" sz="2800" dirty="0" err="1"/>
              <a:t>đặt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51776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Phần</a:t>
            </a:r>
            <a:r>
              <a:rPr lang="en-GB" dirty="0"/>
              <a:t> </a:t>
            </a:r>
            <a:r>
              <a:rPr lang="en-GB" dirty="0" err="1"/>
              <a:t>mở</a:t>
            </a:r>
            <a:r>
              <a:rPr lang="en-GB" dirty="0"/>
              <a:t> </a:t>
            </a:r>
            <a:r>
              <a:rPr lang="en-GB" dirty="0" err="1"/>
              <a:t>rộng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Cho </a:t>
            </a:r>
            <a:r>
              <a:rPr lang="en-GB" sz="2800" dirty="0" err="1"/>
              <a:t>phép</a:t>
            </a:r>
            <a:r>
              <a:rPr lang="en-GB" sz="2800" dirty="0"/>
              <a:t> </a:t>
            </a:r>
            <a:r>
              <a:rPr lang="en-GB" sz="2800" dirty="0" err="1"/>
              <a:t>đăng</a:t>
            </a:r>
            <a:r>
              <a:rPr lang="en-GB" sz="2800" dirty="0"/>
              <a:t> </a:t>
            </a:r>
            <a:r>
              <a:rPr lang="en-GB" sz="2800" dirty="0" err="1"/>
              <a:t>kí</a:t>
            </a:r>
            <a:r>
              <a:rPr lang="en-GB" sz="2800" dirty="0"/>
              <a:t> </a:t>
            </a:r>
            <a:r>
              <a:rPr lang="en-GB" sz="2800" dirty="0" err="1"/>
              <a:t>tham</a:t>
            </a:r>
            <a:r>
              <a:rPr lang="en-GB" sz="2800" dirty="0"/>
              <a:t> </a:t>
            </a:r>
            <a:r>
              <a:rPr lang="en-GB" sz="2800" dirty="0" err="1"/>
              <a:t>quan</a:t>
            </a:r>
            <a:r>
              <a:rPr lang="en-GB" sz="2800" dirty="0"/>
              <a:t> </a:t>
            </a:r>
            <a:r>
              <a:rPr lang="en-GB" sz="2800" dirty="0" err="1"/>
              <a:t>khu</a:t>
            </a:r>
            <a:r>
              <a:rPr lang="en-GB" sz="2800" dirty="0"/>
              <a:t> </a:t>
            </a:r>
            <a:r>
              <a:rPr lang="en-GB" sz="2800" dirty="0" err="1"/>
              <a:t>vực</a:t>
            </a:r>
            <a:r>
              <a:rPr lang="en-GB" sz="2800" dirty="0"/>
              <a:t> </a:t>
            </a:r>
            <a:r>
              <a:rPr lang="en-GB" sz="2800" dirty="0" err="1"/>
              <a:t>Coworking</a:t>
            </a:r>
            <a:endParaRPr lang="en-GB" sz="2800" dirty="0"/>
          </a:p>
          <a:p>
            <a:r>
              <a:rPr lang="en-GB" sz="2800" dirty="0" err="1"/>
              <a:t>Tạo</a:t>
            </a:r>
            <a:r>
              <a:rPr lang="en-GB" sz="2800" dirty="0"/>
              <a:t> </a:t>
            </a:r>
            <a:r>
              <a:rPr lang="en-GB" sz="2800" dirty="0" err="1"/>
              <a:t>hòm</a:t>
            </a:r>
            <a:r>
              <a:rPr lang="en-GB" sz="2800" dirty="0"/>
              <a:t> </a:t>
            </a:r>
            <a:r>
              <a:rPr lang="en-GB" sz="2800" dirty="0" err="1"/>
              <a:t>thư</a:t>
            </a:r>
            <a:r>
              <a:rPr lang="en-GB" sz="2800" dirty="0"/>
              <a:t> </a:t>
            </a:r>
            <a:r>
              <a:rPr lang="en-GB" sz="2800" dirty="0" err="1"/>
              <a:t>góp</a:t>
            </a:r>
            <a:r>
              <a:rPr lang="en-GB" sz="2800" dirty="0"/>
              <a:t> ý </a:t>
            </a:r>
            <a:r>
              <a:rPr lang="en-GB" sz="2800" dirty="0" err="1"/>
              <a:t>cho</a:t>
            </a:r>
            <a:r>
              <a:rPr lang="en-GB" sz="2800" dirty="0"/>
              <a:t> </a:t>
            </a:r>
            <a:r>
              <a:rPr lang="en-GB" sz="2800" dirty="0" err="1"/>
              <a:t>khách</a:t>
            </a:r>
            <a:r>
              <a:rPr lang="en-GB" sz="2800" dirty="0"/>
              <a:t> </a:t>
            </a:r>
            <a:r>
              <a:rPr lang="en-GB" sz="2800" dirty="0" err="1"/>
              <a:t>viên</a:t>
            </a:r>
            <a:endParaRPr lang="en-GB" sz="2800" dirty="0"/>
          </a:p>
          <a:p>
            <a:r>
              <a:rPr lang="en-GB" sz="2800" dirty="0" err="1"/>
              <a:t>Mở</a:t>
            </a:r>
            <a:r>
              <a:rPr lang="en-GB" sz="2800" dirty="0"/>
              <a:t> </a:t>
            </a:r>
            <a:r>
              <a:rPr lang="en-GB" sz="2800" dirty="0" err="1"/>
              <a:t>rộng</a:t>
            </a:r>
            <a:r>
              <a:rPr lang="en-GB" sz="2800" dirty="0"/>
              <a:t> </a:t>
            </a:r>
            <a:r>
              <a:rPr lang="en-GB" sz="2800" dirty="0" err="1"/>
              <a:t>thêm</a:t>
            </a:r>
            <a:r>
              <a:rPr lang="en-GB" sz="2800" dirty="0"/>
              <a:t> </a:t>
            </a:r>
            <a:r>
              <a:rPr lang="en-GB" sz="2800" dirty="0" err="1"/>
              <a:t>chức</a:t>
            </a:r>
            <a:r>
              <a:rPr lang="en-GB" sz="2800" dirty="0"/>
              <a:t> </a:t>
            </a:r>
            <a:r>
              <a:rPr lang="en-GB" sz="2800" dirty="0" err="1"/>
              <a:t>năng</a:t>
            </a:r>
            <a:r>
              <a:rPr lang="en-GB" sz="2800" dirty="0"/>
              <a:t> </a:t>
            </a:r>
            <a:r>
              <a:rPr lang="en-GB" sz="2800" dirty="0" err="1"/>
              <a:t>giảm</a:t>
            </a:r>
            <a:r>
              <a:rPr lang="en-GB" sz="2800" dirty="0"/>
              <a:t> </a:t>
            </a:r>
            <a:r>
              <a:rPr lang="en-GB" sz="2800" dirty="0" err="1"/>
              <a:t>giá</a:t>
            </a:r>
            <a:r>
              <a:rPr lang="en-GB" sz="2800" dirty="0"/>
              <a:t> (</a:t>
            </a:r>
            <a:r>
              <a:rPr lang="en-GB" sz="2800" dirty="0" err="1"/>
              <a:t>giảm</a:t>
            </a:r>
            <a:r>
              <a:rPr lang="en-GB" sz="2800" dirty="0"/>
              <a:t> </a:t>
            </a:r>
            <a:r>
              <a:rPr lang="en-GB" sz="2800" dirty="0" err="1"/>
              <a:t>cho</a:t>
            </a:r>
            <a:r>
              <a:rPr lang="en-GB" sz="2800" dirty="0"/>
              <a:t> </a:t>
            </a:r>
            <a:r>
              <a:rPr lang="en-GB" sz="2800" dirty="0" err="1"/>
              <a:t>từng</a:t>
            </a:r>
            <a:r>
              <a:rPr lang="en-GB" sz="2800" dirty="0"/>
              <a:t> </a:t>
            </a:r>
            <a:r>
              <a:rPr lang="en-GB" sz="2800" dirty="0" err="1"/>
              <a:t>vị</a:t>
            </a:r>
            <a:r>
              <a:rPr lang="en-GB" sz="2800" dirty="0"/>
              <a:t> </a:t>
            </a:r>
            <a:r>
              <a:rPr lang="en-GB" sz="2800" dirty="0" err="1"/>
              <a:t>trí</a:t>
            </a:r>
            <a:r>
              <a:rPr lang="en-GB" sz="2800" dirty="0"/>
              <a:t>)</a:t>
            </a:r>
          </a:p>
          <a:p>
            <a:r>
              <a:rPr lang="en-GB" sz="2800" dirty="0" err="1"/>
              <a:t>Thông</a:t>
            </a:r>
            <a:r>
              <a:rPr lang="en-GB" sz="2800" dirty="0"/>
              <a:t> </a:t>
            </a:r>
            <a:r>
              <a:rPr lang="en-GB" sz="2800" dirty="0" err="1"/>
              <a:t>báo</a:t>
            </a:r>
            <a:r>
              <a:rPr lang="en-GB" sz="2800" dirty="0"/>
              <a:t> </a:t>
            </a:r>
            <a:r>
              <a:rPr lang="en-GB" sz="2800" dirty="0" err="1"/>
              <a:t>khuyến</a:t>
            </a:r>
            <a:r>
              <a:rPr lang="en-GB" sz="2800" dirty="0"/>
              <a:t> </a:t>
            </a:r>
            <a:r>
              <a:rPr lang="en-GB" sz="2800" dirty="0" err="1"/>
              <a:t>mãi</a:t>
            </a:r>
            <a:r>
              <a:rPr lang="en-GB" sz="2800" dirty="0"/>
              <a:t> </a:t>
            </a:r>
            <a:r>
              <a:rPr lang="en-GB" sz="2800" dirty="0" err="1"/>
              <a:t>mới</a:t>
            </a:r>
            <a:r>
              <a:rPr lang="en-GB" sz="2800" dirty="0"/>
              <a:t> qua email </a:t>
            </a:r>
            <a:r>
              <a:rPr lang="en-GB" sz="2800" dirty="0" err="1"/>
              <a:t>cho</a:t>
            </a:r>
            <a:r>
              <a:rPr lang="en-GB" sz="2800" dirty="0"/>
              <a:t> </a:t>
            </a:r>
            <a:r>
              <a:rPr lang="en-GB" sz="2800" dirty="0" err="1"/>
              <a:t>khách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6687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515582"/>
          </a:xfrm>
        </p:spPr>
        <p:txBody>
          <a:bodyPr>
            <a:normAutofit/>
          </a:bodyPr>
          <a:lstStyle/>
          <a:p>
            <a:pPr algn="ctr"/>
            <a:r>
              <a:rPr lang="en-GB" sz="5400" dirty="0" err="1"/>
              <a:t>Cảm</a:t>
            </a:r>
            <a:r>
              <a:rPr lang="en-GB" sz="5400" dirty="0"/>
              <a:t> </a:t>
            </a:r>
            <a:r>
              <a:rPr lang="en-GB" sz="5400" dirty="0" err="1"/>
              <a:t>ơn</a:t>
            </a:r>
            <a:r>
              <a:rPr lang="en-GB" sz="5400" dirty="0"/>
              <a:t> </a:t>
            </a:r>
            <a:r>
              <a:rPr lang="en-GB" sz="5400" dirty="0" err="1"/>
              <a:t>mọi</a:t>
            </a:r>
            <a:r>
              <a:rPr lang="en-GB" sz="5400" dirty="0"/>
              <a:t> </a:t>
            </a:r>
            <a:r>
              <a:rPr lang="en-GB" sz="5400" dirty="0" err="1"/>
              <a:t>người</a:t>
            </a:r>
            <a:r>
              <a:rPr lang="en-GB" sz="5400" dirty="0"/>
              <a:t> </a:t>
            </a:r>
            <a:br>
              <a:rPr lang="en-GB" sz="5400" dirty="0"/>
            </a:br>
            <a:r>
              <a:rPr lang="en-GB" sz="5400" dirty="0" err="1"/>
              <a:t>đã</a:t>
            </a:r>
            <a:r>
              <a:rPr lang="en-GB" sz="5400" dirty="0"/>
              <a:t> </a:t>
            </a:r>
            <a:r>
              <a:rPr lang="en-GB" sz="5400" dirty="0" err="1"/>
              <a:t>theo</a:t>
            </a:r>
            <a:r>
              <a:rPr lang="en-GB" sz="5400" dirty="0"/>
              <a:t> </a:t>
            </a:r>
            <a:r>
              <a:rPr lang="en-GB" sz="5400" dirty="0" err="1"/>
              <a:t>dõi</a:t>
            </a:r>
            <a:r>
              <a:rPr lang="en-GB" sz="5400" dirty="0"/>
              <a:t> </a:t>
            </a:r>
            <a:r>
              <a:rPr lang="en-GB" sz="5400" dirty="0" err="1"/>
              <a:t>và</a:t>
            </a:r>
            <a:r>
              <a:rPr lang="en-GB" sz="5400" dirty="0"/>
              <a:t> </a:t>
            </a:r>
            <a:r>
              <a:rPr lang="en-GB" sz="5400" dirty="0" err="1"/>
              <a:t>lắng</a:t>
            </a:r>
            <a:r>
              <a:rPr lang="en-GB" sz="5400" dirty="0"/>
              <a:t> </a:t>
            </a:r>
            <a:r>
              <a:rPr lang="en-GB" sz="5400" dirty="0" err="1"/>
              <a:t>nghe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68486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56568"/>
            <a:ext cx="9905998" cy="638782"/>
          </a:xfrm>
        </p:spPr>
        <p:txBody>
          <a:bodyPr/>
          <a:lstStyle/>
          <a:p>
            <a:pPr algn="ctr"/>
            <a:r>
              <a:rPr lang="en-GB" dirty="0" err="1"/>
              <a:t>Nội</a:t>
            </a:r>
            <a:r>
              <a:rPr lang="en-GB" dirty="0"/>
              <a:t> dung</a:t>
            </a:r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235910"/>
              </p:ext>
            </p:extLst>
          </p:nvPr>
        </p:nvGraphicFramePr>
        <p:xfrm>
          <a:off x="1141412" y="895350"/>
          <a:ext cx="10174287" cy="5429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717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Đặt</a:t>
            </a:r>
            <a:r>
              <a:rPr lang="en-GB" dirty="0"/>
              <a:t> </a:t>
            </a:r>
            <a:r>
              <a:rPr lang="en-GB" dirty="0" err="1"/>
              <a:t>vấn</a:t>
            </a:r>
            <a:r>
              <a:rPr lang="en-GB" dirty="0"/>
              <a:t> </a:t>
            </a:r>
            <a:r>
              <a:rPr lang="en-GB" dirty="0" err="1"/>
              <a:t>đề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3124200"/>
          </a:xfrm>
        </p:spPr>
        <p:txBody>
          <a:bodyPr>
            <a:noAutofit/>
          </a:bodyPr>
          <a:lstStyle/>
          <a:p>
            <a:r>
              <a:rPr lang="en-GB" sz="3200" dirty="0" err="1"/>
              <a:t>Tiết</a:t>
            </a:r>
            <a:r>
              <a:rPr lang="en-GB" sz="3200" dirty="0"/>
              <a:t> </a:t>
            </a:r>
            <a:r>
              <a:rPr lang="en-GB" sz="3200" dirty="0" err="1"/>
              <a:t>kiệm</a:t>
            </a:r>
            <a:r>
              <a:rPr lang="en-GB" sz="3200" dirty="0"/>
              <a:t> </a:t>
            </a:r>
            <a:r>
              <a:rPr lang="en-GB" sz="3200" dirty="0" err="1"/>
              <a:t>thời</a:t>
            </a:r>
            <a:r>
              <a:rPr lang="en-GB" sz="3200" dirty="0"/>
              <a:t> </a:t>
            </a:r>
            <a:r>
              <a:rPr lang="en-GB" sz="3200" dirty="0" err="1"/>
              <a:t>gian</a:t>
            </a:r>
            <a:r>
              <a:rPr lang="en-GB" sz="3200" dirty="0"/>
              <a:t> </a:t>
            </a:r>
            <a:r>
              <a:rPr lang="en-GB" sz="3200" dirty="0" err="1"/>
              <a:t>tìm</a:t>
            </a:r>
            <a:r>
              <a:rPr lang="en-GB" sz="3200" dirty="0"/>
              <a:t> </a:t>
            </a:r>
            <a:r>
              <a:rPr lang="en-GB" sz="3200" dirty="0" err="1"/>
              <a:t>kiếm</a:t>
            </a:r>
            <a:r>
              <a:rPr lang="en-GB" sz="3200" dirty="0"/>
              <a:t> </a:t>
            </a:r>
            <a:r>
              <a:rPr lang="en-GB" sz="3200" dirty="0" err="1"/>
              <a:t>và</a:t>
            </a:r>
            <a:r>
              <a:rPr lang="en-GB" sz="3200" dirty="0"/>
              <a:t> </a:t>
            </a:r>
            <a:r>
              <a:rPr lang="en-GB" sz="3200" dirty="0" err="1"/>
              <a:t>đặt</a:t>
            </a:r>
            <a:r>
              <a:rPr lang="en-GB" sz="3200" dirty="0"/>
              <a:t> </a:t>
            </a:r>
            <a:r>
              <a:rPr lang="en-GB" sz="3200" dirty="0" err="1"/>
              <a:t>chỗ</a:t>
            </a:r>
            <a:r>
              <a:rPr lang="en-GB" sz="3200" dirty="0"/>
              <a:t>/</a:t>
            </a:r>
            <a:r>
              <a:rPr lang="en-GB" sz="3200" dirty="0" err="1"/>
              <a:t>phòng</a:t>
            </a:r>
            <a:r>
              <a:rPr lang="en-GB" sz="3200" dirty="0"/>
              <a:t> </a:t>
            </a:r>
            <a:r>
              <a:rPr lang="en-GB" sz="3200" dirty="0" err="1"/>
              <a:t>làm</a:t>
            </a:r>
            <a:r>
              <a:rPr lang="en-GB" sz="3200" dirty="0"/>
              <a:t> </a:t>
            </a:r>
            <a:r>
              <a:rPr lang="en-GB" sz="3200" dirty="0" err="1"/>
              <a:t>việc</a:t>
            </a:r>
            <a:r>
              <a:rPr lang="en-GB" sz="3200" dirty="0"/>
              <a:t> </a:t>
            </a:r>
            <a:r>
              <a:rPr lang="en-GB" sz="3200" dirty="0" err="1"/>
              <a:t>hoặc</a:t>
            </a:r>
            <a:r>
              <a:rPr lang="en-GB" sz="3200" dirty="0"/>
              <a:t> </a:t>
            </a:r>
            <a:r>
              <a:rPr lang="en-GB" sz="3200" dirty="0" err="1"/>
              <a:t>phòng</a:t>
            </a:r>
            <a:r>
              <a:rPr lang="en-GB" sz="3200" dirty="0"/>
              <a:t> </a:t>
            </a:r>
            <a:r>
              <a:rPr lang="en-GB" sz="3200" dirty="0" err="1"/>
              <a:t>hội</a:t>
            </a:r>
            <a:r>
              <a:rPr lang="en-GB" sz="3200" dirty="0"/>
              <a:t> </a:t>
            </a:r>
            <a:r>
              <a:rPr lang="en-GB" sz="3200" dirty="0" err="1"/>
              <a:t>thảo</a:t>
            </a:r>
            <a:r>
              <a:rPr lang="en-GB" sz="3200" dirty="0"/>
              <a:t> </a:t>
            </a:r>
            <a:r>
              <a:rPr lang="en-GB" sz="3200" dirty="0" err="1"/>
              <a:t>đối</a:t>
            </a:r>
            <a:r>
              <a:rPr lang="en-GB" sz="3200" dirty="0"/>
              <a:t> </a:t>
            </a:r>
            <a:r>
              <a:rPr lang="en-GB" sz="3200" dirty="0" err="1"/>
              <a:t>với</a:t>
            </a:r>
            <a:r>
              <a:rPr lang="en-GB" sz="3200" dirty="0"/>
              <a:t> </a:t>
            </a:r>
            <a:r>
              <a:rPr lang="en-GB" sz="3200" dirty="0" err="1"/>
              <a:t>khách</a:t>
            </a:r>
            <a:r>
              <a:rPr lang="en-GB" sz="3200" dirty="0"/>
              <a:t> </a:t>
            </a:r>
            <a:r>
              <a:rPr lang="en-GB" sz="3200" dirty="0" err="1"/>
              <a:t>hàng</a:t>
            </a:r>
            <a:r>
              <a:rPr lang="en-GB" sz="3200" dirty="0"/>
              <a:t> </a:t>
            </a:r>
            <a:r>
              <a:rPr lang="en-GB" sz="3200" dirty="0" err="1"/>
              <a:t>có</a:t>
            </a:r>
            <a:r>
              <a:rPr lang="en-GB" sz="3200" dirty="0"/>
              <a:t> </a:t>
            </a:r>
            <a:r>
              <a:rPr lang="en-GB" sz="3200" dirty="0" err="1"/>
              <a:t>nhu</a:t>
            </a:r>
            <a:r>
              <a:rPr lang="en-GB" sz="3200" dirty="0"/>
              <a:t> </a:t>
            </a:r>
            <a:r>
              <a:rPr lang="en-GB" sz="3200" dirty="0" err="1"/>
              <a:t>cầu</a:t>
            </a:r>
            <a:endParaRPr lang="en-GB" sz="3200" dirty="0"/>
          </a:p>
          <a:p>
            <a:endParaRPr lang="en-GB" sz="3200" dirty="0"/>
          </a:p>
          <a:p>
            <a:r>
              <a:rPr lang="en-GB" sz="3200" dirty="0" err="1"/>
              <a:t>Nhu</a:t>
            </a:r>
            <a:r>
              <a:rPr lang="en-GB" sz="3200" dirty="0"/>
              <a:t> </a:t>
            </a:r>
            <a:r>
              <a:rPr lang="en-GB" sz="3200" dirty="0" err="1"/>
              <a:t>cầu</a:t>
            </a:r>
            <a:r>
              <a:rPr lang="en-GB" sz="3200" dirty="0"/>
              <a:t> </a:t>
            </a:r>
            <a:r>
              <a:rPr lang="en-GB" sz="3200" dirty="0" err="1"/>
              <a:t>quản</a:t>
            </a:r>
            <a:r>
              <a:rPr lang="en-GB" sz="3200" dirty="0"/>
              <a:t> </a:t>
            </a:r>
            <a:r>
              <a:rPr lang="en-GB" sz="3200" dirty="0" err="1"/>
              <a:t>lý</a:t>
            </a:r>
            <a:r>
              <a:rPr lang="en-GB" sz="3200" dirty="0"/>
              <a:t> </a:t>
            </a:r>
            <a:r>
              <a:rPr lang="en-GB" sz="3200" dirty="0" err="1"/>
              <a:t>các</a:t>
            </a:r>
            <a:r>
              <a:rPr lang="en-GB" sz="3200" dirty="0"/>
              <a:t> </a:t>
            </a:r>
            <a:r>
              <a:rPr lang="en-GB" sz="3200" dirty="0" err="1"/>
              <a:t>đơn</a:t>
            </a:r>
            <a:r>
              <a:rPr lang="en-GB" sz="3200" dirty="0"/>
              <a:t> </a:t>
            </a:r>
            <a:r>
              <a:rPr lang="en-GB" sz="3200" dirty="0" err="1"/>
              <a:t>đặt</a:t>
            </a:r>
            <a:r>
              <a:rPr lang="en-GB" sz="3200" dirty="0"/>
              <a:t> </a:t>
            </a:r>
            <a:r>
              <a:rPr lang="en-GB" sz="3200" dirty="0" err="1"/>
              <a:t>và</a:t>
            </a:r>
            <a:r>
              <a:rPr lang="en-GB" sz="3200" dirty="0"/>
              <a:t> </a:t>
            </a:r>
            <a:r>
              <a:rPr lang="en-GB" sz="3200" dirty="0" err="1"/>
              <a:t>lịch</a:t>
            </a:r>
            <a:r>
              <a:rPr lang="en-GB" sz="3200" dirty="0"/>
              <a:t> </a:t>
            </a:r>
            <a:r>
              <a:rPr lang="en-GB" sz="3200" dirty="0" err="1"/>
              <a:t>hoạt</a:t>
            </a:r>
            <a:r>
              <a:rPr lang="en-GB" sz="3200" dirty="0"/>
              <a:t> </a:t>
            </a:r>
            <a:r>
              <a:rPr lang="en-GB" sz="3200" dirty="0" err="1"/>
              <a:t>động</a:t>
            </a:r>
            <a:r>
              <a:rPr lang="en-GB" sz="3200" dirty="0"/>
              <a:t> </a:t>
            </a:r>
            <a:r>
              <a:rPr lang="en-GB" sz="3200" dirty="0" err="1"/>
              <a:t>của</a:t>
            </a:r>
            <a:r>
              <a:rPr lang="en-GB" sz="3200" dirty="0"/>
              <a:t> </a:t>
            </a:r>
            <a:r>
              <a:rPr lang="en-GB" sz="3200" dirty="0" err="1"/>
              <a:t>chủ</a:t>
            </a:r>
            <a:r>
              <a:rPr lang="en-GB" sz="3200" dirty="0"/>
              <a:t> </a:t>
            </a:r>
            <a:r>
              <a:rPr lang="en-GB" sz="3200" dirty="0" err="1"/>
              <a:t>hệ</a:t>
            </a:r>
            <a:r>
              <a:rPr lang="en-GB" sz="3200" dirty="0"/>
              <a:t> </a:t>
            </a:r>
            <a:r>
              <a:rPr lang="en-GB" sz="3200" dirty="0" err="1"/>
              <a:t>thống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61461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Lựa</a:t>
            </a:r>
            <a:r>
              <a:rPr lang="en-GB" dirty="0"/>
              <a:t> </a:t>
            </a:r>
            <a:r>
              <a:rPr lang="en-GB" dirty="0" err="1"/>
              <a:t>chọn</a:t>
            </a:r>
            <a:r>
              <a:rPr lang="en-GB" dirty="0"/>
              <a:t> </a:t>
            </a:r>
            <a:r>
              <a:rPr lang="en-GB" dirty="0" err="1"/>
              <a:t>giải</a:t>
            </a:r>
            <a:r>
              <a:rPr lang="en-GB" dirty="0"/>
              <a:t> </a:t>
            </a:r>
            <a:r>
              <a:rPr lang="en-GB" dirty="0" err="1"/>
              <a:t>pháp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5524299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569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đối</a:t>
            </a:r>
            <a:r>
              <a:rPr lang="en-GB" dirty="0"/>
              <a:t> </a:t>
            </a:r>
            <a:r>
              <a:rPr lang="en-GB" dirty="0" err="1"/>
              <a:t>tượng</a:t>
            </a:r>
            <a:r>
              <a:rPr lang="en-GB" dirty="0"/>
              <a:t> </a:t>
            </a: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hê</a:t>
            </a:r>
            <a:r>
              <a:rPr lang="en-GB" dirty="0"/>
              <a:t> </a:t>
            </a:r>
            <a:r>
              <a:rPr lang="en-GB" dirty="0" err="1"/>
              <a:t>thống</a:t>
            </a:r>
            <a:endParaRPr lang="en-GB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188930"/>
              </p:ext>
            </p:extLst>
          </p:nvPr>
        </p:nvGraphicFramePr>
        <p:xfrm>
          <a:off x="1141413" y="2260600"/>
          <a:ext cx="9906000" cy="3314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982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Chức</a:t>
            </a:r>
            <a:r>
              <a:rPr lang="en-GB" dirty="0"/>
              <a:t> </a:t>
            </a:r>
            <a:r>
              <a:rPr lang="en-GB" dirty="0" err="1"/>
              <a:t>năng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khách</a:t>
            </a:r>
            <a:r>
              <a:rPr lang="en-GB" dirty="0"/>
              <a:t> </a:t>
            </a:r>
            <a:r>
              <a:rPr lang="en-GB" dirty="0" err="1"/>
              <a:t>vãng</a:t>
            </a:r>
            <a:r>
              <a:rPr lang="en-GB" dirty="0"/>
              <a:t> </a:t>
            </a:r>
            <a:r>
              <a:rPr lang="en-GB" dirty="0" err="1"/>
              <a:t>lai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065205"/>
              </p:ext>
            </p:extLst>
          </p:nvPr>
        </p:nvGraphicFramePr>
        <p:xfrm>
          <a:off x="1141411" y="2654300"/>
          <a:ext cx="9906000" cy="25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192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Chức</a:t>
            </a:r>
            <a:r>
              <a:rPr lang="en-GB" dirty="0"/>
              <a:t> </a:t>
            </a:r>
            <a:r>
              <a:rPr lang="en-GB" dirty="0" err="1"/>
              <a:t>năng</a:t>
            </a:r>
            <a:r>
              <a:rPr lang="en-GB" dirty="0"/>
              <a:t> </a:t>
            </a:r>
            <a:r>
              <a:rPr lang="en-GB" dirty="0" err="1"/>
              <a:t>dành</a:t>
            </a:r>
            <a:r>
              <a:rPr lang="en-GB" dirty="0"/>
              <a:t> </a:t>
            </a:r>
            <a:r>
              <a:rPr lang="en-GB" dirty="0" err="1"/>
              <a:t>cho</a:t>
            </a:r>
            <a:r>
              <a:rPr lang="en-GB" dirty="0"/>
              <a:t> </a:t>
            </a:r>
            <a:r>
              <a:rPr lang="en-GB" dirty="0" err="1"/>
              <a:t>khách</a:t>
            </a:r>
            <a:r>
              <a:rPr lang="en-GB" dirty="0"/>
              <a:t> </a:t>
            </a:r>
            <a:r>
              <a:rPr lang="en-GB" dirty="0" err="1"/>
              <a:t>thành</a:t>
            </a:r>
            <a:r>
              <a:rPr lang="en-GB" dirty="0"/>
              <a:t> </a:t>
            </a:r>
            <a:r>
              <a:rPr lang="en-GB" dirty="0" err="1"/>
              <a:t>viên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3648428"/>
              </p:ext>
            </p:extLst>
          </p:nvPr>
        </p:nvGraphicFramePr>
        <p:xfrm>
          <a:off x="1141413" y="2249488"/>
          <a:ext cx="9906000" cy="3922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904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Chức</a:t>
            </a:r>
            <a:r>
              <a:rPr lang="en-GB" dirty="0"/>
              <a:t> </a:t>
            </a:r>
            <a:r>
              <a:rPr lang="en-GB" dirty="0" err="1"/>
              <a:t>năng</a:t>
            </a:r>
            <a:r>
              <a:rPr lang="en-GB" dirty="0"/>
              <a:t> </a:t>
            </a:r>
            <a:r>
              <a:rPr lang="en-GB" dirty="0" err="1"/>
              <a:t>dành</a:t>
            </a:r>
            <a:r>
              <a:rPr lang="en-GB" dirty="0"/>
              <a:t> </a:t>
            </a:r>
            <a:r>
              <a:rPr lang="en-GB" dirty="0" err="1"/>
              <a:t>cho</a:t>
            </a:r>
            <a:r>
              <a:rPr lang="en-GB" dirty="0"/>
              <a:t> </a:t>
            </a:r>
            <a:r>
              <a:rPr lang="en-GB" dirty="0" err="1"/>
              <a:t>quản</a:t>
            </a:r>
            <a:r>
              <a:rPr lang="en-GB" dirty="0"/>
              <a:t> </a:t>
            </a:r>
            <a:r>
              <a:rPr lang="en-GB" dirty="0" err="1"/>
              <a:t>trị</a:t>
            </a:r>
            <a:r>
              <a:rPr lang="en-GB" dirty="0"/>
              <a:t> </a:t>
            </a:r>
            <a:r>
              <a:rPr lang="en-GB" dirty="0" err="1"/>
              <a:t>viên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29968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739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13718"/>
            <a:ext cx="9905998" cy="664182"/>
          </a:xfrm>
        </p:spPr>
        <p:txBody>
          <a:bodyPr/>
          <a:lstStyle/>
          <a:p>
            <a:pPr algn="ctr"/>
            <a:r>
              <a:rPr lang="en-GB" dirty="0" err="1"/>
              <a:t>Cơ</a:t>
            </a:r>
            <a:r>
              <a:rPr lang="en-GB" dirty="0"/>
              <a:t> </a:t>
            </a:r>
            <a:r>
              <a:rPr lang="en-GB" dirty="0" err="1"/>
              <a:t>sở</a:t>
            </a:r>
            <a:r>
              <a:rPr lang="en-GB" dirty="0"/>
              <a:t> </a:t>
            </a:r>
            <a:r>
              <a:rPr lang="en-GB" dirty="0" err="1"/>
              <a:t>dữ</a:t>
            </a:r>
            <a:r>
              <a:rPr lang="en-GB" dirty="0"/>
              <a:t> </a:t>
            </a:r>
            <a:r>
              <a:rPr lang="en-GB" dirty="0" err="1"/>
              <a:t>liêu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hê</a:t>
            </a:r>
            <a:r>
              <a:rPr lang="en-GB" dirty="0"/>
              <a:t> </a:t>
            </a:r>
            <a:r>
              <a:rPr lang="en-GB" dirty="0" err="1"/>
              <a:t>thống</a:t>
            </a:r>
            <a:endParaRPr lang="en-GB" dirty="0"/>
          </a:p>
        </p:txBody>
      </p:sp>
      <p:pic>
        <p:nvPicPr>
          <p:cNvPr id="4" name="image39.png" descr="https://lh3.googleusercontent.com/FokGXpDDvobEXBCGV16OCPVVg0K6hvhb5XzRwHXCgURSe0H3hhQ1H4O4QQ5zyF4-86WVs3CocysC5ocnUCidmJJVC3ea_EftLaCgNtMFfVizvkcB4og0JK44Wru-suE3BTI5Nshwj1iylDukeQ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562224" y="1106817"/>
            <a:ext cx="7064376" cy="536985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71572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275</TotalTime>
  <Words>901</Words>
  <Application>Microsoft Office PowerPoint</Application>
  <PresentationFormat>Widescreen</PresentationFormat>
  <Paragraphs>111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Unicode MS</vt:lpstr>
      <vt:lpstr>Calibri</vt:lpstr>
      <vt:lpstr>Trebuchet MS</vt:lpstr>
      <vt:lpstr>Tw Cen MT</vt:lpstr>
      <vt:lpstr>Circuit</vt:lpstr>
      <vt:lpstr>Cho thuê và quản lý phòng dành cho khởi nghiệp </vt:lpstr>
      <vt:lpstr>Nội dung</vt:lpstr>
      <vt:lpstr>Đặt vấn đề</vt:lpstr>
      <vt:lpstr>Lựa chọn giải pháp</vt:lpstr>
      <vt:lpstr>Các đối tượng sử dụng hê thống</vt:lpstr>
      <vt:lpstr>Chức năng của khách vãng lai</vt:lpstr>
      <vt:lpstr>Chức năng dành cho khách thành viên</vt:lpstr>
      <vt:lpstr>Chức năng dành cho quản trị viên</vt:lpstr>
      <vt:lpstr>Cơ sở dữ liêu trong hê thống</vt:lpstr>
      <vt:lpstr>Kết luẬN</vt:lpstr>
      <vt:lpstr>Phần mở rộng</vt:lpstr>
      <vt:lpstr>Cảm ơn mọi người  đã theo dõi và lắng nghe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 thuê và quản lý phòng dành cho khởi nghiệp </dc:title>
  <dc:creator>Huyền Thu Đặng</dc:creator>
  <cp:lastModifiedBy>Huyền Thu Đặng</cp:lastModifiedBy>
  <cp:revision>108</cp:revision>
  <dcterms:created xsi:type="dcterms:W3CDTF">2018-05-31T13:54:10Z</dcterms:created>
  <dcterms:modified xsi:type="dcterms:W3CDTF">2018-06-04T15:16:55Z</dcterms:modified>
</cp:coreProperties>
</file>