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9"/>
  </p:notesMasterIdLst>
  <p:sldIdLst>
    <p:sldId id="256" r:id="rId2"/>
    <p:sldId id="257" r:id="rId3"/>
    <p:sldId id="258" r:id="rId4"/>
    <p:sldId id="291" r:id="rId5"/>
    <p:sldId id="292" r:id="rId6"/>
    <p:sldId id="295" r:id="rId7"/>
    <p:sldId id="303" r:id="rId8"/>
    <p:sldId id="297" r:id="rId9"/>
    <p:sldId id="304" r:id="rId10"/>
    <p:sldId id="305" r:id="rId11"/>
    <p:sldId id="302" r:id="rId12"/>
    <p:sldId id="307" r:id="rId13"/>
    <p:sldId id="308" r:id="rId14"/>
    <p:sldId id="309" r:id="rId15"/>
    <p:sldId id="310" r:id="rId16"/>
    <p:sldId id="30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649AC-5037-41DD-A08F-72C2555F3F6C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44D31-C9CA-4EF0-B766-95A66754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44D31-C9CA-4EF0-B766-95A6675471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7627246-9A93-4A97-8165-564878EDAB03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732" y="6291822"/>
            <a:ext cx="4893958" cy="377825"/>
          </a:xfrm>
        </p:spPr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6265688"/>
            <a:ext cx="551167" cy="377825"/>
          </a:xfrm>
        </p:spPr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C7D9-79B7-4D8B-98AA-6C0B1472162A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4C35-CB21-4330-B4E3-8578C1071C41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5595-E422-40FA-8950-949C0FC92DF4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6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AE2-47E7-452D-B469-A374316D0C21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6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A72D-EFF2-413F-B617-58D258FDA4F4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0ED-06B2-47E5-93FE-11CD664BE490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2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7E4-9D81-434B-8AE8-726EA3D8E705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B421-48E6-49AB-A81A-86B42274BBAB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C8D6-BF38-4E3D-88C6-E7B8EEF956F7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62F4-95B0-4C94-9493-C238685759B4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7CE3-F56A-41CA-A879-AA2F6E0ABFF2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B862-9EC2-4A42-B9E5-5D814AB5A792}" type="datetime1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8568-112B-4CA4-B4B0-8961C2B3A271}" type="datetime1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262E-7459-440C-8F8B-474FEF225F92}" type="datetime1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18AE-2346-44D6-B0C1-606FD17FB2F9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1784-5793-4F0E-A4A5-F2A0069BC7FB}" type="datetime1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A4B320-9EF0-4566-91F9-AE67E1924F64}" type="datetime1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838" y="6321083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2017/05/26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7226" y="6321083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7A4A33-7458-4767-8DB3-6694785095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0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690990"/>
            <a:ext cx="7197726" cy="2421464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UVN Chim Bien Nang" panose="0209080305050A020404" pitchFamily="18" charset="0"/>
              </a:rPr>
              <a:t>Thực</a:t>
            </a:r>
            <a:r>
              <a:rPr lang="en-US" sz="4400" dirty="0">
                <a:latin typeface="UVN Chim Bien Nang" panose="0209080305050A020404" pitchFamily="18" charset="0"/>
              </a:rPr>
              <a:t> </a:t>
            </a:r>
            <a:r>
              <a:rPr lang="en-US" sz="4400" dirty="0" err="1">
                <a:latin typeface="UVN Chim Bien Nang" panose="0209080305050A020404" pitchFamily="18" charset="0"/>
              </a:rPr>
              <a:t>hành</a:t>
            </a:r>
            <a:br>
              <a:rPr lang="en-US" dirty="0">
                <a:latin typeface="UVN Chim Bien Nang" panose="0209080305050A020404" pitchFamily="18" charset="0"/>
              </a:rPr>
            </a:br>
            <a:r>
              <a:rPr lang="en-US" sz="5400" dirty="0">
                <a:solidFill>
                  <a:srgbClr val="FFFF00"/>
                </a:solidFill>
                <a:latin typeface="UVN Chim Bien Nang" panose="0209080305050A020404" pitchFamily="18" charset="0"/>
              </a:rPr>
              <a:t>CƠ SỞ LẬP TRÌNH</a:t>
            </a:r>
            <a:br>
              <a:rPr lang="en-US" sz="5400" dirty="0">
                <a:solidFill>
                  <a:srgbClr val="FFFF00"/>
                </a:solidFill>
                <a:latin typeface="UVN Chim Bien Nang" panose="0209080305050A0204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62399" y="3230880"/>
            <a:ext cx="7197726" cy="9753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endParaRPr lang="en-US" sz="3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77240" y="5198036"/>
            <a:ext cx="10382885" cy="86868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https://www.tutorialspoint.com/cprogramming/c_strings.htm</a:t>
            </a:r>
          </a:p>
        </p:txBody>
      </p:sp>
    </p:spTree>
    <p:extLst>
      <p:ext uri="{BB962C8B-B14F-4D97-AF65-F5344CB8AC3E}">
        <p14:creationId xmlns:p14="http://schemas.microsoft.com/office/powerpoint/2010/main" val="31525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–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756535"/>
            <a:ext cx="6574518" cy="247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65" y="2296477"/>
            <a:ext cx="3812028" cy="33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6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3815" y="2352040"/>
            <a:ext cx="4663438" cy="3085253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Declaring: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*pa; double 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char * pc; 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164" y="3722271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95057"/>
              </p:ext>
            </p:extLst>
          </p:nvPr>
        </p:nvGraphicFramePr>
        <p:xfrm>
          <a:off x="5666968" y="4488049"/>
          <a:ext cx="384047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0113FC5C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48382" y="372227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55961" y="3722271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</p:txBody>
      </p:sp>
      <p:sp>
        <p:nvSpPr>
          <p:cNvPr id="11" name="Circular Arrow 10"/>
          <p:cNvSpPr/>
          <p:nvPr/>
        </p:nvSpPr>
        <p:spPr>
          <a:xfrm rot="16200000" flipV="1">
            <a:off x="8686917" y="4637063"/>
            <a:ext cx="1837269" cy="1539241"/>
          </a:xfrm>
          <a:prstGeom prst="circularArrow">
            <a:avLst>
              <a:gd name="adj1" fmla="val 8887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58163" y="1786728"/>
            <a:ext cx="5810229" cy="193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= 11;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*pa;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pa = &amp;a;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37881" y="5048506"/>
            <a:ext cx="123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 </a:t>
            </a:r>
            <a:r>
              <a:rPr lang="en-US" sz="2000" i="1" dirty="0" err="1"/>
              <a:t>trỏ</a:t>
            </a:r>
            <a:r>
              <a:rPr lang="en-US" sz="2000" i="1" dirty="0"/>
              <a:t> </a:t>
            </a:r>
            <a:r>
              <a:rPr lang="en-US" sz="2000" i="1" dirty="0" err="1"/>
              <a:t>vào</a:t>
            </a:r>
            <a:r>
              <a:rPr lang="en-US" sz="2000" i="1" dirty="0"/>
              <a:t> </a:t>
            </a:r>
            <a:r>
              <a:rPr lang="en-US" sz="2000" i="1" dirty="0" err="1"/>
              <a:t>biến</a:t>
            </a:r>
            <a:r>
              <a:rPr lang="en-US" sz="2000" i="1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32778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9415" y="217723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51093"/>
              </p:ext>
            </p:extLst>
          </p:nvPr>
        </p:nvGraphicFramePr>
        <p:xfrm>
          <a:off x="6908219" y="2943015"/>
          <a:ext cx="384047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0113FC5C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89633" y="217723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7212" y="2177237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</p:txBody>
      </p:sp>
      <p:sp>
        <p:nvSpPr>
          <p:cNvPr id="11" name="Circular Arrow 10"/>
          <p:cNvSpPr/>
          <p:nvPr/>
        </p:nvSpPr>
        <p:spPr>
          <a:xfrm rot="16200000" flipV="1">
            <a:off x="9928168" y="3106877"/>
            <a:ext cx="1837269" cy="1539241"/>
          </a:xfrm>
          <a:prstGeom prst="circularArrow">
            <a:avLst>
              <a:gd name="adj1" fmla="val 8887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1" y="2628213"/>
            <a:ext cx="8058442" cy="348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= 11;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*pa;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 = &amp;a;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</a:p>
          <a:p>
            <a:pPr marL="0" indent="0">
              <a:buNone/>
            </a:pPr>
            <a:endParaRPr 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(“%p\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n”,pa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(“%d\n”,*pa)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7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</a:t>
            </a:r>
            <a:r>
              <a:rPr lang="en-US" dirty="0" err="1"/>
              <a:t>Lưu</a:t>
            </a:r>
            <a:r>
              <a:rPr lang="en-US" dirty="0"/>
              <a:t> ý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5175" y="223819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3509"/>
              </p:ext>
            </p:extLst>
          </p:nvPr>
        </p:nvGraphicFramePr>
        <p:xfrm>
          <a:off x="7273979" y="3003975"/>
          <a:ext cx="384047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11     7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0113FC5C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55393" y="223819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62972" y="2238197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</p:txBody>
      </p:sp>
      <p:sp>
        <p:nvSpPr>
          <p:cNvPr id="11" name="Circular Arrow 10"/>
          <p:cNvSpPr/>
          <p:nvPr/>
        </p:nvSpPr>
        <p:spPr>
          <a:xfrm rot="16200000" flipV="1">
            <a:off x="10293928" y="3167837"/>
            <a:ext cx="1837269" cy="1539241"/>
          </a:xfrm>
          <a:prstGeom prst="circularArrow">
            <a:avLst>
              <a:gd name="adj1" fmla="val 8887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74815" y="2466278"/>
                <a:ext cx="6690360" cy="16856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Thay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đổi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đổi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*pa = 7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⇔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= 7 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luôn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trỏ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trỏ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đâu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giữ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vùng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nhớ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nào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lệnh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scanf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qua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trỏ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5" y="2466278"/>
                <a:ext cx="6690360" cy="1685645"/>
              </a:xfrm>
              <a:prstGeom prst="rect">
                <a:avLst/>
              </a:prstGeom>
              <a:blipFill rotWithShape="0">
                <a:blip r:embed="rId2"/>
                <a:stretch>
                  <a:fillRect l="-638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/>
          <p:cNvSpPr/>
          <p:nvPr/>
        </p:nvSpPr>
        <p:spPr>
          <a:xfrm>
            <a:off x="9400620" y="2988343"/>
            <a:ext cx="261540" cy="44065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1080711" y="4132257"/>
                <a:ext cx="3868585" cy="16856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a;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*pa;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 = &amp;a;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scanf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(“%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d”,&amp;a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⇔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scanf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(“%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d”,pa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11" y="4132257"/>
                <a:ext cx="3868585" cy="1685645"/>
              </a:xfrm>
              <a:prstGeom prst="rect">
                <a:avLst/>
              </a:prstGeom>
              <a:blipFill rotWithShape="0">
                <a:blip r:embed="rId3"/>
                <a:stretch>
                  <a:fillRect l="-1260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86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997" y="206586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78335"/>
              </p:ext>
            </p:extLst>
          </p:nvPr>
        </p:nvGraphicFramePr>
        <p:xfrm>
          <a:off x="685801" y="2831645"/>
          <a:ext cx="3840479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0113FC5C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0113FC7D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0113FC5C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ppa</a:t>
                      </a:r>
                      <a:endParaRPr lang="en-US" i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7215" y="206586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4794" y="2065867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</p:txBody>
      </p:sp>
      <p:sp>
        <p:nvSpPr>
          <p:cNvPr id="11" name="Circular Arrow 10"/>
          <p:cNvSpPr/>
          <p:nvPr/>
        </p:nvSpPr>
        <p:spPr>
          <a:xfrm rot="16200000" flipV="1">
            <a:off x="3705750" y="2995507"/>
            <a:ext cx="1837269" cy="1539241"/>
          </a:xfrm>
          <a:prstGeom prst="circularArrow">
            <a:avLst>
              <a:gd name="adj1" fmla="val 8887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16200000" flipV="1">
            <a:off x="3736230" y="4450077"/>
            <a:ext cx="1837269" cy="1539241"/>
          </a:xfrm>
          <a:prstGeom prst="circularArrow">
            <a:avLst>
              <a:gd name="adj1" fmla="val 8887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626603" y="2065867"/>
            <a:ext cx="6202679" cy="4132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&amp;pa;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endParaRPr 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(“%p\n”,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(“%d\n”,*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???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Sai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(“%p\n”,*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???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trả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lời</a:t>
            </a:r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(“%d\n”,**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??? 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Tự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trả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lời</a:t>
            </a:r>
            <a:endParaRPr 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7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 –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997" y="206586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Address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95752"/>
              </p:ext>
            </p:extLst>
          </p:nvPr>
        </p:nvGraphicFramePr>
        <p:xfrm>
          <a:off x="685801" y="2831645"/>
          <a:ext cx="3992879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0124AF58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A[0]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0124AF62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A[1]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0124AF66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A[2]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0124AF94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A[9]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0113FC7D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0124AF58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pA</a:t>
                      </a:r>
                      <a:endParaRPr lang="en-US" i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7215" y="2065867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4794" y="2065867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</p:txBody>
      </p:sp>
      <p:sp>
        <p:nvSpPr>
          <p:cNvPr id="12" name="Circular Arrow 11"/>
          <p:cNvSpPr/>
          <p:nvPr/>
        </p:nvSpPr>
        <p:spPr>
          <a:xfrm rot="16045172" flipV="1">
            <a:off x="3249462" y="3267150"/>
            <a:ext cx="2957303" cy="2084838"/>
          </a:xfrm>
          <a:prstGeom prst="circularArrow">
            <a:avLst>
              <a:gd name="adj1" fmla="val 6432"/>
              <a:gd name="adj2" fmla="val 971989"/>
              <a:gd name="adj3" fmla="val 20457682"/>
              <a:gd name="adj4" fmla="val 10800000"/>
              <a:gd name="adj5" fmla="val 974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178232" y="2044460"/>
                <a:ext cx="6202679" cy="163319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A[10] = { … }; 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Khởi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tạo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mảng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*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Khai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báo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trỏ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endParaRPr lang="en-US" sz="2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A; 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//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trỏ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mảng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⇔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trỏ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A[0]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32" y="2044460"/>
                <a:ext cx="6202679" cy="1633195"/>
              </a:xfrm>
              <a:prstGeom prst="rect">
                <a:avLst/>
              </a:prstGeom>
              <a:blipFill rotWithShape="0">
                <a:blip r:embed="rId2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178232" y="3627576"/>
                <a:ext cx="5815648" cy="163319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Truy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mảng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qua con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trỏ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endParaRPr lang="en-US" sz="2000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A[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⇔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*(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⇔ </m:t>
                    </m:r>
                  </m:oMath>
                </a14:m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⇔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sz="2000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</a:t>
                </a:r>
                <a:r>
                  <a:rPr lang="en-US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u="sng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Lưu</a:t>
                </a:r>
                <a:r>
                  <a:rPr lang="en-US" sz="2000" u="sng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ý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*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ưu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tiên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+)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32" y="3627576"/>
                <a:ext cx="5815648" cy="1633195"/>
              </a:xfrm>
              <a:prstGeom prst="rect">
                <a:avLst/>
              </a:prstGeom>
              <a:blipFill rotWithShape="0">
                <a:blip r:embed="rId3"/>
                <a:stretch>
                  <a:fillRect l="-1047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6178232" y="5078892"/>
            <a:ext cx="5651050" cy="163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+ 2), *</a:t>
            </a:r>
            <a:r>
              <a:rPr lang="en-US" sz="20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271873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427983"/>
            <a:ext cx="7827659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2017/05/26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FAB0F-6FF2-469B-9F09-AA876A450198}"/>
              </a:ext>
            </a:extLst>
          </p:cNvPr>
          <p:cNvSpPr/>
          <p:nvPr/>
        </p:nvSpPr>
        <p:spPr>
          <a:xfrm>
            <a:off x="1095469" y="803933"/>
            <a:ext cx="70807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A[100];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 = A;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kich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thuoc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i=0; i&lt;na;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"A[%d]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      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FD2BE-BC11-483E-853E-3F9D247B349F}"/>
              </a:ext>
            </a:extLst>
          </p:cNvPr>
          <p:cNvSpPr/>
          <p:nvPr/>
        </p:nvSpPr>
        <p:spPr>
          <a:xfrm>
            <a:off x="6711282" y="32978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vua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j=0; j&lt;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nb-NO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,        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64603-DF0C-4280-AC1B-CA00BA71C8B4}"/>
              </a:ext>
            </a:extLst>
          </p:cNvPr>
          <p:cNvSpPr/>
          <p:nvPr/>
        </p:nvSpPr>
        <p:spPr>
          <a:xfrm>
            <a:off x="9460523" y="4590477"/>
            <a:ext cx="1078523" cy="4504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9979-146C-4CB1-9C39-374837DED674}"/>
              </a:ext>
            </a:extLst>
          </p:cNvPr>
          <p:cNvSpPr/>
          <p:nvPr/>
        </p:nvSpPr>
        <p:spPr>
          <a:xfrm>
            <a:off x="3575677" y="5211486"/>
            <a:ext cx="1078523" cy="4504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4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1" y="2727960"/>
            <a:ext cx="2362199" cy="145626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THE 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your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Duy – K12</a:t>
            </a:r>
          </a:p>
          <a:p>
            <a:pPr lvl="1"/>
            <a:r>
              <a:rPr lang="en-US" sz="2000" dirty="0"/>
              <a:t>Email: nmduy881994@gmail.com</a:t>
            </a:r>
            <a:endParaRPr lang="en-US" sz="2200" dirty="0"/>
          </a:p>
          <a:p>
            <a:r>
              <a:rPr lang="en-US" sz="2400" dirty="0" err="1"/>
              <a:t>Thiều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Trân</a:t>
            </a:r>
            <a:r>
              <a:rPr lang="en-US" sz="2400" dirty="0"/>
              <a:t> – K12</a:t>
            </a:r>
          </a:p>
          <a:p>
            <a:pPr lvl="1"/>
            <a:r>
              <a:rPr lang="en-US" sz="2200" dirty="0"/>
              <a:t>Email: thieubaotran@gmail.com</a:t>
            </a:r>
          </a:p>
          <a:p>
            <a:r>
              <a:rPr lang="en-US" sz="2400" dirty="0"/>
              <a:t>Title: [CSLT]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008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2D Array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Declaring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Initializing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Accessing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Exercises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PDF)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–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48080"/>
              </p:ext>
            </p:extLst>
          </p:nvPr>
        </p:nvGraphicFramePr>
        <p:xfrm>
          <a:off x="664425" y="3819567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97131" y="3283385"/>
            <a:ext cx="88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[ 5 ]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479" y="4390240"/>
            <a:ext cx="3004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1D Array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37208"/>
              </p:ext>
            </p:extLst>
          </p:nvPr>
        </p:nvGraphicFramePr>
        <p:xfrm>
          <a:off x="5341214" y="2694245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02027"/>
              </p:ext>
            </p:extLst>
          </p:nvPr>
        </p:nvGraphicFramePr>
        <p:xfrm>
          <a:off x="5341214" y="3450571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08125"/>
              </p:ext>
            </p:extLst>
          </p:nvPr>
        </p:nvGraphicFramePr>
        <p:xfrm>
          <a:off x="5341214" y="4206897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29067"/>
              </p:ext>
            </p:extLst>
          </p:nvPr>
        </p:nvGraphicFramePr>
        <p:xfrm>
          <a:off x="5341214" y="4963223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83704" y="5738122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974"/>
              </p:ext>
            </p:extLst>
          </p:nvPr>
        </p:nvGraphicFramePr>
        <p:xfrm>
          <a:off x="9137460" y="3274020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91858"/>
              </p:ext>
            </p:extLst>
          </p:nvPr>
        </p:nvGraphicFramePr>
        <p:xfrm>
          <a:off x="9137460" y="3644860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4396"/>
              </p:ext>
            </p:extLst>
          </p:nvPr>
        </p:nvGraphicFramePr>
        <p:xfrm>
          <a:off x="9137460" y="4021243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54999"/>
              </p:ext>
            </p:extLst>
          </p:nvPr>
        </p:nvGraphicFramePr>
        <p:xfrm>
          <a:off x="9137460" y="4384675"/>
          <a:ext cx="1950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30191" y="2662718"/>
            <a:ext cx="88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[ 5 ]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30191" y="3424224"/>
            <a:ext cx="88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[ 5 ]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0191" y="4185730"/>
            <a:ext cx="88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[ 5 ]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30191" y="4947236"/>
            <a:ext cx="88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[ 5 ]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445" y="5738122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43341" y="2703125"/>
            <a:ext cx="133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[ 4 ][ 5 ]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426733" y="3803590"/>
            <a:ext cx="640080" cy="3873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904015" y="3803590"/>
            <a:ext cx="640080" cy="3873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–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7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[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] [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];	</a:t>
            </a:r>
            <a:endParaRPr lang="en-US" sz="2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1" y="2892785"/>
            <a:ext cx="10131425" cy="1547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</a:p>
          <a:p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0140" y="4690109"/>
            <a:ext cx="2573214" cy="1012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a[2][3];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float b[6][4];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808913" y="4518660"/>
            <a:ext cx="2539047" cy="130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 = 100;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a[n][10];</a:t>
            </a:r>
          </a:p>
        </p:txBody>
      </p:sp>
      <p:sp>
        <p:nvSpPr>
          <p:cNvPr id="8" name="&quot;No&quot; Symbol 7"/>
          <p:cNvSpPr/>
          <p:nvPr/>
        </p:nvSpPr>
        <p:spPr>
          <a:xfrm>
            <a:off x="7084279" y="4861558"/>
            <a:ext cx="669684" cy="669684"/>
          </a:xfrm>
          <a:prstGeom prst="noSmoking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1537189" y="4861558"/>
            <a:ext cx="664555" cy="664555"/>
          </a:xfrm>
          <a:prstGeom prst="donut">
            <a:avLst>
              <a:gd name="adj" fmla="val 1717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2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–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1" y="2552654"/>
            <a:ext cx="10131425" cy="1623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</a:p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  <a:p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endParaRPr lang="en-US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61698" y="4706250"/>
            <a:ext cx="2261667" cy="69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a[2][3] = {1, 2};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45636" y="4700359"/>
            <a:ext cx="2604644" cy="69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b[2][2] = {1,2,3,4};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29574" y="4694467"/>
            <a:ext cx="2310894" cy="69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c[ ][2] = {1,2,3}; 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32853"/>
              </p:ext>
            </p:extLst>
          </p:nvPr>
        </p:nvGraphicFramePr>
        <p:xfrm>
          <a:off x="1021141" y="5399190"/>
          <a:ext cx="13615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13500"/>
              </p:ext>
            </p:extLst>
          </p:nvPr>
        </p:nvGraphicFramePr>
        <p:xfrm>
          <a:off x="7015072" y="5390626"/>
          <a:ext cx="93989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9325966" y="4694466"/>
            <a:ext cx="2280423" cy="69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d[2][3] = { }; 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39471"/>
              </p:ext>
            </p:extLst>
          </p:nvPr>
        </p:nvGraphicFramePr>
        <p:xfrm>
          <a:off x="9605260" y="5388519"/>
          <a:ext cx="149795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685801" y="1801352"/>
            <a:ext cx="10131425" cy="674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Syntax 1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[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] [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] = {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} ;	</a:t>
            </a:r>
            <a:endParaRPr lang="en-US" sz="2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32109"/>
              </p:ext>
            </p:extLst>
          </p:nvPr>
        </p:nvGraphicFramePr>
        <p:xfrm>
          <a:off x="4153275" y="5399665"/>
          <a:ext cx="9101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07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–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2017/05/26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1" y="2552654"/>
            <a:ext cx="10131425" cy="1623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87283" y="4346871"/>
            <a:ext cx="3644153" cy="69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a[3][3] = {{1}, { }, {2,3}};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28789"/>
              </p:ext>
            </p:extLst>
          </p:nvPr>
        </p:nvGraphicFramePr>
        <p:xfrm>
          <a:off x="5628591" y="5045092"/>
          <a:ext cx="13615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685801" y="1801352"/>
            <a:ext cx="11247119" cy="674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Syntax 2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[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] [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] = { {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1} , {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2}, … } ;	</a:t>
            </a:r>
            <a:endParaRPr lang="en-US" sz="20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4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–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1" y="2065867"/>
            <a:ext cx="10131425" cy="1623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sz="21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1" y="3522134"/>
            <a:ext cx="4070872" cy="69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a[3][3] = {{0,1}, {1}, {2,3,8}};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5046"/>
              </p:ext>
            </p:extLst>
          </p:nvPr>
        </p:nvGraphicFramePr>
        <p:xfrm>
          <a:off x="1827109" y="4220355"/>
          <a:ext cx="13615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756673" y="4074074"/>
            <a:ext cx="2225039" cy="1389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a[0][1] = 1</a:t>
            </a:r>
          </a:p>
          <a:p>
            <a:pPr marL="0" indent="0" algn="ctr">
              <a:buFont typeface="Arial"/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a[1][0] = 1</a:t>
            </a:r>
          </a:p>
          <a:p>
            <a:pPr marL="0" indent="0" algn="ctr">
              <a:buFont typeface="Arial"/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a[2][2] = 8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009913" y="4575330"/>
            <a:ext cx="640080" cy="3873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–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2017/05/26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4A33-7458-4767-8DB3-66947850957D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461759" cy="3903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72" y="2670810"/>
            <a:ext cx="3634441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2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6223</TotalTime>
  <Words>1207</Words>
  <Application>Microsoft Office PowerPoint</Application>
  <PresentationFormat>Widescreen</PresentationFormat>
  <Paragraphs>292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UVN Chim Bien Nang</vt:lpstr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Celestial</vt:lpstr>
      <vt:lpstr>Thực hành CƠ SỞ LẬP TRÌNH </vt:lpstr>
      <vt:lpstr>for your information</vt:lpstr>
      <vt:lpstr>contents</vt:lpstr>
      <vt:lpstr>2D Array – mảng 2 chiều</vt:lpstr>
      <vt:lpstr>Declaring – khai báo</vt:lpstr>
      <vt:lpstr>initializing – khởi tạo </vt:lpstr>
      <vt:lpstr>initializing – khởi tạo </vt:lpstr>
      <vt:lpstr>Accessing – truy xuất phần tử</vt:lpstr>
      <vt:lpstr>Accessing – Nhập mảng 2 chiều</vt:lpstr>
      <vt:lpstr>Accessing – Xuất mảng 2 chiều</vt:lpstr>
      <vt:lpstr>Pointers – con trỏ</vt:lpstr>
      <vt:lpstr>Pointers – in giá trị con trỏ</vt:lpstr>
      <vt:lpstr>Pointers – Lưu ý</vt:lpstr>
      <vt:lpstr>Pointers – Con trỏ cấp 2</vt:lpstr>
      <vt:lpstr>Pointers and ARRAY – con trỏ và mảng</vt:lpstr>
      <vt:lpstr>PowerPoint Presentation</vt:lpstr>
      <vt:lpstr>THE END</vt:lpstr>
    </vt:vector>
  </TitlesOfParts>
  <Company>国立大学法人東京農工大学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CƠ SỞ LẬP TRÌNH</dc:title>
  <dc:creator>Manh Duy Nguyen</dc:creator>
  <cp:lastModifiedBy>Bảo Trân Thiều</cp:lastModifiedBy>
  <cp:revision>198</cp:revision>
  <dcterms:created xsi:type="dcterms:W3CDTF">2017-03-16T08:11:47Z</dcterms:created>
  <dcterms:modified xsi:type="dcterms:W3CDTF">2018-05-10T09:18:19Z</dcterms:modified>
</cp:coreProperties>
</file>