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-15686"/>
            <a:ext cx="12192000" cy="687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24735" y="748358"/>
            <a:ext cx="1224147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111862" y="1982497"/>
            <a:ext cx="11950073" cy="154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520051" y="3692522"/>
            <a:ext cx="5888328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311864" y="1346771"/>
            <a:ext cx="1079340" cy="192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787220" y="1333194"/>
            <a:ext cx="1066409" cy="23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216025" y="1340306"/>
            <a:ext cx="1066410" cy="192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429758" y="3327265"/>
            <a:ext cx="6946644" cy="136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-24736" y="-254158"/>
            <a:ext cx="12241470" cy="23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111862" y="6714085"/>
            <a:ext cx="12380137" cy="154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4482207" y="4429350"/>
            <a:ext cx="4720702" cy="136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7080760" y="4410451"/>
            <a:ext cx="4720701" cy="17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501513" y="4322629"/>
            <a:ext cx="6852397" cy="154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Moses Chege</cp:lastModifiedBy>
  <cp:revision>2</cp:revision>
  <dcterms:created xsi:type="dcterms:W3CDTF">2023-03-23T03:22:23Z</dcterms:created>
  <dcterms:modified xsi:type="dcterms:W3CDTF">2025-09-11T10:11:09Z</dcterms:modified>
</cp:coreProperties>
</file>