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7"/>
  </p:normalViewPr>
  <p:slideViewPr>
    <p:cSldViewPr snapToGrid="0" snapToObjects="1">
      <p:cViewPr varScale="1">
        <p:scale>
          <a:sx n="74" d="100"/>
          <a:sy n="74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E4A-7161-D144-8D92-5D2DCCC1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FCCD-63BD-D447-83A9-644B72BAC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78C-3438-0343-AF9D-E524AF1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8E58-C9F0-8841-B641-7E9FB819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FB1C-B937-234D-8EC3-BE83DFFA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D12-EE03-DE4E-926F-6D5C912A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DD53-9EBF-7745-B95F-2D0489D5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FCF1-61FF-534A-85E5-A44351CF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451F-7196-1C42-8B9D-0F179AB3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3ADB-8000-2B4E-B28E-01D10E7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537B-EB05-D649-A86E-0B3DF0D50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009-4E64-164E-B305-00BCCF92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6FA7-748F-714D-B466-2D315E7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EE5B-6085-9845-A9F0-7A48735C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1C51-91CA-7349-8DD0-D16DB0C9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6297-A0BE-6D45-A238-717651F3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CB17-60C6-A94A-B54B-EA171543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BD3F-88DF-484B-81FB-3809EFBF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F78A-5198-7048-814E-8CAB18B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1E3D-D3E0-3A4D-9E7D-8995584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E631-195A-0543-8727-678A3BF5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9F8B-71CB-B245-8C5D-6FBB34AC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DF2A-9BA9-AC44-B5D1-D8D7820A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2F74-B61D-C442-9E63-FA3E5846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5ABD-C320-534C-B07C-FF947AA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892F-EDD9-3E4D-831F-14003134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C866-9A11-FE48-8DC3-FF476E894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A4CE-23C9-5B4C-8358-3EC9A8921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009A-BF79-9141-ACD9-B7BBD6CF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1141F-30B4-0C4B-9202-204543D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5701-D5CD-7649-9062-C90BB5CD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EB35-F04C-2845-A1D7-4889601A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29A9-60FC-D54F-94CE-239CE731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47E33-4140-E649-BBFB-EF7D50FA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45D0-F937-B746-99BE-2E24C47B2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E77B5-B1EC-1D47-A2F4-769DF351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E4451-DC07-EE49-9726-FED631F3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AE4FF-2A62-7C4C-8D55-B5DCE0F8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839E3-5C3B-CF41-987E-7122331B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355-7790-064E-B7BC-C24F5EE2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7103-8B22-AA4F-A4E6-B2738C63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E8CC5-B171-A048-AD0A-147854CF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8E53-619B-374A-A127-8B951D6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5E916-E528-064F-A321-04937A4A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45782-6A9F-B441-98E3-8A951D4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3D69-EDAF-C74B-BE47-66DB0FB7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63F5-D97F-5D4A-AC91-29AB1977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DCB6-42EF-5F48-AB5E-FF1E3C29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84A3-4F3C-5148-A11C-1869DF6F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148F5-C5A4-0243-B8CA-70B3DC83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C196-1625-6E4D-A59C-ACED06FB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E8B6-C77F-3F43-B420-CCAD03B8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40A7-3449-FC44-9C6A-00E46A5B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5BC68-0004-F349-A854-B259AB2A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BE8CB-C5E2-2C41-B3A0-94D2A694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2E8E-DEED-4F48-BF37-4C01BEDA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04CD-E703-5543-BA83-2C9B3673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16AF-E791-E942-9BF0-DD10F00F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99DDC-4D7C-B84C-98F8-D34A9836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C7081-E2AC-BE47-B5D4-9BB6B88D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F924-E00F-5E45-9C17-79B857770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0E79-FB36-4F42-9A1F-F6D347C7E20C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B3D2-AA86-C446-9079-4FE2592A1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56B9-8291-A041-BD8B-59AA3CF1E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2A35-FE84-334E-8C6B-F5347C69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0416-7828-E94F-95F3-F0638C73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Serverless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055F-9884-DB4D-8F0F-B3C7A44D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59151" cy="3811588"/>
          </a:xfrm>
        </p:spPr>
        <p:txBody>
          <a:bodyPr/>
          <a:lstStyle/>
          <a:p>
            <a:r>
              <a:rPr lang="en-US" dirty="0"/>
              <a:t>Modern cloud architectures allow rapid deployment of code and data into running production infrastructure components with no need to define and maintain a traditional infrastructure</a:t>
            </a:r>
          </a:p>
          <a:p>
            <a:r>
              <a:rPr lang="en-US" dirty="0"/>
              <a:t>All components are elastic and scale up or down according to demand with the ability to establish ceilings if required.</a:t>
            </a:r>
          </a:p>
          <a:p>
            <a:r>
              <a:rPr lang="en-US" dirty="0"/>
              <a:t>Charges only accrue for actual storage at rest (not provisioned), actual memory and CPU consumed, and actual data transferred out.</a:t>
            </a:r>
          </a:p>
          <a:p>
            <a:r>
              <a:rPr lang="en-US" dirty="0"/>
              <a:t>An idle application only accrues charges for data at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C1540F-642A-9E40-BAFE-EDB33CB96E7F}"/>
              </a:ext>
            </a:extLst>
          </p:cNvPr>
          <p:cNvSpPr/>
          <p:nvPr/>
        </p:nvSpPr>
        <p:spPr>
          <a:xfrm>
            <a:off x="6205137" y="1497496"/>
            <a:ext cx="5618019" cy="396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B2EA4-F73E-B446-9D76-00ED2E21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5241" y="5232825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AWS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034C0-F223-7042-BCB0-11B4D9379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37" y="1333306"/>
            <a:ext cx="399410" cy="399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F46DE-2E77-824E-8F67-BA6C4F68FD7B}"/>
              </a:ext>
            </a:extLst>
          </p:cNvPr>
          <p:cNvSpPr txBox="1"/>
          <p:nvPr/>
        </p:nvSpPr>
        <p:spPr>
          <a:xfrm>
            <a:off x="6477499" y="274452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S3 Bucket</a:t>
            </a:r>
          </a:p>
          <a:p>
            <a:pPr algn="ctr"/>
            <a:r>
              <a:rPr lang="en-US" sz="800" b="1" dirty="0"/>
              <a:t>Static Content</a:t>
            </a:r>
            <a:endParaRPr 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35A39-27F1-BA4C-BB57-F464B355D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69" y="2183319"/>
            <a:ext cx="503140" cy="521774"/>
          </a:xfrm>
          <a:prstGeom prst="rect">
            <a:avLst/>
          </a:prstGeom>
        </p:spPr>
      </p:pic>
      <p:sp>
        <p:nvSpPr>
          <p:cNvPr id="10" name="Line Callout 1 9">
            <a:extLst>
              <a:ext uri="{FF2B5EF4-FFF2-40B4-BE49-F238E27FC236}">
                <a16:creationId xmlns:a16="http://schemas.microsoft.com/office/drawing/2014/main" id="{4E44A9AD-CC63-5A4D-8D1A-E07EE8DABDDE}"/>
              </a:ext>
            </a:extLst>
          </p:cNvPr>
          <p:cNvSpPr/>
          <p:nvPr/>
        </p:nvSpPr>
        <p:spPr>
          <a:xfrm>
            <a:off x="7508573" y="1693282"/>
            <a:ext cx="1947672" cy="1003375"/>
          </a:xfrm>
          <a:prstGeom prst="borderCallout1">
            <a:avLst>
              <a:gd name="adj1" fmla="val 62479"/>
              <a:gd name="adj2" fmla="val -3638"/>
              <a:gd name="adj3" fmla="val 72082"/>
              <a:gd name="adj4" fmla="val -232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 store than can act as an infinitely scalable web server for static content: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index.html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styles.css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code.js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Replaces: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6E5BB-396F-0C40-8C1D-5AE5FD014617}"/>
              </a:ext>
            </a:extLst>
          </p:cNvPr>
          <p:cNvSpPr txBox="1"/>
          <p:nvPr/>
        </p:nvSpPr>
        <p:spPr>
          <a:xfrm>
            <a:off x="6526257" y="3882900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896F5-300B-644C-B15C-604A2DA2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57" y="3202292"/>
            <a:ext cx="543639" cy="564959"/>
          </a:xfrm>
          <a:prstGeom prst="rect">
            <a:avLst/>
          </a:prstGeom>
        </p:spPr>
      </p:pic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0ED743A-F375-0440-985A-5E63A9E6F3EE}"/>
              </a:ext>
            </a:extLst>
          </p:cNvPr>
          <p:cNvSpPr/>
          <p:nvPr/>
        </p:nvSpPr>
        <p:spPr>
          <a:xfrm>
            <a:off x="7438345" y="4086767"/>
            <a:ext cx="2017899" cy="1139646"/>
          </a:xfrm>
          <a:prstGeom prst="borderCallout1">
            <a:avLst>
              <a:gd name="adj1" fmla="val 32456"/>
              <a:gd name="adj2" fmla="val -5516"/>
              <a:gd name="adj3" fmla="val 7521"/>
              <a:gd name="adj4" fmla="val -2838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Serverless container service with infinite scale accessible via REST API for server-side code components: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getMovieInfo.py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node.js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C#, Java, Python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Replaces:  flask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CF30EB-4B95-7F4B-B7E0-9818FE87B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84" y="3207693"/>
            <a:ext cx="543466" cy="6019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0349F-FA7F-F94C-A572-A6936DE55625}"/>
              </a:ext>
            </a:extLst>
          </p:cNvPr>
          <p:cNvSpPr txBox="1"/>
          <p:nvPr/>
        </p:nvSpPr>
        <p:spPr>
          <a:xfrm>
            <a:off x="9445741" y="3813867"/>
            <a:ext cx="894752" cy="3579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8A17C-029C-5746-9355-5C98A075534E}"/>
              </a:ext>
            </a:extLst>
          </p:cNvPr>
          <p:cNvSpPr txBox="1"/>
          <p:nvPr/>
        </p:nvSpPr>
        <p:spPr>
          <a:xfrm>
            <a:off x="10331349" y="3841295"/>
            <a:ext cx="785969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Movie_metadata</a:t>
            </a:r>
            <a:r>
              <a:rPr lang="en-US" sz="800" b="1" dirty="0"/>
              <a:t> table</a:t>
            </a:r>
            <a:endParaRPr lang="en-US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A36A3B-6A19-804F-BA72-81F65AB2B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78" y="3243876"/>
            <a:ext cx="487309" cy="479320"/>
          </a:xfrm>
          <a:prstGeom prst="rect">
            <a:avLst/>
          </a:prstGeom>
        </p:spPr>
      </p:pic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B45F9FAA-C241-4940-876B-A218D43A778B}"/>
              </a:ext>
            </a:extLst>
          </p:cNvPr>
          <p:cNvSpPr/>
          <p:nvPr/>
        </p:nvSpPr>
        <p:spPr>
          <a:xfrm>
            <a:off x="9994151" y="1691245"/>
            <a:ext cx="1607332" cy="1325473"/>
          </a:xfrm>
          <a:prstGeom prst="borderCallout1">
            <a:avLst>
              <a:gd name="adj1" fmla="val 51188"/>
              <a:gd name="adj2" fmla="val -6277"/>
              <a:gd name="adj3" fmla="val 106052"/>
              <a:gd name="adj4" fmla="val -126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NoSQL key-based document store accessible via REST API with infinite scale.  Select and pay for a target throughput of reads and writes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Replaces: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mongodb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BDC72-1FE3-B941-8ED9-116307F70EF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090396" y="3484772"/>
            <a:ext cx="2530988" cy="239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3C331A-3B36-FC4E-AD17-45101673BE9B}"/>
              </a:ext>
            </a:extLst>
          </p:cNvPr>
          <p:cNvSpPr txBox="1"/>
          <p:nvPr/>
        </p:nvSpPr>
        <p:spPr>
          <a:xfrm>
            <a:off x="8069282" y="3324388"/>
            <a:ext cx="685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 GET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74054F-8AD7-FC4C-835A-99ED9D58F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17" y="2330897"/>
            <a:ext cx="489131" cy="489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9DFE56-8AB9-A444-B876-F45EE0CE8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46" y="3574438"/>
            <a:ext cx="479271" cy="7315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C13BD1-807A-F445-9ACE-FB34C0A3E57E}"/>
              </a:ext>
            </a:extLst>
          </p:cNvPr>
          <p:cNvSpPr txBox="1"/>
          <p:nvPr/>
        </p:nvSpPr>
        <p:spPr>
          <a:xfrm>
            <a:off x="4637364" y="4352819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mobile 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F788C-ABB3-A649-A661-A33D09B68BE2}"/>
              </a:ext>
            </a:extLst>
          </p:cNvPr>
          <p:cNvSpPr txBox="1"/>
          <p:nvPr/>
        </p:nvSpPr>
        <p:spPr>
          <a:xfrm>
            <a:off x="4583065" y="2861271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A272036-7084-2846-9BBA-5FFED37915ED}"/>
              </a:ext>
            </a:extLst>
          </p:cNvPr>
          <p:cNvCxnSpPr>
            <a:cxnSpLocks/>
            <a:stCxn id="9" idx="0"/>
            <a:endCxn id="21" idx="0"/>
          </p:cNvCxnSpPr>
          <p:nvPr/>
        </p:nvCxnSpPr>
        <p:spPr>
          <a:xfrm rot="16200000" flipH="1" flipV="1">
            <a:off x="5929872" y="1463230"/>
            <a:ext cx="147578" cy="1587756"/>
          </a:xfrm>
          <a:prstGeom prst="bentConnector3">
            <a:avLst>
              <a:gd name="adj1" fmla="val -15490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78AE38-B311-8A42-803E-C895DEF7AE19}"/>
              </a:ext>
            </a:extLst>
          </p:cNvPr>
          <p:cNvSpPr txBox="1"/>
          <p:nvPr/>
        </p:nvSpPr>
        <p:spPr>
          <a:xfrm>
            <a:off x="5387249" y="1835506"/>
            <a:ext cx="685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Get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E35CAE3-C4DE-6940-82CD-BB9B81328423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5454348" y="2575463"/>
            <a:ext cx="1092409" cy="909309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A88D9F4-9EB9-B148-B95A-D983BD866904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5454617" y="3484772"/>
            <a:ext cx="1092140" cy="45542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2193-B0D4-784F-8323-1858E6C8C539}"/>
              </a:ext>
            </a:extLst>
          </p:cNvPr>
          <p:cNvSpPr txBox="1"/>
          <p:nvPr/>
        </p:nvSpPr>
        <p:spPr>
          <a:xfrm>
            <a:off x="5627334" y="3279624"/>
            <a:ext cx="483781" cy="4157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 GET</a:t>
            </a:r>
          </a:p>
        </p:txBody>
      </p:sp>
    </p:spTree>
    <p:extLst>
      <p:ext uri="{BB962C8B-B14F-4D97-AF65-F5344CB8AC3E}">
        <p14:creationId xmlns:p14="http://schemas.microsoft.com/office/powerpoint/2010/main" val="340688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AWS Serverless Architecture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Overview</dc:title>
  <dc:creator>Stover McIlwain</dc:creator>
  <cp:lastModifiedBy>Stover McIlwain</cp:lastModifiedBy>
  <cp:revision>8</cp:revision>
  <dcterms:created xsi:type="dcterms:W3CDTF">2018-03-11T02:38:11Z</dcterms:created>
  <dcterms:modified xsi:type="dcterms:W3CDTF">2018-03-11T03:43:29Z</dcterms:modified>
</cp:coreProperties>
</file>