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59" r:id="rId4"/>
    <p:sldId id="297" r:id="rId5"/>
    <p:sldId id="298" r:id="rId6"/>
    <p:sldId id="299" r:id="rId7"/>
    <p:sldId id="300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5C9C2"/>
    <a:srgbClr val="2B1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 autoAdjust="0"/>
  </p:normalViewPr>
  <p:slideViewPr>
    <p:cSldViewPr>
      <p:cViewPr>
        <p:scale>
          <a:sx n="77" d="100"/>
          <a:sy n="77" d="100"/>
        </p:scale>
        <p:origin x="124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721D3-3426-4BB8-9B7B-36C1581615E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5447-4CB5-4469-9CD3-D39F1F90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5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Image" r:id="rId3" imgW="7606349" imgH="6095238" progId="Photoshop.Image.6">
                  <p:embed/>
                </p:oleObj>
              </mc:Choice>
              <mc:Fallback>
                <p:oleObj name="Image" r:id="rId3" imgW="7606349" imgH="6095238" progId="Photoshop.Image.6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630D1C75-25F9-4DBC-8602-2CABA0AC82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71CBF-4A77-4124-84F8-732CCCEF8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BBB8D-2E95-4557-9CDB-37A40915A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4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A651F12-9BCE-430E-A560-A966E2B42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F6192-A1AC-4E56-B402-83DCE4471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E10BF-F676-435D-B0A0-2BA35F471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3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3F63E-F617-4978-A6B7-BEF75F1A7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C0AB1-FBA8-4BA9-9ADA-6C21EB11E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F3B29-3FFF-40EA-8246-01FF382DC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1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EC3DF-DDAD-4871-829E-B5C5AC774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8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C5EE0-C968-4945-9BFD-8F8391F45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09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C7F8D-1055-478F-875D-73ACAA857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3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15" imgW="7390476" imgH="913963" progId="Photoshop.Image.6">
                  <p:embed/>
                </p:oleObj>
              </mc:Choice>
              <mc:Fallback>
                <p:oleObj name="Image" r:id="rId15" imgW="7390476" imgH="913963" progId="Photoshop.Image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FBF0BA-5D38-4D6F-905C-4D0A9A9493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67600" y="6019800"/>
            <a:ext cx="1143000" cy="381000"/>
          </a:xfrm>
          <a:prstGeom prst="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13200000" scaled="0"/>
            <a:tileRect/>
          </a:gradFill>
          <a:ln>
            <a:solidFill>
              <a:schemeClr val="tx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23394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.NET</a:t>
            </a:r>
          </a:p>
          <a:p>
            <a:pPr algn="ctr"/>
            <a:endParaRPr lang="en-US" sz="4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" y="2782399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XÂY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WEB ĐẶT PHÒNG KHÁCH SẠN TRỰC TUYẾN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4400221"/>
            <a:ext cx="2448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Trâm</a:t>
            </a:r>
            <a:endPara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grpSp>
        <p:nvGrpSpPr>
          <p:cNvPr id="87112" name="Group 72"/>
          <p:cNvGrpSpPr>
            <a:grpSpLocks/>
          </p:cNvGrpSpPr>
          <p:nvPr/>
        </p:nvGrpSpPr>
        <p:grpSpPr bwMode="auto">
          <a:xfrm>
            <a:off x="2133600" y="4648200"/>
            <a:ext cx="4724400" cy="685800"/>
            <a:chOff x="1344" y="3024"/>
            <a:chExt cx="2976" cy="432"/>
          </a:xfrm>
        </p:grpSpPr>
        <p:sp>
          <p:nvSpPr>
            <p:cNvPr id="87083" name="AutoShape 43"/>
            <p:cNvSpPr>
              <a:spLocks noChangeArrowheads="1"/>
            </p:cNvSpPr>
            <p:nvPr/>
          </p:nvSpPr>
          <p:spPr bwMode="gray">
            <a:xfrm>
              <a:off x="1584" y="30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4" name="AutoShape 44"/>
            <p:cNvSpPr>
              <a:spLocks noChangeArrowheads="1"/>
            </p:cNvSpPr>
            <p:nvPr/>
          </p:nvSpPr>
          <p:spPr bwMode="gray">
            <a:xfrm>
              <a:off x="1344" y="3024"/>
              <a:ext cx="432" cy="432"/>
            </a:xfrm>
            <a:prstGeom prst="diamond">
              <a:avLst/>
            </a:prstGeom>
            <a:solidFill>
              <a:schemeClr val="bg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gray">
            <a:xfrm>
              <a:off x="1728" y="31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 smtClean="0">
                  <a:solidFill>
                    <a:srgbClr val="000000"/>
                  </a:solidFill>
                </a:rPr>
                <a:t>Giao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diện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và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demo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86" name="Text Box 46"/>
            <p:cNvSpPr txBox="1">
              <a:spLocks noChangeArrowheads="1"/>
            </p:cNvSpPr>
            <p:nvPr/>
          </p:nvSpPr>
          <p:spPr bwMode="gray">
            <a:xfrm>
              <a:off x="1441" y="30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107" name="Group 67"/>
          <p:cNvGrpSpPr>
            <a:grpSpLocks/>
          </p:cNvGrpSpPr>
          <p:nvPr/>
        </p:nvGrpSpPr>
        <p:grpSpPr bwMode="auto">
          <a:xfrm>
            <a:off x="2133600" y="1600200"/>
            <a:ext cx="4724400" cy="685800"/>
            <a:chOff x="1344" y="1104"/>
            <a:chExt cx="2976" cy="432"/>
          </a:xfrm>
        </p:grpSpPr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584" y="11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AutoShape 49"/>
            <p:cNvSpPr>
              <a:spLocks noChangeArrowheads="1"/>
            </p:cNvSpPr>
            <p:nvPr/>
          </p:nvSpPr>
          <p:spPr bwMode="gray">
            <a:xfrm>
              <a:off x="1344" y="110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728" y="121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 smtClean="0">
                  <a:solidFill>
                    <a:srgbClr val="000000"/>
                  </a:solidFill>
                </a:rPr>
                <a:t>Mục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đích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gray">
            <a:xfrm>
              <a:off x="1441" y="11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108" name="Group 68"/>
          <p:cNvGrpSpPr>
            <a:grpSpLocks/>
          </p:cNvGrpSpPr>
          <p:nvPr/>
        </p:nvGrpSpPr>
        <p:grpSpPr bwMode="auto">
          <a:xfrm>
            <a:off x="2133600" y="2362200"/>
            <a:ext cx="4724400" cy="685800"/>
            <a:chOff x="1344" y="1584"/>
            <a:chExt cx="2976" cy="432"/>
          </a:xfrm>
        </p:grpSpPr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4" name="AutoShape 54"/>
            <p:cNvSpPr>
              <a:spLocks noChangeArrowheads="1"/>
            </p:cNvSpPr>
            <p:nvPr/>
          </p:nvSpPr>
          <p:spPr bwMode="gray">
            <a:xfrm>
              <a:off x="1344" y="158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728" y="169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 smtClean="0">
                  <a:solidFill>
                    <a:srgbClr val="000000"/>
                  </a:solidFill>
                </a:rPr>
                <a:t>Nhiệm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vụ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hiện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6" name="Text Box 56"/>
            <p:cNvSpPr txBox="1">
              <a:spLocks noChangeArrowheads="1"/>
            </p:cNvSpPr>
            <p:nvPr/>
          </p:nvSpPr>
          <p:spPr bwMode="gray">
            <a:xfrm>
              <a:off x="1441" y="164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2133600" y="3124200"/>
            <a:ext cx="4724400" cy="685800"/>
            <a:chOff x="1344" y="2064"/>
            <a:chExt cx="2976" cy="432"/>
          </a:xfrm>
        </p:grpSpPr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584" y="213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AutoShape 59"/>
            <p:cNvSpPr>
              <a:spLocks noChangeArrowheads="1"/>
            </p:cNvSpPr>
            <p:nvPr/>
          </p:nvSpPr>
          <p:spPr bwMode="gray">
            <a:xfrm>
              <a:off x="1344" y="206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728" y="217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quan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về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hệ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thống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1" name="Text Box 61"/>
            <p:cNvSpPr txBox="1">
              <a:spLocks noChangeArrowheads="1"/>
            </p:cNvSpPr>
            <p:nvPr/>
          </p:nvSpPr>
          <p:spPr bwMode="gray">
            <a:xfrm>
              <a:off x="1441" y="212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7110" name="Group 70"/>
          <p:cNvGrpSpPr>
            <a:grpSpLocks/>
          </p:cNvGrpSpPr>
          <p:nvPr/>
        </p:nvGrpSpPr>
        <p:grpSpPr bwMode="auto">
          <a:xfrm>
            <a:off x="2133600" y="3886200"/>
            <a:ext cx="4724400" cy="685800"/>
            <a:chOff x="1344" y="2544"/>
            <a:chExt cx="2976" cy="432"/>
          </a:xfrm>
        </p:grpSpPr>
        <p:sp>
          <p:nvSpPr>
            <p:cNvPr id="87103" name="AutoShape 63"/>
            <p:cNvSpPr>
              <a:spLocks noChangeArrowheads="1"/>
            </p:cNvSpPr>
            <p:nvPr/>
          </p:nvSpPr>
          <p:spPr bwMode="gray">
            <a:xfrm>
              <a:off x="1584" y="26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4" name="AutoShape 64"/>
            <p:cNvSpPr>
              <a:spLocks noChangeArrowheads="1"/>
            </p:cNvSpPr>
            <p:nvPr/>
          </p:nvSpPr>
          <p:spPr bwMode="gray">
            <a:xfrm>
              <a:off x="1344" y="254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5" name="Text Box 65"/>
            <p:cNvSpPr txBox="1">
              <a:spLocks noChangeArrowheads="1"/>
            </p:cNvSpPr>
            <p:nvPr/>
          </p:nvSpPr>
          <p:spPr bwMode="gray">
            <a:xfrm>
              <a:off x="1728" y="265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err="1" smtClean="0">
                  <a:solidFill>
                    <a:srgbClr val="000000"/>
                  </a:solidFill>
                </a:rPr>
                <a:t>Chức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năng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hệ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thống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6" name="Text Box 66"/>
            <p:cNvSpPr txBox="1">
              <a:spLocks noChangeArrowheads="1"/>
            </p:cNvSpPr>
            <p:nvPr/>
          </p:nvSpPr>
          <p:spPr bwMode="gray">
            <a:xfrm>
              <a:off x="1441" y="260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đích</a:t>
            </a:r>
            <a:endParaRPr lang="en-US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3999" cy="2822575"/>
          </a:xfrm>
        </p:spPr>
        <p:txBody>
          <a:bodyPr/>
          <a:lstStyle/>
          <a:p>
            <a:pPr lvl="1">
              <a:lnSpc>
                <a:spcPct val="150000"/>
              </a:lnSpc>
              <a:buClrTx/>
            </a:pPr>
            <a:r>
              <a:rPr lang="en-US" altLang="en-US" sz="2900" dirty="0" err="1" smtClean="0"/>
              <a:t>Quảng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bá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khách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sạn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150000"/>
              </a:lnSpc>
              <a:buClrTx/>
            </a:pPr>
            <a:r>
              <a:rPr lang="en-US" altLang="en-US" sz="2900" dirty="0" err="1" smtClean="0"/>
              <a:t>Khách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hàng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có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thể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đặt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phòng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mọi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lúc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mọi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nơi</a:t>
            </a:r>
            <a:r>
              <a:rPr lang="en-US" altLang="en-US" sz="2900" dirty="0" smtClean="0"/>
              <a:t>. </a:t>
            </a:r>
          </a:p>
          <a:p>
            <a:pPr lvl="1">
              <a:lnSpc>
                <a:spcPct val="150000"/>
              </a:lnSpc>
              <a:buClrTx/>
            </a:pPr>
            <a:r>
              <a:rPr lang="en-US" altLang="en-US" sz="2900" dirty="0" err="1" smtClean="0"/>
              <a:t>Giúp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tăng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hiệu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quả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kinh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doanh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cho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khách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sạn</a:t>
            </a:r>
            <a:r>
              <a:rPr lang="en-US" altLang="en-US" sz="2900" dirty="0" smtClean="0"/>
              <a:t>.</a:t>
            </a:r>
            <a:r>
              <a:rPr lang="en-US" altLang="en-US" sz="2900" dirty="0"/>
              <a:t/>
            </a:r>
            <a:br>
              <a:rPr lang="en-US" altLang="en-US" sz="2900" dirty="0"/>
            </a:br>
            <a:endParaRPr lang="en-US" altLang="en-US" sz="2900" dirty="0"/>
          </a:p>
          <a:p>
            <a:pPr lvl="1">
              <a:lnSpc>
                <a:spcPct val="80000"/>
              </a:lnSpc>
            </a:pPr>
            <a:endParaRPr lang="en-US" altLang="en-US" sz="29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88392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cs typeface="Arial" panose="020B0604020202020204" pitchFamily="34" charset="0"/>
              </a:rPr>
              <a:t>“Website </a:t>
            </a:r>
            <a:r>
              <a:rPr lang="en-US" sz="2900" dirty="0" err="1">
                <a:cs typeface="Arial" panose="020B0604020202020204" pitchFamily="34" charset="0"/>
              </a:rPr>
              <a:t>đặt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phòng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khách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sạn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trực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tuyến</a:t>
            </a:r>
            <a:r>
              <a:rPr lang="en-US" sz="2900" dirty="0">
                <a:cs typeface="Arial" panose="020B0604020202020204" pitchFamily="34" charset="0"/>
              </a:rPr>
              <a:t>” </a:t>
            </a:r>
            <a:r>
              <a:rPr lang="en-US" sz="2900" dirty="0" err="1">
                <a:cs typeface="Arial" panose="020B0604020202020204" pitchFamily="34" charset="0"/>
              </a:rPr>
              <a:t>đáp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ứng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được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các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mục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tiêu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>
                <a:cs typeface="Arial" panose="020B0604020202020204" pitchFamily="34" charset="0"/>
              </a:rPr>
              <a:t>cơ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bản</a:t>
            </a:r>
            <a:r>
              <a:rPr lang="en-US" sz="2900" dirty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sau</a:t>
            </a:r>
            <a:r>
              <a:rPr lang="en-US" sz="2900" dirty="0" smtClean="0"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err="1" smtClean="0">
                <a:cs typeface="Arial" panose="020B0604020202020204" pitchFamily="34" charset="0"/>
              </a:rPr>
              <a:t>Xem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các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thông</a:t>
            </a:r>
            <a:r>
              <a:rPr lang="en-US" sz="2900" dirty="0" smtClean="0">
                <a:cs typeface="Arial" panose="020B0604020202020204" pitchFamily="34" charset="0"/>
              </a:rPr>
              <a:t> tin </a:t>
            </a:r>
            <a:r>
              <a:rPr lang="en-US" sz="2900" dirty="0" err="1" smtClean="0">
                <a:cs typeface="Arial" panose="020B0604020202020204" pitchFamily="34" charset="0"/>
              </a:rPr>
              <a:t>của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khách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sạn</a:t>
            </a:r>
            <a:r>
              <a:rPr lang="en-US" sz="2900" dirty="0" smtClean="0"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err="1" smtClean="0">
                <a:cs typeface="Arial" panose="020B0604020202020204" pitchFamily="34" charset="0"/>
              </a:rPr>
              <a:t>Đặt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phòng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khách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sạn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trực</a:t>
            </a:r>
            <a:r>
              <a:rPr lang="en-US" sz="2900" dirty="0" smtClean="0">
                <a:cs typeface="Arial" panose="020B0604020202020204" pitchFamily="34" charset="0"/>
              </a:rPr>
              <a:t> </a:t>
            </a:r>
            <a:r>
              <a:rPr lang="en-US" sz="2900" dirty="0" err="1" smtClean="0">
                <a:cs typeface="Arial" panose="020B0604020202020204" pitchFamily="34" charset="0"/>
              </a:rPr>
              <a:t>tuyến</a:t>
            </a:r>
            <a:r>
              <a:rPr lang="en-US" sz="2900" dirty="0" smtClean="0">
                <a:cs typeface="Arial" panose="020B0604020202020204" pitchFamily="34" charset="0"/>
              </a:rPr>
              <a:t> qua website.</a:t>
            </a:r>
            <a:endParaRPr lang="en-US" sz="29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87741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sạn</a:t>
            </a:r>
            <a:r>
              <a:rPr lang="en-US" sz="2000" dirty="0"/>
              <a:t>,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web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sạn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endParaRPr lang="en-US" sz="2400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SQL 2012</a:t>
            </a: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Visual Studio 2013</a:t>
            </a: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C#, </a:t>
            </a:r>
            <a:r>
              <a:rPr lang="en-US" sz="2000" dirty="0" err="1"/>
              <a:t>javascript</a:t>
            </a:r>
            <a:r>
              <a:rPr lang="en-US" sz="2000" dirty="0"/>
              <a:t>, </a:t>
            </a:r>
            <a:r>
              <a:rPr lang="en-US" sz="2000" dirty="0" err="1"/>
              <a:t>Css</a:t>
            </a: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ASP.NET</a:t>
            </a:r>
            <a:endParaRPr lang="en-US" sz="1600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7816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95" y="1295400"/>
            <a:ext cx="9144000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endParaRPr lang="en-US" sz="3200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phòng</a:t>
            </a:r>
            <a:endParaRPr lang="en-US" sz="3200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/>
              <a:t>Hủy</a:t>
            </a:r>
            <a:r>
              <a:rPr lang="en-US" sz="3200" dirty="0" smtClean="0"/>
              <a:t> </a:t>
            </a:r>
            <a:r>
              <a:rPr lang="en-US" sz="3200" dirty="0" err="1" smtClean="0"/>
              <a:t>phòng</a:t>
            </a:r>
            <a:endParaRPr lang="en-US" sz="3200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/>
              <a:t>Xem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phòng</a:t>
            </a:r>
            <a:endParaRPr lang="en-US" sz="3200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 smtClean="0"/>
              <a:t>Xem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dịch</a:t>
            </a:r>
            <a:r>
              <a:rPr lang="en-US" sz="3200" dirty="0" smtClean="0"/>
              <a:t> </a:t>
            </a:r>
            <a:r>
              <a:rPr lang="en-US" sz="3200" dirty="0" err="1" smtClean="0"/>
              <a:t>vụ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341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Company Logo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182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1905000" y="2819400"/>
            <a:ext cx="5327650" cy="7207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7600" y="6019800"/>
            <a:ext cx="1143000" cy="381000"/>
          </a:xfrm>
          <a:prstGeom prst="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13200000" scaled="0"/>
            <a:tileRect/>
          </a:gradFill>
          <a:ln>
            <a:solidFill>
              <a:schemeClr val="tx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PowerPoint Dep So 51</Template>
  <TotalTime>109</TotalTime>
  <Words>247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Verdana</vt:lpstr>
      <vt:lpstr>Wingdings</vt:lpstr>
      <vt:lpstr>sample</vt:lpstr>
      <vt:lpstr>Adobe Photoshop Image</vt:lpstr>
      <vt:lpstr>PowerPoint Presentation</vt:lpstr>
      <vt:lpstr>Nội dung</vt:lpstr>
      <vt:lpstr>1. Mục đích</vt:lpstr>
      <vt:lpstr>2. Nhiệm vụ thực hiện</vt:lpstr>
      <vt:lpstr>3. Tổng quan về hệ thống</vt:lpstr>
      <vt:lpstr>4. Chức năng hệ thống</vt:lpstr>
      <vt:lpstr>5. Giao diện và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2019-12-25T06:47:19Z</dcterms:created>
  <dcterms:modified xsi:type="dcterms:W3CDTF">2019-12-25T08:36:20Z</dcterms:modified>
</cp:coreProperties>
</file>