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Ex4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Ex5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Ex6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Ex7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Ex8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Ex9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Ex10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Ex11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Ex12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charts/chartEx13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theme/themeOverride14.xml" ContentType="application/vnd.openxmlformats-officedocument.themeOverride+xml"/>
  <Override PartName="/ppt/charts/chartEx14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theme/themeOverride15.xml" ContentType="application/vnd.openxmlformats-officedocument.themeOverride+xml"/>
  <Override PartName="/ppt/charts/chartEx15.xml" ContentType="application/vnd.ms-office.chartex+xml"/>
  <Override PartName="/ppt/charts/style16.xml" ContentType="application/vnd.ms-office.chartstyle+xml"/>
  <Override PartName="/ppt/charts/colors16.xml" ContentType="application/vnd.ms-office.chartcolorstyle+xml"/>
  <Override PartName="/ppt/theme/themeOverride16.xml" ContentType="application/vnd.openxmlformats-officedocument.themeOverride+xml"/>
  <Override PartName="/ppt/charts/chartEx16.xml" ContentType="application/vnd.ms-office.chartex+xml"/>
  <Override PartName="/ppt/charts/style17.xml" ContentType="application/vnd.ms-office.chartstyle+xml"/>
  <Override PartName="/ppt/charts/colors17.xml" ContentType="application/vnd.ms-office.chartcolorstyle+xml"/>
  <Override PartName="/ppt/theme/themeOverride17.xml" ContentType="application/vnd.openxmlformats-officedocument.themeOverride+xml"/>
  <Override PartName="/ppt/charts/chartEx17.xml" ContentType="application/vnd.ms-office.chartex+xml"/>
  <Override PartName="/ppt/charts/style18.xml" ContentType="application/vnd.ms-office.chartstyle+xml"/>
  <Override PartName="/ppt/charts/colors18.xml" ContentType="application/vnd.ms-office.chartcolorstyle+xml"/>
  <Override PartName="/ppt/theme/themeOverride18.xml" ContentType="application/vnd.openxmlformats-officedocument.themeOverride+xml"/>
  <Override PartName="/ppt/charts/chartEx18.xml" ContentType="application/vnd.ms-office.chartex+xml"/>
  <Override PartName="/ppt/charts/style19.xml" ContentType="application/vnd.ms-office.chartstyle+xml"/>
  <Override PartName="/ppt/charts/colors19.xml" ContentType="application/vnd.ms-office.chartcolorstyle+xml"/>
  <Override PartName="/ppt/theme/themeOverride19.xml" ContentType="application/vnd.openxmlformats-officedocument.themeOverride+xml"/>
  <Override PartName="/ppt/charts/chartEx19.xml" ContentType="application/vnd.ms-office.chartex+xml"/>
  <Override PartName="/ppt/charts/style20.xml" ContentType="application/vnd.ms-office.chartstyle+xml"/>
  <Override PartName="/ppt/charts/colors20.xml" ContentType="application/vnd.ms-office.chartcolorstyle+xml"/>
  <Override PartName="/ppt/theme/themeOverride20.xml" ContentType="application/vnd.openxmlformats-officedocument.themeOverride+xml"/>
  <Override PartName="/ppt/charts/chartEx20.xml" ContentType="application/vnd.ms-office.chartex+xml"/>
  <Override PartName="/ppt/charts/style21.xml" ContentType="application/vnd.ms-office.chartstyle+xml"/>
  <Override PartName="/ppt/charts/colors21.xml" ContentType="application/vnd.ms-office.chartcolorstyle+xml"/>
  <Override PartName="/ppt/theme/themeOverride21.xml" ContentType="application/vnd.openxmlformats-officedocument.themeOverride+xml"/>
  <Override PartName="/ppt/charts/chartEx21.xml" ContentType="application/vnd.ms-office.chartex+xml"/>
  <Override PartName="/ppt/charts/style22.xml" ContentType="application/vnd.ms-office.chartstyle+xml"/>
  <Override PartName="/ppt/charts/colors22.xml" ContentType="application/vnd.ms-office.chartcolorstyle+xml"/>
  <Override PartName="/ppt/theme/themeOverride22.xml" ContentType="application/vnd.openxmlformats-officedocument.themeOverride+xml"/>
  <Override PartName="/ppt/charts/chartEx22.xml" ContentType="application/vnd.ms-office.chartex+xml"/>
  <Override PartName="/ppt/charts/style23.xml" ContentType="application/vnd.ms-office.chartstyle+xml"/>
  <Override PartName="/ppt/charts/colors23.xml" ContentType="application/vnd.ms-office.chartcolorstyle+xml"/>
  <Override PartName="/ppt/theme/themeOverride2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70" r:id="rId9"/>
    <p:sldId id="272" r:id="rId10"/>
    <p:sldId id="271" r:id="rId11"/>
    <p:sldId id="269" r:id="rId12"/>
    <p:sldId id="273" r:id="rId13"/>
    <p:sldId id="275" r:id="rId14"/>
    <p:sldId id="274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2D20A-0D18-4EBA-88EC-B5CE217CBC32}" v="932" dt="2023-10-12T08:48:32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an Anh Vu" userId="9aa80175e9752269" providerId="LiveId" clId="{7A22D20A-0D18-4EBA-88EC-B5CE217CBC32}"/>
    <pc:docChg chg="undo custSel addSld delSld modSld">
      <pc:chgData name="Tuan Anh Vu" userId="9aa80175e9752269" providerId="LiveId" clId="{7A22D20A-0D18-4EBA-88EC-B5CE217CBC32}" dt="2023-10-12T08:57:27.036" v="2784" actId="20577"/>
      <pc:docMkLst>
        <pc:docMk/>
      </pc:docMkLst>
      <pc:sldChg chg="addSp modSp mod modTransition setBg addAnim modAnim">
        <pc:chgData name="Tuan Anh Vu" userId="9aa80175e9752269" providerId="LiveId" clId="{7A22D20A-0D18-4EBA-88EC-B5CE217CBC32}" dt="2023-10-11T11:25:06.052" v="2736" actId="122"/>
        <pc:sldMkLst>
          <pc:docMk/>
          <pc:sldMk cId="1197969043" sldId="256"/>
        </pc:sldMkLst>
        <pc:spChg chg="mod">
          <ac:chgData name="Tuan Anh Vu" userId="9aa80175e9752269" providerId="LiveId" clId="{7A22D20A-0D18-4EBA-88EC-B5CE217CBC32}" dt="2023-10-11T11:25:06.052" v="2736" actId="122"/>
          <ac:spMkLst>
            <pc:docMk/>
            <pc:sldMk cId="1197969043" sldId="256"/>
            <ac:spMk id="2" creationId="{02FA1410-4599-8CEB-AB4D-E7F5075EBA1E}"/>
          </ac:spMkLst>
        </pc:spChg>
        <pc:spChg chg="mod">
          <ac:chgData name="Tuan Anh Vu" userId="9aa80175e9752269" providerId="LiveId" clId="{7A22D20A-0D18-4EBA-88EC-B5CE217CBC32}" dt="2023-10-08T21:37:42.980" v="635" actId="255"/>
          <ac:spMkLst>
            <pc:docMk/>
            <pc:sldMk cId="1197969043" sldId="256"/>
            <ac:spMk id="3" creationId="{3E48E06F-6197-6859-19A1-C76E7A23A6F0}"/>
          </ac:spMkLst>
        </pc:spChg>
        <pc:picChg chg="add">
          <ac:chgData name="Tuan Anh Vu" userId="9aa80175e9752269" providerId="LiveId" clId="{7A22D20A-0D18-4EBA-88EC-B5CE217CBC32}" dt="2023-10-07T11:49:53.609" v="0" actId="26606"/>
          <ac:picMkLst>
            <pc:docMk/>
            <pc:sldMk cId="1197969043" sldId="256"/>
            <ac:picMk id="5" creationId="{9327241D-2E60-4313-3857-47F1E7E32F53}"/>
          </ac:picMkLst>
        </pc:picChg>
      </pc:sldChg>
      <pc:sldChg chg="addSp delSp modSp mod setBg modAnim">
        <pc:chgData name="Tuan Anh Vu" userId="9aa80175e9752269" providerId="LiveId" clId="{7A22D20A-0D18-4EBA-88EC-B5CE217CBC32}" dt="2023-10-08T21:39:03.931" v="640"/>
        <pc:sldMkLst>
          <pc:docMk/>
          <pc:sldMk cId="4024115923" sldId="257"/>
        </pc:sldMkLst>
        <pc:spChg chg="mod">
          <ac:chgData name="Tuan Anh Vu" userId="9aa80175e9752269" providerId="LiveId" clId="{7A22D20A-0D18-4EBA-88EC-B5CE217CBC32}" dt="2023-10-08T21:38:59.321" v="639" actId="255"/>
          <ac:spMkLst>
            <pc:docMk/>
            <pc:sldMk cId="4024115923" sldId="257"/>
            <ac:spMk id="2" creationId="{8C1F5D53-5A6D-F3A2-2F22-ED5BED322F88}"/>
          </ac:spMkLst>
        </pc:spChg>
        <pc:spChg chg="del">
          <ac:chgData name="Tuan Anh Vu" userId="9aa80175e9752269" providerId="LiveId" clId="{7A22D20A-0D18-4EBA-88EC-B5CE217CBC32}" dt="2023-10-07T11:52:24.511" v="17" actId="26606"/>
          <ac:spMkLst>
            <pc:docMk/>
            <pc:sldMk cId="4024115923" sldId="257"/>
            <ac:spMk id="3" creationId="{6F48AB47-D72C-B52C-238B-22B426D285EA}"/>
          </ac:spMkLst>
        </pc:spChg>
        <pc:spChg chg="add">
          <ac:chgData name="Tuan Anh Vu" userId="9aa80175e9752269" providerId="LiveId" clId="{7A22D20A-0D18-4EBA-88EC-B5CE217CBC32}" dt="2023-10-07T11:54:01.099" v="28" actId="26606"/>
          <ac:spMkLst>
            <pc:docMk/>
            <pc:sldMk cId="4024115923" sldId="257"/>
            <ac:spMk id="10" creationId="{4D7B8F8F-4528-4480-AFA3-A006195F5AAC}"/>
          </ac:spMkLst>
        </pc:spChg>
        <pc:spChg chg="add">
          <ac:chgData name="Tuan Anh Vu" userId="9aa80175e9752269" providerId="LiveId" clId="{7A22D20A-0D18-4EBA-88EC-B5CE217CBC32}" dt="2023-10-07T11:54:01.099" v="28" actId="26606"/>
          <ac:spMkLst>
            <pc:docMk/>
            <pc:sldMk cId="4024115923" sldId="257"/>
            <ac:spMk id="12" creationId="{4F8B2185-AE38-43EA-9FA9-E5378AD730D2}"/>
          </ac:spMkLst>
        </pc:spChg>
        <pc:spChg chg="add">
          <ac:chgData name="Tuan Anh Vu" userId="9aa80175e9752269" providerId="LiveId" clId="{7A22D20A-0D18-4EBA-88EC-B5CE217CBC32}" dt="2023-10-07T11:54:01.099" v="28" actId="26606"/>
          <ac:spMkLst>
            <pc:docMk/>
            <pc:sldMk cId="4024115923" sldId="257"/>
            <ac:spMk id="14" creationId="{0D36BD5A-BF22-48CD-8A55-28B19177CE42}"/>
          </ac:spMkLst>
        </pc:spChg>
        <pc:graphicFrameChg chg="add mod modGraphic">
          <ac:chgData name="Tuan Anh Vu" userId="9aa80175e9752269" providerId="LiveId" clId="{7A22D20A-0D18-4EBA-88EC-B5CE217CBC32}" dt="2023-10-08T21:39:03.931" v="640"/>
          <ac:graphicFrameMkLst>
            <pc:docMk/>
            <pc:sldMk cId="4024115923" sldId="257"/>
            <ac:graphicFrameMk id="5" creationId="{60BE55BE-3788-9934-C5F3-8DE707CC79A7}"/>
          </ac:graphicFrameMkLst>
        </pc:graphicFrameChg>
      </pc:sldChg>
      <pc:sldChg chg="addSp delSp modSp mod modTransition delAnim modAnim">
        <pc:chgData name="Tuan Anh Vu" userId="9aa80175e9752269" providerId="LiveId" clId="{7A22D20A-0D18-4EBA-88EC-B5CE217CBC32}" dt="2023-10-10T08:31:45.688" v="1681" actId="120"/>
        <pc:sldMkLst>
          <pc:docMk/>
          <pc:sldMk cId="3975074509" sldId="258"/>
        </pc:sldMkLst>
        <pc:spChg chg="mod">
          <ac:chgData name="Tuan Anh Vu" userId="9aa80175e9752269" providerId="LiveId" clId="{7A22D20A-0D18-4EBA-88EC-B5CE217CBC32}" dt="2023-10-10T08:31:45.688" v="1681" actId="120"/>
          <ac:spMkLst>
            <pc:docMk/>
            <pc:sldMk cId="3975074509" sldId="258"/>
            <ac:spMk id="2" creationId="{464BE287-DFF1-0EFC-9DA9-F8FA29BDDC0C}"/>
          </ac:spMkLst>
        </pc:spChg>
        <pc:spChg chg="del mod">
          <ac:chgData name="Tuan Anh Vu" userId="9aa80175e9752269" providerId="LiveId" clId="{7A22D20A-0D18-4EBA-88EC-B5CE217CBC32}" dt="2023-10-07T20:34:26.120" v="72" actId="478"/>
          <ac:spMkLst>
            <pc:docMk/>
            <pc:sldMk cId="3975074509" sldId="258"/>
            <ac:spMk id="3" creationId="{E32F4E53-3660-D432-9BD7-1B015AB19690}"/>
          </ac:spMkLst>
        </pc:spChg>
        <pc:spChg chg="add del mod">
          <ac:chgData name="Tuan Anh Vu" userId="9aa80175e9752269" providerId="LiveId" clId="{7A22D20A-0D18-4EBA-88EC-B5CE217CBC32}" dt="2023-10-07T20:42:34.538" v="200" actId="478"/>
          <ac:spMkLst>
            <pc:docMk/>
            <pc:sldMk cId="3975074509" sldId="258"/>
            <ac:spMk id="4" creationId="{C2A2BB37-9168-CDB7-DF5A-E725D2B23050}"/>
          </ac:spMkLst>
        </pc:spChg>
        <pc:spChg chg="add del mod">
          <ac:chgData name="Tuan Anh Vu" userId="9aa80175e9752269" providerId="LiveId" clId="{7A22D20A-0D18-4EBA-88EC-B5CE217CBC32}" dt="2023-10-07T20:42:36.975" v="202" actId="478"/>
          <ac:spMkLst>
            <pc:docMk/>
            <pc:sldMk cId="3975074509" sldId="258"/>
            <ac:spMk id="5" creationId="{B001629B-6365-86D1-B339-EFF8B2A6E379}"/>
          </ac:spMkLst>
        </pc:spChg>
        <pc:spChg chg="add del mod">
          <ac:chgData name="Tuan Anh Vu" userId="9aa80175e9752269" providerId="LiveId" clId="{7A22D20A-0D18-4EBA-88EC-B5CE217CBC32}" dt="2023-10-07T20:42:35.679" v="201" actId="478"/>
          <ac:spMkLst>
            <pc:docMk/>
            <pc:sldMk cId="3975074509" sldId="258"/>
            <ac:spMk id="6" creationId="{67602FC8-9D32-BE4E-C0B3-7FCA8FC56E3D}"/>
          </ac:spMkLst>
        </pc:spChg>
        <pc:spChg chg="add mod">
          <ac:chgData name="Tuan Anh Vu" userId="9aa80175e9752269" providerId="LiveId" clId="{7A22D20A-0D18-4EBA-88EC-B5CE217CBC32}" dt="2023-10-08T21:41:17.270" v="660" actId="1076"/>
          <ac:spMkLst>
            <pc:docMk/>
            <pc:sldMk cId="3975074509" sldId="258"/>
            <ac:spMk id="7" creationId="{418FF6AF-DB49-A3CE-2D2B-BDF2901327D6}"/>
          </ac:spMkLst>
        </pc:spChg>
        <pc:spChg chg="add mod">
          <ac:chgData name="Tuan Anh Vu" userId="9aa80175e9752269" providerId="LiveId" clId="{7A22D20A-0D18-4EBA-88EC-B5CE217CBC32}" dt="2023-10-08T21:41:52.908" v="668" actId="1076"/>
          <ac:spMkLst>
            <pc:docMk/>
            <pc:sldMk cId="3975074509" sldId="258"/>
            <ac:spMk id="8" creationId="{B51A33A3-AE85-6C1D-865B-E27AB38797E7}"/>
          </ac:spMkLst>
        </pc:spChg>
        <pc:spChg chg="add mod">
          <ac:chgData name="Tuan Anh Vu" userId="9aa80175e9752269" providerId="LiveId" clId="{7A22D20A-0D18-4EBA-88EC-B5CE217CBC32}" dt="2023-10-08T21:43:04.050" v="679" actId="1076"/>
          <ac:spMkLst>
            <pc:docMk/>
            <pc:sldMk cId="3975074509" sldId="258"/>
            <ac:spMk id="9" creationId="{C65EB674-931E-C91C-772F-A25494654F00}"/>
          </ac:spMkLst>
        </pc:spChg>
        <pc:spChg chg="add del mod">
          <ac:chgData name="Tuan Anh Vu" userId="9aa80175e9752269" providerId="LiveId" clId="{7A22D20A-0D18-4EBA-88EC-B5CE217CBC32}" dt="2023-10-07T20:51:14.789" v="286" actId="478"/>
          <ac:spMkLst>
            <pc:docMk/>
            <pc:sldMk cId="3975074509" sldId="258"/>
            <ac:spMk id="10" creationId="{37DFCC30-EB5F-0081-5A7F-7C3CBFE54E04}"/>
          </ac:spMkLst>
        </pc:spChg>
        <pc:spChg chg="add mod">
          <ac:chgData name="Tuan Anh Vu" userId="9aa80175e9752269" providerId="LiveId" clId="{7A22D20A-0D18-4EBA-88EC-B5CE217CBC32}" dt="2023-10-08T21:42:16.421" v="673" actId="1076"/>
          <ac:spMkLst>
            <pc:docMk/>
            <pc:sldMk cId="3975074509" sldId="258"/>
            <ac:spMk id="11" creationId="{3861BE49-7427-CF51-5362-43E5DA2A2EEB}"/>
          </ac:spMkLst>
        </pc:spChg>
        <pc:spChg chg="add mod">
          <ac:chgData name="Tuan Anh Vu" userId="9aa80175e9752269" providerId="LiveId" clId="{7A22D20A-0D18-4EBA-88EC-B5CE217CBC32}" dt="2023-10-08T21:43:12.540" v="680" actId="1076"/>
          <ac:spMkLst>
            <pc:docMk/>
            <pc:sldMk cId="3975074509" sldId="258"/>
            <ac:spMk id="12" creationId="{2FA5E4C3-6F70-944D-9BCD-BA9CCFCD5D95}"/>
          </ac:spMkLst>
        </pc:spChg>
        <pc:spChg chg="add del mod">
          <ac:chgData name="Tuan Anh Vu" userId="9aa80175e9752269" providerId="LiveId" clId="{7A22D20A-0D18-4EBA-88EC-B5CE217CBC32}" dt="2023-10-07T21:03:39.244" v="422" actId="478"/>
          <ac:spMkLst>
            <pc:docMk/>
            <pc:sldMk cId="3975074509" sldId="258"/>
            <ac:spMk id="13" creationId="{B12B5FE0-4E69-7E95-9B0F-011F79159847}"/>
          </ac:spMkLst>
        </pc:spChg>
        <pc:spChg chg="add del mod">
          <ac:chgData name="Tuan Anh Vu" userId="9aa80175e9752269" providerId="LiveId" clId="{7A22D20A-0D18-4EBA-88EC-B5CE217CBC32}" dt="2023-10-07T21:03:36.693" v="421" actId="478"/>
          <ac:spMkLst>
            <pc:docMk/>
            <pc:sldMk cId="3975074509" sldId="258"/>
            <ac:spMk id="14" creationId="{F09B2A1A-0D9F-93D5-0E5A-F0487A7D115F}"/>
          </ac:spMkLst>
        </pc:spChg>
        <pc:spChg chg="add mod">
          <ac:chgData name="Tuan Anh Vu" userId="9aa80175e9752269" providerId="LiveId" clId="{7A22D20A-0D18-4EBA-88EC-B5CE217CBC32}" dt="2023-10-08T21:43:57.184" v="690" actId="1076"/>
          <ac:spMkLst>
            <pc:docMk/>
            <pc:sldMk cId="3975074509" sldId="258"/>
            <ac:spMk id="15" creationId="{9BBD21BE-164A-B7CB-2D22-622F149BBBF5}"/>
          </ac:spMkLst>
        </pc:spChg>
        <pc:spChg chg="add mod">
          <ac:chgData name="Tuan Anh Vu" userId="9aa80175e9752269" providerId="LiveId" clId="{7A22D20A-0D18-4EBA-88EC-B5CE217CBC32}" dt="2023-10-08T21:44:26.440" v="696" actId="1076"/>
          <ac:spMkLst>
            <pc:docMk/>
            <pc:sldMk cId="3975074509" sldId="258"/>
            <ac:spMk id="16" creationId="{9E2440BB-CE2E-5E7B-2C45-7B798E6A568D}"/>
          </ac:spMkLst>
        </pc:spChg>
        <pc:spChg chg="add mod">
          <ac:chgData name="Tuan Anh Vu" userId="9aa80175e9752269" providerId="LiveId" clId="{7A22D20A-0D18-4EBA-88EC-B5CE217CBC32}" dt="2023-10-08T21:44:33.730" v="698" actId="1076"/>
          <ac:spMkLst>
            <pc:docMk/>
            <pc:sldMk cId="3975074509" sldId="258"/>
            <ac:spMk id="17" creationId="{8E37C8E1-B229-D81E-45C3-91A89673575B}"/>
          </ac:spMkLst>
        </pc:spChg>
        <pc:spChg chg="add mod">
          <ac:chgData name="Tuan Anh Vu" userId="9aa80175e9752269" providerId="LiveId" clId="{7A22D20A-0D18-4EBA-88EC-B5CE217CBC32}" dt="2023-10-08T21:45:09.612" v="703" actId="1076"/>
          <ac:spMkLst>
            <pc:docMk/>
            <pc:sldMk cId="3975074509" sldId="258"/>
            <ac:spMk id="18" creationId="{AB7AA30C-D5BC-4DC8-E4E5-4BD57FE90798}"/>
          </ac:spMkLst>
        </pc:spChg>
        <pc:spChg chg="add mod">
          <ac:chgData name="Tuan Anh Vu" userId="9aa80175e9752269" providerId="LiveId" clId="{7A22D20A-0D18-4EBA-88EC-B5CE217CBC32}" dt="2023-10-08T21:45:17.580" v="704" actId="1076"/>
          <ac:spMkLst>
            <pc:docMk/>
            <pc:sldMk cId="3975074509" sldId="258"/>
            <ac:spMk id="19" creationId="{D1B579A4-AC24-2E70-04E7-C726E62B529A}"/>
          </ac:spMkLst>
        </pc:spChg>
        <pc:spChg chg="add mod">
          <ac:chgData name="Tuan Anh Vu" userId="9aa80175e9752269" providerId="LiveId" clId="{7A22D20A-0D18-4EBA-88EC-B5CE217CBC32}" dt="2023-10-08T21:46:19.831" v="715" actId="1076"/>
          <ac:spMkLst>
            <pc:docMk/>
            <pc:sldMk cId="3975074509" sldId="258"/>
            <ac:spMk id="20" creationId="{A9E03C58-AFCD-8A5F-71EC-570347380311}"/>
          </ac:spMkLst>
        </pc:spChg>
        <pc:spChg chg="add mod">
          <ac:chgData name="Tuan Anh Vu" userId="9aa80175e9752269" providerId="LiveId" clId="{7A22D20A-0D18-4EBA-88EC-B5CE217CBC32}" dt="2023-10-08T21:46:37.510" v="718" actId="1076"/>
          <ac:spMkLst>
            <pc:docMk/>
            <pc:sldMk cId="3975074509" sldId="258"/>
            <ac:spMk id="21" creationId="{9C5A4537-F800-B5FF-EE04-87E553AED2AE}"/>
          </ac:spMkLst>
        </pc:spChg>
        <pc:spChg chg="add mod">
          <ac:chgData name="Tuan Anh Vu" userId="9aa80175e9752269" providerId="LiveId" clId="{7A22D20A-0D18-4EBA-88EC-B5CE217CBC32}" dt="2023-10-08T21:45:57.610" v="711" actId="1076"/>
          <ac:spMkLst>
            <pc:docMk/>
            <pc:sldMk cId="3975074509" sldId="258"/>
            <ac:spMk id="22" creationId="{5BE40269-275F-621E-3541-5FE4BB66FBFC}"/>
          </ac:spMkLst>
        </pc:spChg>
      </pc:sldChg>
      <pc:sldChg chg="addSp delSp modSp mod modTransition modAnim">
        <pc:chgData name="Tuan Anh Vu" userId="9aa80175e9752269" providerId="LiveId" clId="{7A22D20A-0D18-4EBA-88EC-B5CE217CBC32}" dt="2023-10-12T08:44:05.021" v="2762" actId="1076"/>
        <pc:sldMkLst>
          <pc:docMk/>
          <pc:sldMk cId="3048423448" sldId="259"/>
        </pc:sldMkLst>
        <pc:spChg chg="mod">
          <ac:chgData name="Tuan Anh Vu" userId="9aa80175e9752269" providerId="LiveId" clId="{7A22D20A-0D18-4EBA-88EC-B5CE217CBC32}" dt="2023-10-08T21:59:41.579" v="789" actId="14100"/>
          <ac:spMkLst>
            <pc:docMk/>
            <pc:sldMk cId="3048423448" sldId="259"/>
            <ac:spMk id="2" creationId="{464BE287-DFF1-0EFC-9DA9-F8FA29BDDC0C}"/>
          </ac:spMkLst>
        </pc:spChg>
        <pc:spChg chg="mod">
          <ac:chgData name="Tuan Anh Vu" userId="9aa80175e9752269" providerId="LiveId" clId="{7A22D20A-0D18-4EBA-88EC-B5CE217CBC32}" dt="2023-10-08T21:59:50.645" v="790" actId="1076"/>
          <ac:spMkLst>
            <pc:docMk/>
            <pc:sldMk cId="3048423448" sldId="259"/>
            <ac:spMk id="3" creationId="{E32F4E53-3660-D432-9BD7-1B015AB19690}"/>
          </ac:spMkLst>
        </pc:spChg>
        <pc:spChg chg="add mod">
          <ac:chgData name="Tuan Anh Vu" userId="9aa80175e9752269" providerId="LiveId" clId="{7A22D20A-0D18-4EBA-88EC-B5CE217CBC32}" dt="2023-10-08T21:49:52.480" v="736" actId="20577"/>
          <ac:spMkLst>
            <pc:docMk/>
            <pc:sldMk cId="3048423448" sldId="259"/>
            <ac:spMk id="4" creationId="{FB6DD2FC-407F-76D6-8A3D-419054FC4CA6}"/>
          </ac:spMkLst>
        </pc:spChg>
        <pc:spChg chg="add del mod">
          <ac:chgData name="Tuan Anh Vu" userId="9aa80175e9752269" providerId="LiveId" clId="{7A22D20A-0D18-4EBA-88EC-B5CE217CBC32}" dt="2023-10-08T21:52:20.579" v="751" actId="478"/>
          <ac:spMkLst>
            <pc:docMk/>
            <pc:sldMk cId="3048423448" sldId="259"/>
            <ac:spMk id="6" creationId="{C98F486A-E657-C551-BD56-A80260EBCC52}"/>
          </ac:spMkLst>
        </pc:spChg>
        <pc:spChg chg="add mod">
          <ac:chgData name="Tuan Anh Vu" userId="9aa80175e9752269" providerId="LiveId" clId="{7A22D20A-0D18-4EBA-88EC-B5CE217CBC32}" dt="2023-10-08T21:54:44.569" v="760" actId="20577"/>
          <ac:spMkLst>
            <pc:docMk/>
            <pc:sldMk cId="3048423448" sldId="259"/>
            <ac:spMk id="7" creationId="{56627438-3058-CEFB-F53C-6381C3EF37ED}"/>
          </ac:spMkLst>
        </pc:spChg>
        <pc:spChg chg="add mod">
          <ac:chgData name="Tuan Anh Vu" userId="9aa80175e9752269" providerId="LiveId" clId="{7A22D20A-0D18-4EBA-88EC-B5CE217CBC32}" dt="2023-10-08T21:52:25.451" v="752" actId="1076"/>
          <ac:spMkLst>
            <pc:docMk/>
            <pc:sldMk cId="3048423448" sldId="259"/>
            <ac:spMk id="8" creationId="{E074F515-95E4-1C42-231A-9FD3B21558B8}"/>
          </ac:spMkLst>
        </pc:spChg>
        <pc:spChg chg="add mod">
          <ac:chgData name="Tuan Anh Vu" userId="9aa80175e9752269" providerId="LiveId" clId="{7A22D20A-0D18-4EBA-88EC-B5CE217CBC32}" dt="2023-10-08T21:55:12.109" v="763" actId="20577"/>
          <ac:spMkLst>
            <pc:docMk/>
            <pc:sldMk cId="3048423448" sldId="259"/>
            <ac:spMk id="9" creationId="{E9E4A97A-B3CA-E36B-FB0C-76DC1EB3CB83}"/>
          </ac:spMkLst>
        </pc:spChg>
        <pc:spChg chg="add mod">
          <ac:chgData name="Tuan Anh Vu" userId="9aa80175e9752269" providerId="LiveId" clId="{7A22D20A-0D18-4EBA-88EC-B5CE217CBC32}" dt="2023-10-08T21:55:55.219" v="767" actId="20577"/>
          <ac:spMkLst>
            <pc:docMk/>
            <pc:sldMk cId="3048423448" sldId="259"/>
            <ac:spMk id="10" creationId="{25A4F03E-E3EB-BEB3-F47F-4FEA11B45E68}"/>
          </ac:spMkLst>
        </pc:spChg>
        <pc:spChg chg="add mod">
          <ac:chgData name="Tuan Anh Vu" userId="9aa80175e9752269" providerId="LiveId" clId="{7A22D20A-0D18-4EBA-88EC-B5CE217CBC32}" dt="2023-10-12T08:43:54.824" v="2761" actId="207"/>
          <ac:spMkLst>
            <pc:docMk/>
            <pc:sldMk cId="3048423448" sldId="259"/>
            <ac:spMk id="11" creationId="{7E8DB742-F4F8-63CC-D3CE-6390C0D2AA32}"/>
          </ac:spMkLst>
        </pc:spChg>
        <pc:graphicFrameChg chg="add mod">
          <ac:chgData name="Tuan Anh Vu" userId="9aa80175e9752269" providerId="LiveId" clId="{7A22D20A-0D18-4EBA-88EC-B5CE217CBC32}" dt="2023-10-12T08:44:05.021" v="2762" actId="1076"/>
          <ac:graphicFrameMkLst>
            <pc:docMk/>
            <pc:sldMk cId="3048423448" sldId="259"/>
            <ac:graphicFrameMk id="5" creationId="{B11AB4B7-80AD-115B-622E-045F1D8DAF3A}"/>
          </ac:graphicFrameMkLst>
        </pc:graphicFrameChg>
      </pc:sldChg>
      <pc:sldChg chg="del">
        <pc:chgData name="Tuan Anh Vu" userId="9aa80175e9752269" providerId="LiveId" clId="{7A22D20A-0D18-4EBA-88EC-B5CE217CBC32}" dt="2023-10-08T22:27:12.776" v="957" actId="47"/>
        <pc:sldMkLst>
          <pc:docMk/>
          <pc:sldMk cId="667191299" sldId="260"/>
        </pc:sldMkLst>
      </pc:sldChg>
      <pc:sldChg chg="del">
        <pc:chgData name="Tuan Anh Vu" userId="9aa80175e9752269" providerId="LiveId" clId="{7A22D20A-0D18-4EBA-88EC-B5CE217CBC32}" dt="2023-10-08T22:27:06.342" v="954" actId="47"/>
        <pc:sldMkLst>
          <pc:docMk/>
          <pc:sldMk cId="3023058524" sldId="261"/>
        </pc:sldMkLst>
      </pc:sldChg>
      <pc:sldChg chg="del">
        <pc:chgData name="Tuan Anh Vu" userId="9aa80175e9752269" providerId="LiveId" clId="{7A22D20A-0D18-4EBA-88EC-B5CE217CBC32}" dt="2023-10-08T22:27:12.156" v="956" actId="47"/>
        <pc:sldMkLst>
          <pc:docMk/>
          <pc:sldMk cId="1475902980" sldId="263"/>
        </pc:sldMkLst>
      </pc:sldChg>
      <pc:sldChg chg="addSp modSp del mod">
        <pc:chgData name="Tuan Anh Vu" userId="9aa80175e9752269" providerId="LiveId" clId="{7A22D20A-0D18-4EBA-88EC-B5CE217CBC32}" dt="2023-10-08T22:27:02.097" v="953" actId="47"/>
        <pc:sldMkLst>
          <pc:docMk/>
          <pc:sldMk cId="3450201129" sldId="264"/>
        </pc:sldMkLst>
        <pc:spChg chg="mod">
          <ac:chgData name="Tuan Anh Vu" userId="9aa80175e9752269" providerId="LiveId" clId="{7A22D20A-0D18-4EBA-88EC-B5CE217CBC32}" dt="2023-10-08T22:22:59.887" v="907" actId="1076"/>
          <ac:spMkLst>
            <pc:docMk/>
            <pc:sldMk cId="3450201129" sldId="264"/>
            <ac:spMk id="2" creationId="{D52C949A-47E3-840D-C2C3-1FF74FF9F55D}"/>
          </ac:spMkLst>
        </pc:spChg>
        <pc:spChg chg="add">
          <ac:chgData name="Tuan Anh Vu" userId="9aa80175e9752269" providerId="LiveId" clId="{7A22D20A-0D18-4EBA-88EC-B5CE217CBC32}" dt="2023-10-08T22:22:42.307" v="904" actId="22"/>
          <ac:spMkLst>
            <pc:docMk/>
            <pc:sldMk cId="3450201129" sldId="264"/>
            <ac:spMk id="5" creationId="{76C67783-9C66-1086-1804-5B43B4D18CA4}"/>
          </ac:spMkLst>
        </pc:spChg>
      </pc:sldChg>
      <pc:sldChg chg="del">
        <pc:chgData name="Tuan Anh Vu" userId="9aa80175e9752269" providerId="LiveId" clId="{7A22D20A-0D18-4EBA-88EC-B5CE217CBC32}" dt="2023-10-08T22:27:11.426" v="955" actId="47"/>
        <pc:sldMkLst>
          <pc:docMk/>
          <pc:sldMk cId="2704274673" sldId="265"/>
        </pc:sldMkLst>
      </pc:sldChg>
      <pc:sldChg chg="addSp modSp mod modTransition modAnim">
        <pc:chgData name="Tuan Anh Vu" userId="9aa80175e9752269" providerId="LiveId" clId="{7A22D20A-0D18-4EBA-88EC-B5CE217CBC32}" dt="2023-10-12T08:57:27.036" v="2784" actId="20577"/>
        <pc:sldMkLst>
          <pc:docMk/>
          <pc:sldMk cId="2085753518" sldId="266"/>
        </pc:sldMkLst>
        <pc:spChg chg="mod">
          <ac:chgData name="Tuan Anh Vu" userId="9aa80175e9752269" providerId="LiveId" clId="{7A22D20A-0D18-4EBA-88EC-B5CE217CBC32}" dt="2023-10-08T22:05:44.759" v="824" actId="1076"/>
          <ac:spMkLst>
            <pc:docMk/>
            <pc:sldMk cId="2085753518" sldId="266"/>
            <ac:spMk id="2" creationId="{464BE287-DFF1-0EFC-9DA9-F8FA29BDDC0C}"/>
          </ac:spMkLst>
        </pc:spChg>
        <pc:spChg chg="mod">
          <ac:chgData name="Tuan Anh Vu" userId="9aa80175e9752269" providerId="LiveId" clId="{7A22D20A-0D18-4EBA-88EC-B5CE217CBC32}" dt="2023-10-08T22:05:16.918" v="823" actId="1076"/>
          <ac:spMkLst>
            <pc:docMk/>
            <pc:sldMk cId="2085753518" sldId="266"/>
            <ac:spMk id="3" creationId="{E32F4E53-3660-D432-9BD7-1B015AB19690}"/>
          </ac:spMkLst>
        </pc:spChg>
        <pc:spChg chg="add mod">
          <ac:chgData name="Tuan Anh Vu" userId="9aa80175e9752269" providerId="LiveId" clId="{7A22D20A-0D18-4EBA-88EC-B5CE217CBC32}" dt="2023-10-08T22:17:17.303" v="877" actId="120"/>
          <ac:spMkLst>
            <pc:docMk/>
            <pc:sldMk cId="2085753518" sldId="266"/>
            <ac:spMk id="4" creationId="{6CBF9A6E-60BD-2AEC-33D0-6FCB68370EA4}"/>
          </ac:spMkLst>
        </pc:spChg>
        <pc:spChg chg="add mod">
          <ac:chgData name="Tuan Anh Vu" userId="9aa80175e9752269" providerId="LiveId" clId="{7A22D20A-0D18-4EBA-88EC-B5CE217CBC32}" dt="2023-10-08T22:17:05.258" v="875" actId="120"/>
          <ac:spMkLst>
            <pc:docMk/>
            <pc:sldMk cId="2085753518" sldId="266"/>
            <ac:spMk id="5" creationId="{E5D104BD-6F09-F819-053F-898889043446}"/>
          </ac:spMkLst>
        </pc:spChg>
        <pc:spChg chg="add mod">
          <ac:chgData name="Tuan Anh Vu" userId="9aa80175e9752269" providerId="LiveId" clId="{7A22D20A-0D18-4EBA-88EC-B5CE217CBC32}" dt="2023-10-08T22:18:20.908" v="886" actId="20577"/>
          <ac:spMkLst>
            <pc:docMk/>
            <pc:sldMk cId="2085753518" sldId="266"/>
            <ac:spMk id="6" creationId="{6DCF3050-3FAA-15A6-6BA9-F5D724C4366D}"/>
          </ac:spMkLst>
        </pc:spChg>
        <pc:graphicFrameChg chg="add mod modGraphic">
          <ac:chgData name="Tuan Anh Vu" userId="9aa80175e9752269" providerId="LiveId" clId="{7A22D20A-0D18-4EBA-88EC-B5CE217CBC32}" dt="2023-10-12T08:57:27.036" v="2784" actId="20577"/>
          <ac:graphicFrameMkLst>
            <pc:docMk/>
            <pc:sldMk cId="2085753518" sldId="266"/>
            <ac:graphicFrameMk id="7" creationId="{D8B3524E-2C8F-83BB-89DB-11E7EBD6AC32}"/>
          </ac:graphicFrameMkLst>
        </pc:graphicFrameChg>
        <pc:picChg chg="add mod">
          <ac:chgData name="Tuan Anh Vu" userId="9aa80175e9752269" providerId="LiveId" clId="{7A22D20A-0D18-4EBA-88EC-B5CE217CBC32}" dt="2023-10-08T22:20:53.237" v="895" actId="208"/>
          <ac:picMkLst>
            <pc:docMk/>
            <pc:sldMk cId="2085753518" sldId="266"/>
            <ac:picMk id="9" creationId="{3D281FDA-C92B-4B43-0B29-359E0C7AA23A}"/>
          </ac:picMkLst>
        </pc:picChg>
      </pc:sldChg>
      <pc:sldChg chg="addSp delSp modSp add mod modTransition delAnim modAnim">
        <pc:chgData name="Tuan Anh Vu" userId="9aa80175e9752269" providerId="LiveId" clId="{7A22D20A-0D18-4EBA-88EC-B5CE217CBC32}" dt="2023-10-12T08:45:42.879" v="2774" actId="1076"/>
        <pc:sldMkLst>
          <pc:docMk/>
          <pc:sldMk cId="1313354162" sldId="267"/>
        </pc:sldMkLst>
        <pc:spChg chg="mod">
          <ac:chgData name="Tuan Anh Vu" userId="9aa80175e9752269" providerId="LiveId" clId="{7A22D20A-0D18-4EBA-88EC-B5CE217CBC32}" dt="2023-10-08T22:26:30.480" v="952" actId="207"/>
          <ac:spMkLst>
            <pc:docMk/>
            <pc:sldMk cId="1313354162" sldId="267"/>
            <ac:spMk id="3" creationId="{E32F4E53-3660-D432-9BD7-1B015AB19690}"/>
          </ac:spMkLst>
        </pc:spChg>
        <pc:spChg chg="del">
          <ac:chgData name="Tuan Anh Vu" userId="9aa80175e9752269" providerId="LiveId" clId="{7A22D20A-0D18-4EBA-88EC-B5CE217CBC32}" dt="2023-10-08T22:24:41.337" v="925" actId="478"/>
          <ac:spMkLst>
            <pc:docMk/>
            <pc:sldMk cId="1313354162" sldId="267"/>
            <ac:spMk id="4" creationId="{6CBF9A6E-60BD-2AEC-33D0-6FCB68370EA4}"/>
          </ac:spMkLst>
        </pc:spChg>
        <pc:spChg chg="del">
          <ac:chgData name="Tuan Anh Vu" userId="9aa80175e9752269" providerId="LiveId" clId="{7A22D20A-0D18-4EBA-88EC-B5CE217CBC32}" dt="2023-10-08T22:24:52.636" v="928" actId="478"/>
          <ac:spMkLst>
            <pc:docMk/>
            <pc:sldMk cId="1313354162" sldId="267"/>
            <ac:spMk id="5" creationId="{E5D104BD-6F09-F819-053F-898889043446}"/>
          </ac:spMkLst>
        </pc:spChg>
        <pc:spChg chg="del">
          <ac:chgData name="Tuan Anh Vu" userId="9aa80175e9752269" providerId="LiveId" clId="{7A22D20A-0D18-4EBA-88EC-B5CE217CBC32}" dt="2023-10-08T22:24:53.208" v="929" actId="478"/>
          <ac:spMkLst>
            <pc:docMk/>
            <pc:sldMk cId="1313354162" sldId="267"/>
            <ac:spMk id="6" creationId="{6DCF3050-3FAA-15A6-6BA9-F5D724C4366D}"/>
          </ac:spMkLst>
        </pc:spChg>
        <pc:spChg chg="add del mod">
          <ac:chgData name="Tuan Anh Vu" userId="9aa80175e9752269" providerId="LiveId" clId="{7A22D20A-0D18-4EBA-88EC-B5CE217CBC32}" dt="2023-10-08T22:28:21.318" v="964" actId="478"/>
          <ac:spMkLst>
            <pc:docMk/>
            <pc:sldMk cId="1313354162" sldId="267"/>
            <ac:spMk id="8" creationId="{F2771A7B-136A-CF73-B674-572367DA2E57}"/>
          </ac:spMkLst>
        </pc:spChg>
        <pc:spChg chg="add mod">
          <ac:chgData name="Tuan Anh Vu" userId="9aa80175e9752269" providerId="LiveId" clId="{7A22D20A-0D18-4EBA-88EC-B5CE217CBC32}" dt="2023-10-08T22:29:02.576" v="969" actId="20577"/>
          <ac:spMkLst>
            <pc:docMk/>
            <pc:sldMk cId="1313354162" sldId="267"/>
            <ac:spMk id="10" creationId="{88A8AE8E-923A-46CC-5ED1-86DBCF58273D}"/>
          </ac:spMkLst>
        </pc:spChg>
        <pc:spChg chg="add del mod">
          <ac:chgData name="Tuan Anh Vu" userId="9aa80175e9752269" providerId="LiveId" clId="{7A22D20A-0D18-4EBA-88EC-B5CE217CBC32}" dt="2023-10-08T22:34:58.999" v="1002" actId="478"/>
          <ac:spMkLst>
            <pc:docMk/>
            <pc:sldMk cId="1313354162" sldId="267"/>
            <ac:spMk id="11" creationId="{E01BE500-E3BF-18C5-FDCD-96D034F77A9D}"/>
          </ac:spMkLst>
        </pc:spChg>
        <pc:spChg chg="add mod">
          <ac:chgData name="Tuan Anh Vu" userId="9aa80175e9752269" providerId="LiveId" clId="{7A22D20A-0D18-4EBA-88EC-B5CE217CBC32}" dt="2023-10-08T22:33:14.216" v="993" actId="1076"/>
          <ac:spMkLst>
            <pc:docMk/>
            <pc:sldMk cId="1313354162" sldId="267"/>
            <ac:spMk id="12" creationId="{6971BC1D-9418-49A5-697B-E44AD2F5B0F0}"/>
          </ac:spMkLst>
        </pc:spChg>
        <pc:spChg chg="add mod">
          <ac:chgData name="Tuan Anh Vu" userId="9aa80175e9752269" providerId="LiveId" clId="{7A22D20A-0D18-4EBA-88EC-B5CE217CBC32}" dt="2023-10-12T08:45:13.890" v="2772" actId="2711"/>
          <ac:spMkLst>
            <pc:docMk/>
            <pc:sldMk cId="1313354162" sldId="267"/>
            <ac:spMk id="13" creationId="{A5E6D6F0-E4A9-59F3-56B0-9D265AED7384}"/>
          </ac:spMkLst>
        </pc:spChg>
        <pc:spChg chg="add del mod">
          <ac:chgData name="Tuan Anh Vu" userId="9aa80175e9752269" providerId="LiveId" clId="{7A22D20A-0D18-4EBA-88EC-B5CE217CBC32}" dt="2023-10-08T22:40:57.066" v="1037" actId="478"/>
          <ac:spMkLst>
            <pc:docMk/>
            <pc:sldMk cId="1313354162" sldId="267"/>
            <ac:spMk id="14" creationId="{9E9546D4-51BC-A4B6-8731-66B5D6E299C2}"/>
          </ac:spMkLst>
        </pc:spChg>
        <pc:spChg chg="add mod">
          <ac:chgData name="Tuan Anh Vu" userId="9aa80175e9752269" providerId="LiveId" clId="{7A22D20A-0D18-4EBA-88EC-B5CE217CBC32}" dt="2023-10-09T14:07:19.196" v="1161" actId="1582"/>
          <ac:spMkLst>
            <pc:docMk/>
            <pc:sldMk cId="1313354162" sldId="267"/>
            <ac:spMk id="15" creationId="{B82F4EF5-255E-DD5C-3072-5658A3EC698E}"/>
          </ac:spMkLst>
        </pc:spChg>
        <pc:graphicFrameChg chg="del">
          <ac:chgData name="Tuan Anh Vu" userId="9aa80175e9752269" providerId="LiveId" clId="{7A22D20A-0D18-4EBA-88EC-B5CE217CBC32}" dt="2023-10-08T22:24:50.757" v="927" actId="478"/>
          <ac:graphicFrameMkLst>
            <pc:docMk/>
            <pc:sldMk cId="1313354162" sldId="267"/>
            <ac:graphicFrameMk id="7" creationId="{D8B3524E-2C8F-83BB-89DB-11E7EBD6AC32}"/>
          </ac:graphicFrameMkLst>
        </pc:graphicFrameChg>
        <pc:graphicFrameChg chg="add mod modGraphic">
          <ac:chgData name="Tuan Anh Vu" userId="9aa80175e9752269" providerId="LiveId" clId="{7A22D20A-0D18-4EBA-88EC-B5CE217CBC32}" dt="2023-10-12T08:45:42.879" v="2774" actId="1076"/>
          <ac:graphicFrameMkLst>
            <pc:docMk/>
            <pc:sldMk cId="1313354162" sldId="267"/>
            <ac:graphicFrameMk id="16" creationId="{2543FC46-975E-E894-EBF6-F4FA69683FFB}"/>
          </ac:graphicFrameMkLst>
        </pc:graphicFrameChg>
        <pc:graphicFrameChg chg="add del mod">
          <ac:chgData name="Tuan Anh Vu" userId="9aa80175e9752269" providerId="LiveId" clId="{7A22D20A-0D18-4EBA-88EC-B5CE217CBC32}" dt="2023-10-08T22:42:14.675" v="1047" actId="478"/>
          <ac:graphicFrameMkLst>
            <pc:docMk/>
            <pc:sldMk cId="1313354162" sldId="267"/>
            <ac:graphicFrameMk id="17" creationId="{93943981-4ED5-FEA4-5D58-1180DE76CF70}"/>
          </ac:graphicFrameMkLst>
        </pc:graphicFrameChg>
        <pc:graphicFrameChg chg="add mod modGraphic">
          <ac:chgData name="Tuan Anh Vu" userId="9aa80175e9752269" providerId="LiveId" clId="{7A22D20A-0D18-4EBA-88EC-B5CE217CBC32}" dt="2023-10-12T08:45:22.771" v="2773" actId="1076"/>
          <ac:graphicFrameMkLst>
            <pc:docMk/>
            <pc:sldMk cId="1313354162" sldId="267"/>
            <ac:graphicFrameMk id="18" creationId="{93943981-4ED5-FEA4-5D58-1180DE76CF70}"/>
          </ac:graphicFrameMkLst>
        </pc:graphicFrameChg>
        <pc:picChg chg="del">
          <ac:chgData name="Tuan Anh Vu" userId="9aa80175e9752269" providerId="LiveId" clId="{7A22D20A-0D18-4EBA-88EC-B5CE217CBC32}" dt="2023-10-08T22:24:46.936" v="926" actId="478"/>
          <ac:picMkLst>
            <pc:docMk/>
            <pc:sldMk cId="1313354162" sldId="267"/>
            <ac:picMk id="9" creationId="{3D281FDA-C92B-4B43-0B29-359E0C7AA23A}"/>
          </ac:picMkLst>
        </pc:picChg>
      </pc:sldChg>
      <pc:sldChg chg="addSp delSp modSp add mod modAnim">
        <pc:chgData name="Tuan Anh Vu" userId="9aa80175e9752269" providerId="LiveId" clId="{7A22D20A-0D18-4EBA-88EC-B5CE217CBC32}" dt="2023-10-12T08:48:41.002" v="2783" actId="1076"/>
        <pc:sldMkLst>
          <pc:docMk/>
          <pc:sldMk cId="2620698787" sldId="268"/>
        </pc:sldMkLst>
        <pc:spChg chg="add del mod">
          <ac:chgData name="Tuan Anh Vu" userId="9aa80175e9752269" providerId="LiveId" clId="{7A22D20A-0D18-4EBA-88EC-B5CE217CBC32}" dt="2023-10-09T13:51:42.441" v="1063"/>
          <ac:spMkLst>
            <pc:docMk/>
            <pc:sldMk cId="2620698787" sldId="268"/>
            <ac:spMk id="4" creationId="{D3B14C58-48BA-9D7F-5592-2CE61CC8A604}"/>
          </ac:spMkLst>
        </pc:spChg>
        <pc:spChg chg="add mod">
          <ac:chgData name="Tuan Anh Vu" userId="9aa80175e9752269" providerId="LiveId" clId="{7A22D20A-0D18-4EBA-88EC-B5CE217CBC32}" dt="2023-10-12T08:48:32.387" v="2782" actId="207"/>
          <ac:spMkLst>
            <pc:docMk/>
            <pc:sldMk cId="2620698787" sldId="268"/>
            <ac:spMk id="5" creationId="{2E189163-DA60-D9A8-CB70-57940AC124C8}"/>
          </ac:spMkLst>
        </pc:spChg>
        <pc:spChg chg="add mod">
          <ac:chgData name="Tuan Anh Vu" userId="9aa80175e9752269" providerId="LiveId" clId="{7A22D20A-0D18-4EBA-88EC-B5CE217CBC32}" dt="2023-10-09T14:08:19.582" v="1167" actId="1582"/>
          <ac:spMkLst>
            <pc:docMk/>
            <pc:sldMk cId="2620698787" sldId="268"/>
            <ac:spMk id="7" creationId="{A2A8BF74-0FE6-7B50-EF2C-32B0207A15F1}"/>
          </ac:spMkLst>
        </pc:spChg>
        <pc:spChg chg="add del mod">
          <ac:chgData name="Tuan Anh Vu" userId="9aa80175e9752269" providerId="LiveId" clId="{7A22D20A-0D18-4EBA-88EC-B5CE217CBC32}" dt="2023-10-09T13:58:54.596" v="1107" actId="478"/>
          <ac:spMkLst>
            <pc:docMk/>
            <pc:sldMk cId="2620698787" sldId="268"/>
            <ac:spMk id="8" creationId="{BADBCC6E-294E-A869-97EE-FA496BD39CD7}"/>
          </ac:spMkLst>
        </pc:spChg>
        <pc:spChg chg="mod">
          <ac:chgData name="Tuan Anh Vu" userId="9aa80175e9752269" providerId="LiveId" clId="{7A22D20A-0D18-4EBA-88EC-B5CE217CBC32}" dt="2023-10-08T22:30:18.659" v="980" actId="122"/>
          <ac:spMkLst>
            <pc:docMk/>
            <pc:sldMk cId="2620698787" sldId="268"/>
            <ac:spMk id="10" creationId="{88A8AE8E-923A-46CC-5ED1-86DBCF58273D}"/>
          </ac:spMkLst>
        </pc:spChg>
        <pc:graphicFrameChg chg="add mod modGraphic">
          <ac:chgData name="Tuan Anh Vu" userId="9aa80175e9752269" providerId="LiveId" clId="{7A22D20A-0D18-4EBA-88EC-B5CE217CBC32}" dt="2023-10-09T14:03:04.700" v="1131" actId="1076"/>
          <ac:graphicFrameMkLst>
            <pc:docMk/>
            <pc:sldMk cId="2620698787" sldId="268"/>
            <ac:graphicFrameMk id="6" creationId="{D1CAB618-B2ED-296A-75D4-FF86FBBC8054}"/>
          </ac:graphicFrameMkLst>
        </pc:graphicFrameChg>
        <pc:graphicFrameChg chg="add mod modGraphic">
          <ac:chgData name="Tuan Anh Vu" userId="9aa80175e9752269" providerId="LiveId" clId="{7A22D20A-0D18-4EBA-88EC-B5CE217CBC32}" dt="2023-10-12T08:48:41.002" v="2783" actId="1076"/>
          <ac:graphicFrameMkLst>
            <pc:docMk/>
            <pc:sldMk cId="2620698787" sldId="268"/>
            <ac:graphicFrameMk id="9" creationId="{BBE99B3A-D6C0-2989-1186-0C7A7DA0C18A}"/>
          </ac:graphicFrameMkLst>
        </pc:graphicFrameChg>
      </pc:sldChg>
      <pc:sldChg chg="add del">
        <pc:chgData name="Tuan Anh Vu" userId="9aa80175e9752269" providerId="LiveId" clId="{7A22D20A-0D18-4EBA-88EC-B5CE217CBC32}" dt="2023-10-08T22:29:10.459" v="970" actId="47"/>
        <pc:sldMkLst>
          <pc:docMk/>
          <pc:sldMk cId="3748049893" sldId="268"/>
        </pc:sldMkLst>
      </pc:sldChg>
      <pc:sldChg chg="addSp modSp add mod modTransition modAnim">
        <pc:chgData name="Tuan Anh Vu" userId="9aa80175e9752269" providerId="LiveId" clId="{7A22D20A-0D18-4EBA-88EC-B5CE217CBC32}" dt="2023-10-10T08:25:06.948" v="1662"/>
        <pc:sldMkLst>
          <pc:docMk/>
          <pc:sldMk cId="3458904421" sldId="269"/>
        </pc:sldMkLst>
        <pc:spChg chg="add mod">
          <ac:chgData name="Tuan Anh Vu" userId="9aa80175e9752269" providerId="LiveId" clId="{7A22D20A-0D18-4EBA-88EC-B5CE217CBC32}" dt="2023-10-09T14:38:01.263" v="1369" actId="1076"/>
          <ac:spMkLst>
            <pc:docMk/>
            <pc:sldMk cId="3458904421" sldId="269"/>
            <ac:spMk id="4" creationId="{75B6E527-B194-0DE7-D351-B2A8C51F2F41}"/>
          </ac:spMkLst>
        </pc:spChg>
        <pc:spChg chg="add mod">
          <ac:chgData name="Tuan Anh Vu" userId="9aa80175e9752269" providerId="LiveId" clId="{7A22D20A-0D18-4EBA-88EC-B5CE217CBC32}" dt="2023-10-09T14:37:13.681" v="1359" actId="1076"/>
          <ac:spMkLst>
            <pc:docMk/>
            <pc:sldMk cId="3458904421" sldId="269"/>
            <ac:spMk id="5" creationId="{CD4158E6-3669-C5EE-28F6-B91A59015FBF}"/>
          </ac:spMkLst>
        </pc:spChg>
        <pc:spChg chg="mod">
          <ac:chgData name="Tuan Anh Vu" userId="9aa80175e9752269" providerId="LiveId" clId="{7A22D20A-0D18-4EBA-88EC-B5CE217CBC32}" dt="2023-10-09T14:31:56.191" v="1316" actId="122"/>
          <ac:spMkLst>
            <pc:docMk/>
            <pc:sldMk cId="3458904421" sldId="269"/>
            <ac:spMk id="10" creationId="{88A8AE8E-923A-46CC-5ED1-86DBCF58273D}"/>
          </ac:spMkLst>
        </pc:spChg>
        <pc:graphicFrameChg chg="add mod modGraphic">
          <ac:chgData name="Tuan Anh Vu" userId="9aa80175e9752269" providerId="LiveId" clId="{7A22D20A-0D18-4EBA-88EC-B5CE217CBC32}" dt="2023-10-09T14:40:56.052" v="1384" actId="1076"/>
          <ac:graphicFrameMkLst>
            <pc:docMk/>
            <pc:sldMk cId="3458904421" sldId="269"/>
            <ac:graphicFrameMk id="6" creationId="{E2F303AE-C386-8038-3F66-CCBCB3D5564A}"/>
          </ac:graphicFrameMkLst>
        </pc:graphicFrameChg>
        <pc:graphicFrameChg chg="add mod modGraphic">
          <ac:chgData name="Tuan Anh Vu" userId="9aa80175e9752269" providerId="LiveId" clId="{7A22D20A-0D18-4EBA-88EC-B5CE217CBC32}" dt="2023-10-09T14:41:03.872" v="1385" actId="1076"/>
          <ac:graphicFrameMkLst>
            <pc:docMk/>
            <pc:sldMk cId="3458904421" sldId="269"/>
            <ac:graphicFrameMk id="7" creationId="{6E0C2DA4-57B4-0CA9-2BD6-DB25AE623FAD}"/>
          </ac:graphicFrameMkLst>
        </pc:graphicFrameChg>
      </pc:sldChg>
      <pc:sldChg chg="addSp delSp modSp add mod modTransition modAnim">
        <pc:chgData name="Tuan Anh Vu" userId="9aa80175e9752269" providerId="LiveId" clId="{7A22D20A-0D18-4EBA-88EC-B5CE217CBC32}" dt="2023-10-09T14:13:43.897" v="1204" actId="1076"/>
        <pc:sldMkLst>
          <pc:docMk/>
          <pc:sldMk cId="1791641087" sldId="270"/>
        </pc:sldMkLst>
        <pc:spChg chg="add del mod">
          <ac:chgData name="Tuan Anh Vu" userId="9aa80175e9752269" providerId="LiveId" clId="{7A22D20A-0D18-4EBA-88EC-B5CE217CBC32}" dt="2023-10-09T14:10:01.805" v="1180" actId="478"/>
          <ac:spMkLst>
            <pc:docMk/>
            <pc:sldMk cId="1791641087" sldId="270"/>
            <ac:spMk id="4" creationId="{2F37DE57-D51D-5989-0A09-4FC82718F1DE}"/>
          </ac:spMkLst>
        </pc:spChg>
        <pc:spChg chg="add mod">
          <ac:chgData name="Tuan Anh Vu" userId="9aa80175e9752269" providerId="LiveId" clId="{7A22D20A-0D18-4EBA-88EC-B5CE217CBC32}" dt="2023-10-09T14:09:33.567" v="1176" actId="1076"/>
          <ac:spMkLst>
            <pc:docMk/>
            <pc:sldMk cId="1791641087" sldId="270"/>
            <ac:spMk id="5" creationId="{A5D6D784-A623-DE2F-5932-6A9AB2B9D3AA}"/>
          </ac:spMkLst>
        </pc:spChg>
        <pc:spChg chg="add mod">
          <ac:chgData name="Tuan Anh Vu" userId="9aa80175e9752269" providerId="LiveId" clId="{7A22D20A-0D18-4EBA-88EC-B5CE217CBC32}" dt="2023-10-09T14:11:48.025" v="1195"/>
          <ac:spMkLst>
            <pc:docMk/>
            <pc:sldMk cId="1791641087" sldId="270"/>
            <ac:spMk id="7" creationId="{2DA52DA1-25C3-C277-E4ED-C693CC4A3734}"/>
          </ac:spMkLst>
        </pc:spChg>
        <pc:spChg chg="mod">
          <ac:chgData name="Tuan Anh Vu" userId="9aa80175e9752269" providerId="LiveId" clId="{7A22D20A-0D18-4EBA-88EC-B5CE217CBC32}" dt="2023-10-08T22:30:43.326" v="983" actId="122"/>
          <ac:spMkLst>
            <pc:docMk/>
            <pc:sldMk cId="1791641087" sldId="270"/>
            <ac:spMk id="10" creationId="{88A8AE8E-923A-46CC-5ED1-86DBCF58273D}"/>
          </ac:spMkLst>
        </pc:spChg>
        <pc:graphicFrameChg chg="add mod modGraphic">
          <ac:chgData name="Tuan Anh Vu" userId="9aa80175e9752269" providerId="LiveId" clId="{7A22D20A-0D18-4EBA-88EC-B5CE217CBC32}" dt="2023-10-09T14:13:08.615" v="1202" actId="1076"/>
          <ac:graphicFrameMkLst>
            <pc:docMk/>
            <pc:sldMk cId="1791641087" sldId="270"/>
            <ac:graphicFrameMk id="6" creationId="{CD63E786-F254-2C15-FFE2-A39EE83D03DA}"/>
          </ac:graphicFrameMkLst>
        </pc:graphicFrameChg>
        <pc:graphicFrameChg chg="add mod modGraphic">
          <ac:chgData name="Tuan Anh Vu" userId="9aa80175e9752269" providerId="LiveId" clId="{7A22D20A-0D18-4EBA-88EC-B5CE217CBC32}" dt="2023-10-09T14:13:43.897" v="1204" actId="1076"/>
          <ac:graphicFrameMkLst>
            <pc:docMk/>
            <pc:sldMk cId="1791641087" sldId="270"/>
            <ac:graphicFrameMk id="8" creationId="{C7F5F7D6-E53D-712B-3F83-2616C1A4FD1B}"/>
          </ac:graphicFrameMkLst>
        </pc:graphicFrameChg>
      </pc:sldChg>
      <pc:sldChg chg="addSp modSp add mod modTransition modAnim">
        <pc:chgData name="Tuan Anh Vu" userId="9aa80175e9752269" providerId="LiveId" clId="{7A22D20A-0D18-4EBA-88EC-B5CE217CBC32}" dt="2023-10-09T14:38:14.333" v="1370"/>
        <pc:sldMkLst>
          <pc:docMk/>
          <pc:sldMk cId="24913915" sldId="271"/>
        </pc:sldMkLst>
        <pc:spChg chg="mod">
          <ac:chgData name="Tuan Anh Vu" userId="9aa80175e9752269" providerId="LiveId" clId="{7A22D20A-0D18-4EBA-88EC-B5CE217CBC32}" dt="2023-10-09T14:23:47.653" v="1262" actId="1076"/>
          <ac:spMkLst>
            <pc:docMk/>
            <pc:sldMk cId="24913915" sldId="271"/>
            <ac:spMk id="3" creationId="{E32F4E53-3660-D432-9BD7-1B015AB19690}"/>
          </ac:spMkLst>
        </pc:spChg>
        <pc:spChg chg="add mod">
          <ac:chgData name="Tuan Anh Vu" userId="9aa80175e9752269" providerId="LiveId" clId="{7A22D20A-0D18-4EBA-88EC-B5CE217CBC32}" dt="2023-10-09T14:27:40.288" v="1293" actId="1076"/>
          <ac:spMkLst>
            <pc:docMk/>
            <pc:sldMk cId="24913915" sldId="271"/>
            <ac:spMk id="4" creationId="{63B1D55A-DB54-F3E1-DC81-222C50E46708}"/>
          </ac:spMkLst>
        </pc:spChg>
        <pc:spChg chg="add mod">
          <ac:chgData name="Tuan Anh Vu" userId="9aa80175e9752269" providerId="LiveId" clId="{7A22D20A-0D18-4EBA-88EC-B5CE217CBC32}" dt="2023-10-09T14:28:22.063" v="1297" actId="207"/>
          <ac:spMkLst>
            <pc:docMk/>
            <pc:sldMk cId="24913915" sldId="271"/>
            <ac:spMk id="5" creationId="{D266FEB6-422F-2A97-6222-6E49F7A68A6A}"/>
          </ac:spMkLst>
        </pc:spChg>
        <pc:spChg chg="mod">
          <ac:chgData name="Tuan Anh Vu" userId="9aa80175e9752269" providerId="LiveId" clId="{7A22D20A-0D18-4EBA-88EC-B5CE217CBC32}" dt="2023-10-09T14:23:09.205" v="1260" actId="122"/>
          <ac:spMkLst>
            <pc:docMk/>
            <pc:sldMk cId="24913915" sldId="271"/>
            <ac:spMk id="10" creationId="{88A8AE8E-923A-46CC-5ED1-86DBCF58273D}"/>
          </ac:spMkLst>
        </pc:spChg>
        <pc:graphicFrameChg chg="add mod modGraphic">
          <ac:chgData name="Tuan Anh Vu" userId="9aa80175e9752269" providerId="LiveId" clId="{7A22D20A-0D18-4EBA-88EC-B5CE217CBC32}" dt="2023-10-09T14:30:07.773" v="1302" actId="1076"/>
          <ac:graphicFrameMkLst>
            <pc:docMk/>
            <pc:sldMk cId="24913915" sldId="271"/>
            <ac:graphicFrameMk id="6" creationId="{9679402C-12F3-9790-2DF6-CF99AE9B865A}"/>
          </ac:graphicFrameMkLst>
        </pc:graphicFrameChg>
        <pc:graphicFrameChg chg="add mod modGraphic">
          <ac:chgData name="Tuan Anh Vu" userId="9aa80175e9752269" providerId="LiveId" clId="{7A22D20A-0D18-4EBA-88EC-B5CE217CBC32}" dt="2023-10-09T14:30:14.303" v="1303" actId="1076"/>
          <ac:graphicFrameMkLst>
            <pc:docMk/>
            <pc:sldMk cId="24913915" sldId="271"/>
            <ac:graphicFrameMk id="7" creationId="{D73ADC9E-D69C-E51F-64A0-452A5705303E}"/>
          </ac:graphicFrameMkLst>
        </pc:graphicFrameChg>
      </pc:sldChg>
      <pc:sldChg chg="addSp modSp add mod modTransition modAnim">
        <pc:chgData name="Tuan Anh Vu" userId="9aa80175e9752269" providerId="LiveId" clId="{7A22D20A-0D18-4EBA-88EC-B5CE217CBC32}" dt="2023-10-10T08:23:04.180" v="1660"/>
        <pc:sldMkLst>
          <pc:docMk/>
          <pc:sldMk cId="454643750" sldId="272"/>
        </pc:sldMkLst>
        <pc:spChg chg="add mod">
          <ac:chgData name="Tuan Anh Vu" userId="9aa80175e9752269" providerId="LiveId" clId="{7A22D20A-0D18-4EBA-88EC-B5CE217CBC32}" dt="2023-10-09T14:18:26.606" v="1238" actId="1076"/>
          <ac:spMkLst>
            <pc:docMk/>
            <pc:sldMk cId="454643750" sldId="272"/>
            <ac:spMk id="4" creationId="{C7BC4266-ADA6-F6E1-1D57-58804CC2B915}"/>
          </ac:spMkLst>
        </pc:spChg>
        <pc:spChg chg="add mod">
          <ac:chgData name="Tuan Anh Vu" userId="9aa80175e9752269" providerId="LiveId" clId="{7A22D20A-0D18-4EBA-88EC-B5CE217CBC32}" dt="2023-10-09T14:19:22.074" v="1243" actId="1076"/>
          <ac:spMkLst>
            <pc:docMk/>
            <pc:sldMk cId="454643750" sldId="272"/>
            <ac:spMk id="5" creationId="{BC74B846-FA8E-89B7-AC30-14AF24C1C062}"/>
          </ac:spMkLst>
        </pc:spChg>
        <pc:spChg chg="mod">
          <ac:chgData name="Tuan Anh Vu" userId="9aa80175e9752269" providerId="LiveId" clId="{7A22D20A-0D18-4EBA-88EC-B5CE217CBC32}" dt="2023-10-09T14:15:57.900" v="1217" actId="207"/>
          <ac:spMkLst>
            <pc:docMk/>
            <pc:sldMk cId="454643750" sldId="272"/>
            <ac:spMk id="10" creationId="{88A8AE8E-923A-46CC-5ED1-86DBCF58273D}"/>
          </ac:spMkLst>
        </pc:spChg>
        <pc:graphicFrameChg chg="add mod modGraphic">
          <ac:chgData name="Tuan Anh Vu" userId="9aa80175e9752269" providerId="LiveId" clId="{7A22D20A-0D18-4EBA-88EC-B5CE217CBC32}" dt="2023-10-09T14:22:11.414" v="1252" actId="1076"/>
          <ac:graphicFrameMkLst>
            <pc:docMk/>
            <pc:sldMk cId="454643750" sldId="272"/>
            <ac:graphicFrameMk id="6" creationId="{E9653CC2-4DBF-1607-E47B-DA174636395B}"/>
          </ac:graphicFrameMkLst>
        </pc:graphicFrameChg>
        <pc:graphicFrameChg chg="add mod modGraphic">
          <ac:chgData name="Tuan Anh Vu" userId="9aa80175e9752269" providerId="LiveId" clId="{7A22D20A-0D18-4EBA-88EC-B5CE217CBC32}" dt="2023-10-09T14:22:20.025" v="1253" actId="1076"/>
          <ac:graphicFrameMkLst>
            <pc:docMk/>
            <pc:sldMk cId="454643750" sldId="272"/>
            <ac:graphicFrameMk id="7" creationId="{74191000-5FEC-8D16-AC43-39ED5B830FE1}"/>
          </ac:graphicFrameMkLst>
        </pc:graphicFrameChg>
      </pc:sldChg>
      <pc:sldChg chg="addSp modSp add mod modAnim">
        <pc:chgData name="Tuan Anh Vu" userId="9aa80175e9752269" providerId="LiveId" clId="{7A22D20A-0D18-4EBA-88EC-B5CE217CBC32}" dt="2023-10-09T14:54:30.661" v="1437" actId="1076"/>
        <pc:sldMkLst>
          <pc:docMk/>
          <pc:sldMk cId="3921348318" sldId="273"/>
        </pc:sldMkLst>
        <pc:spChg chg="mod">
          <ac:chgData name="Tuan Anh Vu" userId="9aa80175e9752269" providerId="LiveId" clId="{7A22D20A-0D18-4EBA-88EC-B5CE217CBC32}" dt="2023-10-09T14:50:24.440" v="1407" actId="14100"/>
          <ac:spMkLst>
            <pc:docMk/>
            <pc:sldMk cId="3921348318" sldId="273"/>
            <ac:spMk id="4" creationId="{75B6E527-B194-0DE7-D351-B2A8C51F2F41}"/>
          </ac:spMkLst>
        </pc:spChg>
        <pc:spChg chg="mod">
          <ac:chgData name="Tuan Anh Vu" userId="9aa80175e9752269" providerId="LiveId" clId="{7A22D20A-0D18-4EBA-88EC-B5CE217CBC32}" dt="2023-10-09T14:51:58.952" v="1424" actId="14100"/>
          <ac:spMkLst>
            <pc:docMk/>
            <pc:sldMk cId="3921348318" sldId="273"/>
            <ac:spMk id="5" creationId="{CD4158E6-3669-C5EE-28F6-B91A59015FBF}"/>
          </ac:spMkLst>
        </pc:spChg>
        <pc:spChg chg="mod">
          <ac:chgData name="Tuan Anh Vu" userId="9aa80175e9752269" providerId="LiveId" clId="{7A22D20A-0D18-4EBA-88EC-B5CE217CBC32}" dt="2023-10-09T14:48:25.957" v="1392" actId="14100"/>
          <ac:spMkLst>
            <pc:docMk/>
            <pc:sldMk cId="3921348318" sldId="273"/>
            <ac:spMk id="10" creationId="{88A8AE8E-923A-46CC-5ED1-86DBCF58273D}"/>
          </ac:spMkLst>
        </pc:spChg>
        <pc:graphicFrameChg chg="add mod modGraphic">
          <ac:chgData name="Tuan Anh Vu" userId="9aa80175e9752269" providerId="LiveId" clId="{7A22D20A-0D18-4EBA-88EC-B5CE217CBC32}" dt="2023-10-09T14:54:24.864" v="1436" actId="1076"/>
          <ac:graphicFrameMkLst>
            <pc:docMk/>
            <pc:sldMk cId="3921348318" sldId="273"/>
            <ac:graphicFrameMk id="6" creationId="{235158BA-A801-CDC5-EF7D-6581E1533CEE}"/>
          </ac:graphicFrameMkLst>
        </pc:graphicFrameChg>
        <pc:graphicFrameChg chg="add mod modGraphic">
          <ac:chgData name="Tuan Anh Vu" userId="9aa80175e9752269" providerId="LiveId" clId="{7A22D20A-0D18-4EBA-88EC-B5CE217CBC32}" dt="2023-10-09T14:54:30.661" v="1437" actId="1076"/>
          <ac:graphicFrameMkLst>
            <pc:docMk/>
            <pc:sldMk cId="3921348318" sldId="273"/>
            <ac:graphicFrameMk id="7" creationId="{B36C7E76-29A0-3A91-6473-9DAE514DADA9}"/>
          </ac:graphicFrameMkLst>
        </pc:graphicFrameChg>
      </pc:sldChg>
      <pc:sldChg chg="addSp delSp modSp add mod modTransition modAnim">
        <pc:chgData name="Tuan Anh Vu" userId="9aa80175e9752269" providerId="LiveId" clId="{7A22D20A-0D18-4EBA-88EC-B5CE217CBC32}" dt="2023-10-09T15:09:26.436" v="1546" actId="1076"/>
        <pc:sldMkLst>
          <pc:docMk/>
          <pc:sldMk cId="3134472421" sldId="274"/>
        </pc:sldMkLst>
        <pc:spChg chg="mod">
          <ac:chgData name="Tuan Anh Vu" userId="9aa80175e9752269" providerId="LiveId" clId="{7A22D20A-0D18-4EBA-88EC-B5CE217CBC32}" dt="2023-10-09T15:03:49.940" v="1506" actId="14100"/>
          <ac:spMkLst>
            <pc:docMk/>
            <pc:sldMk cId="3134472421" sldId="274"/>
            <ac:spMk id="4" creationId="{75B6E527-B194-0DE7-D351-B2A8C51F2F41}"/>
          </ac:spMkLst>
        </pc:spChg>
        <pc:spChg chg="mod">
          <ac:chgData name="Tuan Anh Vu" userId="9aa80175e9752269" providerId="LiveId" clId="{7A22D20A-0D18-4EBA-88EC-B5CE217CBC32}" dt="2023-10-09T15:05:49.423" v="1529" actId="1076"/>
          <ac:spMkLst>
            <pc:docMk/>
            <pc:sldMk cId="3134472421" sldId="274"/>
            <ac:spMk id="5" creationId="{CD4158E6-3669-C5EE-28F6-B91A59015FBF}"/>
          </ac:spMkLst>
        </pc:spChg>
        <pc:spChg chg="mod">
          <ac:chgData name="Tuan Anh Vu" userId="9aa80175e9752269" providerId="LiveId" clId="{7A22D20A-0D18-4EBA-88EC-B5CE217CBC32}" dt="2023-10-09T14:33:18.703" v="1326" actId="122"/>
          <ac:spMkLst>
            <pc:docMk/>
            <pc:sldMk cId="3134472421" sldId="274"/>
            <ac:spMk id="10" creationId="{88A8AE8E-923A-46CC-5ED1-86DBCF58273D}"/>
          </ac:spMkLst>
        </pc:spChg>
        <pc:graphicFrameChg chg="add mod modGraphic">
          <ac:chgData name="Tuan Anh Vu" userId="9aa80175e9752269" providerId="LiveId" clId="{7A22D20A-0D18-4EBA-88EC-B5CE217CBC32}" dt="2023-10-09T15:09:19.390" v="1545" actId="1076"/>
          <ac:graphicFrameMkLst>
            <pc:docMk/>
            <pc:sldMk cId="3134472421" sldId="274"/>
            <ac:graphicFrameMk id="6" creationId="{1CB3C40D-6CA6-B148-3B59-D5BDF7B47577}"/>
          </ac:graphicFrameMkLst>
        </pc:graphicFrameChg>
        <pc:graphicFrameChg chg="add del mod">
          <ac:chgData name="Tuan Anh Vu" userId="9aa80175e9752269" providerId="LiveId" clId="{7A22D20A-0D18-4EBA-88EC-B5CE217CBC32}" dt="2023-10-09T15:02:32.447" v="1494" actId="478"/>
          <ac:graphicFrameMkLst>
            <pc:docMk/>
            <pc:sldMk cId="3134472421" sldId="274"/>
            <ac:graphicFrameMk id="7" creationId="{50FD2ABC-CA4A-F902-472A-79FEA520FF23}"/>
          </ac:graphicFrameMkLst>
        </pc:graphicFrameChg>
        <pc:graphicFrameChg chg="add mod modGraphic">
          <ac:chgData name="Tuan Anh Vu" userId="9aa80175e9752269" providerId="LiveId" clId="{7A22D20A-0D18-4EBA-88EC-B5CE217CBC32}" dt="2023-10-09T15:09:26.436" v="1546" actId="1076"/>
          <ac:graphicFrameMkLst>
            <pc:docMk/>
            <pc:sldMk cId="3134472421" sldId="274"/>
            <ac:graphicFrameMk id="8" creationId="{50FD2ABC-CA4A-F902-472A-79FEA520FF23}"/>
          </ac:graphicFrameMkLst>
        </pc:graphicFrameChg>
      </pc:sldChg>
      <pc:sldChg chg="addSp modSp add mod modTransition modAnim">
        <pc:chgData name="Tuan Anh Vu" userId="9aa80175e9752269" providerId="LiveId" clId="{7A22D20A-0D18-4EBA-88EC-B5CE217CBC32}" dt="2023-10-09T15:01:34.001" v="1486" actId="1076"/>
        <pc:sldMkLst>
          <pc:docMk/>
          <pc:sldMk cId="1824790047" sldId="275"/>
        </pc:sldMkLst>
        <pc:spChg chg="mod">
          <ac:chgData name="Tuan Anh Vu" userId="9aa80175e9752269" providerId="LiveId" clId="{7A22D20A-0D18-4EBA-88EC-B5CE217CBC32}" dt="2023-10-09T14:58:43.455" v="1468" actId="1076"/>
          <ac:spMkLst>
            <pc:docMk/>
            <pc:sldMk cId="1824790047" sldId="275"/>
            <ac:spMk id="4" creationId="{75B6E527-B194-0DE7-D351-B2A8C51F2F41}"/>
          </ac:spMkLst>
        </pc:spChg>
        <pc:spChg chg="mod">
          <ac:chgData name="Tuan Anh Vu" userId="9aa80175e9752269" providerId="LiveId" clId="{7A22D20A-0D18-4EBA-88EC-B5CE217CBC32}" dt="2023-10-09T14:57:52.261" v="1459" actId="1076"/>
          <ac:spMkLst>
            <pc:docMk/>
            <pc:sldMk cId="1824790047" sldId="275"/>
            <ac:spMk id="5" creationId="{CD4158E6-3669-C5EE-28F6-B91A59015FBF}"/>
          </ac:spMkLst>
        </pc:spChg>
        <pc:spChg chg="mod">
          <ac:chgData name="Tuan Anh Vu" userId="9aa80175e9752269" providerId="LiveId" clId="{7A22D20A-0D18-4EBA-88EC-B5CE217CBC32}" dt="2023-10-09T14:32:59.873" v="1323" actId="122"/>
          <ac:spMkLst>
            <pc:docMk/>
            <pc:sldMk cId="1824790047" sldId="275"/>
            <ac:spMk id="10" creationId="{88A8AE8E-923A-46CC-5ED1-86DBCF58273D}"/>
          </ac:spMkLst>
        </pc:spChg>
        <pc:graphicFrameChg chg="add mod modGraphic">
          <ac:chgData name="Tuan Anh Vu" userId="9aa80175e9752269" providerId="LiveId" clId="{7A22D20A-0D18-4EBA-88EC-B5CE217CBC32}" dt="2023-10-09T15:01:27.590" v="1485" actId="1076"/>
          <ac:graphicFrameMkLst>
            <pc:docMk/>
            <pc:sldMk cId="1824790047" sldId="275"/>
            <ac:graphicFrameMk id="6" creationId="{14F19D88-D5F5-19D4-F82E-5691EC9F8053}"/>
          </ac:graphicFrameMkLst>
        </pc:graphicFrameChg>
        <pc:graphicFrameChg chg="add mod modGraphic">
          <ac:chgData name="Tuan Anh Vu" userId="9aa80175e9752269" providerId="LiveId" clId="{7A22D20A-0D18-4EBA-88EC-B5CE217CBC32}" dt="2023-10-09T15:01:34.001" v="1486" actId="1076"/>
          <ac:graphicFrameMkLst>
            <pc:docMk/>
            <pc:sldMk cId="1824790047" sldId="275"/>
            <ac:graphicFrameMk id="7" creationId="{810D650A-3E24-5CFB-34FB-2335D3C0690B}"/>
          </ac:graphicFrameMkLst>
        </pc:graphicFrameChg>
      </pc:sldChg>
      <pc:sldChg chg="addSp modSp add mod modTransition modAnim">
        <pc:chgData name="Tuan Anh Vu" userId="9aa80175e9752269" providerId="LiveId" clId="{7A22D20A-0D18-4EBA-88EC-B5CE217CBC32}" dt="2023-10-09T15:16:31.189" v="1601" actId="1076"/>
        <pc:sldMkLst>
          <pc:docMk/>
          <pc:sldMk cId="413493027" sldId="276"/>
        </pc:sldMkLst>
        <pc:spChg chg="mod">
          <ac:chgData name="Tuan Anh Vu" userId="9aa80175e9752269" providerId="LiveId" clId="{7A22D20A-0D18-4EBA-88EC-B5CE217CBC32}" dt="2023-10-09T15:12:49.560" v="1573" actId="1076"/>
          <ac:spMkLst>
            <pc:docMk/>
            <pc:sldMk cId="413493027" sldId="276"/>
            <ac:spMk id="4" creationId="{75B6E527-B194-0DE7-D351-B2A8C51F2F41}"/>
          </ac:spMkLst>
        </pc:spChg>
        <pc:spChg chg="mod">
          <ac:chgData name="Tuan Anh Vu" userId="9aa80175e9752269" providerId="LiveId" clId="{7A22D20A-0D18-4EBA-88EC-B5CE217CBC32}" dt="2023-10-09T15:14:04.032" v="1584" actId="1076"/>
          <ac:spMkLst>
            <pc:docMk/>
            <pc:sldMk cId="413493027" sldId="276"/>
            <ac:spMk id="5" creationId="{CD4158E6-3669-C5EE-28F6-B91A59015FBF}"/>
          </ac:spMkLst>
        </pc:spChg>
        <pc:spChg chg="mod">
          <ac:chgData name="Tuan Anh Vu" userId="9aa80175e9752269" providerId="LiveId" clId="{7A22D20A-0D18-4EBA-88EC-B5CE217CBC32}" dt="2023-10-09T14:33:42.038" v="1330" actId="122"/>
          <ac:spMkLst>
            <pc:docMk/>
            <pc:sldMk cId="413493027" sldId="276"/>
            <ac:spMk id="10" creationId="{88A8AE8E-923A-46CC-5ED1-86DBCF58273D}"/>
          </ac:spMkLst>
        </pc:spChg>
        <pc:graphicFrameChg chg="add mod modGraphic">
          <ac:chgData name="Tuan Anh Vu" userId="9aa80175e9752269" providerId="LiveId" clId="{7A22D20A-0D18-4EBA-88EC-B5CE217CBC32}" dt="2023-10-09T15:16:24.479" v="1600" actId="1076"/>
          <ac:graphicFrameMkLst>
            <pc:docMk/>
            <pc:sldMk cId="413493027" sldId="276"/>
            <ac:graphicFrameMk id="6" creationId="{0E5F1664-187F-E52D-B3E1-46F7D4F06F6B}"/>
          </ac:graphicFrameMkLst>
        </pc:graphicFrameChg>
        <pc:graphicFrameChg chg="add mod modGraphic">
          <ac:chgData name="Tuan Anh Vu" userId="9aa80175e9752269" providerId="LiveId" clId="{7A22D20A-0D18-4EBA-88EC-B5CE217CBC32}" dt="2023-10-09T15:16:31.189" v="1601" actId="1076"/>
          <ac:graphicFrameMkLst>
            <pc:docMk/>
            <pc:sldMk cId="413493027" sldId="276"/>
            <ac:graphicFrameMk id="7" creationId="{66B3748C-D152-B9A2-01B8-6F0769FC9AEF}"/>
          </ac:graphicFrameMkLst>
        </pc:graphicFrameChg>
      </pc:sldChg>
      <pc:sldChg chg="addSp modSp add mod modTransition modAnim">
        <pc:chgData name="Tuan Anh Vu" userId="9aa80175e9752269" providerId="LiveId" clId="{7A22D20A-0D18-4EBA-88EC-B5CE217CBC32}" dt="2023-10-09T15:28:32.072" v="1658"/>
        <pc:sldMkLst>
          <pc:docMk/>
          <pc:sldMk cId="92840518" sldId="277"/>
        </pc:sldMkLst>
        <pc:spChg chg="mod">
          <ac:chgData name="Tuan Anh Vu" userId="9aa80175e9752269" providerId="LiveId" clId="{7A22D20A-0D18-4EBA-88EC-B5CE217CBC32}" dt="2023-10-09T15:22:38.269" v="1635" actId="14100"/>
          <ac:spMkLst>
            <pc:docMk/>
            <pc:sldMk cId="92840518" sldId="277"/>
            <ac:spMk id="4" creationId="{75B6E527-B194-0DE7-D351-B2A8C51F2F41}"/>
          </ac:spMkLst>
        </pc:spChg>
        <pc:spChg chg="mod">
          <ac:chgData name="Tuan Anh Vu" userId="9aa80175e9752269" providerId="LiveId" clId="{7A22D20A-0D18-4EBA-88EC-B5CE217CBC32}" dt="2023-10-09T15:26:10.894" v="1647" actId="1076"/>
          <ac:spMkLst>
            <pc:docMk/>
            <pc:sldMk cId="92840518" sldId="277"/>
            <ac:spMk id="5" creationId="{CD4158E6-3669-C5EE-28F6-B91A59015FBF}"/>
          </ac:spMkLst>
        </pc:spChg>
        <pc:spChg chg="mod">
          <ac:chgData name="Tuan Anh Vu" userId="9aa80175e9752269" providerId="LiveId" clId="{7A22D20A-0D18-4EBA-88EC-B5CE217CBC32}" dt="2023-10-09T14:34:03.568" v="1334" actId="122"/>
          <ac:spMkLst>
            <pc:docMk/>
            <pc:sldMk cId="92840518" sldId="277"/>
            <ac:spMk id="10" creationId="{88A8AE8E-923A-46CC-5ED1-86DBCF58273D}"/>
          </ac:spMkLst>
        </pc:spChg>
        <pc:graphicFrameChg chg="add mod modGraphic">
          <ac:chgData name="Tuan Anh Vu" userId="9aa80175e9752269" providerId="LiveId" clId="{7A22D20A-0D18-4EBA-88EC-B5CE217CBC32}" dt="2023-10-09T15:28:10.808" v="1656" actId="1076"/>
          <ac:graphicFrameMkLst>
            <pc:docMk/>
            <pc:sldMk cId="92840518" sldId="277"/>
            <ac:graphicFrameMk id="6" creationId="{9EA6D7CF-F2F0-FD43-3C0B-8222E2A562EE}"/>
          </ac:graphicFrameMkLst>
        </pc:graphicFrameChg>
        <pc:graphicFrameChg chg="add mod modGraphic">
          <ac:chgData name="Tuan Anh Vu" userId="9aa80175e9752269" providerId="LiveId" clId="{7A22D20A-0D18-4EBA-88EC-B5CE217CBC32}" dt="2023-10-09T15:28:19.258" v="1657" actId="1076"/>
          <ac:graphicFrameMkLst>
            <pc:docMk/>
            <pc:sldMk cId="92840518" sldId="277"/>
            <ac:graphicFrameMk id="7" creationId="{439BDAEE-0D13-4F67-AB9A-500727319B82}"/>
          </ac:graphicFrameMkLst>
        </pc:graphicFrameChg>
      </pc:sldChg>
      <pc:sldChg chg="addSp delSp modSp new del mod">
        <pc:chgData name="Tuan Anh Vu" userId="9aa80175e9752269" providerId="LiveId" clId="{7A22D20A-0D18-4EBA-88EC-B5CE217CBC32}" dt="2023-10-10T11:39:35.838" v="1916" actId="47"/>
        <pc:sldMkLst>
          <pc:docMk/>
          <pc:sldMk cId="843367880" sldId="278"/>
        </pc:sldMkLst>
        <pc:spChg chg="del">
          <ac:chgData name="Tuan Anh Vu" userId="9aa80175e9752269" providerId="LiveId" clId="{7A22D20A-0D18-4EBA-88EC-B5CE217CBC32}" dt="2023-10-10T08:26:52.592" v="1664"/>
          <ac:spMkLst>
            <pc:docMk/>
            <pc:sldMk cId="843367880" sldId="278"/>
            <ac:spMk id="2" creationId="{5C8E50CC-4196-5C14-69E7-45F2C905F020}"/>
          </ac:spMkLst>
        </pc:spChg>
        <pc:spChg chg="del">
          <ac:chgData name="Tuan Anh Vu" userId="9aa80175e9752269" providerId="LiveId" clId="{7A22D20A-0D18-4EBA-88EC-B5CE217CBC32}" dt="2023-10-10T08:27:04.118" v="1665"/>
          <ac:spMkLst>
            <pc:docMk/>
            <pc:sldMk cId="843367880" sldId="278"/>
            <ac:spMk id="3" creationId="{E18300E1-A99D-7E04-0DC4-FFBFFE9234E0}"/>
          </ac:spMkLst>
        </pc:spChg>
        <pc:spChg chg="add mod">
          <ac:chgData name="Tuan Anh Vu" userId="9aa80175e9752269" providerId="LiveId" clId="{7A22D20A-0D18-4EBA-88EC-B5CE217CBC32}" dt="2023-10-10T08:27:14.370" v="1668" actId="1076"/>
          <ac:spMkLst>
            <pc:docMk/>
            <pc:sldMk cId="843367880" sldId="278"/>
            <ac:spMk id="4" creationId="{4C8D7CF0-B339-7E25-E607-91569D5E2A3E}"/>
          </ac:spMkLst>
        </pc:spChg>
        <pc:spChg chg="add mod">
          <ac:chgData name="Tuan Anh Vu" userId="9aa80175e9752269" providerId="LiveId" clId="{7A22D20A-0D18-4EBA-88EC-B5CE217CBC32}" dt="2023-10-10T08:27:04.170" v="1666" actId="27636"/>
          <ac:spMkLst>
            <pc:docMk/>
            <pc:sldMk cId="843367880" sldId="278"/>
            <ac:spMk id="5" creationId="{69499D02-9C57-8033-2355-18D5DFF3FAB9}"/>
          </ac:spMkLst>
        </pc:spChg>
      </pc:sldChg>
      <pc:sldChg chg="addSp delSp modSp add mod modTransition delAnim modAnim">
        <pc:chgData name="Tuan Anh Vu" userId="9aa80175e9752269" providerId="LiveId" clId="{7A22D20A-0D18-4EBA-88EC-B5CE217CBC32}" dt="2023-10-11T08:42:15.829" v="2474"/>
        <pc:sldMkLst>
          <pc:docMk/>
          <pc:sldMk cId="1326253924" sldId="279"/>
        </pc:sldMkLst>
        <pc:spChg chg="mod">
          <ac:chgData name="Tuan Anh Vu" userId="9aa80175e9752269" providerId="LiveId" clId="{7A22D20A-0D18-4EBA-88EC-B5CE217CBC32}" dt="2023-10-10T11:28:26.311" v="1867" actId="1076"/>
          <ac:spMkLst>
            <pc:docMk/>
            <pc:sldMk cId="1326253924" sldId="279"/>
            <ac:spMk id="3" creationId="{E32F4E53-3660-D432-9BD7-1B015AB19690}"/>
          </ac:spMkLst>
        </pc:spChg>
        <pc:spChg chg="del">
          <ac:chgData name="Tuan Anh Vu" userId="9aa80175e9752269" providerId="LiveId" clId="{7A22D20A-0D18-4EBA-88EC-B5CE217CBC32}" dt="2023-10-10T08:27:35.841" v="1671" actId="478"/>
          <ac:spMkLst>
            <pc:docMk/>
            <pc:sldMk cId="1326253924" sldId="279"/>
            <ac:spMk id="4" creationId="{75B6E527-B194-0DE7-D351-B2A8C51F2F41}"/>
          </ac:spMkLst>
        </pc:spChg>
        <pc:spChg chg="del">
          <ac:chgData name="Tuan Anh Vu" userId="9aa80175e9752269" providerId="LiveId" clId="{7A22D20A-0D18-4EBA-88EC-B5CE217CBC32}" dt="2023-10-10T08:27:39.011" v="1673" actId="478"/>
          <ac:spMkLst>
            <pc:docMk/>
            <pc:sldMk cId="1326253924" sldId="279"/>
            <ac:spMk id="5" creationId="{CD4158E6-3669-C5EE-28F6-B91A59015FBF}"/>
          </ac:spMkLst>
        </pc:spChg>
        <pc:spChg chg="add mod">
          <ac:chgData name="Tuan Anh Vu" userId="9aa80175e9752269" providerId="LiveId" clId="{7A22D20A-0D18-4EBA-88EC-B5CE217CBC32}" dt="2023-10-10T11:29:15.672" v="1878" actId="1076"/>
          <ac:spMkLst>
            <pc:docMk/>
            <pc:sldMk cId="1326253924" sldId="279"/>
            <ac:spMk id="8" creationId="{3D976225-28C2-9D0E-D6A4-B04573FA4A19}"/>
          </ac:spMkLst>
        </pc:spChg>
        <pc:spChg chg="add mod">
          <ac:chgData name="Tuan Anh Vu" userId="9aa80175e9752269" providerId="LiveId" clId="{7A22D20A-0D18-4EBA-88EC-B5CE217CBC32}" dt="2023-10-10T08:43:49.469" v="1724" actId="164"/>
          <ac:spMkLst>
            <pc:docMk/>
            <pc:sldMk cId="1326253924" sldId="279"/>
            <ac:spMk id="9" creationId="{88E278D2-A16A-28C9-1FDF-CBE6E0902E5F}"/>
          </ac:spMkLst>
        </pc:spChg>
        <pc:spChg chg="del">
          <ac:chgData name="Tuan Anh Vu" userId="9aa80175e9752269" providerId="LiveId" clId="{7A22D20A-0D18-4EBA-88EC-B5CE217CBC32}" dt="2023-10-10T08:27:35.841" v="1671" actId="478"/>
          <ac:spMkLst>
            <pc:docMk/>
            <pc:sldMk cId="1326253924" sldId="279"/>
            <ac:spMk id="10" creationId="{88A8AE8E-923A-46CC-5ED1-86DBCF58273D}"/>
          </ac:spMkLst>
        </pc:spChg>
        <pc:spChg chg="add mod">
          <ac:chgData name="Tuan Anh Vu" userId="9aa80175e9752269" providerId="LiveId" clId="{7A22D20A-0D18-4EBA-88EC-B5CE217CBC32}" dt="2023-10-10T08:43:49.469" v="1724" actId="164"/>
          <ac:spMkLst>
            <pc:docMk/>
            <pc:sldMk cId="1326253924" sldId="279"/>
            <ac:spMk id="11" creationId="{42837CEC-8C22-6397-46D6-4BC398A0B106}"/>
          </ac:spMkLst>
        </pc:spChg>
        <pc:spChg chg="add mod">
          <ac:chgData name="Tuan Anh Vu" userId="9aa80175e9752269" providerId="LiveId" clId="{7A22D20A-0D18-4EBA-88EC-B5CE217CBC32}" dt="2023-10-10T08:43:49.469" v="1724" actId="164"/>
          <ac:spMkLst>
            <pc:docMk/>
            <pc:sldMk cId="1326253924" sldId="279"/>
            <ac:spMk id="12" creationId="{9EDC455E-DDA2-CFE8-DEED-6014C7C58E7B}"/>
          </ac:spMkLst>
        </pc:spChg>
        <pc:spChg chg="add mod">
          <ac:chgData name="Tuan Anh Vu" userId="9aa80175e9752269" providerId="LiveId" clId="{7A22D20A-0D18-4EBA-88EC-B5CE217CBC32}" dt="2023-10-10T08:43:49.469" v="1724" actId="164"/>
          <ac:spMkLst>
            <pc:docMk/>
            <pc:sldMk cId="1326253924" sldId="279"/>
            <ac:spMk id="13" creationId="{D8371541-D1E4-D786-C53F-1817FFE21DA9}"/>
          </ac:spMkLst>
        </pc:spChg>
        <pc:spChg chg="add mod">
          <ac:chgData name="Tuan Anh Vu" userId="9aa80175e9752269" providerId="LiveId" clId="{7A22D20A-0D18-4EBA-88EC-B5CE217CBC32}" dt="2023-10-10T11:28:59.158" v="1875" actId="1076"/>
          <ac:spMkLst>
            <pc:docMk/>
            <pc:sldMk cId="1326253924" sldId="279"/>
            <ac:spMk id="14" creationId="{02A44A80-6E48-DD5E-946C-6C3CB8FD0042}"/>
          </ac:spMkLst>
        </pc:spChg>
        <pc:spChg chg="add del mod">
          <ac:chgData name="Tuan Anh Vu" userId="9aa80175e9752269" providerId="LiveId" clId="{7A22D20A-0D18-4EBA-88EC-B5CE217CBC32}" dt="2023-10-10T08:45:53.503" v="1730" actId="478"/>
          <ac:spMkLst>
            <pc:docMk/>
            <pc:sldMk cId="1326253924" sldId="279"/>
            <ac:spMk id="26" creationId="{FCA2EC4A-BA3C-50CC-595D-5019E9F9D40A}"/>
          </ac:spMkLst>
        </pc:spChg>
        <pc:spChg chg="add mod topLvl">
          <ac:chgData name="Tuan Anh Vu" userId="9aa80175e9752269" providerId="LiveId" clId="{7A22D20A-0D18-4EBA-88EC-B5CE217CBC32}" dt="2023-10-10T11:35:43.954" v="1894" actId="165"/>
          <ac:spMkLst>
            <pc:docMk/>
            <pc:sldMk cId="1326253924" sldId="279"/>
            <ac:spMk id="27" creationId="{9140BBF3-F447-03D5-64A6-8010D64FBD14}"/>
          </ac:spMkLst>
        </pc:spChg>
        <pc:spChg chg="add mod">
          <ac:chgData name="Tuan Anh Vu" userId="9aa80175e9752269" providerId="LiveId" clId="{7A22D20A-0D18-4EBA-88EC-B5CE217CBC32}" dt="2023-10-10T11:29:34.079" v="1881" actId="1076"/>
          <ac:spMkLst>
            <pc:docMk/>
            <pc:sldMk cId="1326253924" sldId="279"/>
            <ac:spMk id="48" creationId="{092A43F8-F56E-24DF-0948-89DF07594F39}"/>
          </ac:spMkLst>
        </pc:spChg>
        <pc:spChg chg="add del">
          <ac:chgData name="Tuan Anh Vu" userId="9aa80175e9752269" providerId="LiveId" clId="{7A22D20A-0D18-4EBA-88EC-B5CE217CBC32}" dt="2023-10-10T08:48:15.270" v="1751" actId="478"/>
          <ac:spMkLst>
            <pc:docMk/>
            <pc:sldMk cId="1326253924" sldId="279"/>
            <ac:spMk id="49" creationId="{85BF5863-1AB6-98B5-105C-6A1E696097B6}"/>
          </ac:spMkLst>
        </pc:spChg>
        <pc:spChg chg="add mod topLvl">
          <ac:chgData name="Tuan Anh Vu" userId="9aa80175e9752269" providerId="LiveId" clId="{7A22D20A-0D18-4EBA-88EC-B5CE217CBC32}" dt="2023-10-10T11:35:43.954" v="1894" actId="165"/>
          <ac:spMkLst>
            <pc:docMk/>
            <pc:sldMk cId="1326253924" sldId="279"/>
            <ac:spMk id="50" creationId="{25AFFD70-EE9A-0F04-0A86-5E0642B53E75}"/>
          </ac:spMkLst>
        </pc:spChg>
        <pc:spChg chg="add mod topLvl">
          <ac:chgData name="Tuan Anh Vu" userId="9aa80175e9752269" providerId="LiveId" clId="{7A22D20A-0D18-4EBA-88EC-B5CE217CBC32}" dt="2023-10-10T11:35:43.954" v="1894" actId="165"/>
          <ac:spMkLst>
            <pc:docMk/>
            <pc:sldMk cId="1326253924" sldId="279"/>
            <ac:spMk id="52" creationId="{EEC90751-260C-80F7-BC0A-9A885EDC2798}"/>
          </ac:spMkLst>
        </pc:spChg>
        <pc:spChg chg="add mod topLvl">
          <ac:chgData name="Tuan Anh Vu" userId="9aa80175e9752269" providerId="LiveId" clId="{7A22D20A-0D18-4EBA-88EC-B5CE217CBC32}" dt="2023-10-10T11:35:43.954" v="1894" actId="165"/>
          <ac:spMkLst>
            <pc:docMk/>
            <pc:sldMk cId="1326253924" sldId="279"/>
            <ac:spMk id="55" creationId="{B1DECE6A-87E0-FC3F-66B5-7D43696DA8E5}"/>
          </ac:spMkLst>
        </pc:spChg>
        <pc:spChg chg="add del mod">
          <ac:chgData name="Tuan Anh Vu" userId="9aa80175e9752269" providerId="LiveId" clId="{7A22D20A-0D18-4EBA-88EC-B5CE217CBC32}" dt="2023-10-10T11:26:51.348" v="1849" actId="478"/>
          <ac:spMkLst>
            <pc:docMk/>
            <pc:sldMk cId="1326253924" sldId="279"/>
            <ac:spMk id="65" creationId="{738E07C3-29A6-E767-05C3-9825353361BD}"/>
          </ac:spMkLst>
        </pc:spChg>
        <pc:spChg chg="add del mod">
          <ac:chgData name="Tuan Anh Vu" userId="9aa80175e9752269" providerId="LiveId" clId="{7A22D20A-0D18-4EBA-88EC-B5CE217CBC32}" dt="2023-10-10T11:26:44.349" v="1847" actId="478"/>
          <ac:spMkLst>
            <pc:docMk/>
            <pc:sldMk cId="1326253924" sldId="279"/>
            <ac:spMk id="66" creationId="{10C273D9-6691-03D4-39B9-5E754A353A29}"/>
          </ac:spMkLst>
        </pc:spChg>
        <pc:grpChg chg="add mod">
          <ac:chgData name="Tuan Anh Vu" userId="9aa80175e9752269" providerId="LiveId" clId="{7A22D20A-0D18-4EBA-88EC-B5CE217CBC32}" dt="2023-10-10T11:29:21.889" v="1879" actId="1076"/>
          <ac:grpSpMkLst>
            <pc:docMk/>
            <pc:sldMk cId="1326253924" sldId="279"/>
            <ac:grpSpMk id="25" creationId="{A0E6FF3A-25FA-6A03-9464-CD9DF428D7F8}"/>
          </ac:grpSpMkLst>
        </pc:grpChg>
        <pc:grpChg chg="add del mod">
          <ac:chgData name="Tuan Anh Vu" userId="9aa80175e9752269" providerId="LiveId" clId="{7A22D20A-0D18-4EBA-88EC-B5CE217CBC32}" dt="2023-10-10T11:35:43.954" v="1894" actId="165"/>
          <ac:grpSpMkLst>
            <pc:docMk/>
            <pc:sldMk cId="1326253924" sldId="279"/>
            <ac:grpSpMk id="67" creationId="{B677B976-A0EB-EA43-3268-F10984A696E7}"/>
          </ac:grpSpMkLst>
        </pc:grpChg>
        <pc:graphicFrameChg chg="del">
          <ac:chgData name="Tuan Anh Vu" userId="9aa80175e9752269" providerId="LiveId" clId="{7A22D20A-0D18-4EBA-88EC-B5CE217CBC32}" dt="2023-10-10T08:27:37.397" v="1672" actId="478"/>
          <ac:graphicFrameMkLst>
            <pc:docMk/>
            <pc:sldMk cId="1326253924" sldId="279"/>
            <ac:graphicFrameMk id="6" creationId="{9EA6D7CF-F2F0-FD43-3C0B-8222E2A562EE}"/>
          </ac:graphicFrameMkLst>
        </pc:graphicFrameChg>
        <pc:graphicFrameChg chg="del">
          <ac:chgData name="Tuan Anh Vu" userId="9aa80175e9752269" providerId="LiveId" clId="{7A22D20A-0D18-4EBA-88EC-B5CE217CBC32}" dt="2023-10-10T08:27:35.841" v="1671" actId="478"/>
          <ac:graphicFrameMkLst>
            <pc:docMk/>
            <pc:sldMk cId="1326253924" sldId="279"/>
            <ac:graphicFrameMk id="7" creationId="{439BDAEE-0D13-4F67-AB9A-500727319B82}"/>
          </ac:graphicFrameMkLst>
        </pc:graphicFrameChg>
        <pc:graphicFrameChg chg="add del mod">
          <ac:chgData name="Tuan Anh Vu" userId="9aa80175e9752269" providerId="LiveId" clId="{7A22D20A-0D18-4EBA-88EC-B5CE217CBC32}" dt="2023-10-10T08:55:11.464" v="1808" actId="478"/>
          <ac:graphicFrameMkLst>
            <pc:docMk/>
            <pc:sldMk cId="1326253924" sldId="279"/>
            <ac:graphicFrameMk id="56" creationId="{96E55636-0ED0-ABEE-75E3-FA6AE1ED6002}"/>
          </ac:graphicFrameMkLst>
        </pc:graphicFrameChg>
        <pc:graphicFrameChg chg="add del mod modGraphic">
          <ac:chgData name="Tuan Anh Vu" userId="9aa80175e9752269" providerId="LiveId" clId="{7A22D20A-0D18-4EBA-88EC-B5CE217CBC32}" dt="2023-10-10T08:56:28.823" v="1812" actId="478"/>
          <ac:graphicFrameMkLst>
            <pc:docMk/>
            <pc:sldMk cId="1326253924" sldId="279"/>
            <ac:graphicFrameMk id="57" creationId="{3F220E3D-DE5B-21B6-9B74-EBC07FFB42BB}"/>
          </ac:graphicFrameMkLst>
        </pc:graphicFrameChg>
        <pc:graphicFrameChg chg="add mod modGraphic">
          <ac:chgData name="Tuan Anh Vu" userId="9aa80175e9752269" providerId="LiveId" clId="{7A22D20A-0D18-4EBA-88EC-B5CE217CBC32}" dt="2023-10-10T11:29:59.481" v="1883" actId="1076"/>
          <ac:graphicFrameMkLst>
            <pc:docMk/>
            <pc:sldMk cId="1326253924" sldId="279"/>
            <ac:graphicFrameMk id="64" creationId="{E63F6CD6-58F4-8FA6-6146-884074ED5EA4}"/>
          </ac:graphicFrameMkLst>
        </pc:graphicFrameChg>
        <pc:picChg chg="add mod">
          <ac:chgData name="Tuan Anh Vu" userId="9aa80175e9752269" providerId="LiveId" clId="{7A22D20A-0D18-4EBA-88EC-B5CE217CBC32}" dt="2023-10-10T11:29:05.779" v="1876" actId="1076"/>
          <ac:picMkLst>
            <pc:docMk/>
            <pc:sldMk cId="1326253924" sldId="279"/>
            <ac:picMk id="51" creationId="{A3AE864B-24D3-1BF8-5D67-3B61E8FCCCF6}"/>
          </ac:picMkLst>
        </pc:picChg>
        <pc:picChg chg="add mod">
          <ac:chgData name="Tuan Anh Vu" userId="9aa80175e9752269" providerId="LiveId" clId="{7A22D20A-0D18-4EBA-88EC-B5CE217CBC32}" dt="2023-10-10T11:29:07.639" v="1877" actId="1076"/>
          <ac:picMkLst>
            <pc:docMk/>
            <pc:sldMk cId="1326253924" sldId="279"/>
            <ac:picMk id="54" creationId="{420D9BAD-E5ED-5FD2-442D-022D952ABCF6}"/>
          </ac:picMkLst>
        </pc:picChg>
        <pc:cxnChg chg="add mod">
          <ac:chgData name="Tuan Anh Vu" userId="9aa80175e9752269" providerId="LiveId" clId="{7A22D20A-0D18-4EBA-88EC-B5CE217CBC32}" dt="2023-10-10T11:29:15.672" v="1878" actId="1076"/>
          <ac:cxnSpMkLst>
            <pc:docMk/>
            <pc:sldMk cId="1326253924" sldId="279"/>
            <ac:cxnSpMk id="16" creationId="{41BFF389-2882-5C83-B3D7-B44DCA31C06F}"/>
          </ac:cxnSpMkLst>
        </pc:cxnChg>
        <pc:cxnChg chg="add mod">
          <ac:chgData name="Tuan Anh Vu" userId="9aa80175e9752269" providerId="LiveId" clId="{7A22D20A-0D18-4EBA-88EC-B5CE217CBC32}" dt="2023-10-10T11:28:59.158" v="1875" actId="1076"/>
          <ac:cxnSpMkLst>
            <pc:docMk/>
            <pc:sldMk cId="1326253924" sldId="279"/>
            <ac:cxnSpMk id="18" creationId="{11368718-5730-88EA-355D-2548C35F85F8}"/>
          </ac:cxnSpMkLst>
        </pc:cxnChg>
        <pc:cxnChg chg="add mod">
          <ac:chgData name="Tuan Anh Vu" userId="9aa80175e9752269" providerId="LiveId" clId="{7A22D20A-0D18-4EBA-88EC-B5CE217CBC32}" dt="2023-10-10T11:28:59.158" v="1875" actId="1076"/>
          <ac:cxnSpMkLst>
            <pc:docMk/>
            <pc:sldMk cId="1326253924" sldId="279"/>
            <ac:cxnSpMk id="20" creationId="{B0867B14-D136-548A-5DEB-21FDD5DFBFEE}"/>
          </ac:cxnSpMkLst>
        </pc:cxnChg>
        <pc:cxnChg chg="add mod">
          <ac:chgData name="Tuan Anh Vu" userId="9aa80175e9752269" providerId="LiveId" clId="{7A22D20A-0D18-4EBA-88EC-B5CE217CBC32}" dt="2023-10-10T11:28:59.158" v="1875" actId="1076"/>
          <ac:cxnSpMkLst>
            <pc:docMk/>
            <pc:sldMk cId="1326253924" sldId="279"/>
            <ac:cxnSpMk id="22" creationId="{3580FBAB-201E-8647-2E8F-E4370F6FC0E5}"/>
          </ac:cxnSpMkLst>
        </pc:cxnChg>
        <pc:cxnChg chg="add mod">
          <ac:chgData name="Tuan Anh Vu" userId="9aa80175e9752269" providerId="LiveId" clId="{7A22D20A-0D18-4EBA-88EC-B5CE217CBC32}" dt="2023-10-10T11:28:59.158" v="1875" actId="1076"/>
          <ac:cxnSpMkLst>
            <pc:docMk/>
            <pc:sldMk cId="1326253924" sldId="279"/>
            <ac:cxnSpMk id="24" creationId="{40655871-DF2D-48C5-9FDC-74C06F87C2FD}"/>
          </ac:cxnSpMkLst>
        </pc:cxnChg>
        <pc:cxnChg chg="add mod topLvl">
          <ac:chgData name="Tuan Anh Vu" userId="9aa80175e9752269" providerId="LiveId" clId="{7A22D20A-0D18-4EBA-88EC-B5CE217CBC32}" dt="2023-10-10T11:35:43.954" v="1894" actId="165"/>
          <ac:cxnSpMkLst>
            <pc:docMk/>
            <pc:sldMk cId="1326253924" sldId="279"/>
            <ac:cxnSpMk id="59" creationId="{0ACA8077-CF72-F509-F364-FF0EA5679BE0}"/>
          </ac:cxnSpMkLst>
        </pc:cxnChg>
        <pc:cxnChg chg="add mod topLvl">
          <ac:chgData name="Tuan Anh Vu" userId="9aa80175e9752269" providerId="LiveId" clId="{7A22D20A-0D18-4EBA-88EC-B5CE217CBC32}" dt="2023-10-10T11:35:43.954" v="1894" actId="165"/>
          <ac:cxnSpMkLst>
            <pc:docMk/>
            <pc:sldMk cId="1326253924" sldId="279"/>
            <ac:cxnSpMk id="61" creationId="{DFFE3828-7207-1BA9-6FCE-672365D19D9A}"/>
          </ac:cxnSpMkLst>
        </pc:cxnChg>
        <pc:cxnChg chg="add mod topLvl">
          <ac:chgData name="Tuan Anh Vu" userId="9aa80175e9752269" providerId="LiveId" clId="{7A22D20A-0D18-4EBA-88EC-B5CE217CBC32}" dt="2023-10-10T11:35:43.954" v="1894" actId="165"/>
          <ac:cxnSpMkLst>
            <pc:docMk/>
            <pc:sldMk cId="1326253924" sldId="279"/>
            <ac:cxnSpMk id="63" creationId="{FFD2C464-86FD-2C34-6CA3-6DD3089597B6}"/>
          </ac:cxnSpMkLst>
        </pc:cxnChg>
      </pc:sldChg>
      <pc:sldChg chg="addSp delSp modSp add mod modTransition modClrScheme delAnim modAnim chgLayout">
        <pc:chgData name="Tuan Anh Vu" userId="9aa80175e9752269" providerId="LiveId" clId="{7A22D20A-0D18-4EBA-88EC-B5CE217CBC32}" dt="2023-10-11T08:41:33.380" v="2470"/>
        <pc:sldMkLst>
          <pc:docMk/>
          <pc:sldMk cId="4223978913" sldId="280"/>
        </pc:sldMkLst>
        <pc:spChg chg="mod ord">
          <ac:chgData name="Tuan Anh Vu" userId="9aa80175e9752269" providerId="LiveId" clId="{7A22D20A-0D18-4EBA-88EC-B5CE217CBC32}" dt="2023-10-10T12:08:34.455" v="1968" actId="700"/>
          <ac:spMkLst>
            <pc:docMk/>
            <pc:sldMk cId="4223978913" sldId="280"/>
            <ac:spMk id="2" creationId="{464BE287-DFF1-0EFC-9DA9-F8FA29BDDC0C}"/>
          </ac:spMkLst>
        </pc:spChg>
        <pc:spChg chg="mod ord">
          <ac:chgData name="Tuan Anh Vu" userId="9aa80175e9752269" providerId="LiveId" clId="{7A22D20A-0D18-4EBA-88EC-B5CE217CBC32}" dt="2023-10-10T12:23:24.144" v="2065" actId="207"/>
          <ac:spMkLst>
            <pc:docMk/>
            <pc:sldMk cId="4223978913" sldId="280"/>
            <ac:spMk id="3" creationId="{E32F4E53-3660-D432-9BD7-1B015AB19690}"/>
          </ac:spMkLst>
        </pc:spChg>
        <pc:spChg chg="add del mod ord">
          <ac:chgData name="Tuan Anh Vu" userId="9aa80175e9752269" providerId="LiveId" clId="{7A22D20A-0D18-4EBA-88EC-B5CE217CBC32}" dt="2023-10-10T12:08:34.455" v="1968" actId="700"/>
          <ac:spMkLst>
            <pc:docMk/>
            <pc:sldMk cId="4223978913" sldId="280"/>
            <ac:spMk id="4" creationId="{0DB08037-AA6A-8C3F-3F80-6B5462CF21E7}"/>
          </ac:spMkLst>
        </pc:spChg>
        <pc:spChg chg="add del mod ord">
          <ac:chgData name="Tuan Anh Vu" userId="9aa80175e9752269" providerId="LiveId" clId="{7A22D20A-0D18-4EBA-88EC-B5CE217CBC32}" dt="2023-10-10T12:08:34.455" v="1968" actId="700"/>
          <ac:spMkLst>
            <pc:docMk/>
            <pc:sldMk cId="4223978913" sldId="280"/>
            <ac:spMk id="5" creationId="{EE12FE9C-03BD-3928-2D7E-746266AB212C}"/>
          </ac:spMkLst>
        </pc:spChg>
        <pc:spChg chg="add del mod ord">
          <ac:chgData name="Tuan Anh Vu" userId="9aa80175e9752269" providerId="LiveId" clId="{7A22D20A-0D18-4EBA-88EC-B5CE217CBC32}" dt="2023-10-10T12:08:34.455" v="1968" actId="700"/>
          <ac:spMkLst>
            <pc:docMk/>
            <pc:sldMk cId="4223978913" sldId="280"/>
            <ac:spMk id="6" creationId="{5220D690-AD97-C827-23BC-2C100F255BC8}"/>
          </ac:spMkLst>
        </pc:spChg>
        <pc:spChg chg="add mod">
          <ac:chgData name="Tuan Anh Vu" userId="9aa80175e9752269" providerId="LiveId" clId="{7A22D20A-0D18-4EBA-88EC-B5CE217CBC32}" dt="2023-10-10T13:43:12.178" v="2239" actId="1076"/>
          <ac:spMkLst>
            <pc:docMk/>
            <pc:sldMk cId="4223978913" sldId="280"/>
            <ac:spMk id="17" creationId="{AF7A0901-85F7-D7A6-DB52-88DBC8D468B5}"/>
          </ac:spMkLst>
        </pc:spChg>
        <pc:spChg chg="add mod">
          <ac:chgData name="Tuan Anh Vu" userId="9aa80175e9752269" providerId="LiveId" clId="{7A22D20A-0D18-4EBA-88EC-B5CE217CBC32}" dt="2023-10-10T13:43:03.186" v="2238" actId="1076"/>
          <ac:spMkLst>
            <pc:docMk/>
            <pc:sldMk cId="4223978913" sldId="280"/>
            <ac:spMk id="19" creationId="{19938772-E8CA-A4C0-BA70-76B37D888D6F}"/>
          </ac:spMkLst>
        </pc:spChg>
        <pc:spChg chg="del">
          <ac:chgData name="Tuan Anh Vu" userId="9aa80175e9752269" providerId="LiveId" clId="{7A22D20A-0D18-4EBA-88EC-B5CE217CBC32}" dt="2023-10-10T11:39:44.678" v="1920" actId="478"/>
          <ac:spMkLst>
            <pc:docMk/>
            <pc:sldMk cId="4223978913" sldId="280"/>
            <ac:spMk id="27" creationId="{9140BBF3-F447-03D5-64A6-8010D64FBD14}"/>
          </ac:spMkLst>
        </pc:spChg>
        <pc:spChg chg="del">
          <ac:chgData name="Tuan Anh Vu" userId="9aa80175e9752269" providerId="LiveId" clId="{7A22D20A-0D18-4EBA-88EC-B5CE217CBC32}" dt="2023-10-10T11:39:44.098" v="1919" actId="478"/>
          <ac:spMkLst>
            <pc:docMk/>
            <pc:sldMk cId="4223978913" sldId="280"/>
            <ac:spMk id="48" creationId="{092A43F8-F56E-24DF-0948-89DF07594F39}"/>
          </ac:spMkLst>
        </pc:spChg>
        <pc:spChg chg="del">
          <ac:chgData name="Tuan Anh Vu" userId="9aa80175e9752269" providerId="LiveId" clId="{7A22D20A-0D18-4EBA-88EC-B5CE217CBC32}" dt="2023-10-10T11:39:45.530" v="1921" actId="478"/>
          <ac:spMkLst>
            <pc:docMk/>
            <pc:sldMk cId="4223978913" sldId="280"/>
            <ac:spMk id="50" creationId="{25AFFD70-EE9A-0F04-0A86-5E0642B53E75}"/>
          </ac:spMkLst>
        </pc:spChg>
        <pc:spChg chg="del mod">
          <ac:chgData name="Tuan Anh Vu" userId="9aa80175e9752269" providerId="LiveId" clId="{7A22D20A-0D18-4EBA-88EC-B5CE217CBC32}" dt="2023-10-10T11:39:50.468" v="1925" actId="478"/>
          <ac:spMkLst>
            <pc:docMk/>
            <pc:sldMk cId="4223978913" sldId="280"/>
            <ac:spMk id="52" creationId="{EEC90751-260C-80F7-BC0A-9A885EDC2798}"/>
          </ac:spMkLst>
        </pc:spChg>
        <pc:spChg chg="del mod">
          <ac:chgData name="Tuan Anh Vu" userId="9aa80175e9752269" providerId="LiveId" clId="{7A22D20A-0D18-4EBA-88EC-B5CE217CBC32}" dt="2023-10-10T11:39:47.598" v="1924" actId="478"/>
          <ac:spMkLst>
            <pc:docMk/>
            <pc:sldMk cId="4223978913" sldId="280"/>
            <ac:spMk id="55" creationId="{B1DECE6A-87E0-FC3F-66B5-7D43696DA8E5}"/>
          </ac:spMkLst>
        </pc:spChg>
        <pc:grpChg chg="del">
          <ac:chgData name="Tuan Anh Vu" userId="9aa80175e9752269" providerId="LiveId" clId="{7A22D20A-0D18-4EBA-88EC-B5CE217CBC32}" dt="2023-10-10T11:39:42.251" v="1918" actId="478"/>
          <ac:grpSpMkLst>
            <pc:docMk/>
            <pc:sldMk cId="4223978913" sldId="280"/>
            <ac:grpSpMk id="25" creationId="{A0E6FF3A-25FA-6A03-9464-CD9DF428D7F8}"/>
          </ac:grpSpMkLst>
        </pc:grpChg>
        <pc:graphicFrameChg chg="add del mod modGraphic">
          <ac:chgData name="Tuan Anh Vu" userId="9aa80175e9752269" providerId="LiveId" clId="{7A22D20A-0D18-4EBA-88EC-B5CE217CBC32}" dt="2023-10-10T12:16:07.775" v="2011" actId="478"/>
          <ac:graphicFrameMkLst>
            <pc:docMk/>
            <pc:sldMk cId="4223978913" sldId="280"/>
            <ac:graphicFrameMk id="7" creationId="{37A71C93-D194-5BAF-ED30-26AE584F441E}"/>
          </ac:graphicFrameMkLst>
        </pc:graphicFrameChg>
        <pc:graphicFrameChg chg="add del mod">
          <ac:chgData name="Tuan Anh Vu" userId="9aa80175e9752269" providerId="LiveId" clId="{7A22D20A-0D18-4EBA-88EC-B5CE217CBC32}" dt="2023-10-10T12:19:11.430" v="2038" actId="478"/>
          <ac:graphicFrameMkLst>
            <pc:docMk/>
            <pc:sldMk cId="4223978913" sldId="280"/>
            <ac:graphicFrameMk id="23" creationId="{5637165B-5C65-67CC-6286-BCF81F7EA3ED}"/>
          </ac:graphicFrameMkLst>
        </pc:graphicFrameChg>
        <pc:graphicFrameChg chg="add mod">
          <ac:chgData name="Tuan Anh Vu" userId="9aa80175e9752269" providerId="LiveId" clId="{7A22D20A-0D18-4EBA-88EC-B5CE217CBC32}" dt="2023-10-10T12:19:23.815" v="2040" actId="1076"/>
          <ac:graphicFrameMkLst>
            <pc:docMk/>
            <pc:sldMk cId="4223978913" sldId="280"/>
            <ac:graphicFrameMk id="26" creationId="{EADFA816-F364-5466-A98D-DB91BE3C3412}"/>
          </ac:graphicFrameMkLst>
        </pc:graphicFrameChg>
        <pc:graphicFrameChg chg="del">
          <ac:chgData name="Tuan Anh Vu" userId="9aa80175e9752269" providerId="LiveId" clId="{7A22D20A-0D18-4EBA-88EC-B5CE217CBC32}" dt="2023-10-10T11:39:54.563" v="1928" actId="478"/>
          <ac:graphicFrameMkLst>
            <pc:docMk/>
            <pc:sldMk cId="4223978913" sldId="280"/>
            <ac:graphicFrameMk id="64" creationId="{E63F6CD6-58F4-8FA6-6146-884074ED5EA4}"/>
          </ac:graphicFrameMkLst>
        </pc:graphicFrameChg>
        <pc:picChg chg="add del mod">
          <ac:chgData name="Tuan Anh Vu" userId="9aa80175e9752269" providerId="LiveId" clId="{7A22D20A-0D18-4EBA-88EC-B5CE217CBC32}" dt="2023-10-10T12:13:46.515" v="1985" actId="478"/>
          <ac:picMkLst>
            <pc:docMk/>
            <pc:sldMk cId="4223978913" sldId="280"/>
            <ac:picMk id="10" creationId="{F9FCA073-EF9A-D50C-E35F-B73BA03C3AC3}"/>
          </ac:picMkLst>
        </pc:picChg>
        <pc:picChg chg="add del mod">
          <ac:chgData name="Tuan Anh Vu" userId="9aa80175e9752269" providerId="LiveId" clId="{7A22D20A-0D18-4EBA-88EC-B5CE217CBC32}" dt="2023-10-10T12:15:54.325" v="2009" actId="478"/>
          <ac:picMkLst>
            <pc:docMk/>
            <pc:sldMk cId="4223978913" sldId="280"/>
            <ac:picMk id="15" creationId="{A51ADA0D-2474-FE17-46EA-E79F23F04F97}"/>
          </ac:picMkLst>
        </pc:picChg>
        <pc:picChg chg="add mod">
          <ac:chgData name="Tuan Anh Vu" userId="9aa80175e9752269" providerId="LiveId" clId="{7A22D20A-0D18-4EBA-88EC-B5CE217CBC32}" dt="2023-10-10T13:30:25.399" v="2234" actId="1076"/>
          <ac:picMkLst>
            <pc:docMk/>
            <pc:sldMk cId="4223978913" sldId="280"/>
            <ac:picMk id="21" creationId="{A4756EEF-DBF5-4439-DCA2-45F33DFA13AA}"/>
          </ac:picMkLst>
        </pc:picChg>
        <pc:picChg chg="del">
          <ac:chgData name="Tuan Anh Vu" userId="9aa80175e9752269" providerId="LiveId" clId="{7A22D20A-0D18-4EBA-88EC-B5CE217CBC32}" dt="2023-10-10T11:39:51.258" v="1926" actId="478"/>
          <ac:picMkLst>
            <pc:docMk/>
            <pc:sldMk cId="4223978913" sldId="280"/>
            <ac:picMk id="51" creationId="{A3AE864B-24D3-1BF8-5D67-3B61E8FCCCF6}"/>
          </ac:picMkLst>
        </pc:picChg>
        <pc:picChg chg="del">
          <ac:chgData name="Tuan Anh Vu" userId="9aa80175e9752269" providerId="LiveId" clId="{7A22D20A-0D18-4EBA-88EC-B5CE217CBC32}" dt="2023-10-10T11:39:52.168" v="1927" actId="478"/>
          <ac:picMkLst>
            <pc:docMk/>
            <pc:sldMk cId="4223978913" sldId="280"/>
            <ac:picMk id="54" creationId="{420D9BAD-E5ED-5FD2-442D-022D952ABCF6}"/>
          </ac:picMkLst>
        </pc:picChg>
        <pc:cxnChg chg="mod">
          <ac:chgData name="Tuan Anh Vu" userId="9aa80175e9752269" providerId="LiveId" clId="{7A22D20A-0D18-4EBA-88EC-B5CE217CBC32}" dt="2023-10-10T11:39:42.251" v="1918" actId="478"/>
          <ac:cxnSpMkLst>
            <pc:docMk/>
            <pc:sldMk cId="4223978913" sldId="280"/>
            <ac:cxnSpMk id="16" creationId="{41BFF389-2882-5C83-B3D7-B44DCA31C06F}"/>
          </ac:cxnSpMkLst>
        </pc:cxnChg>
        <pc:cxnChg chg="mod">
          <ac:chgData name="Tuan Anh Vu" userId="9aa80175e9752269" providerId="LiveId" clId="{7A22D20A-0D18-4EBA-88EC-B5CE217CBC32}" dt="2023-10-10T11:39:42.251" v="1918" actId="478"/>
          <ac:cxnSpMkLst>
            <pc:docMk/>
            <pc:sldMk cId="4223978913" sldId="280"/>
            <ac:cxnSpMk id="18" creationId="{11368718-5730-88EA-355D-2548C35F85F8}"/>
          </ac:cxnSpMkLst>
        </pc:cxnChg>
        <pc:cxnChg chg="mod">
          <ac:chgData name="Tuan Anh Vu" userId="9aa80175e9752269" providerId="LiveId" clId="{7A22D20A-0D18-4EBA-88EC-B5CE217CBC32}" dt="2023-10-10T11:39:42.251" v="1918" actId="478"/>
          <ac:cxnSpMkLst>
            <pc:docMk/>
            <pc:sldMk cId="4223978913" sldId="280"/>
            <ac:cxnSpMk id="20" creationId="{B0867B14-D136-548A-5DEB-21FDD5DFBFEE}"/>
          </ac:cxnSpMkLst>
        </pc:cxnChg>
        <pc:cxnChg chg="mod">
          <ac:chgData name="Tuan Anh Vu" userId="9aa80175e9752269" providerId="LiveId" clId="{7A22D20A-0D18-4EBA-88EC-B5CE217CBC32}" dt="2023-10-10T11:39:42.251" v="1918" actId="478"/>
          <ac:cxnSpMkLst>
            <pc:docMk/>
            <pc:sldMk cId="4223978913" sldId="280"/>
            <ac:cxnSpMk id="22" creationId="{3580FBAB-201E-8647-2E8F-E4370F6FC0E5}"/>
          </ac:cxnSpMkLst>
        </pc:cxnChg>
        <pc:cxnChg chg="mod">
          <ac:chgData name="Tuan Anh Vu" userId="9aa80175e9752269" providerId="LiveId" clId="{7A22D20A-0D18-4EBA-88EC-B5CE217CBC32}" dt="2023-10-10T11:39:42.251" v="1918" actId="478"/>
          <ac:cxnSpMkLst>
            <pc:docMk/>
            <pc:sldMk cId="4223978913" sldId="280"/>
            <ac:cxnSpMk id="24" creationId="{40655871-DF2D-48C5-9FDC-74C06F87C2FD}"/>
          </ac:cxnSpMkLst>
        </pc:cxnChg>
        <pc:cxnChg chg="del mod">
          <ac:chgData name="Tuan Anh Vu" userId="9aa80175e9752269" providerId="LiveId" clId="{7A22D20A-0D18-4EBA-88EC-B5CE217CBC32}" dt="2023-10-10T11:39:56.018" v="1929" actId="478"/>
          <ac:cxnSpMkLst>
            <pc:docMk/>
            <pc:sldMk cId="4223978913" sldId="280"/>
            <ac:cxnSpMk id="59" creationId="{0ACA8077-CF72-F509-F364-FF0EA5679BE0}"/>
          </ac:cxnSpMkLst>
        </pc:cxnChg>
        <pc:cxnChg chg="del mod">
          <ac:chgData name="Tuan Anh Vu" userId="9aa80175e9752269" providerId="LiveId" clId="{7A22D20A-0D18-4EBA-88EC-B5CE217CBC32}" dt="2023-10-10T11:39:56.939" v="1930" actId="478"/>
          <ac:cxnSpMkLst>
            <pc:docMk/>
            <pc:sldMk cId="4223978913" sldId="280"/>
            <ac:cxnSpMk id="61" creationId="{DFFE3828-7207-1BA9-6FCE-672365D19D9A}"/>
          </ac:cxnSpMkLst>
        </pc:cxnChg>
        <pc:cxnChg chg="del mod">
          <ac:chgData name="Tuan Anh Vu" userId="9aa80175e9752269" providerId="LiveId" clId="{7A22D20A-0D18-4EBA-88EC-B5CE217CBC32}" dt="2023-10-10T11:39:57.998" v="1931" actId="478"/>
          <ac:cxnSpMkLst>
            <pc:docMk/>
            <pc:sldMk cId="4223978913" sldId="280"/>
            <ac:cxnSpMk id="63" creationId="{FFD2C464-86FD-2C34-6CA3-6DD3089597B6}"/>
          </ac:cxnSpMkLst>
        </pc:cxnChg>
      </pc:sldChg>
      <pc:sldChg chg="addSp delSp modSp add mod delAnim modAnim">
        <pc:chgData name="Tuan Anh Vu" userId="9aa80175e9752269" providerId="LiveId" clId="{7A22D20A-0D18-4EBA-88EC-B5CE217CBC32}" dt="2023-10-10T13:24:35.550" v="2205"/>
        <pc:sldMkLst>
          <pc:docMk/>
          <pc:sldMk cId="3894934356" sldId="281"/>
        </pc:sldMkLst>
        <pc:spChg chg="mod">
          <ac:chgData name="Tuan Anh Vu" userId="9aa80175e9752269" providerId="LiveId" clId="{7A22D20A-0D18-4EBA-88EC-B5CE217CBC32}" dt="2023-10-10T12:55:51.447" v="2077" actId="20577"/>
          <ac:spMkLst>
            <pc:docMk/>
            <pc:sldMk cId="3894934356" sldId="281"/>
            <ac:spMk id="3" creationId="{E32F4E53-3660-D432-9BD7-1B015AB19690}"/>
          </ac:spMkLst>
        </pc:spChg>
        <pc:spChg chg="add mod">
          <ac:chgData name="Tuan Anh Vu" userId="9aa80175e9752269" providerId="LiveId" clId="{7A22D20A-0D18-4EBA-88EC-B5CE217CBC32}" dt="2023-10-10T13:22:09.940" v="2191" actId="14100"/>
          <ac:spMkLst>
            <pc:docMk/>
            <pc:sldMk cId="3894934356" sldId="281"/>
            <ac:spMk id="5" creationId="{973858D0-51F7-14AA-1F12-23B45AA8E77C}"/>
          </ac:spMkLst>
        </pc:spChg>
        <pc:spChg chg="add mod">
          <ac:chgData name="Tuan Anh Vu" userId="9aa80175e9752269" providerId="LiveId" clId="{7A22D20A-0D18-4EBA-88EC-B5CE217CBC32}" dt="2023-10-10T13:22:11.700" v="2192" actId="14100"/>
          <ac:spMkLst>
            <pc:docMk/>
            <pc:sldMk cId="3894934356" sldId="281"/>
            <ac:spMk id="6" creationId="{25E20B4F-2E84-3379-FB24-DDD8E4DDD15D}"/>
          </ac:spMkLst>
        </pc:spChg>
        <pc:spChg chg="add mod">
          <ac:chgData name="Tuan Anh Vu" userId="9aa80175e9752269" providerId="LiveId" clId="{7A22D20A-0D18-4EBA-88EC-B5CE217CBC32}" dt="2023-10-10T13:22:13.785" v="2193" actId="14100"/>
          <ac:spMkLst>
            <pc:docMk/>
            <pc:sldMk cId="3894934356" sldId="281"/>
            <ac:spMk id="7" creationId="{0ECA547C-1F01-C6F9-CA4D-275EE5804FF4}"/>
          </ac:spMkLst>
        </pc:spChg>
        <pc:spChg chg="add mod">
          <ac:chgData name="Tuan Anh Vu" userId="9aa80175e9752269" providerId="LiveId" clId="{7A22D20A-0D18-4EBA-88EC-B5CE217CBC32}" dt="2023-10-10T13:22:32.480" v="2195" actId="14100"/>
          <ac:spMkLst>
            <pc:docMk/>
            <pc:sldMk cId="3894934356" sldId="281"/>
            <ac:spMk id="8" creationId="{1DC77D97-80AA-C082-12BA-95B7C21DCA82}"/>
          </ac:spMkLst>
        </pc:spChg>
        <pc:spChg chg="del">
          <ac:chgData name="Tuan Anh Vu" userId="9aa80175e9752269" providerId="LiveId" clId="{7A22D20A-0D18-4EBA-88EC-B5CE217CBC32}" dt="2023-10-10T12:22:15.869" v="2046" actId="478"/>
          <ac:spMkLst>
            <pc:docMk/>
            <pc:sldMk cId="3894934356" sldId="281"/>
            <ac:spMk id="17" creationId="{AF7A0901-85F7-D7A6-DB52-88DBC8D468B5}"/>
          </ac:spMkLst>
        </pc:spChg>
        <pc:spChg chg="del">
          <ac:chgData name="Tuan Anh Vu" userId="9aa80175e9752269" providerId="LiveId" clId="{7A22D20A-0D18-4EBA-88EC-B5CE217CBC32}" dt="2023-10-10T12:22:15.869" v="2046" actId="478"/>
          <ac:spMkLst>
            <pc:docMk/>
            <pc:sldMk cId="3894934356" sldId="281"/>
            <ac:spMk id="19" creationId="{19938772-E8CA-A4C0-BA70-76B37D888D6F}"/>
          </ac:spMkLst>
        </pc:spChg>
        <pc:graphicFrameChg chg="del">
          <ac:chgData name="Tuan Anh Vu" userId="9aa80175e9752269" providerId="LiveId" clId="{7A22D20A-0D18-4EBA-88EC-B5CE217CBC32}" dt="2023-10-10T12:22:15.869" v="2046" actId="478"/>
          <ac:graphicFrameMkLst>
            <pc:docMk/>
            <pc:sldMk cId="3894934356" sldId="281"/>
            <ac:graphicFrameMk id="26" creationId="{EADFA816-F364-5466-A98D-DB91BE3C3412}"/>
          </ac:graphicFrameMkLst>
        </pc:graphicFrameChg>
        <pc:picChg chg="add mod">
          <ac:chgData name="Tuan Anh Vu" userId="9aa80175e9752269" providerId="LiveId" clId="{7A22D20A-0D18-4EBA-88EC-B5CE217CBC32}" dt="2023-10-10T13:22:36.200" v="2196" actId="14100"/>
          <ac:picMkLst>
            <pc:docMk/>
            <pc:sldMk cId="3894934356" sldId="281"/>
            <ac:picMk id="4" creationId="{163A52B3-F9D9-C59F-767A-AC71EF0296B5}"/>
          </ac:picMkLst>
        </pc:picChg>
        <pc:picChg chg="del">
          <ac:chgData name="Tuan Anh Vu" userId="9aa80175e9752269" providerId="LiveId" clId="{7A22D20A-0D18-4EBA-88EC-B5CE217CBC32}" dt="2023-10-10T12:22:15.869" v="2046" actId="478"/>
          <ac:picMkLst>
            <pc:docMk/>
            <pc:sldMk cId="3894934356" sldId="281"/>
            <ac:picMk id="21" creationId="{A4756EEF-DBF5-4439-DCA2-45F33DFA13AA}"/>
          </ac:picMkLst>
        </pc:picChg>
      </pc:sldChg>
      <pc:sldChg chg="addSp delSp modSp add mod modTransition modAnim">
        <pc:chgData name="Tuan Anh Vu" userId="9aa80175e9752269" providerId="LiveId" clId="{7A22D20A-0D18-4EBA-88EC-B5CE217CBC32}" dt="2023-10-11T08:45:50.388" v="2487"/>
        <pc:sldMkLst>
          <pc:docMk/>
          <pc:sldMk cId="1162054079" sldId="282"/>
        </pc:sldMkLst>
        <pc:spChg chg="mod">
          <ac:chgData name="Tuan Anh Vu" userId="9aa80175e9752269" providerId="LiveId" clId="{7A22D20A-0D18-4EBA-88EC-B5CE217CBC32}" dt="2023-10-10T12:56:36.912" v="2087" actId="207"/>
          <ac:spMkLst>
            <pc:docMk/>
            <pc:sldMk cId="1162054079" sldId="282"/>
            <ac:spMk id="3" creationId="{E32F4E53-3660-D432-9BD7-1B015AB19690}"/>
          </ac:spMkLst>
        </pc:spChg>
        <pc:spChg chg="add mod">
          <ac:chgData name="Tuan Anh Vu" userId="9aa80175e9752269" providerId="LiveId" clId="{7A22D20A-0D18-4EBA-88EC-B5CE217CBC32}" dt="2023-10-11T08:37:23.612" v="2376" actId="1076"/>
          <ac:spMkLst>
            <pc:docMk/>
            <pc:sldMk cId="1162054079" sldId="282"/>
            <ac:spMk id="4" creationId="{B6CA7916-375E-2696-BFB4-171EFDE26674}"/>
          </ac:spMkLst>
        </pc:spChg>
        <pc:spChg chg="add mod">
          <ac:chgData name="Tuan Anh Vu" userId="9aa80175e9752269" providerId="LiveId" clId="{7A22D20A-0D18-4EBA-88EC-B5CE217CBC32}" dt="2023-10-11T08:33:28.984" v="2285" actId="20577"/>
          <ac:spMkLst>
            <pc:docMk/>
            <pc:sldMk cId="1162054079" sldId="282"/>
            <ac:spMk id="7" creationId="{3F6BACA5-E626-2DE2-C2A4-2CF9DC538018}"/>
          </ac:spMkLst>
        </pc:spChg>
        <pc:spChg chg="add mod">
          <ac:chgData name="Tuan Anh Vu" userId="9aa80175e9752269" providerId="LiveId" clId="{7A22D20A-0D18-4EBA-88EC-B5CE217CBC32}" dt="2023-10-11T08:32:34.946" v="2277" actId="208"/>
          <ac:spMkLst>
            <pc:docMk/>
            <pc:sldMk cId="1162054079" sldId="282"/>
            <ac:spMk id="8" creationId="{546A4696-399B-C135-73AC-EF758FFD83A2}"/>
          </ac:spMkLst>
        </pc:spChg>
        <pc:spChg chg="add mod">
          <ac:chgData name="Tuan Anh Vu" userId="9aa80175e9752269" providerId="LiveId" clId="{7A22D20A-0D18-4EBA-88EC-B5CE217CBC32}" dt="2023-10-11T08:40:33.709" v="2466" actId="1076"/>
          <ac:spMkLst>
            <pc:docMk/>
            <pc:sldMk cId="1162054079" sldId="282"/>
            <ac:spMk id="14" creationId="{2EEA6B2F-9C6F-5969-5C84-86EE34F4C2A8}"/>
          </ac:spMkLst>
        </pc:spChg>
        <pc:spChg chg="add mod">
          <ac:chgData name="Tuan Anh Vu" userId="9aa80175e9752269" providerId="LiveId" clId="{7A22D20A-0D18-4EBA-88EC-B5CE217CBC32}" dt="2023-10-11T08:40:26.279" v="2464" actId="1076"/>
          <ac:spMkLst>
            <pc:docMk/>
            <pc:sldMk cId="1162054079" sldId="282"/>
            <ac:spMk id="15" creationId="{25BB18F6-63AF-D909-0B17-4945D9389A79}"/>
          </ac:spMkLst>
        </pc:spChg>
        <pc:spChg chg="add mod">
          <ac:chgData name="Tuan Anh Vu" userId="9aa80175e9752269" providerId="LiveId" clId="{7A22D20A-0D18-4EBA-88EC-B5CE217CBC32}" dt="2023-10-11T08:40:41.725" v="2467" actId="1076"/>
          <ac:spMkLst>
            <pc:docMk/>
            <pc:sldMk cId="1162054079" sldId="282"/>
            <ac:spMk id="16" creationId="{945582DA-19CF-950A-8C44-029D1BD5E764}"/>
          </ac:spMkLst>
        </pc:spChg>
        <pc:spChg chg="add del mod">
          <ac:chgData name="Tuan Anh Vu" userId="9aa80175e9752269" providerId="LiveId" clId="{7A22D20A-0D18-4EBA-88EC-B5CE217CBC32}" dt="2023-10-11T08:39:48.713" v="2456" actId="478"/>
          <ac:spMkLst>
            <pc:docMk/>
            <pc:sldMk cId="1162054079" sldId="282"/>
            <ac:spMk id="25" creationId="{294D575E-24C4-5FC3-FD98-65CA578E9321}"/>
          </ac:spMkLst>
        </pc:spChg>
        <pc:graphicFrameChg chg="add mod modGraphic">
          <ac:chgData name="Tuan Anh Vu" userId="9aa80175e9752269" providerId="LiveId" clId="{7A22D20A-0D18-4EBA-88EC-B5CE217CBC32}" dt="2023-10-11T08:28:54.892" v="2246" actId="1076"/>
          <ac:graphicFrameMkLst>
            <pc:docMk/>
            <pc:sldMk cId="1162054079" sldId="282"/>
            <ac:graphicFrameMk id="6" creationId="{4ED0E3C9-8159-2E02-B1D7-EDD9B95490E3}"/>
          </ac:graphicFrameMkLst>
        </pc:graphicFrameChg>
        <pc:picChg chg="add del mod">
          <ac:chgData name="Tuan Anh Vu" userId="9aa80175e9752269" providerId="LiveId" clId="{7A22D20A-0D18-4EBA-88EC-B5CE217CBC32}" dt="2023-10-10T12:58:30.153" v="2093" actId="478"/>
          <ac:picMkLst>
            <pc:docMk/>
            <pc:sldMk cId="1162054079" sldId="282"/>
            <ac:picMk id="4" creationId="{3DC5AE4C-AF6F-47D6-0FFB-A46F083057C2}"/>
          </ac:picMkLst>
        </pc:picChg>
        <pc:picChg chg="add mod">
          <ac:chgData name="Tuan Anh Vu" userId="9aa80175e9752269" providerId="LiveId" clId="{7A22D20A-0D18-4EBA-88EC-B5CE217CBC32}" dt="2023-10-11T08:28:46.306" v="2245" actId="1076"/>
          <ac:picMkLst>
            <pc:docMk/>
            <pc:sldMk cId="1162054079" sldId="282"/>
            <ac:picMk id="5" creationId="{10589FE5-95CE-27F6-3A8E-C1BAF1561D5B}"/>
          </ac:picMkLst>
        </pc:picChg>
        <pc:cxnChg chg="add mod">
          <ac:chgData name="Tuan Anh Vu" userId="9aa80175e9752269" providerId="LiveId" clId="{7A22D20A-0D18-4EBA-88EC-B5CE217CBC32}" dt="2023-10-11T08:37:23.612" v="2376" actId="1076"/>
          <ac:cxnSpMkLst>
            <pc:docMk/>
            <pc:sldMk cId="1162054079" sldId="282"/>
            <ac:cxnSpMk id="10" creationId="{5CD72723-C00A-426E-1AB2-A44447E8BF8E}"/>
          </ac:cxnSpMkLst>
        </pc:cxnChg>
        <pc:cxnChg chg="add mod">
          <ac:chgData name="Tuan Anh Vu" userId="9aa80175e9752269" providerId="LiveId" clId="{7A22D20A-0D18-4EBA-88EC-B5CE217CBC32}" dt="2023-10-11T08:37:23.612" v="2376" actId="1076"/>
          <ac:cxnSpMkLst>
            <pc:docMk/>
            <pc:sldMk cId="1162054079" sldId="282"/>
            <ac:cxnSpMk id="12" creationId="{E0586A3F-4825-EE5D-9491-D629300D421A}"/>
          </ac:cxnSpMkLst>
        </pc:cxnChg>
        <pc:cxnChg chg="add mod">
          <ac:chgData name="Tuan Anh Vu" userId="9aa80175e9752269" providerId="LiveId" clId="{7A22D20A-0D18-4EBA-88EC-B5CE217CBC32}" dt="2023-10-11T08:40:47.799" v="2468" actId="208"/>
          <ac:cxnSpMkLst>
            <pc:docMk/>
            <pc:sldMk cId="1162054079" sldId="282"/>
            <ac:cxnSpMk id="27" creationId="{7BDDC9F4-3B3C-28F3-063A-62102CCF2D96}"/>
          </ac:cxnSpMkLst>
        </pc:cxnChg>
        <pc:cxnChg chg="add mod">
          <ac:chgData name="Tuan Anh Vu" userId="9aa80175e9752269" providerId="LiveId" clId="{7A22D20A-0D18-4EBA-88EC-B5CE217CBC32}" dt="2023-10-11T08:40:47.799" v="2468" actId="208"/>
          <ac:cxnSpMkLst>
            <pc:docMk/>
            <pc:sldMk cId="1162054079" sldId="282"/>
            <ac:cxnSpMk id="29" creationId="{521773C7-6E1C-999A-71AD-D766559DBAC7}"/>
          </ac:cxnSpMkLst>
        </pc:cxnChg>
      </pc:sldChg>
      <pc:sldChg chg="addSp delSp modSp new mod modTransition modAnim">
        <pc:chgData name="Tuan Anh Vu" userId="9aa80175e9752269" providerId="LiveId" clId="{7A22D20A-0D18-4EBA-88EC-B5CE217CBC32}" dt="2023-10-11T11:13:48.730" v="2614" actId="120"/>
        <pc:sldMkLst>
          <pc:docMk/>
          <pc:sldMk cId="940828274" sldId="283"/>
        </pc:sldMkLst>
        <pc:spChg chg="mod">
          <ac:chgData name="Tuan Anh Vu" userId="9aa80175e9752269" providerId="LiveId" clId="{7A22D20A-0D18-4EBA-88EC-B5CE217CBC32}" dt="2023-10-11T08:48:33.940" v="2506" actId="255"/>
          <ac:spMkLst>
            <pc:docMk/>
            <pc:sldMk cId="940828274" sldId="283"/>
            <ac:spMk id="2" creationId="{3D6BF017-9137-F422-9540-0E6E814FDB7C}"/>
          </ac:spMkLst>
        </pc:spChg>
        <pc:spChg chg="del">
          <ac:chgData name="Tuan Anh Vu" userId="9aa80175e9752269" providerId="LiveId" clId="{7A22D20A-0D18-4EBA-88EC-B5CE217CBC32}" dt="2023-10-11T08:55:42.115" v="2518" actId="478"/>
          <ac:spMkLst>
            <pc:docMk/>
            <pc:sldMk cId="940828274" sldId="283"/>
            <ac:spMk id="3" creationId="{7D0E95F7-2B0C-76DE-6D5C-CACBF35C0AC8}"/>
          </ac:spMkLst>
        </pc:spChg>
        <pc:spChg chg="add mod">
          <ac:chgData name="Tuan Anh Vu" userId="9aa80175e9752269" providerId="LiveId" clId="{7A22D20A-0D18-4EBA-88EC-B5CE217CBC32}" dt="2023-10-11T11:09:25.154" v="2596" actId="14100"/>
          <ac:spMkLst>
            <pc:docMk/>
            <pc:sldMk cId="940828274" sldId="283"/>
            <ac:spMk id="4" creationId="{B583C4FD-FD98-4D54-A614-1D71F4316DDD}"/>
          </ac:spMkLst>
        </pc:spChg>
        <pc:spChg chg="add mod">
          <ac:chgData name="Tuan Anh Vu" userId="9aa80175e9752269" providerId="LiveId" clId="{7A22D20A-0D18-4EBA-88EC-B5CE217CBC32}" dt="2023-10-11T11:10:02.639" v="2606" actId="14100"/>
          <ac:spMkLst>
            <pc:docMk/>
            <pc:sldMk cId="940828274" sldId="283"/>
            <ac:spMk id="5" creationId="{918F6061-CABB-3BC8-7B5A-DC58BA3FA499}"/>
          </ac:spMkLst>
        </pc:spChg>
        <pc:spChg chg="add mod">
          <ac:chgData name="Tuan Anh Vu" userId="9aa80175e9752269" providerId="LiveId" clId="{7A22D20A-0D18-4EBA-88EC-B5CE217CBC32}" dt="2023-10-11T11:13:48.730" v="2614" actId="120"/>
          <ac:spMkLst>
            <pc:docMk/>
            <pc:sldMk cId="940828274" sldId="283"/>
            <ac:spMk id="6" creationId="{0E8548C7-2C52-6C75-6375-016A0A223552}"/>
          </ac:spMkLst>
        </pc:spChg>
        <pc:spChg chg="add del mod">
          <ac:chgData name="Tuan Anh Vu" userId="9aa80175e9752269" providerId="LiveId" clId="{7A22D20A-0D18-4EBA-88EC-B5CE217CBC32}" dt="2023-10-11T08:56:46.753" v="2523"/>
          <ac:spMkLst>
            <pc:docMk/>
            <pc:sldMk cId="940828274" sldId="283"/>
            <ac:spMk id="7" creationId="{F35808A5-50F2-D8FC-203D-2FB954233054}"/>
          </ac:spMkLst>
        </pc:spChg>
        <pc:spChg chg="add del mod">
          <ac:chgData name="Tuan Anh Vu" userId="9aa80175e9752269" providerId="LiveId" clId="{7A22D20A-0D18-4EBA-88EC-B5CE217CBC32}" dt="2023-10-11T08:56:53.154" v="2525"/>
          <ac:spMkLst>
            <pc:docMk/>
            <pc:sldMk cId="940828274" sldId="283"/>
            <ac:spMk id="8" creationId="{750522CC-32DD-B97C-D027-3D8AD3EDFC72}"/>
          </ac:spMkLst>
        </pc:spChg>
      </pc:sldChg>
      <pc:sldChg chg="addSp modSp new del mod setBg addAnim">
        <pc:chgData name="Tuan Anh Vu" userId="9aa80175e9752269" providerId="LiveId" clId="{7A22D20A-0D18-4EBA-88EC-B5CE217CBC32}" dt="2023-10-11T11:16:33.668" v="2679" actId="2696"/>
        <pc:sldMkLst>
          <pc:docMk/>
          <pc:sldMk cId="2516173980" sldId="284"/>
        </pc:sldMkLst>
        <pc:spChg chg="mod">
          <ac:chgData name="Tuan Anh Vu" userId="9aa80175e9752269" providerId="LiveId" clId="{7A22D20A-0D18-4EBA-88EC-B5CE217CBC32}" dt="2023-10-11T11:16:17.002" v="2678" actId="2711"/>
          <ac:spMkLst>
            <pc:docMk/>
            <pc:sldMk cId="2516173980" sldId="284"/>
            <ac:spMk id="2" creationId="{8B630EA4-D89F-E428-E452-DECDE90277A4}"/>
          </ac:spMkLst>
        </pc:spChg>
        <pc:spChg chg="mod">
          <ac:chgData name="Tuan Anh Vu" userId="9aa80175e9752269" providerId="LiveId" clId="{7A22D20A-0D18-4EBA-88EC-B5CE217CBC32}" dt="2023-10-11T11:16:03.455" v="2676" actId="26606"/>
          <ac:spMkLst>
            <pc:docMk/>
            <pc:sldMk cId="2516173980" sldId="284"/>
            <ac:spMk id="3" creationId="{2C6A8E50-EFA9-AAC3-C00C-36AB0C55EEBD}"/>
          </ac:spMkLst>
        </pc:spChg>
        <pc:grpChg chg="add">
          <ac:chgData name="Tuan Anh Vu" userId="9aa80175e9752269" providerId="LiveId" clId="{7A22D20A-0D18-4EBA-88EC-B5CE217CBC32}" dt="2023-10-11T11:16:03.455" v="2676" actId="26606"/>
          <ac:grpSpMkLst>
            <pc:docMk/>
            <pc:sldMk cId="2516173980" sldId="284"/>
            <ac:grpSpMk id="9" creationId="{88C9B83F-64CD-41C1-925F-A08801FFD0BD}"/>
          </ac:grpSpMkLst>
        </pc:grpChg>
        <pc:picChg chg="add">
          <ac:chgData name="Tuan Anh Vu" userId="9aa80175e9752269" providerId="LiveId" clId="{7A22D20A-0D18-4EBA-88EC-B5CE217CBC32}" dt="2023-10-11T11:16:03.455" v="2676" actId="26606"/>
          <ac:picMkLst>
            <pc:docMk/>
            <pc:sldMk cId="2516173980" sldId="284"/>
            <ac:picMk id="5" creationId="{F6D2832A-4B40-85AB-E224-D004B2484329}"/>
          </ac:picMkLst>
        </pc:picChg>
      </pc:sldChg>
      <pc:sldChg chg="addSp delSp modSp new mod modTransition setBg addAnim modAnim">
        <pc:chgData name="Tuan Anh Vu" userId="9aa80175e9752269" providerId="LiveId" clId="{7A22D20A-0D18-4EBA-88EC-B5CE217CBC32}" dt="2023-10-11T12:17:47.993" v="2750" actId="20577"/>
        <pc:sldMkLst>
          <pc:docMk/>
          <pc:sldMk cId="3074771196" sldId="284"/>
        </pc:sldMkLst>
        <pc:spChg chg="mod">
          <ac:chgData name="Tuan Anh Vu" userId="9aa80175e9752269" providerId="LiveId" clId="{7A22D20A-0D18-4EBA-88EC-B5CE217CBC32}" dt="2023-10-11T11:22:34.001" v="2724" actId="255"/>
          <ac:spMkLst>
            <pc:docMk/>
            <pc:sldMk cId="3074771196" sldId="284"/>
            <ac:spMk id="2" creationId="{F5A55619-9B19-7201-F1C4-4704C9943A50}"/>
          </ac:spMkLst>
        </pc:spChg>
        <pc:spChg chg="mod">
          <ac:chgData name="Tuan Anh Vu" userId="9aa80175e9752269" providerId="LiveId" clId="{7A22D20A-0D18-4EBA-88EC-B5CE217CBC32}" dt="2023-10-11T12:17:47.993" v="2750" actId="20577"/>
          <ac:spMkLst>
            <pc:docMk/>
            <pc:sldMk cId="3074771196" sldId="284"/>
            <ac:spMk id="3" creationId="{B97EE98C-34A8-C7F7-1927-E14B6E76DF64}"/>
          </ac:spMkLst>
        </pc:spChg>
        <pc:spChg chg="add del">
          <ac:chgData name="Tuan Anh Vu" userId="9aa80175e9752269" providerId="LiveId" clId="{7A22D20A-0D18-4EBA-88EC-B5CE217CBC32}" dt="2023-10-11T11:22:06.183" v="2720" actId="26606"/>
          <ac:spMkLst>
            <pc:docMk/>
            <pc:sldMk cId="3074771196" sldId="284"/>
            <ac:spMk id="13" creationId="{3F088236-D655-4F88-B238-E16762358025}"/>
          </ac:spMkLst>
        </pc:spChg>
        <pc:spChg chg="add del">
          <ac:chgData name="Tuan Anh Vu" userId="9aa80175e9752269" providerId="LiveId" clId="{7A22D20A-0D18-4EBA-88EC-B5CE217CBC32}" dt="2023-10-11T11:22:06.183" v="2720" actId="26606"/>
          <ac:spMkLst>
            <pc:docMk/>
            <pc:sldMk cId="3074771196" sldId="284"/>
            <ac:spMk id="15" creationId="{3DAC0C92-199E-475C-9390-119A9B027276}"/>
          </ac:spMkLst>
        </pc:spChg>
        <pc:spChg chg="add del">
          <ac:chgData name="Tuan Anh Vu" userId="9aa80175e9752269" providerId="LiveId" clId="{7A22D20A-0D18-4EBA-88EC-B5CE217CBC32}" dt="2023-10-11T11:22:06.183" v="2720" actId="26606"/>
          <ac:spMkLst>
            <pc:docMk/>
            <pc:sldMk cId="3074771196" sldId="284"/>
            <ac:spMk id="17" creationId="{C4CFB339-0ED8-4FE2-9EF1-6D1375B8499B}"/>
          </ac:spMkLst>
        </pc:spChg>
        <pc:spChg chg="add del">
          <ac:chgData name="Tuan Anh Vu" userId="9aa80175e9752269" providerId="LiveId" clId="{7A22D20A-0D18-4EBA-88EC-B5CE217CBC32}" dt="2023-10-11T11:22:06.183" v="2720" actId="26606"/>
          <ac:spMkLst>
            <pc:docMk/>
            <pc:sldMk cId="3074771196" sldId="284"/>
            <ac:spMk id="19" creationId="{31896C80-2069-4431-9C19-83B913734490}"/>
          </ac:spMkLst>
        </pc:spChg>
        <pc:spChg chg="add del">
          <ac:chgData name="Tuan Anh Vu" userId="9aa80175e9752269" providerId="LiveId" clId="{7A22D20A-0D18-4EBA-88EC-B5CE217CBC32}" dt="2023-10-11T11:22:06.183" v="2720" actId="26606"/>
          <ac:spMkLst>
            <pc:docMk/>
            <pc:sldMk cId="3074771196" sldId="284"/>
            <ac:spMk id="21" creationId="{BF120A21-0841-4823-B0C4-28AEBCEF9B78}"/>
          </ac:spMkLst>
        </pc:spChg>
        <pc:spChg chg="add del">
          <ac:chgData name="Tuan Anh Vu" userId="9aa80175e9752269" providerId="LiveId" clId="{7A22D20A-0D18-4EBA-88EC-B5CE217CBC32}" dt="2023-10-11T11:22:06.183" v="2720" actId="26606"/>
          <ac:spMkLst>
            <pc:docMk/>
            <pc:sldMk cId="3074771196" sldId="284"/>
            <ac:spMk id="23" creationId="{DBB05BAE-BBD3-4289-899F-A6851503C6B0}"/>
          </ac:spMkLst>
        </pc:spChg>
        <pc:spChg chg="add del">
          <ac:chgData name="Tuan Anh Vu" userId="9aa80175e9752269" providerId="LiveId" clId="{7A22D20A-0D18-4EBA-88EC-B5CE217CBC32}" dt="2023-10-11T11:22:06.183" v="2720" actId="26606"/>
          <ac:spMkLst>
            <pc:docMk/>
            <pc:sldMk cId="3074771196" sldId="284"/>
            <ac:spMk id="25" creationId="{9874D11C-36F5-4BBE-A490-019A54E953B0}"/>
          </ac:spMkLst>
        </pc:spChg>
        <pc:spChg chg="add">
          <ac:chgData name="Tuan Anh Vu" userId="9aa80175e9752269" providerId="LiveId" clId="{7A22D20A-0D18-4EBA-88EC-B5CE217CBC32}" dt="2023-10-11T11:22:06.183" v="2720" actId="26606"/>
          <ac:spMkLst>
            <pc:docMk/>
            <pc:sldMk cId="3074771196" sldId="284"/>
            <ac:spMk id="42" creationId="{3559A5F2-8BE0-4998-A1E4-1B145465A981}"/>
          </ac:spMkLst>
        </pc:spChg>
        <pc:spChg chg="add">
          <ac:chgData name="Tuan Anh Vu" userId="9aa80175e9752269" providerId="LiveId" clId="{7A22D20A-0D18-4EBA-88EC-B5CE217CBC32}" dt="2023-10-11T11:22:06.183" v="2720" actId="26606"/>
          <ac:spMkLst>
            <pc:docMk/>
            <pc:sldMk cId="3074771196" sldId="284"/>
            <ac:spMk id="44" creationId="{3A6596D4-D53C-424F-9F16-CC8686C079E0}"/>
          </ac:spMkLst>
        </pc:spChg>
        <pc:spChg chg="add">
          <ac:chgData name="Tuan Anh Vu" userId="9aa80175e9752269" providerId="LiveId" clId="{7A22D20A-0D18-4EBA-88EC-B5CE217CBC32}" dt="2023-10-11T11:22:06.183" v="2720" actId="26606"/>
          <ac:spMkLst>
            <pc:docMk/>
            <pc:sldMk cId="3074771196" sldId="284"/>
            <ac:spMk id="50" creationId="{9772CABD-4211-42AA-B349-D4002E52F1EF}"/>
          </ac:spMkLst>
        </pc:spChg>
        <pc:spChg chg="add">
          <ac:chgData name="Tuan Anh Vu" userId="9aa80175e9752269" providerId="LiveId" clId="{7A22D20A-0D18-4EBA-88EC-B5CE217CBC32}" dt="2023-10-11T11:22:06.183" v="2720" actId="26606"/>
          <ac:spMkLst>
            <pc:docMk/>
            <pc:sldMk cId="3074771196" sldId="284"/>
            <ac:spMk id="52" creationId="{BBD91630-4DBA-4294-8016-FEB5C3B0CED1}"/>
          </ac:spMkLst>
        </pc:spChg>
        <pc:spChg chg="add">
          <ac:chgData name="Tuan Anh Vu" userId="9aa80175e9752269" providerId="LiveId" clId="{7A22D20A-0D18-4EBA-88EC-B5CE217CBC32}" dt="2023-10-11T11:22:06.183" v="2720" actId="26606"/>
          <ac:spMkLst>
            <pc:docMk/>
            <pc:sldMk cId="3074771196" sldId="284"/>
            <ac:spMk id="54" creationId="{E67D1587-504D-41BC-9D48-B61257BFBCF0}"/>
          </ac:spMkLst>
        </pc:spChg>
        <pc:spChg chg="add">
          <ac:chgData name="Tuan Anh Vu" userId="9aa80175e9752269" providerId="LiveId" clId="{7A22D20A-0D18-4EBA-88EC-B5CE217CBC32}" dt="2023-10-11T11:22:06.183" v="2720" actId="26606"/>
          <ac:spMkLst>
            <pc:docMk/>
            <pc:sldMk cId="3074771196" sldId="284"/>
            <ac:spMk id="56" creationId="{8765DD1A-F044-4DE7-8A9B-7C30DC85A4AF}"/>
          </ac:spMkLst>
        </pc:spChg>
        <pc:spChg chg="add">
          <ac:chgData name="Tuan Anh Vu" userId="9aa80175e9752269" providerId="LiveId" clId="{7A22D20A-0D18-4EBA-88EC-B5CE217CBC32}" dt="2023-10-11T11:22:06.183" v="2720" actId="26606"/>
          <ac:spMkLst>
            <pc:docMk/>
            <pc:sldMk cId="3074771196" sldId="284"/>
            <ac:spMk id="58" creationId="{2FE2170D-72D6-48A8-8E9A-BFF3BF03D032}"/>
          </ac:spMkLst>
        </pc:spChg>
        <pc:spChg chg="add">
          <ac:chgData name="Tuan Anh Vu" userId="9aa80175e9752269" providerId="LiveId" clId="{7A22D20A-0D18-4EBA-88EC-B5CE217CBC32}" dt="2023-10-11T11:22:06.183" v="2720" actId="26606"/>
          <ac:spMkLst>
            <pc:docMk/>
            <pc:sldMk cId="3074771196" sldId="284"/>
            <ac:spMk id="60" creationId="{01D19436-094D-463D-AFEA-870FDBD03797}"/>
          </ac:spMkLst>
        </pc:spChg>
        <pc:spChg chg="add">
          <ac:chgData name="Tuan Anh Vu" userId="9aa80175e9752269" providerId="LiveId" clId="{7A22D20A-0D18-4EBA-88EC-B5CE217CBC32}" dt="2023-10-11T11:22:06.183" v="2720" actId="26606"/>
          <ac:spMkLst>
            <pc:docMk/>
            <pc:sldMk cId="3074771196" sldId="284"/>
            <ac:spMk id="62" creationId="{9A2DE6E0-967C-4C58-8558-EC08F1138BD1}"/>
          </ac:spMkLst>
        </pc:spChg>
        <pc:grpChg chg="add">
          <ac:chgData name="Tuan Anh Vu" userId="9aa80175e9752269" providerId="LiveId" clId="{7A22D20A-0D18-4EBA-88EC-B5CE217CBC32}" dt="2023-10-11T11:22:06.183" v="2720" actId="26606"/>
          <ac:grpSpMkLst>
            <pc:docMk/>
            <pc:sldMk cId="3074771196" sldId="284"/>
            <ac:grpSpMk id="30" creationId="{88C9B83F-64CD-41C1-925F-A08801FFD0BD}"/>
          </ac:grpSpMkLst>
        </pc:grpChg>
        <pc:picChg chg="add del">
          <ac:chgData name="Tuan Anh Vu" userId="9aa80175e9752269" providerId="LiveId" clId="{7A22D20A-0D18-4EBA-88EC-B5CE217CBC32}" dt="2023-10-11T11:20:24.796" v="2714" actId="478"/>
          <ac:picMkLst>
            <pc:docMk/>
            <pc:sldMk cId="3074771196" sldId="284"/>
            <ac:picMk id="5" creationId="{8C116F89-9192-221D-41CB-444DAA4C73DD}"/>
          </ac:picMkLst>
        </pc:picChg>
        <pc:picChg chg="add mod ord">
          <ac:chgData name="Tuan Anh Vu" userId="9aa80175e9752269" providerId="LiveId" clId="{7A22D20A-0D18-4EBA-88EC-B5CE217CBC32}" dt="2023-10-11T11:22:53.010" v="2731" actId="962"/>
          <ac:picMkLst>
            <pc:docMk/>
            <pc:sldMk cId="3074771196" sldId="284"/>
            <ac:picMk id="6" creationId="{662934B2-1565-1914-A8B7-6EFFDF9B5CBD}"/>
          </ac:picMkLst>
        </pc:picChg>
        <pc:cxnChg chg="add del">
          <ac:chgData name="Tuan Anh Vu" userId="9aa80175e9752269" providerId="LiveId" clId="{7A22D20A-0D18-4EBA-88EC-B5CE217CBC32}" dt="2023-10-11T11:22:06.183" v="2720" actId="26606"/>
          <ac:cxnSpMkLst>
            <pc:docMk/>
            <pc:sldMk cId="3074771196" sldId="284"/>
            <ac:cxnSpMk id="9" creationId="{64FA5DFF-7FE6-4855-84E6-DFA78EE978BD}"/>
          </ac:cxnSpMkLst>
        </pc:cxnChg>
        <pc:cxnChg chg="add del">
          <ac:chgData name="Tuan Anh Vu" userId="9aa80175e9752269" providerId="LiveId" clId="{7A22D20A-0D18-4EBA-88EC-B5CE217CBC32}" dt="2023-10-11T11:22:06.183" v="2720" actId="26606"/>
          <ac:cxnSpMkLst>
            <pc:docMk/>
            <pc:sldMk cId="3074771196" sldId="284"/>
            <ac:cxnSpMk id="11" creationId="{2AFD8CBA-54A3-4363-991B-B9C631BBFA74}"/>
          </ac:cxnSpMkLst>
        </pc:cxnChg>
        <pc:cxnChg chg="add">
          <ac:chgData name="Tuan Anh Vu" userId="9aa80175e9752269" providerId="LiveId" clId="{7A22D20A-0D18-4EBA-88EC-B5CE217CBC32}" dt="2023-10-11T11:22:06.183" v="2720" actId="26606"/>
          <ac:cxnSpMkLst>
            <pc:docMk/>
            <pc:sldMk cId="3074771196" sldId="284"/>
            <ac:cxnSpMk id="46" creationId="{81BB890B-70D4-42FE-A599-6AEF1A42D972}"/>
          </ac:cxnSpMkLst>
        </pc:cxnChg>
        <pc:cxnChg chg="add">
          <ac:chgData name="Tuan Anh Vu" userId="9aa80175e9752269" providerId="LiveId" clId="{7A22D20A-0D18-4EBA-88EC-B5CE217CBC32}" dt="2023-10-11T11:22:06.183" v="2720" actId="26606"/>
          <ac:cxnSpMkLst>
            <pc:docMk/>
            <pc:sldMk cId="3074771196" sldId="284"/>
            <ac:cxnSpMk id="48" creationId="{3842D646-B58C-43C8-8152-01BC782B725D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2.xml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11.xml"/></Relationships>
</file>

<file path=ppt/charts/_rels/chartEx11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12.xml"/></Relationships>
</file>

<file path=ppt/charts/_rels/chartEx12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13.xml"/></Relationships>
</file>

<file path=ppt/charts/_rels/chartEx13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14.xml"/></Relationships>
</file>

<file path=ppt/charts/_rels/chartEx14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15.xml"/></Relationships>
</file>

<file path=ppt/charts/_rels/chartEx15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16.xml"/></Relationships>
</file>

<file path=ppt/charts/_rels/chartEx16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17.xml"/></Relationships>
</file>

<file path=ppt/charts/_rels/chartEx17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18.xml"/></Relationships>
</file>

<file path=ppt/charts/_rels/chartEx18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19.xml"/></Relationships>
</file>

<file path=ppt/charts/_rels/chartEx19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20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3.xml"/></Relationships>
</file>

<file path=ppt/charts/_rels/chartEx20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21.xml"/></Relationships>
</file>

<file path=ppt/charts/_rels/chartEx21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22.xml"/></Relationships>
</file>

<file path=ppt/charts/_rels/chartEx22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23.xm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4.xm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5.xm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6.xm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7.xm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8.xm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9.xml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https://d.docs.live.net/9aa80175e9752269/Documents/Thu%20Hue%20Duong/DATA%20ANALYST/EXAM%20PROJECT/Exam%20project.xlsx" TargetMode="External"/><Relationship Id="rId4" Type="http://schemas.openxmlformats.org/officeDocument/2006/relationships/themeOverride" Target="../theme/themeOverride10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quality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'[Exam project.xlsx]winequality-red (1)'!$AQ$39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'[Exam project.xlsx]winequality-red (1)'!$AP$40:$AP$45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cat>
          <c:val>
            <c:numRef>
              <c:f>'[Exam project.xlsx]winequality-red (1)'!$AQ$40:$AQ$45</c:f>
              <c:numCache>
                <c:formatCode>General</c:formatCode>
                <c:ptCount val="6"/>
                <c:pt idx="0">
                  <c:v>10</c:v>
                </c:pt>
                <c:pt idx="1">
                  <c:v>53</c:v>
                </c:pt>
                <c:pt idx="2">
                  <c:v>681</c:v>
                </c:pt>
                <c:pt idx="3">
                  <c:v>638</c:v>
                </c:pt>
                <c:pt idx="4">
                  <c:v>199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61-4D36-88E3-087556FF26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50"/>
        <c:axId val="119411775"/>
        <c:axId val="118362399"/>
      </c:barChart>
      <c:catAx>
        <c:axId val="119411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62399"/>
        <c:crosses val="autoZero"/>
        <c:auto val="1"/>
        <c:lblAlgn val="ctr"/>
        <c:lblOffset val="100"/>
        <c:noMultiLvlLbl val="0"/>
      </c:catAx>
      <c:valAx>
        <c:axId val="11836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11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'[Exam project.xlsx]winequality-red (1)'!$A$2:$A$1600</cx:f>
        <cx:lvl ptCount="1599" formatCode="General">
          <cx:pt idx="0">11.6</cx:pt>
          <cx:pt idx="1">10.4</cx:pt>
          <cx:pt idx="2">7.4000000000000004</cx:pt>
          <cx:pt idx="3">10.4</cx:pt>
          <cx:pt idx="4">8.3000000000000007</cx:pt>
          <cx:pt idx="5">7.5999999999999996</cx:pt>
          <cx:pt idx="6">6.7999999999999998</cx:pt>
          <cx:pt idx="7">7.2999999999999998</cx:pt>
          <cx:pt idx="8">7.0999999999999996</cx:pt>
          <cx:pt idx="9">6.7000000000000002</cx:pt>
          <cx:pt idx="10">7.4000000000000004</cx:pt>
          <cx:pt idx="11">5.7000000000000002</cx:pt>
          <cx:pt idx="12">8.8000000000000007</cx:pt>
          <cx:pt idx="13">4.5999999999999996</cx:pt>
          <cx:pt idx="14">8.3000000000000007</cx:pt>
          <cx:pt idx="15">8.3000000000000007</cx:pt>
          <cx:pt idx="16">5</cx:pt>
          <cx:pt idx="17">9.1999999999999993</cx:pt>
          <cx:pt idx="18">7.5999999999999996</cx:pt>
          <cx:pt idx="19">7.2999999999999998</cx:pt>
          <cx:pt idx="20">7.9000000000000004</cx:pt>
          <cx:pt idx="21">6.9000000000000004</cx:pt>
          <cx:pt idx="22">8.4000000000000004</cx:pt>
          <cx:pt idx="23">7</cx:pt>
          <cx:pt idx="24">8.0999999999999996</cx:pt>
          <cx:pt idx="25">12.5</cx:pt>
          <cx:pt idx="26">10.5</cx:pt>
          <cx:pt idx="27">9.9000000000000004</cx:pt>
          <cx:pt idx="28">8.1999999999999993</cx:pt>
          <cx:pt idx="29">10.1</cx:pt>
          <cx:pt idx="30">8.3000000000000007</cx:pt>
          <cx:pt idx="31">7.0999999999999996</cx:pt>
          <cx:pt idx="32">7.5</cx:pt>
          <cx:pt idx="33">9.0999999999999996</cx:pt>
          <cx:pt idx="34">7.5</cx:pt>
          <cx:pt idx="35">6.9000000000000004</cx:pt>
          <cx:pt idx="36">7.5</cx:pt>
          <cx:pt idx="37">11.6</cx:pt>
          <cx:pt idx="38">7.2999999999999998</cx:pt>
          <cx:pt idx="39">7.0999999999999996</cx:pt>
          <cx:pt idx="40">8.4000000000000004</cx:pt>
          <cx:pt idx="41">12</cx:pt>
          <cx:pt idx="42">6.5</cx:pt>
          <cx:pt idx="43">6.5</cx:pt>
          <cx:pt idx="44">8.8000000000000007</cx:pt>
          <cx:pt idx="45">10.199999999999999</cx:pt>
          <cx:pt idx="46">6</cx:pt>
          <cx:pt idx="47">8.0999999999999996</cx:pt>
          <cx:pt idx="48">6.5</cx:pt>
          <cx:pt idx="49">6.2999999999999998</cx:pt>
          <cx:pt idx="50">8.1999999999999993</cx:pt>
          <cx:pt idx="51">8.5</cx:pt>
          <cx:pt idx="52">7.5</cx:pt>
          <cx:pt idx="53">6.7999999999999998</cx:pt>
          <cx:pt idx="54">8</cx:pt>
          <cx:pt idx="55">6.5999999999999996</cx:pt>
          <cx:pt idx="56">6.4000000000000004</cx:pt>
          <cx:pt idx="57">6.2000000000000002</cx:pt>
          <cx:pt idx="58">6.7000000000000002</cx:pt>
          <cx:pt idx="59">5.5999999999999996</cx:pt>
          <cx:pt idx="60">7.2000000000000002</cx:pt>
          <cx:pt idx="61">6.7999999999999998</cx:pt>
          <cx:pt idx="62">6.9000000000000004</cx:pt>
          <cx:pt idx="63">7.4000000000000004</cx:pt>
          <cx:pt idx="64">7.7999999999999998</cx:pt>
          <cx:pt idx="65">7.7999999999999998</cx:pt>
          <cx:pt idx="66">7.4000000000000004</cx:pt>
          <cx:pt idx="67">7.4000000000000004</cx:pt>
          <cx:pt idx="68">7.9000000000000004</cx:pt>
          <cx:pt idx="69">7.5</cx:pt>
          <cx:pt idx="70">6.7000000000000002</cx:pt>
          <cx:pt idx="71">7.5</cx:pt>
          <cx:pt idx="72">5.5999999999999996</cx:pt>
          <cx:pt idx="73">7.7999999999999998</cx:pt>
          <cx:pt idx="74">8.9000000000000004</cx:pt>
          <cx:pt idx="75">8.9000000000000004</cx:pt>
          <cx:pt idx="76">8.0999999999999996</cx:pt>
          <cx:pt idx="77">7.5999999999999996</cx:pt>
          <cx:pt idx="78">7.9000000000000004</cx:pt>
          <cx:pt idx="79">8.5</cx:pt>
          <cx:pt idx="80">6.2999999999999998</cx:pt>
          <cx:pt idx="81">7.5999999999999996</cx:pt>
          <cx:pt idx="82">7.9000000000000004</cx:pt>
          <cx:pt idx="83">7.0999999999999996</cx:pt>
          <cx:pt idx="84">6.7000000000000002</cx:pt>
          <cx:pt idx="85">8.3000000000000007</cx:pt>
          <cx:pt idx="86">5.2000000000000002</cx:pt>
          <cx:pt idx="87">7.2999999999999998</cx:pt>
          <cx:pt idx="88">7.2999999999999998</cx:pt>
          <cx:pt idx="89">8.0999999999999996</cx:pt>
          <cx:pt idx="90">6.7999999999999998</cx:pt>
          <cx:pt idx="91">7.7000000000000002</cx:pt>
          <cx:pt idx="92">8.6999999999999993</cx:pt>
          <cx:pt idx="93">6.4000000000000004</cx:pt>
          <cx:pt idx="94">5.5999999999999996</cx:pt>
          <cx:pt idx="95">8.8000000000000007</cx:pt>
          <cx:pt idx="96">8.5999999999999996</cx:pt>
          <cx:pt idx="97">7.7000000000000002</cx:pt>
          <cx:pt idx="98">10.199999999999999</cx:pt>
          <cx:pt idx="99">7.5</cx:pt>
          <cx:pt idx="100">7.7999999999999998</cx:pt>
          <cx:pt idx="101">8.8000000000000007</cx:pt>
          <cx:pt idx="102">7.7000000000000002</cx:pt>
          <cx:pt idx="103">7</cx:pt>
          <cx:pt idx="104">7.2000000000000002</cx:pt>
          <cx:pt idx="105">7.2000000000000002</cx:pt>
          <cx:pt idx="106">7.5</cx:pt>
          <cx:pt idx="107">6.5999999999999996</cx:pt>
          <cx:pt idx="108">9.3000000000000007</cx:pt>
          <cx:pt idx="109">7.7000000000000002</cx:pt>
          <cx:pt idx="110">7.7000000000000002</cx:pt>
          <cx:pt idx="111">9.6999999999999993</cx:pt>
          <cx:pt idx="112">8.8000000000000007</cx:pt>
          <cx:pt idx="113">8.8000000000000007</cx:pt>
          <cx:pt idx="114">6.7000000000000002</cx:pt>
          <cx:pt idx="115">6.2000000000000002</cx:pt>
          <cx:pt idx="116">7.7999999999999998</cx:pt>
          <cx:pt idx="117">7.4000000000000004</cx:pt>
          <cx:pt idx="118">7.2999999999999998</cx:pt>
          <cx:pt idx="119">6.9000000000000004</cx:pt>
          <cx:pt idx="120">7.7000000000000002</cx:pt>
          <cx:pt idx="121">9.3000000000000007</cx:pt>
          <cx:pt idx="122">7</cx:pt>
          <cx:pt idx="123">7.9000000000000004</cx:pt>
          <cx:pt idx="124">8.5999999999999996</cx:pt>
          <cx:pt idx="125">7.7000000000000002</cx:pt>
          <cx:pt idx="126">6.7999999999999998</cx:pt>
          <cx:pt idx="127">7</cx:pt>
          <cx:pt idx="128">7.5999999999999996</cx:pt>
          <cx:pt idx="129">8.0999999999999996</cx:pt>
          <cx:pt idx="130">7.2000000000000002</cx:pt>
          <cx:pt idx="131">8.0999999999999996</cx:pt>
          <cx:pt idx="132">7.7999999999999998</cx:pt>
          <cx:pt idx="133">6.2000000000000002</cx:pt>
          <cx:pt idx="134">8.0999999999999996</cx:pt>
          <cx:pt idx="135">7.7999999999999998</cx:pt>
          <cx:pt idx="136">8.4000000000000004</cx:pt>
          <cx:pt idx="137">8.4000000000000004</cx:pt>
          <cx:pt idx="138">7.7999999999999998</cx:pt>
          <cx:pt idx="139">7.2999999999999998</cx:pt>
          <cx:pt idx="140">7.2999999999999998</cx:pt>
          <cx:pt idx="141">8</cx:pt>
          <cx:pt idx="142">7.7999999999999998</cx:pt>
          <cx:pt idx="143">9</cx:pt>
          <cx:pt idx="144">8.1999999999999993</cx:pt>
          <cx:pt idx="145">8.0999999999999996</cx:pt>
          <cx:pt idx="146">6.0999999999999996</cx:pt>
          <cx:pt idx="147">8</cx:pt>
          <cx:pt idx="148">5.5999999999999996</cx:pt>
          <cx:pt idx="149">5.5999999999999996</cx:pt>
          <cx:pt idx="150">8.4000000000000004</cx:pt>
          <cx:pt idx="151">8.3000000000000007</cx:pt>
          <cx:pt idx="152">7.2000000000000002</cx:pt>
          <cx:pt idx="153">7.7999999999999998</cx:pt>
          <cx:pt idx="154">7.7999999999999998</cx:pt>
          <cx:pt idx="155">8.4000000000000004</cx:pt>
          <cx:pt idx="156">8.3000000000000007</cx:pt>
          <cx:pt idx="157">6.2999999999999998</cx:pt>
          <cx:pt idx="158">8.0999999999999996</cx:pt>
          <cx:pt idx="159">5.7999999999999998</cx:pt>
          <cx:pt idx="160">7.5999999999999996</cx:pt>
          <cx:pt idx="161">7.5</cx:pt>
          <cx:pt idx="162">7.5</cx:pt>
          <cx:pt idx="163">7.0999999999999996</cx:pt>
          <cx:pt idx="164">7.0999999999999996</cx:pt>
          <cx:pt idx="165">7.0999999999999996</cx:pt>
          <cx:pt idx="166">7.0999999999999996</cx:pt>
          <cx:pt idx="167">7.0999999999999996</cx:pt>
          <cx:pt idx="168">7.5999999999999996</cx:pt>
          <cx:pt idx="169">7.4000000000000004</cx:pt>
          <cx:pt idx="170">7.2999999999999998</cx:pt>
          <cx:pt idx="171">7.7999999999999998</cx:pt>
          <cx:pt idx="172">6.7999999999999998</cx:pt>
          <cx:pt idx="173">7.5</cx:pt>
          <cx:pt idx="174">7.2999999999999998</cx:pt>
          <cx:pt idx="175">6.9000000000000004</cx:pt>
          <cx:pt idx="176">7.2999999999999998</cx:pt>
          <cx:pt idx="177">7</cx:pt>
          <cx:pt idx="178">8.8000000000000007</cx:pt>
          <cx:pt idx="179">8.8000000000000007</cx:pt>
          <cx:pt idx="180">8.9000000000000004</cx:pt>
          <cx:pt idx="181">7.2000000000000002</cx:pt>
          <cx:pt idx="182">6.7999999999999998</cx:pt>
          <cx:pt idx="183">8.9000000000000004</cx:pt>
          <cx:pt idx="184">7.4000000000000004</cx:pt>
          <cx:pt idx="185">7.7000000000000002</cx:pt>
          <cx:pt idx="186">7.9000000000000004</cx:pt>
          <cx:pt idx="187">7.9000000000000004</cx:pt>
          <cx:pt idx="188">8.1999999999999993</cx:pt>
          <cx:pt idx="189">6.7999999999999998</cx:pt>
          <cx:pt idx="190">7.5999999999999996</cx:pt>
          <cx:pt idx="191">7.5999999999999996</cx:pt>
          <cx:pt idx="192">7.7999999999999998</cx:pt>
          <cx:pt idx="193">7.2999999999999998</cx:pt>
          <cx:pt idx="194">8.8000000000000007</cx:pt>
          <cx:pt idx="195">6.7999999999999998</cx:pt>
          <cx:pt idx="196">7</cx:pt>
          <cx:pt idx="197">7.7999999999999998</cx:pt>
          <cx:pt idx="198">7.7999999999999998</cx:pt>
          <cx:pt idx="199">8.1999999999999993</cx:pt>
          <cx:pt idx="200">7</cx:pt>
          <cx:pt idx="201">8.6999999999999993</cx:pt>
          <cx:pt idx="202">8.0999999999999996</cx:pt>
          <cx:pt idx="203">7.5</cx:pt>
          <cx:pt idx="204">7.7999999999999998</cx:pt>
          <cx:pt idx="205">7.4000000000000004</cx:pt>
          <cx:pt idx="206">6.7999999999999998</cx:pt>
          <cx:pt idx="207">9</cx:pt>
          <cx:pt idx="208">6.9000000000000004</cx:pt>
          <cx:pt idx="209">6.9000000000000004</cx:pt>
          <cx:pt idx="210">8.9000000000000004</cx:pt>
          <cx:pt idx="211">7.0999999999999996</cx:pt>
          <cx:pt idx="212">8.1999999999999993</cx:pt>
          <cx:pt idx="213">11.1</cx:pt>
          <cx:pt idx="214">7.7000000000000002</cx:pt>
          <cx:pt idx="215">8</cx:pt>
          <cx:pt idx="216">9.4000000000000004</cx:pt>
          <cx:pt idx="217">6.5999999999999996</cx:pt>
          <cx:pt idx="218">7.7000000000000002</cx:pt>
          <cx:pt idx="219">7.9000000000000004</cx:pt>
          <cx:pt idx="220">8</cx:pt>
          <cx:pt idx="221">7.9000000000000004</cx:pt>
          <cx:pt idx="222">12.5</cx:pt>
          <cx:pt idx="223">10.9</cx:pt>
          <cx:pt idx="224">8.4000000000000004</cx:pt>
          <cx:pt idx="225">7.5</cx:pt>
          <cx:pt idx="226">7.5999999999999996</cx:pt>
          <cx:pt idx="227">9.9000000000000004</cx:pt>
          <cx:pt idx="228">9.9000000000000004</cx:pt>
          <cx:pt idx="229">11.6</cx:pt>
          <cx:pt idx="230">11</cx:pt>
          <cx:pt idx="231">10.800000000000001</cx:pt>
          <cx:pt idx="232">10.6</cx:pt>
          <cx:pt idx="233">7.0999999999999996</cx:pt>
          <cx:pt idx="234">7.2000000000000002</cx:pt>
          <cx:pt idx="235">6.9000000000000004</cx:pt>
          <cx:pt idx="236">8.3000000000000007</cx:pt>
          <cx:pt idx="237">7.4000000000000004</cx:pt>
          <cx:pt idx="238">8.4000000000000004</cx:pt>
          <cx:pt idx="239">7.5999999999999996</cx:pt>
          <cx:pt idx="240">8.5999999999999996</cx:pt>
          <cx:pt idx="241">7.4000000000000004</cx:pt>
          <cx:pt idx="242">9.5999999999999996</cx:pt>
          <cx:pt idx="243">9.3000000000000007</cx:pt>
          <cx:pt idx="244">7.7999999999999998</cx:pt>
          <cx:pt idx="245">10.300000000000001</cx:pt>
          <cx:pt idx="246">10.699999999999999</cx:pt>
          <cx:pt idx="247">8.4000000000000004</cx:pt>
          <cx:pt idx="248">7.7999999999999998</cx:pt>
          <cx:pt idx="249">7</cx:pt>
          <cx:pt idx="250">7.7000000000000002</cx:pt>
          <cx:pt idx="251">13.5</cx:pt>
          <cx:pt idx="252">11.5</cx:pt>
          <cx:pt idx="253">8.1999999999999993</cx:pt>
          <cx:pt idx="254">11.9</cx:pt>
          <cx:pt idx="255">12.5</cx:pt>
          <cx:pt idx="256">10.4</cx:pt>
          <cx:pt idx="257">10.300000000000001</cx:pt>
          <cx:pt idx="258">6.9000000000000004</cx:pt>
          <cx:pt idx="259">7.4000000000000004</cx:pt>
          <cx:pt idx="260">7.7000000000000002</cx:pt>
          <cx:pt idx="261">9.5</cx:pt>
          <cx:pt idx="262">8.4000000000000004</cx:pt>
          <cx:pt idx="263">12.699999999999999</cx:pt>
          <cx:pt idx="264">6.5999999999999996</cx:pt>
          <cx:pt idx="265">8.6999999999999993</cx:pt>
          <cx:pt idx="266">6.5999999999999996</cx:pt>
          <cx:pt idx="267">7.7000000000000002</cx:pt>
          <cx:pt idx="268">9.0999999999999996</cx:pt>
          <cx:pt idx="269">7.0999999999999996</cx:pt>
          <cx:pt idx="270">8.8000000000000007</cx:pt>
          <cx:pt idx="271">8.5999999999999996</cx:pt>
          <cx:pt idx="272">7</cx:pt>
          <cx:pt idx="273">6.7999999999999998</cx:pt>
          <cx:pt idx="274">7.7000000000000002</cx:pt>
          <cx:pt idx="275">7.7000000000000002</cx:pt>
          <cx:pt idx="276">9.0999999999999996</cx:pt>
          <cx:pt idx="277">7.7999999999999998</cx:pt>
          <cx:pt idx="278">12.300000000000001</cx:pt>
          <cx:pt idx="279">12.300000000000001</cx:pt>
          <cx:pt idx="280">7</cx:pt>
          <cx:pt idx="281">12.5</cx:pt>
          <cx:pt idx="282">9.3000000000000007</cx:pt>
          <cx:pt idx="283">7</cx:pt>
          <cx:pt idx="284">8.9000000000000004</cx:pt>
          <cx:pt idx="285">9.1999999999999993</cx:pt>
          <cx:pt idx="286">8.3000000000000007</cx:pt>
          <cx:pt idx="287">11</cx:pt>
          <cx:pt idx="288">8.0999999999999996</cx:pt>
          <cx:pt idx="289">10</cx:pt>
          <cx:pt idx="290">8.6999999999999993</cx:pt>
          <cx:pt idx="291">13</cx:pt>
          <cx:pt idx="292">9.9000000000000004</cx:pt>
          <cx:pt idx="293">9.5999999999999996</cx:pt>
          <cx:pt idx="294">9.3000000000000007</cx:pt>
          <cx:pt idx="295">9.5999999999999996</cx:pt>
          <cx:pt idx="296">10.6</cx:pt>
          <cx:pt idx="297">10.6</cx:pt>
          <cx:pt idx="298">10.6</cx:pt>
          <cx:pt idx="299">10.199999999999999</cx:pt>
          <cx:pt idx="300">10.199999999999999</cx:pt>
          <cx:pt idx="301">7.2000000000000002</cx:pt>
          <cx:pt idx="302">12.4</cx:pt>
          <cx:pt idx="303">8.5</cx:pt>
          <cx:pt idx="304">7.2999999999999998</cx:pt>
          <cx:pt idx="305">7.5999999999999996</cx:pt>
          <cx:pt idx="306">8.1999999999999993</cx:pt>
          <cx:pt idx="307">9.3000000000000007</cx:pt>
          <cx:pt idx="308">9.1999999999999993</cx:pt>
          <cx:pt idx="309">10.4</cx:pt>
          <cx:pt idx="310">7.2999999999999998</cx:pt>
          <cx:pt idx="311">9.9000000000000004</cx:pt>
          <cx:pt idx="312">11.9</cx:pt>
          <cx:pt idx="313">11.9</cx:pt>
          <cx:pt idx="314">9.9000000000000004</cx:pt>
          <cx:pt idx="315">11.199999999999999</cx:pt>
          <cx:pt idx="316">9.1999999999999993</cx:pt>
          <cx:pt idx="317">9.3000000000000007</cx:pt>
          <cx:pt idx="318">9.0999999999999996</cx:pt>
          <cx:pt idx="319">5</cx:pt>
          <cx:pt idx="320">15.5</cx:pt>
          <cx:pt idx="321">15.5</cx:pt>
          <cx:pt idx="322">15.6</cx:pt>
          <cx:pt idx="323">12.699999999999999</cx:pt>
          <cx:pt idx="324">9</cx:pt>
          <cx:pt idx="325">9</cx:pt>
          <cx:pt idx="326">12.699999999999999</cx:pt>
          <cx:pt idx="327">10.199999999999999</cx:pt>
          <cx:pt idx="328">8.8000000000000007</cx:pt>
          <cx:pt idx="329">8.8000000000000007</cx:pt>
          <cx:pt idx="330">12.300000000000001</cx:pt>
          <cx:pt idx="331">12.300000000000001</cx:pt>
          <cx:pt idx="332">11.699999999999999</cx:pt>
          <cx:pt idx="333">7.2999999999999998</cx:pt>
          <cx:pt idx="334">9</cx:pt>
          <cx:pt idx="335">9</cx:pt>
          <cx:pt idx="336">9.9000000000000004</cx:pt>
          <cx:pt idx="337">7.9000000000000004</cx:pt>
          <cx:pt idx="338">8.9000000000000004</cx:pt>
          <cx:pt idx="339">7.7000000000000002</cx:pt>
          <cx:pt idx="340">8.8000000000000007</cx:pt>
          <cx:pt idx="341">13.199999999999999</cx:pt>
          <cx:pt idx="342">8.1999999999999993</cx:pt>
          <cx:pt idx="343">9.5999999999999996</cx:pt>
          <cx:pt idx="344">9.5999999999999996</cx:pt>
          <cx:pt idx="345">11.4</cx:pt>
          <cx:pt idx="346">11.300000000000001</cx:pt>
          <cx:pt idx="347">8.3000000000000007</cx:pt>
          <cx:pt idx="348">8.1999999999999993</cx:pt>
          <cx:pt idx="349">10</cx:pt>
          <cx:pt idx="350">6.7999999999999998</cx:pt>
          <cx:pt idx="351">6.7999999999999998</cx:pt>
          <cx:pt idx="352">8.8000000000000007</cx:pt>
          <cx:pt idx="353">8.8000000000000007</cx:pt>
          <cx:pt idx="354">7.5999999999999996</cx:pt>
          <cx:pt idx="355">10.4</cx:pt>
          <cx:pt idx="356">7.9000000000000004</cx:pt>
          <cx:pt idx="357">8.6999999999999993</cx:pt>
          <cx:pt idx="358">9.5999999999999996</cx:pt>
          <cx:pt idx="359">9.5</cx:pt>
          <cx:pt idx="360">9.9000000000000004</cx:pt>
          <cx:pt idx="361">9.5</cx:pt>
          <cx:pt idx="362">9.9000000000000004</cx:pt>
          <cx:pt idx="363">9.5</cx:pt>
          <cx:pt idx="364">9.9000000000000004</cx:pt>
          <cx:pt idx="365">7.2999999999999998</cx:pt>
          <cx:pt idx="366">10.699999999999999</cx:pt>
          <cx:pt idx="367">9.8000000000000007</cx:pt>
          <cx:pt idx="368">15.9</cx:pt>
          <cx:pt idx="369">8.5999999999999996</cx:pt>
          <cx:pt idx="370">9.6999999999999993</cx:pt>
          <cx:pt idx="371">10.699999999999999</cx:pt>
          <cx:pt idx="372">7.5</cx:pt>
          <cx:pt idx="373">12.1</cx:pt>
          <cx:pt idx="374">9.4000000000000004</cx:pt>
          <cx:pt idx="375">10</cx:pt>
          <cx:pt idx="376">6.9000000000000004</cx:pt>
          <cx:pt idx="377">8.1999999999999993</cx:pt>
          <cx:pt idx="378">9.8000000000000007</cx:pt>
          <cx:pt idx="379">8.1999999999999993</cx:pt>
          <cx:pt idx="380">9.3000000000000007</cx:pt>
          <cx:pt idx="381">8.5999999999999996</cx:pt>
          <cx:pt idx="382">8.3000000000000007</cx:pt>
          <cx:pt idx="383">10.800000000000001</cx:pt>
          <cx:pt idx="384">13.300000000000001</cx:pt>
          <cx:pt idx="385">8.5</cx:pt>
          <cx:pt idx="386">8.0999999999999996</cx:pt>
          <cx:pt idx="387">9.8000000000000007</cx:pt>
          <cx:pt idx="388">8.0999999999999996</cx:pt>
          <cx:pt idx="389">7.0999999999999996</cx:pt>
          <cx:pt idx="390">9.0999999999999996</cx:pt>
          <cx:pt idx="391">7.7000000000000002</cx:pt>
          <cx:pt idx="392">8.0999999999999996</cx:pt>
          <cx:pt idx="393">9.1999999999999993</cx:pt>
          <cx:pt idx="394">8.5999999999999996</cx:pt>
          <cx:pt idx="395">9</cx:pt>
          <cx:pt idx="396">9</cx:pt>
          <cx:pt idx="397">9.4000000000000004</cx:pt>
          <cx:pt idx="398">8.4000000000000004</cx:pt>
          <cx:pt idx="399">7</cx:pt>
          <cx:pt idx="400">7.4000000000000004</cx:pt>
          <cx:pt idx="401">10.6</cx:pt>
          <cx:pt idx="402">8.9000000000000004</cx:pt>
          <cx:pt idx="403">8.6999999999999993</cx:pt>
          <cx:pt idx="404">8</cx:pt>
          <cx:pt idx="405">9.9000000000000004</cx:pt>
          <cx:pt idx="406">8</cx:pt>
          <cx:pt idx="407">7.5999999999999996</cx:pt>
          <cx:pt idx="408">8.4000000000000004</cx:pt>
          <cx:pt idx="409">7.0999999999999996</cx:pt>
          <cx:pt idx="410">8.4000000000000004</cx:pt>
          <cx:pt idx="411">8.9000000000000004</cx:pt>
          <cx:pt idx="412">7.5999999999999996</cx:pt>
          <cx:pt idx="413">7.0999999999999996</cx:pt>
          <cx:pt idx="414">9</cx:pt>
          <cx:pt idx="415">6.4000000000000004</cx:pt>
          <cx:pt idx="416">6.4000000000000004</cx:pt>
          <cx:pt idx="417">9.5</cx:pt>
          <cx:pt idx="418">8.9000000000000004</cx:pt>
          <cx:pt idx="419">7.2999999999999998</cx:pt>
          <cx:pt idx="420">7</cx:pt>
          <cx:pt idx="421">7.7000000000000002</cx:pt>
          <cx:pt idx="422">7.7000000000000002</cx:pt>
          <cx:pt idx="423">7.7000000000000002</cx:pt>
          <cx:pt idx="424">9</cx:pt>
          <cx:pt idx="425">9</cx:pt>
          <cx:pt idx="426">9.1999999999999993</cx:pt>
          <cx:pt idx="427">6.5</cx:pt>
          <cx:pt idx="428">11.6</cx:pt>
          <cx:pt idx="429">11.1</cx:pt>
          <cx:pt idx="430">8.5999999999999996</cx:pt>
          <cx:pt idx="431">8.3000000000000007</cx:pt>
          <cx:pt idx="432">8.3000000000000007</cx:pt>
          <cx:pt idx="433">7.5999999999999996</cx:pt>
          <cx:pt idx="434">8.3000000000000007</cx:pt>
          <cx:pt idx="435">8.0999999999999996</cx:pt>
          <cx:pt idx="436">8.0999999999999996</cx:pt>
          <cx:pt idx="437">8.8000000000000007</cx:pt>
          <cx:pt idx="438">9</cx:pt>
          <cx:pt idx="439">9.3000000000000007</cx:pt>
          <cx:pt idx="440">9.3000000000000007</cx:pt>
          <cx:pt idx="441">8.8000000000000007</cx:pt>
          <cx:pt idx="442">7.5</cx:pt>
          <cx:pt idx="443">7.9000000000000004</cx:pt>
          <cx:pt idx="444">9.4000000000000004</cx:pt>
          <cx:pt idx="445">9.5</cx:pt>
          <cx:pt idx="446">7.2000000000000002</cx:pt>
          <cx:pt idx="447">8.3000000000000007</cx:pt>
          <cx:pt idx="448">7.0999999999999996</cx:pt>
          <cx:pt idx="449">6.5</cx:pt>
          <cx:pt idx="450">9</cx:pt>
          <cx:pt idx="451">6.5</cx:pt>
          <cx:pt idx="452">7.0999999999999996</cx:pt>
          <cx:pt idx="453">9.9000000000000004</cx:pt>
          <cx:pt idx="454">9.9000000000000004</cx:pt>
          <cx:pt idx="455">8.5999999999999996</cx:pt>
          <cx:pt idx="456">8.8000000000000007</cx:pt>
          <cx:pt idx="457">7.7000000000000002</cx:pt>
          <cx:pt idx="458">10.800000000000001</cx:pt>
          <cx:pt idx="459">8.6999999999999993</cx:pt>
          <cx:pt idx="460">7.2000000000000002</cx:pt>
          <cx:pt idx="461">8.5999999999999996</cx:pt>
          <cx:pt idx="462">7.4000000000000004</cx:pt>
          <cx:pt idx="463">7.2999999999999998</cx:pt>
          <cx:pt idx="464">10.800000000000001</cx:pt>
          <cx:pt idx="465">10.800000000000001</cx:pt>
          <cx:pt idx="466">7.0999999999999996</cx:pt>
          <cx:pt idx="467">9.0999999999999996</cx:pt>
          <cx:pt idx="468">7</cx:pt>
          <cx:pt idx="469">6.7000000000000002</cx:pt>
          <cx:pt idx="470">6.7000000000000002</cx:pt>
          <cx:pt idx="471">7.0999999999999996</cx:pt>
          <cx:pt idx="472">7.0999999999999996</cx:pt>
          <cx:pt idx="473">7.0999999999999996</cx:pt>
          <cx:pt idx="474">8.8000000000000007</cx:pt>
          <cx:pt idx="475">7.5999999999999996</cx:pt>
          <cx:pt idx="476">6</cx:pt>
          <cx:pt idx="477">6.5999999999999996</cx:pt>
          <cx:pt idx="478">7.0999999999999996</cx:pt>
          <cx:pt idx="479">6.4000000000000004</cx:pt>
          <cx:pt idx="480">6.4000000000000004</cx:pt>
          <cx:pt idx="481">6.4000000000000004</cx:pt>
          <cx:pt idx="482">6.4000000000000004</cx:pt>
          <cx:pt idx="483">9.3000000000000007</cx:pt>
          <cx:pt idx="484">9.3000000000000007</cx:pt>
          <cx:pt idx="485">8</cx:pt>
          <cx:pt idx="486">7.2000000000000002</cx:pt>
          <cx:pt idx="487">7.5</cx:pt>
          <cx:pt idx="488">7.2000000000000002</cx:pt>
          <cx:pt idx="489">7.2000000000000002</cx:pt>
          <cx:pt idx="490">7.2000000000000002</cx:pt>
          <cx:pt idx="491">6.9000000000000004</cx:pt>
          <cx:pt idx="492">7.2000000000000002</cx:pt>
          <cx:pt idx="493">9.1999999999999993</cx:pt>
          <cx:pt idx="494">7.2000000000000002</cx:pt>
          <cx:pt idx="495">8.9000000000000004</cx:pt>
          <cx:pt idx="496">10.699999999999999</cx:pt>
          <cx:pt idx="497">7.2000000000000002</cx:pt>
          <cx:pt idx="498">7.2000000000000002</cx:pt>
          <cx:pt idx="499">7.2000000000000002</cx:pt>
          <cx:pt idx="500">8.9000000000000004</cx:pt>
          <cx:pt idx="501">9.1999999999999993</cx:pt>
          <cx:pt idx="502">7.2000000000000002</cx:pt>
          <cx:pt idx="503">5.2999999999999998</cx:pt>
          <cx:pt idx="504">9.5999999999999996</cx:pt>
          <cx:pt idx="505">8.5999999999999996</cx:pt>
          <cx:pt idx="506">8.5999999999999996</cx:pt>
          <cx:pt idx="507">6.5999999999999996</cx:pt>
          <cx:pt idx="508">7.4000000000000004</cx:pt>
          <cx:pt idx="509">7.4000000000000004</cx:pt>
          <cx:pt idx="510">6.5999999999999996</cx:pt>
          <cx:pt idx="511">6.2000000000000002</cx:pt>
          <cx:pt idx="512">8.5</cx:pt>
          <cx:pt idx="513">8</cx:pt>
          <cx:pt idx="514">7.0999999999999996</cx:pt>
          <cx:pt idx="515">6.5999999999999996</cx:pt>
          <cx:pt idx="516">8.5</cx:pt>
          <cx:pt idx="517">6.7000000000000002</cx:pt>
          <cx:pt idx="518">8.5</cx:pt>
          <cx:pt idx="519">7.2000000000000002</cx:pt>
          <cx:pt idx="520">7.2000000000000002</cx:pt>
          <cx:pt idx="521">8.4000000000000004</cx:pt>
          <cx:pt idx="522">12.199999999999999</cx:pt>
          <cx:pt idx="523">9.5</cx:pt>
          <cx:pt idx="524">12.199999999999999</cx:pt>
          <cx:pt idx="525">7.0999999999999996</cx:pt>
          <cx:pt idx="526">7.7000000000000002</cx:pt>
          <cx:pt idx="527">7.7000000000000002</cx:pt>
          <cx:pt idx="528">7.0999999999999996</cx:pt>
          <cx:pt idx="529">7.0999999999999996</cx:pt>
          <cx:pt idx="530">10</cx:pt>
          <cx:pt idx="531">8.1999999999999993</cx:pt>
          <cx:pt idx="532">9.5999999999999996</cx:pt>
          <cx:pt idx="533">7.7000000000000002</cx:pt>
          <cx:pt idx="534">7</cx:pt>
          <cx:pt idx="535">7</cx:pt>
          <cx:pt idx="536">6.4000000000000004</cx:pt>
          <cx:pt idx="537">8.0999999999999996</cx:pt>
          <cx:pt idx="538">7.2999999999999998</cx:pt>
          <cx:pt idx="539">7.4000000000000004</cx:pt>
          <cx:pt idx="540">7.0999999999999996</cx:pt>
          <cx:pt idx="541">7.0999999999999996</cx:pt>
          <cx:pt idx="542">8.5</cx:pt>
          <cx:pt idx="543">5.5999999999999996</cx:pt>
          <cx:pt idx="544">7.5999999999999996</cx:pt>
          <cx:pt idx="545">8</cx:pt>
          <cx:pt idx="546">7.5</cx:pt>
          <cx:pt idx="547">7.5</cx:pt>
          <cx:pt idx="548">8.5999999999999996</cx:pt>
          <cx:pt idx="549">8.5999999999999996</cx:pt>
          <cx:pt idx="550">6.7999999999999998</cx:pt>
          <cx:pt idx="551">9.4000000000000004</cx:pt>
          <cx:pt idx="552">8.5999999999999996</cx:pt>
          <cx:pt idx="553">8.5999999999999996</cx:pt>
          <cx:pt idx="554">6.2999999999999998</cx:pt>
          <cx:pt idx="555">8.0999999999999996</cx:pt>
          <cx:pt idx="556">5.5999999999999996</cx:pt>
          <cx:pt idx="557">10</cx:pt>
          <cx:pt idx="558">5.9000000000000004</cx:pt>
          <cx:pt idx="559">7.5</cx:pt>
          <cx:pt idx="560">7.2999999999999998</cx:pt>
          <cx:pt idx="561">8.3000000000000007</cx:pt>
          <cx:pt idx="562">8.3000000000000007</cx:pt>
          <cx:pt idx="563">10.199999999999999</cx:pt>
          <cx:pt idx="564">9</cx:pt>
          <cx:pt idx="565">9</cx:pt>
          <cx:pt idx="566">8.5</cx:pt>
          <cx:pt idx="567">9.9000000000000004</cx:pt>
          <cx:pt idx="568">5.5999999999999996</cx:pt>
          <cx:pt idx="569">9.8000000000000007</cx:pt>
          <cx:pt idx="570">6.7999999999999998</cx:pt>
          <cx:pt idx="571">6.7000000000000002</cx:pt>
          <cx:pt idx="572">6.5999999999999996</cx:pt>
          <cx:pt idx="573">6.7000000000000002</cx:pt>
          <cx:pt idx="574">6.5</cx:pt>
          <cx:pt idx="575">6.4000000000000004</cx:pt>
          <cx:pt idx="576">9.9000000000000004</cx:pt>
          <cx:pt idx="577">9.9000000000000004</cx:pt>
          <cx:pt idx="578">6.5999999999999996</cx:pt>
          <cx:pt idx="579">9.1999999999999993</cx:pt>
          <cx:pt idx="580">7.5</cx:pt>
          <cx:pt idx="581">9</cx:pt>
          <cx:pt idx="582">7.5999999999999996</cx:pt>
          <cx:pt idx="583">7.7999999999999998</cx:pt>
          <cx:pt idx="584">7.5999999999999996</cx:pt>
          <cx:pt idx="585">7.5</cx:pt>
          <cx:pt idx="586">9.8000000000000007</cx:pt>
          <cx:pt idx="587">8.3000000000000007</cx:pt>
          <cx:pt idx="588">7.4000000000000004</cx:pt>
          <cx:pt idx="589">7.4000000000000004</cx:pt>
          <cx:pt idx="590">7.4000000000000004</cx:pt>
          <cx:pt idx="591">7.5</cx:pt>
          <cx:pt idx="592">7.0999999999999996</cx:pt>
          <cx:pt idx="593">7.9000000000000004</cx:pt>
          <cx:pt idx="594">7.7999999999999998</cx:pt>
          <cx:pt idx="595">6.0999999999999996</cx:pt>
          <cx:pt idx="596">7.5</cx:pt>
          <cx:pt idx="597">8.5999999999999996</cx:pt>
          <cx:pt idx="598">9.8000000000000007</cx:pt>
          <cx:pt idx="599">5.9000000000000004</cx:pt>
          <cx:pt idx="600">7.5</cx:pt>
          <cx:pt idx="601">7</cx:pt>
          <cx:pt idx="602">11.300000000000001</cx:pt>
          <cx:pt idx="603">8</cx:pt>
          <cx:pt idx="604">7</cx:pt>
          <cx:pt idx="605">7</cx:pt>
          <cx:pt idx="606">7.5999999999999996</cx:pt>
          <cx:pt idx="607">6.5999999999999996</cx:pt>
          <cx:pt idx="608">6.5999999999999996</cx:pt>
          <cx:pt idx="609">8</cx:pt>
          <cx:pt idx="610">7.5999999999999996</cx:pt>
          <cx:pt idx="611">7.5</cx:pt>
          <cx:pt idx="612">9.6999999999999993</cx:pt>
          <cx:pt idx="613">9.6999999999999993</cx:pt>
          <cx:pt idx="614">7</cx:pt>
          <cx:pt idx="615">7.5</cx:pt>
          <cx:pt idx="616">8</cx:pt>
          <cx:pt idx="617">9.6999999999999993</cx:pt>
          <cx:pt idx="618">9.0999999999999996</cx:pt>
          <cx:pt idx="619">6.5</cx:pt>
          <cx:pt idx="620">7.7999999999999998</cx:pt>
          <cx:pt idx="621">9.0999999999999996</cx:pt>
          <cx:pt idx="622">7.2000000000000002</cx:pt>
          <cx:pt idx="623">6</cx:pt>
          <cx:pt idx="624">6</cx:pt>
          <cx:pt idx="625">6</cx:pt>
          <cx:pt idx="626">11.5</cx:pt>
          <cx:pt idx="627">6.0999999999999996</cx:pt>
          <cx:pt idx="628">7.2000000000000002</cx:pt>
          <cx:pt idx="629">7.2000000000000002</cx:pt>
          <cx:pt idx="630">6.9000000000000004</cx:pt>
          <cx:pt idx="631">9</cx:pt>
          <cx:pt idx="632">7.5999999999999996</cx:pt>
          <cx:pt idx="633">7.5999999999999996</cx:pt>
          <cx:pt idx="634">7.2000000000000002</cx:pt>
          <cx:pt idx="635">6.0999999999999996</cx:pt>
          <cx:pt idx="636">6.0999999999999996</cx:pt>
          <cx:pt idx="637">7.4000000000000004</cx:pt>
          <cx:pt idx="638">9.1999999999999993</cx:pt>
          <cx:pt idx="639">8.3000000000000007</cx:pt>
          <cx:pt idx="640">7.7999999999999998</cx:pt>
          <cx:pt idx="641">7.2999999999999998</cx:pt>
          <cx:pt idx="642">8.6999999999999993</cx:pt>
          <cx:pt idx="643">8.6999999999999993</cx:pt>
          <cx:pt idx="644">7.7000000000000002</cx:pt>
          <cx:pt idx="645">7.2000000000000002</cx:pt>
          <cx:pt idx="646">8.1999999999999993</cx:pt>
          <cx:pt idx="647">6.7999999999999998</cx:pt>
          <cx:pt idx="648">8</cx:pt>
          <cx:pt idx="649">8</cx:pt>
          <cx:pt idx="650">7.0999999999999996</cx:pt>
          <cx:pt idx="651">8</cx:pt>
          <cx:pt idx="652">7.4000000000000004</cx:pt>
          <cx:pt idx="653">7.4000000000000004</cx:pt>
          <cx:pt idx="654">6.5999999999999996</cx:pt>
          <cx:pt idx="655">6.7000000000000002</cx:pt>
          <cx:pt idx="656">8</cx:pt>
          <cx:pt idx="657">7.0999999999999996</cx:pt>
          <cx:pt idx="658">8</cx:pt>
          <cx:pt idx="659">6.4000000000000004</cx:pt>
          <cx:pt idx="660">8.6999999999999993</cx:pt>
          <cx:pt idx="661">7.2999999999999998</cx:pt>
          <cx:pt idx="662">7.9000000000000004</cx:pt>
          <cx:pt idx="663">7.9000000000000004</cx:pt>
          <cx:pt idx="664">9.9000000000000004</cx:pt>
          <cx:pt idx="665">10</cx:pt>
          <cx:pt idx="666">6.2000000000000002</cx:pt>
          <cx:pt idx="667">10</cx:pt>
          <cx:pt idx="668">7.7999999999999998</cx:pt>
          <cx:pt idx="669">7.7000000000000002</cx:pt>
          <cx:pt idx="670">7.7999999999999998</cx:pt>
          <cx:pt idx="671">7.5</cx:pt>
          <cx:pt idx="672">7.5999999999999996</cx:pt>
          <cx:pt idx="673">7.7999999999999998</cx:pt>
          <cx:pt idx="674">7.9000000000000004</cx:pt>
          <cx:pt idx="675">7.4000000000000004</cx:pt>
          <cx:pt idx="676">10</cx:pt>
          <cx:pt idx="677">6.7999999999999998</cx:pt>
          <cx:pt idx="678">7</cx:pt>
          <cx:pt idx="679">6.9000000000000004</cx:pt>
          <cx:pt idx="680">6.9000000000000004</cx:pt>
          <cx:pt idx="681">6.9000000000000004</cx:pt>
          <cx:pt idx="682">6.7999999999999998</cx:pt>
          <cx:pt idx="683">6.9000000000000004</cx:pt>
          <cx:pt idx="684">7.5999999999999996</cx:pt>
          <cx:pt idx="685">7.5999999999999996</cx:pt>
          <cx:pt idx="686">8.4000000000000004</cx:pt>
          <cx:pt idx="687">6.7999999999999998</cx:pt>
          <cx:pt idx="688">6.7999999999999998</cx:pt>
          <cx:pt idx="689">10</cx:pt>
          <cx:pt idx="690">6.7000000000000002</cx:pt>
          <cx:pt idx="691">6.0999999999999996</cx:pt>
          <cx:pt idx="692">9.9000000000000004</cx:pt>
          <cx:pt idx="693">9.9000000000000004</cx:pt>
          <cx:pt idx="694">8.1999999999999993</cx:pt>
          <cx:pt idx="695">8.1999999999999993</cx:pt>
          <cx:pt idx="696">8.0999999999999996</cx:pt>
          <cx:pt idx="697">7</cx:pt>
          <cx:pt idx="698">6.7999999999999998</cx:pt>
          <cx:pt idx="699">6</cx:pt>
          <cx:pt idx="700">5.5999999999999996</cx:pt>
          <cx:pt idx="701">5.5999999999999996</cx:pt>
          <cx:pt idx="702">6.2000000000000002</cx:pt>
          <cx:pt idx="703">7.7000000000000002</cx:pt>
          <cx:pt idx="704">7.7000000000000002</cx:pt>
          <cx:pt idx="705">7.5</cx:pt>
          <cx:pt idx="706">7.7999999999999998</cx:pt>
          <cx:pt idx="707">7.2999999999999998</cx:pt>
          <cx:pt idx="708">7.9000000000000004</cx:pt>
          <cx:pt idx="709">7.0999999999999996</cx:pt>
          <cx:pt idx="710">6.0999999999999996</cx:pt>
          <cx:pt idx="711">7.4000000000000004</cx:pt>
          <cx:pt idx="712">6.5999999999999996</cx:pt>
          <cx:pt idx="713">6.0999999999999996</cx:pt>
          <cx:pt idx="714">6.7999999999999998</cx:pt>
          <cx:pt idx="715">6.7000000000000002</cx:pt>
          <cx:pt idx="716">6.0999999999999996</cx:pt>
          <cx:pt idx="717">8</cx:pt>
          <cx:pt idx="718">6.2000000000000002</cx:pt>
          <cx:pt idx="719">7.2000000000000002</cx:pt>
          <cx:pt idx="720">7</cx:pt>
          <cx:pt idx="721">6.2999999999999998</cx:pt>
          <cx:pt idx="722">11.199999999999999</cx:pt>
          <cx:pt idx="723">7.0999999999999996</cx:pt>
          <cx:pt idx="724">7.0999999999999996</cx:pt>
          <cx:pt idx="725">7.2999999999999998</cx:pt>
          <cx:pt idx="726">6.5999999999999996</cx:pt>
          <cx:pt idx="727">6.9000000000000004</cx:pt>
          <cx:pt idx="728">7.7999999999999998</cx:pt>
          <cx:pt idx="729">7.7999999999999998</cx:pt>
          <cx:pt idx="730">7.7999999999999998</cx:pt>
          <cx:pt idx="731">7.2000000000000002</cx:pt>
          <cx:pt idx="732">7.2000000000000002</cx:pt>
          <cx:pt idx="733">7.2000000000000002</cx:pt>
          <cx:pt idx="734">7.2000000000000002</cx:pt>
          <cx:pt idx="735">7</cx:pt>
          <cx:pt idx="736">7.2999999999999998</cx:pt>
          <cx:pt idx="737">6.2000000000000002</cx:pt>
          <cx:pt idx="738">6.2000000000000002</cx:pt>
          <cx:pt idx="739">6.0999999999999996</cx:pt>
          <cx:pt idx="740">6.2000000000000002</cx:pt>
          <cx:pt idx="741">6.5999999999999996</cx:pt>
          <cx:pt idx="742">6.2000000000000002</cx:pt>
          <cx:pt idx="743">5.9000000000000004</cx:pt>
          <cx:pt idx="744">11.199999999999999</cx:pt>
          <cx:pt idx="745">7.9000000000000004</cx:pt>
          <cx:pt idx="746">8.9000000000000004</cx:pt>
          <cx:pt idx="747">6.9000000000000004</cx:pt>
          <cx:pt idx="748">7.7999999999999998</cx:pt>
          <cx:pt idx="749">6.9000000000000004</cx:pt>
          <cx:pt idx="750">6.9000000000000004</cx:pt>
          <cx:pt idx="751">7.7999999999999998</cx:pt>
          <cx:pt idx="752">7.7999999999999998</cx:pt>
          <cx:pt idx="753">7.5</cx:pt>
          <cx:pt idx="754">6.5999999999999996</cx:pt>
          <cx:pt idx="755">6.5999999999999996</cx:pt>
          <cx:pt idx="756">7.5999999999999996</cx:pt>
          <cx:pt idx="757">7.2999999999999998</cx:pt>
          <cx:pt idx="758">8</cx:pt>
          <cx:pt idx="759">7.7000000000000002</cx:pt>
          <cx:pt idx="760">6.7999999999999998</cx:pt>
          <cx:pt idx="761">6.2999999999999998</cx:pt>
          <cx:pt idx="762">8.5999999999999996</cx:pt>
          <cx:pt idx="763">8.5999999999999996</cx:pt>
          <cx:pt idx="764">4.7000000000000002</cx:pt>
          <cx:pt idx="765">8.0999999999999996</cx:pt>
          <cx:pt idx="766">8.3000000000000007</cx:pt>
          <cx:pt idx="767">7.7999999999999998</cx:pt>
          <cx:pt idx="768">8.0999999999999996</cx:pt>
          <cx:pt idx="769">8</cx:pt>
          <cx:pt idx="770">10.1</cx:pt>
          <cx:pt idx="771">9.4000000000000004</cx:pt>
          <cx:pt idx="772">8.3000000000000007</cx:pt>
          <cx:pt idx="773">7.7999999999999998</cx:pt>
          <cx:pt idx="774">8.8000000000000007</cx:pt>
          <cx:pt idx="775">7</cx:pt>
          <cx:pt idx="776">8.8000000000000007</cx:pt>
          <cx:pt idx="777">6.5999999999999996</cx:pt>
          <cx:pt idx="778">7.9000000000000004</cx:pt>
          <cx:pt idx="779">5.2000000000000002</cx:pt>
          <cx:pt idx="780">5.2000000000000002</cx:pt>
          <cx:pt idx="781">6.9000000000000004</cx:pt>
          <cx:pt idx="782">8.1999999999999993</cx:pt>
          <cx:pt idx="783">7.2999999999999998</cx:pt>
          <cx:pt idx="784">6.7999999999999998</cx:pt>
          <cx:pt idx="785">7.7999999999999998</cx:pt>
          <cx:pt idx="786">6.7999999999999998</cx:pt>
          <cx:pt idx="787">8</cx:pt>
          <cx:pt idx="788">8</cx:pt>
          <cx:pt idx="789">7.4000000000000004</cx:pt>
          <cx:pt idx="790">7.5</cx:pt>
          <cx:pt idx="791">6.7000000000000002</cx:pt>
          <cx:pt idx="792">6.4000000000000004</cx:pt>
          <cx:pt idx="793">11.5</cx:pt>
          <cx:pt idx="794">7</cx:pt>
          <cx:pt idx="795">9.6999999999999993</cx:pt>
          <cx:pt idx="796">8</cx:pt>
          <cx:pt idx="797">11.6</cx:pt>
          <cx:pt idx="798">7.7999999999999998</cx:pt>
          <cx:pt idx="799">7.7999999999999998</cx:pt>
          <cx:pt idx="800">8.5999999999999996</cx:pt>
          <cx:pt idx="801">7.7000000000000002</cx:pt>
          <cx:pt idx="802">8.9000000000000004</cx:pt>
          <cx:pt idx="803">7.7000000000000002</cx:pt>
          <cx:pt idx="804">8</cx:pt>
          <cx:pt idx="805">8.5</cx:pt>
          <cx:pt idx="806">8.1999999999999993</cx:pt>
          <cx:pt idx="807">7.2000000000000002</cx:pt>
          <cx:pt idx="808">7.2000000000000002</cx:pt>
          <cx:pt idx="809">7.2000000000000002</cx:pt>
          <cx:pt idx="810">7.2000000000000002</cx:pt>
          <cx:pt idx="811">8.1999999999999993</cx:pt>
          <cx:pt idx="812">12</cx:pt>
          <cx:pt idx="813">7.7000000000000002</cx:pt>
          <cx:pt idx="814">7.2999999999999998</cx:pt>
          <cx:pt idx="815">7.7000000000000002</cx:pt>
          <cx:pt idx="816">7.2999999999999998</cx:pt>
          <cx:pt idx="817">10.800000000000001</cx:pt>
          <cx:pt idx="818">7.0999999999999996</cx:pt>
          <cx:pt idx="819">7.0999999999999996</cx:pt>
          <cx:pt idx="820">6.9000000000000004</cx:pt>
          <cx:pt idx="821">11.5</cx:pt>
          <cx:pt idx="822">7.9000000000000004</cx:pt>
          <cx:pt idx="823">11.5</cx:pt>
          <cx:pt idx="824">7.9000000000000004</cx:pt>
          <cx:pt idx="825">6.9000000000000004</cx:pt>
          <cx:pt idx="826">11.5</cx:pt>
          <cx:pt idx="827">11.4</cx:pt>
          <cx:pt idx="828">12</cx:pt>
          <cx:pt idx="829">7.5</cx:pt>
          <cx:pt idx="830">10.4</cx:pt>
          <cx:pt idx="831">6.9000000000000004</cx:pt>
          <cx:pt idx="832">13.300000000000001</cx:pt>
          <cx:pt idx="833">7.5</cx:pt>
          <cx:pt idx="834">11.1</cx:pt>
          <cx:pt idx="835">10.300000000000001</cx:pt>
          <cx:pt idx="836">10.300000000000001</cx:pt>
          <cx:pt idx="837">10.300000000000001</cx:pt>
          <cx:pt idx="838">7.4000000000000004</cx:pt>
          <cx:pt idx="839">10.300000000000001</cx:pt>
          <cx:pt idx="840">7.9000000000000004</cx:pt>
          <cx:pt idx="841">9</cx:pt>
          <cx:pt idx="842">7.0999999999999996</cx:pt>
          <cx:pt idx="843">9.5999999999999996</cx:pt>
          <cx:pt idx="844">9.5999999999999996</cx:pt>
          <cx:pt idx="845">10.300000000000001</cx:pt>
          <cx:pt idx="846">10</cx:pt>
          <cx:pt idx="847">10</cx:pt>
          <cx:pt idx="848">13.4</cx:pt>
          <cx:pt idx="849">10.199999999999999</cx:pt>
          <cx:pt idx="850">10.199999999999999</cx:pt>
          <cx:pt idx="851">8</cx:pt>
          <cx:pt idx="852">8.9000000000000004</cx:pt>
          <cx:pt idx="853">12.4</cx:pt>
          <cx:pt idx="854">12.199999999999999</cx:pt>
          <cx:pt idx="855">10.6</cx:pt>
          <cx:pt idx="856">10.9</cx:pt>
          <cx:pt idx="857">10.9</cx:pt>
          <cx:pt idx="858">11.9</cx:pt>
          <cx:pt idx="859">13.800000000000001</cx:pt>
          <cx:pt idx="860">9.5999999999999996</cx:pt>
          <cx:pt idx="861">9.0999999999999996</cx:pt>
          <cx:pt idx="862">10.699999999999999</cx:pt>
          <cx:pt idx="863">9.0999999999999996</cx:pt>
          <cx:pt idx="864">6.0999999999999996</cx:pt>
          <cx:pt idx="865">6.7000000000000002</cx:pt>
          <cx:pt idx="866">12.6</cx:pt>
          <cx:pt idx="867">8.5999999999999996</cx:pt>
          <cx:pt idx="868">10</cx:pt>
          <cx:pt idx="869">7.9000000000000004</cx:pt>
          <cx:pt idx="870">9.0999999999999996</cx:pt>
          <cx:pt idx="871">14</cx:pt>
          <cx:pt idx="872">11.5</cx:pt>
          <cx:pt idx="873">11.4</cx:pt>
          <cx:pt idx="874">8.3000000000000007</cx:pt>
          <cx:pt idx="875">8.3000000000000007</cx:pt>
          <cx:pt idx="876">13.699999999999999</cx:pt>
          <cx:pt idx="877">8.3000000000000007</cx:pt>
          <cx:pt idx="878">8.3000000000000007</cx:pt>
          <cx:pt idx="879">7.4000000000000004</cx:pt>
          <cx:pt idx="880">7.7999999999999998</cx:pt>
          <cx:pt idx="881">8.3000000000000007</cx:pt>
          <cx:pt idx="882">7.7999999999999998</cx:pt>
          <cx:pt idx="883">13.699999999999999</cx:pt>
          <cx:pt idx="884">11.5</cx:pt>
          <cx:pt idx="885">11.5</cx:pt>
          <cx:pt idx="886">7.7000000000000002</cx:pt>
          <cx:pt idx="887">12.199999999999999</cx:pt>
          <cx:pt idx="888">11.4</cx:pt>
          <cx:pt idx="889">8.6999999999999993</cx:pt>
          <cx:pt idx="890">9.8000000000000007</cx:pt>
          <cx:pt idx="891">10.4</cx:pt>
          <cx:pt idx="892">9</cx:pt>
          <cx:pt idx="893">10.6</cx:pt>
          <cx:pt idx="894">11.9</cx:pt>
          <cx:pt idx="895">6.4000000000000004</cx:pt>
          <cx:pt idx="896">9.5</cx:pt>
          <cx:pt idx="897">12.800000000000001</cx:pt>
          <cx:pt idx="898">11.9</cx:pt>
          <cx:pt idx="899">10.4</cx:pt>
          <cx:pt idx="900">8</cx:pt>
          <cx:pt idx="901">11.1</cx:pt>
          <cx:pt idx="902">10.4</cx:pt>
          <cx:pt idx="903">11.9</cx:pt>
          <cx:pt idx="904">9.5</cx:pt>
          <cx:pt idx="905">8.5999999999999996</cx:pt>
          <cx:pt idx="906">11.9</cx:pt>
          <cx:pt idx="907">11.9</cx:pt>
          <cx:pt idx="908">8.4000000000000004</cx:pt>
          <cx:pt idx="909">6.7999999999999998</cx:pt>
          <cx:pt idx="910">9.1999999999999993</cx:pt>
          <cx:pt idx="911">11.5</cx:pt>
          <cx:pt idx="912">10.300000000000001</cx:pt>
          <cx:pt idx="913">8.8000000000000007</cx:pt>
          <cx:pt idx="914">11.4</cx:pt>
          <cx:pt idx="915">9.5999999999999996</cx:pt>
          <cx:pt idx="916">12.5</cx:pt>
          <cx:pt idx="917">10.5</cx:pt>
          <cx:pt idx="918">10.4</cx:pt>
          <cx:pt idx="919">9.4000000000000004</cx:pt>
          <cx:pt idx="920">10.6</cx:pt>
          <cx:pt idx="921">10.199999999999999</cx:pt>
          <cx:pt idx="922">9.3000000000000007</cx:pt>
          <cx:pt idx="923">9.3000000000000007</cx:pt>
          <cx:pt idx="924">8.6999999999999993</cx:pt>
          <cx:pt idx="925">6.5</cx:pt>
          <cx:pt idx="926">7.7999999999999998</cx:pt>
          <cx:pt idx="927">8.6999999999999993</cx:pt>
          <cx:pt idx="928">7.7999999999999998</cx:pt>
          <cx:pt idx="929">11.199999999999999</cx:pt>
          <cx:pt idx="930">10</cx:pt>
          <cx:pt idx="931">10</cx:pt>
          <cx:pt idx="932">10.699999999999999</cx:pt>
          <cx:pt idx="933">12.5</cx:pt>
          <cx:pt idx="934">10.9</cx:pt>
          <cx:pt idx="935">9.8000000000000007</cx:pt>
          <cx:pt idx="936">7</cx:pt>
          <cx:pt idx="937">8.1999999999999993</cx:pt>
          <cx:pt idx="938">9.0999999999999996</cx:pt>
          <cx:pt idx="939">10.300000000000001</cx:pt>
          <cx:pt idx="940">10</cx:pt>
          <cx:pt idx="941">9.0999999999999996</cx:pt>
          <cx:pt idx="942">8.0999999999999996</cx:pt>
          <cx:pt idx="943">9.5</cx:pt>
          <cx:pt idx="944">11.199999999999999</cx:pt>
          <cx:pt idx="945">14.300000000000001</cx:pt>
          <cx:pt idx="946">7.5</cx:pt>
          <cx:pt idx="947">10.6</cx:pt>
          <cx:pt idx="948">12.4</cx:pt>
          <cx:pt idx="949">9</cx:pt>
          <cx:pt idx="950">6.7999999999999998</cx:pt>
          <cx:pt idx="951">9.4000000000000004</cx:pt>
          <cx:pt idx="952">9.5</cx:pt>
          <cx:pt idx="953">10.9</cx:pt>
          <cx:pt idx="954">10.9</cx:pt>
          <cx:pt idx="955">13</cx:pt>
          <cx:pt idx="956">7.5999999999999996</cx:pt>
          <cx:pt idx="957">13</cx:pt>
          <cx:pt idx="958">8.6999999999999993</cx:pt>
          <cx:pt idx="959">8.6999999999999993</cx:pt>
          <cx:pt idx="960">9.8000000000000007</cx:pt>
          <cx:pt idx="961">6.2000000000000002</cx:pt>
          <cx:pt idx="962">11.5</cx:pt>
          <cx:pt idx="963">6.2000000000000002</cx:pt>
          <cx:pt idx="964">10.6</cx:pt>
          <cx:pt idx="965">12.300000000000001</cx:pt>
          <cx:pt idx="966">10.6</cx:pt>
          <cx:pt idx="967">7.5999999999999996</cx:pt>
          <cx:pt idx="968">6.5999999999999996</cx:pt>
          <cx:pt idx="969">12.4</cx:pt>
          <cx:pt idx="970">11.9</cx:pt>
          <cx:pt idx="971">8.5</cx:pt>
          <cx:pt idx="972">12.699999999999999</cx:pt>
          <cx:pt idx="973">13.199999999999999</cx:pt>
          <cx:pt idx="974">13.199999999999999</cx:pt>
          <cx:pt idx="975">8.3000000000000007</cx:pt>
          <cx:pt idx="976">8.3000000000000007</cx:pt>
          <cx:pt idx="977">8.8000000000000007</cx:pt>
          <cx:pt idx="978">10.1</cx:pt>
          <cx:pt idx="979">6.2999999999999998</cx:pt>
          <cx:pt idx="980">7.5</cx:pt>
          <cx:pt idx="981">9.1999999999999993</cx:pt>
          <cx:pt idx="982">11.5</cx:pt>
          <cx:pt idx="983">7.9000000000000004</cx:pt>
          <cx:pt idx="984">8.6999999999999993</cx:pt>
          <cx:pt idx="985">8.6999999999999993</cx:pt>
          <cx:pt idx="986">7.5999999999999996</cx:pt>
          <cx:pt idx="987">8.9000000000000004</cx:pt>
          <cx:pt idx="988">6.7000000000000002</cx:pt>
          <cx:pt idx="989">9.4000000000000004</cx:pt>
          <cx:pt idx="990">7.2000000000000002</cx:pt>
          <cx:pt idx="991">7.2000000000000002</cx:pt>
          <cx:pt idx="992">7.2000000000000002</cx:pt>
          <cx:pt idx="993">10.1</cx:pt>
          <cx:pt idx="994">8.3000000000000007</cx:pt>
          <cx:pt idx="995">11.300000000000001</cx:pt>
          <cx:pt idx="996">11.300000000000001</cx:pt>
          <cx:pt idx="997">10.800000000000001</cx:pt>
          <cx:pt idx="998">10.800000000000001</cx:pt>
          <cx:pt idx="999">8</cx:pt>
          <cx:pt idx="1000">5.0999999999999996</cx:pt>
          <cx:pt idx="1001">7</cx:pt>
          <cx:pt idx="1002">7</cx:pt>
          <cx:pt idx="1003">11.800000000000001</cx:pt>
          <cx:pt idx="1004">10.6</cx:pt>
          <cx:pt idx="1005">7</cx:pt>
          <cx:pt idx="1006">7</cx:pt>
          <cx:pt idx="1007">7.7999999999999998</cx:pt>
          <cx:pt idx="1008">9.6999999999999993</cx:pt>
          <cx:pt idx="1009">7.2000000000000002</cx:pt>
          <cx:pt idx="1010">8.0999999999999996</cx:pt>
          <cx:pt idx="1011">6.4000000000000004</cx:pt>
          <cx:pt idx="1012">8.1999999999999993</cx:pt>
          <cx:pt idx="1013">8.3000000000000007</cx:pt>
          <cx:pt idx="1014">7.2999999999999998</cx:pt>
          <cx:pt idx="1015">8.1999999999999993</cx:pt>
          <cx:pt idx="1016">7.2000000000000002</cx:pt>
          <cx:pt idx="1017">7.2999999999999998</cx:pt>
          <cx:pt idx="1018">7.7999999999999998</cx:pt>
          <cx:pt idx="1019">7.7999999999999998</cx:pt>
          <cx:pt idx="1020">6.2999999999999998</cx:pt>
          <cx:pt idx="1021">8.8000000000000007</cx:pt>
          <cx:pt idx="1022">9.0999999999999996</cx:pt>
          <cx:pt idx="1023">9.1999999999999993</cx:pt>
          <cx:pt idx="1024">7.0999999999999996</cx:pt>
          <cx:pt idx="1025">7.0999999999999996</cx:pt>
          <cx:pt idx="1026">7.9000000000000004</cx:pt>
          <cx:pt idx="1027">7.9000000000000004</cx:pt>
          <cx:pt idx="1028">6.9000000000000004</cx:pt>
          <cx:pt idx="1029">6.9000000000000004</cx:pt>
          <cx:pt idx="1030">7</cx:pt>
          <cx:pt idx="1031">10</cx:pt>
          <cx:pt idx="1032">10</cx:pt>
          <cx:pt idx="1033">7.4000000000000004</cx:pt>
          <cx:pt idx="1034">7.0999999999999996</cx:pt>
          <cx:pt idx="1035">10.1</cx:pt>
          <cx:pt idx="1036">9.4000000000000004</cx:pt>
          <cx:pt idx="1037">9.4000000000000004</cx:pt>
          <cx:pt idx="1038">7.7000000000000002</cx:pt>
          <cx:pt idx="1039">8.4000000000000004</cx:pt>
          <cx:pt idx="1040">7.5999999999999996</cx:pt>
          <cx:pt idx="1041">12.9</cx:pt>
          <cx:pt idx="1042">12.6</cx:pt>
          <cx:pt idx="1043">9.8000000000000007</cx:pt>
          <cx:pt idx="1044">10.800000000000001</cx:pt>
          <cx:pt idx="1045">5.9000000000000004</cx:pt>
          <cx:pt idx="1046">5.9000000000000004</cx:pt>
          <cx:pt idx="1047">10.6</cx:pt>
          <cx:pt idx="1048">9.9000000000000004</cx:pt>
          <cx:pt idx="1049">7.4000000000000004</cx:pt>
          <cx:pt idx="1050">9.3000000000000007</cx:pt>
          <cx:pt idx="1051">9.3000000000000007</cx:pt>
          <cx:pt idx="1052">9.3000000000000007</cx:pt>
          <cx:pt idx="1053">6.7999999999999998</cx:pt>
          <cx:pt idx="1054">5.7999999999999998</cx:pt>
          <cx:pt idx="1055">6.7999999999999998</cx:pt>
          <cx:pt idx="1056">6.9000000000000004</cx:pt>
          <cx:pt idx="1057">6.7999999999999998</cx:pt>
          <cx:pt idx="1058">7.5999999999999996</cx:pt>
          <cx:pt idx="1059">7.7000000000000002</cx:pt>
          <cx:pt idx="1060">7.7000000000000002</cx:pt>
          <cx:pt idx="1061">8.8000000000000007</cx:pt>
          <cx:pt idx="1062">7.5999999999999996</cx:pt>
          <cx:pt idx="1063">8.4000000000000004</cx:pt>
          <cx:pt idx="1064">8.8000000000000007</cx:pt>
          <cx:pt idx="1065">9</cx:pt>
          <cx:pt idx="1066">6.7999999999999998</cx:pt>
          <cx:pt idx="1067">10.1</cx:pt>
          <cx:pt idx="1068">7.2000000000000002</cx:pt>
          <cx:pt idx="1069">7.0999999999999996</cx:pt>
          <cx:pt idx="1070">7.0999999999999996</cx:pt>
          <cx:pt idx="1071">6.0999999999999996</cx:pt>
          <cx:pt idx="1072">7.4000000000000004</cx:pt>
          <cx:pt idx="1073">7.2999999999999998</cx:pt>
          <cx:pt idx="1074">9.3000000000000007</cx:pt>
          <cx:pt idx="1075">9.0999999999999996</cx:pt>
          <cx:pt idx="1076">10</cx:pt>
          <cx:pt idx="1077">7.2999999999999998</cx:pt>
          <cx:pt idx="1078">8.5999999999999996</cx:pt>
          <cx:pt idx="1079">6.7999999999999998</cx:pt>
          <cx:pt idx="1080">8.4000000000000004</cx:pt>
          <cx:pt idx="1081">8.4000000000000004</cx:pt>
          <cx:pt idx="1082">8.4000000000000004</cx:pt>
          <cx:pt idx="1083">8.4000000000000004</cx:pt>
          <cx:pt idx="1084">6.7999999999999998</cx:pt>
          <cx:pt idx="1085">9.4000000000000004</cx:pt>
          <cx:pt idx="1086">7.5999999999999996</cx:pt>
          <cx:pt idx="1087">8.8000000000000007</cx:pt>
          <cx:pt idx="1088">8.8000000000000007</cx:pt>
          <cx:pt idx="1089">7.5999999999999996</cx:pt>
          <cx:pt idx="1090">9</cx:pt>
          <cx:pt idx="1091">9.5</cx:pt>
          <cx:pt idx="1092">8.5</cx:pt>
          <cx:pt idx="1093">8.8000000000000007</cx:pt>
          <cx:pt idx="1094">8.5</cx:pt>
          <cx:pt idx="1095">8.3000000000000007</cx:pt>
          <cx:pt idx="1096">9</cx:pt>
          <cx:pt idx="1097">10.4</cx:pt>
          <cx:pt idx="1098">10.4</cx:pt>
          <cx:pt idx="1099">9.0999999999999996</cx:pt>
          <cx:pt idx="1100">7.2999999999999998</cx:pt>
          <cx:pt idx="1101">9.0999999999999996</cx:pt>
          <cx:pt idx="1102">7.4000000000000004</cx:pt>
          <cx:pt idx="1103">9.6999999999999993</cx:pt>
          <cx:pt idx="1104">6.5</cx:pt>
          <cx:pt idx="1105">7.7000000000000002</cx:pt>
          <cx:pt idx="1106">8.9000000000000004</cx:pt>
          <cx:pt idx="1107">6.4000000000000004</cx:pt>
          <cx:pt idx="1108">8.9000000000000004</cx:pt>
          <cx:pt idx="1109">7.5</cx:pt>
          <cx:pt idx="1110">8</cx:pt>
          <cx:pt idx="1111">10.5</cx:pt>
          <cx:pt idx="1112">8</cx:pt>
          <cx:pt idx="1113">8</cx:pt>
          <cx:pt idx="1114">11.300000000000001</cx:pt>
          <cx:pt idx="1115">11.300000000000001</cx:pt>
          <cx:pt idx="1116">8.1999999999999993</cx:pt>
          <cx:pt idx="1117">8.5999999999999996</cx:pt>
          <cx:pt idx="1118">7.9000000000000004</cx:pt>
          <cx:pt idx="1119">7.2000000000000002</cx:pt>
          <cx:pt idx="1120">7.5</cx:pt>
          <cx:pt idx="1121">8.9000000000000004</cx:pt>
          <cx:pt idx="1122">8.9000000000000004</cx:pt>
          <cx:pt idx="1123">6.9000000000000004</cx:pt>
          <cx:pt idx="1124">8.9000000000000004</cx:pt>
          <cx:pt idx="1125">6.4000000000000004</cx:pt>
          <cx:pt idx="1126">6.9000000000000004</cx:pt>
          <cx:pt idx="1127">7.5999999999999996</cx:pt>
          <cx:pt idx="1128">9.3000000000000007</cx:pt>
          <cx:pt idx="1129">9.3000000000000007</cx:pt>
          <cx:pt idx="1130">8.1999999999999993</cx:pt>
          <cx:pt idx="1131">8.1999999999999993</cx:pt>
          <cx:pt idx="1132">11.6</cx:pt>
          <cx:pt idx="1133">8</cx:pt>
          <cx:pt idx="1134">10.199999999999999</cx:pt>
          <cx:pt idx="1135">8.1999999999999993</cx:pt>
          <cx:pt idx="1136">7.7000000000000002</cx:pt>
          <cx:pt idx="1137">7.2000000000000002</cx:pt>
          <cx:pt idx="1138">8</cx:pt>
          <cx:pt idx="1139">9.9000000000000004</cx:pt>
          <cx:pt idx="1140">10.300000000000001</cx:pt>
          <cx:pt idx="1141">7.2000000000000002</cx:pt>
          <cx:pt idx="1142">8.6999999999999993</cx:pt>
          <cx:pt idx="1143">7.2000000000000002</cx:pt>
          <cx:pt idx="1144">7.9000000000000004</cx:pt>
          <cx:pt idx="1145">7.9000000000000004</cx:pt>
          <cx:pt idx="1146">7</cx:pt>
          <cx:pt idx="1147">6.5999999999999996</cx:pt>
          <cx:pt idx="1148">6.5999999999999996</cx:pt>
          <cx:pt idx="1149">8.4000000000000004</cx:pt>
          <cx:pt idx="1150">7.4000000000000004</cx:pt>
          <cx:pt idx="1151">6.0999999999999996</cx:pt>
          <cx:pt idx="1152">7.4000000000000004</cx:pt>
          <cx:pt idx="1153">8</cx:pt>
          <cx:pt idx="1154">8.1999999999999993</cx:pt>
          <cx:pt idx="1155">10.800000000000001</cx:pt>
          <cx:pt idx="1156">8.3000000000000007</cx:pt>
          <cx:pt idx="1157">7.9000000000000004</cx:pt>
          <cx:pt idx="1158">8.9000000000000004</cx:pt>
          <cx:pt idx="1159">5</cx:pt>
          <cx:pt idx="1160">7</cx:pt>
          <cx:pt idx="1161">7</cx:pt>
          <cx:pt idx="1162">7</cx:pt>
          <cx:pt idx="1163">7.0999999999999996</cx:pt>
          <cx:pt idx="1164">6.5999999999999996</cx:pt>
          <cx:pt idx="1165">6.2999999999999998</cx:pt>
          <cx:pt idx="1166">10.699999999999999</cx:pt>
          <cx:pt idx="1167">5.7999999999999998</cx:pt>
          <cx:pt idx="1168">6.2999999999999998</cx:pt>
          <cx:pt idx="1169">10.5</cx:pt>
          <cx:pt idx="1170">9.0999999999999996</cx:pt>
          <cx:pt idx="1171">8</cx:pt>
          <cx:pt idx="1172">10.4</cx:pt>
          <cx:pt idx="1173">10.4</cx:pt>
          <cx:pt idx="1174">8.1999999999999993</cx:pt>
          <cx:pt idx="1175">7.2999999999999998</cx:pt>
          <cx:pt idx="1176">8.1999999999999993</cx:pt>
          <cx:pt idx="1177">6.9000000000000004</cx:pt>
          <cx:pt idx="1178">7</cx:pt>
          <cx:pt idx="1179">8.1999999999999993</cx:pt>
          <cx:pt idx="1180">7.7999999999999998</cx:pt>
          <cx:pt idx="1181">7.7999999999999998</cx:pt>
          <cx:pt idx="1182">10</cx:pt>
          <cx:pt idx="1183">6.0999999999999996</cx:pt>
          <cx:pt idx="1184">9.5999999999999996</cx:pt>
          <cx:pt idx="1185">6.5999999999999996</cx:pt>
          <cx:pt idx="1186">6.7000000000000002</cx:pt>
          <cx:pt idx="1187">8.8000000000000007</cx:pt>
          <cx:pt idx="1188">6.5</cx:pt>
          <cx:pt idx="1189">7.5999999999999996</cx:pt>
          <cx:pt idx="1190">9.1999999999999993</cx:pt>
          <cx:pt idx="1191">7.0999999999999996</cx:pt>
          <cx:pt idx="1192">9.6999999999999993</cx:pt>
          <cx:pt idx="1193">7.5999999999999996</cx:pt>
          <cx:pt idx="1194">7.5999999999999996</cx:pt>
          <cx:pt idx="1195">6.5</cx:pt>
          <cx:pt idx="1196">8.1999999999999993</cx:pt>
          <cx:pt idx="1197">8.1999999999999993</cx:pt>
          <cx:pt idx="1198">10.199999999999999</cx:pt>
          <cx:pt idx="1199">7</cx:pt>
          <cx:pt idx="1200">7</cx:pt>
          <cx:pt idx="1201">9.0999999999999996</cx:pt>
          <cx:pt idx="1202">7</cx:pt>
          <cx:pt idx="1203">6.2000000000000002</cx:pt>
          <cx:pt idx="1204">7.9000000000000004</cx:pt>
          <cx:pt idx="1205">7.7000000000000002</cx:pt>
          <cx:pt idx="1206">7.7000000000000002</cx:pt>
          <cx:pt idx="1207">7.9000000000000004</cx:pt>
          <cx:pt idx="1208">7.7000000000000002</cx:pt>
          <cx:pt idx="1209">6.7999999999999998</cx:pt>
          <cx:pt idx="1210">6.7999999999999998</cx:pt>
          <cx:pt idx="1211">9.5999999999999996</cx:pt>
          <cx:pt idx="1212">10.199999999999999</cx:pt>
          <cx:pt idx="1213">8.8000000000000007</cx:pt>
          <cx:pt idx="1214">7.9000000000000004</cx:pt>
          <cx:pt idx="1215">8.1999999999999993</cx:pt>
          <cx:pt idx="1216">8.1999999999999993</cx:pt>
          <cx:pt idx="1217">9</cx:pt>
          <cx:pt idx="1218">10.9</cx:pt>
          <cx:pt idx="1219">10.9</cx:pt>
          <cx:pt idx="1220">8.0999999999999996</cx:pt>
          <cx:pt idx="1221">10.5</cx:pt>
          <cx:pt idx="1222">12.6</cx:pt>
          <cx:pt idx="1223">7.7000000000000002</cx:pt>
          <cx:pt idx="1224">7.0999999999999996</cx:pt>
          <cx:pt idx="1225">7.7999999999999998</cx:pt>
          <cx:pt idx="1226">7.0999999999999996</cx:pt>
          <cx:pt idx="1227">9</cx:pt>
          <cx:pt idx="1228">5.9000000000000004</cx:pt>
          <cx:pt idx="1229">6.9000000000000004</cx:pt>
          <cx:pt idx="1230">7.0999999999999996</cx:pt>
          <cx:pt idx="1231">7.0999999999999996</cx:pt>
          <cx:pt idx="1232">7</cx:pt>
          <cx:pt idx="1233">6.7999999999999998</cx:pt>
          <cx:pt idx="1234">6.7999999999999998</cx:pt>
          <cx:pt idx="1235">8.5</cx:pt>
          <cx:pt idx="1236">7.2000000000000002</cx:pt>
          <cx:pt idx="1237">7.2000000000000002</cx:pt>
          <cx:pt idx="1238">10.4</cx:pt>
          <cx:pt idx="1239">6.9000000000000004</cx:pt>
          <cx:pt idx="1240">5</cx:pt>
          <cx:pt idx="1241">7.2999999999999998</cx:pt>
          <cx:pt idx="1242">7.7999999999999998</cx:pt>
          <cx:pt idx="1243">8</cx:pt>
          <cx:pt idx="1244">7</cx:pt>
          <cx:pt idx="1245">8</cx:pt>
          <cx:pt idx="1246">7.0999999999999996</cx:pt>
          <cx:pt idx="1247">7.0999999999999996</cx:pt>
          <cx:pt idx="1248">7.9000000000000004</cx:pt>
          <cx:pt idx="1249">8.6999999999999993</cx:pt>
          <cx:pt idx="1250">7.0999999999999996</cx:pt>
          <cx:pt idx="1251">8.1999999999999993</cx:pt>
          <cx:pt idx="1252">5.9000000000000004</cx:pt>
          <cx:pt idx="1253">8.1999999999999993</cx:pt>
          <cx:pt idx="1254">7.2000000000000002</cx:pt>
          <cx:pt idx="1255">5.7000000000000002</cx:pt>
          <cx:pt idx="1256">5.2000000000000002</cx:pt>
          <cx:pt idx="1257">6.7000000000000002</cx:pt>
          <cx:pt idx="1258">9.0999999999999996</cx:pt>
          <cx:pt idx="1259">6.5</cx:pt>
          <cx:pt idx="1260">7</cx:pt>
          <cx:pt idx="1261">7</cx:pt>
          <cx:pt idx="1262">7.5</cx:pt>
          <cx:pt idx="1263">5.4000000000000004</cx:pt>
          <cx:pt idx="1264">9.9000000000000004</cx:pt>
          <cx:pt idx="1265">7.5</cx:pt>
          <cx:pt idx="1266">9.0999999999999996</cx:pt>
          <cx:pt idx="1267">5</cx:pt>
          <cx:pt idx="1268">6.7000000000000002</cx:pt>
          <cx:pt idx="1269">6.7000000000000002</cx:pt>
          <cx:pt idx="1270">6.7000000000000002</cx:pt>
          <cx:pt idx="1271">6.7000000000000002</cx:pt>
          <cx:pt idx="1272">7.4000000000000004</cx:pt>
          <cx:pt idx="1273">7.4000000000000004</cx:pt>
          <cx:pt idx="1274">8.4000000000000004</cx:pt>
          <cx:pt idx="1275">6.5999999999999996</cx:pt>
          <cx:pt idx="1276">7.5</cx:pt>
          <cx:pt idx="1277">7.5</cx:pt>
          <cx:pt idx="1278">7.5</cx:pt>
          <cx:pt idx="1279">7.5999999999999996</cx:pt>
          <cx:pt idx="1280">7.5</cx:pt>
          <cx:pt idx="1281">8.1999999999999993</cx:pt>
          <cx:pt idx="1282">7.2000000000000002</cx:pt>
          <cx:pt idx="1283">7.2999999999999998</cx:pt>
          <cx:pt idx="1284">11.6</cx:pt>
          <cx:pt idx="1285">11.6</cx:pt>
          <cx:pt idx="1286">7.2000000000000002</cx:pt>
          <cx:pt idx="1287">6.9000000000000004</cx:pt>
          <cx:pt idx="1288">8</cx:pt>
          <cx:pt idx="1289">7.5</cx:pt>
          <cx:pt idx="1290">5.2000000000000002</cx:pt>
          <cx:pt idx="1291">7.2000000000000002</cx:pt>
          <cx:pt idx="1292">7.5</cx:pt>
          <cx:pt idx="1293">7.5</cx:pt>
          <cx:pt idx="1294">6</cx:pt>
          <cx:pt idx="1295">8.5999999999999996</cx:pt>
          <cx:pt idx="1296">7.2000000000000002</cx:pt>
          <cx:pt idx="1297">7.5999999999999996</cx:pt>
          <cx:pt idx="1298">8</cx:pt>
          <cx:pt idx="1299">8.1999999999999993</cx:pt>
          <cx:pt idx="1300">6</cx:pt>
          <cx:pt idx="1301">6</cx:pt>
          <cx:pt idx="1302">6.5999999999999996</cx:pt>
          <cx:pt idx="1303">6.4000000000000004</cx:pt>
          <cx:pt idx="1304">8.1999999999999993</cx:pt>
          <cx:pt idx="1305">7</cx:pt>
          <cx:pt idx="1306">8.3000000000000007</cx:pt>
          <cx:pt idx="1307">8.3000000000000007</cx:pt>
          <cx:pt idx="1308">7.7000000000000002</cx:pt>
          <cx:pt idx="1309">7.5999999999999996</cx:pt>
          <cx:pt idx="1310">5.9000000000000004</cx:pt>
          <cx:pt idx="1311">10.199999999999999</cx:pt>
          <cx:pt idx="1312">10.199999999999999</cx:pt>
          <cx:pt idx="1313">7.2999999999999998</cx:pt>
          <cx:pt idx="1314">7.4000000000000004</cx:pt>
          <cx:pt idx="1315">7.2999999999999998</cx:pt>
          <cx:pt idx="1316">7.4000000000000004</cx:pt>
          <cx:pt idx="1317">11.699999999999999</cx:pt>
          <cx:pt idx="1318">6.5</cx:pt>
          <cx:pt idx="1319">6</cx:pt>
          <cx:pt idx="1320">6.4000000000000004</cx:pt>
          <cx:pt idx="1321">6.7999999999999998</cx:pt>
          <cx:pt idx="1322">6.9000000000000004</cx:pt>
          <cx:pt idx="1323">7.5999999999999996</cx:pt>
          <cx:pt idx="1324">6.2000000000000002</cx:pt>
          <cx:pt idx="1325">7.0999999999999996</cx:pt>
          <cx:pt idx="1326">7</cx:pt>
          <cx:pt idx="1327">6.9000000000000004</cx:pt>
          <cx:pt idx="1328">6.5999999999999996</cx:pt>
          <cx:pt idx="1329">6.9000000000000004</cx:pt>
          <cx:pt idx="1330">6.2000000000000002</cx:pt>
          <cx:pt idx="1331">7.5</cx:pt>
          <cx:pt idx="1332">6.7999999999999998</cx:pt>
          <cx:pt idx="1333">7.5</cx:pt>
          <cx:pt idx="1334">7.0999999999999996</cx:pt>
          <cx:pt idx="1335">6.4000000000000004</cx:pt>
          <cx:pt idx="1336">6.4000000000000004</cx:pt>
          <cx:pt idx="1337">6.4000000000000004</cx:pt>
          <cx:pt idx="1338">6.9000000000000004</cx:pt>
          <cx:pt idx="1339">6.9000000000000004</cx:pt>
          <cx:pt idx="1340">6.5</cx:pt>
          <cx:pt idx="1341">6.5</cx:pt>
          <cx:pt idx="1342">6</cx:pt>
          <cx:pt idx="1343">6.7999999999999998</cx:pt>
          <cx:pt idx="1344">7.0999999999999996</cx:pt>
          <cx:pt idx="1345">7.9000000000000004</cx:pt>
          <cx:pt idx="1346">7.0999999999999996</cx:pt>
          <cx:pt idx="1347">6.5999999999999996</cx:pt>
          <cx:pt idx="1348">7.2000000000000002</cx:pt>
          <cx:pt idx="1349">7</cx:pt>
          <cx:pt idx="1350">6.0999999999999996</cx:pt>
          <cx:pt idx="1351">5.4000000000000004</cx:pt>
          <cx:pt idx="1352">6.2000000000000002</cx:pt>
          <cx:pt idx="1353">6.7000000000000002</cx:pt>
          <cx:pt idx="1354">11.1</cx:pt>
          <cx:pt idx="1355">6.5</cx:pt>
          <cx:pt idx="1356">6.2999999999999998</cx:pt>
          <cx:pt idx="1357">6.5999999999999996</cx:pt>
          <cx:pt idx="1358">6.5999999999999996</cx:pt>
          <cx:pt idx="1359">6.7000000000000002</cx:pt>
          <cx:pt idx="1360">6.7000000000000002</cx:pt>
          <cx:pt idx="1361">6.2000000000000002</cx:pt>
          <cx:pt idx="1362">6.4000000000000004</cx:pt>
          <cx:pt idx="1363">6.4000000000000004</cx:pt>
          <cx:pt idx="1364">6</cx:pt>
          <cx:pt idx="1365">5.5999999999999996</cx:pt>
          <cx:pt idx="1366">7.5</cx:pt>
          <cx:pt idx="1367">8</cx:pt>
          <cx:pt idx="1368">6.2000000000000002</cx:pt>
          <cx:pt idx="1369">6.7999999999999998</cx:pt>
          <cx:pt idx="1370">7.4000000000000004</cx:pt>
          <cx:pt idx="1371">7.2000000000000002</cx:pt>
          <cx:pt idx="1372">7.5</cx:pt>
          <cx:pt idx="1373">5.7999999999999998</cx:pt>
          <cx:pt idx="1374">7.2000000000000002</cx:pt>
          <cx:pt idx="1375">6.2999999999999998</cx:pt>
          <cx:pt idx="1376">5.4000000000000004</cx:pt>
          <cx:pt idx="1377">6.2999999999999998</cx:pt>
          <cx:pt idx="1378">6.7999999999999998</cx:pt>
          <cx:pt idx="1379">5.9000000000000004</cx:pt>
          <cx:pt idx="1380">6.2999999999999998</cx:pt>
          <cx:pt idx="1381">6</cx:pt>
          <cx:pt idx="1382">7.2999999999999998</cx:pt>
          <cx:pt idx="1383">7.7999999999999998</cx:pt>
          <cx:pt idx="1384">8.5</cx:pt>
          <cx:pt idx="1385">8.0999999999999996</cx:pt>
          <cx:pt idx="1386">7.5</cx:pt>
          <cx:pt idx="1387">8</cx:pt>
          <cx:pt idx="1388">5.4000000000000004</cx:pt>
          <cx:pt idx="1389">9.5999999999999996</cx:pt>
          <cx:pt idx="1390">12.800000000000001</cx:pt>
          <cx:pt idx="1391">12.800000000000001</cx:pt>
          <cx:pt idx="1392">11</cx:pt>
          <cx:pt idx="1393">5.2000000000000002</cx:pt>
          <cx:pt idx="1394">15</cx:pt>
          <cx:pt idx="1395">15</cx:pt>
          <cx:pt idx="1396">10</cx:pt>
          <cx:pt idx="1397">11.800000000000001</cx:pt>
          <cx:pt idx="1398">8.9000000000000004</cx:pt>
          <cx:pt idx="1399">7.7000000000000002</cx:pt>
          <cx:pt idx="1400">8.9000000000000004</cx:pt>
          <cx:pt idx="1401">8.6999999999999993</cx:pt>
          <cx:pt idx="1402">8.6999999999999993</cx:pt>
          <cx:pt idx="1403">9.8000000000000007</cx:pt>
          <cx:pt idx="1404">9.8000000000000007</cx:pt>
          <cx:pt idx="1405">11.6</cx:pt>
          <cx:pt idx="1406">7.9000000000000004</cx:pt>
          <cx:pt idx="1407">11.9</cx:pt>
          <cx:pt idx="1408">12.5</cx:pt>
          <cx:pt idx="1409">6.5999999999999996</cx:pt>
          <cx:pt idx="1410">10.5</cx:pt>
          <cx:pt idx="1411">11.9</cx:pt>
          <cx:pt idx="1412">12.800000000000001</cx:pt>
          <cx:pt idx="1413">12.800000000000001</cx:pt>
          <cx:pt idx="1414">9.4000000000000004</cx:pt>
          <cx:pt idx="1415">11.5</cx:pt>
          <cx:pt idx="1416">9.4000000000000004</cx:pt>
          <cx:pt idx="1417">9.5999999999999996</cx:pt>
          <cx:pt idx="1418">12</cx:pt>
          <cx:pt idx="1419">12</cx:pt>
          <cx:pt idx="1420">9.9000000000000004</cx:pt>
          <cx:pt idx="1421">9.5</cx:pt>
          <cx:pt idx="1422">6.5999999999999996</cx:pt>
          <cx:pt idx="1423">10.5</cx:pt>
          <cx:pt idx="1424">6.5999999999999996</cx:pt>
          <cx:pt idx="1425">10.5</cx:pt>
          <cx:pt idx="1426">15.6</cx:pt>
          <cx:pt idx="1427">10</cx:pt>
          <cx:pt idx="1428">5.2999999999999998</cx:pt>
          <cx:pt idx="1429">10.4</cx:pt>
          <cx:pt idx="1430">10.4</cx:pt>
          <cx:pt idx="1431">11.6</cx:pt>
          <cx:pt idx="1432">9.1999999999999993</cx:pt>
          <cx:pt idx="1433">8.9000000000000004</cx:pt>
          <cx:pt idx="1434">10.4</cx:pt>
          <cx:pt idx="1435">10.4</cx:pt>
          <cx:pt idx="1436">10.5</cx:pt>
          <cx:pt idx="1437">10.5</cx:pt>
          <cx:pt idx="1438">10.199999999999999</cx:pt>
          <cx:pt idx="1439">10.4</cx:pt>
          <cx:pt idx="1440">13.300000000000001</cx:pt>
          <cx:pt idx="1441">10.5</cx:pt>
          <cx:pt idx="1442">10.5</cx:pt>
          <cx:pt idx="1443">12.9</cx:pt>
          <cx:pt idx="1444">12</cx:pt>
          <cx:pt idx="1445">11.800000000000001</cx:pt>
          <cx:pt idx="1446">11.1</cx:pt>
          <cx:pt idx="1447">10.199999999999999</cx:pt>
          <cx:pt idx="1448">9.4000000000000004</cx:pt>
          <cx:pt idx="1449">7.7000000000000002</cx:pt>
          <cx:pt idx="1450">7.7999999999999998</cx:pt>
          <cx:pt idx="1451">8.6999999999999993</cx:pt>
          <cx:pt idx="1452">12</cx:pt>
          <cx:pt idx="1453">9.3000000000000007</cx:pt>
          <cx:pt idx="1454">5.0999999999999996</cx:pt>
          <cx:pt idx="1455">8.1999999999999993</cx:pt>
          <cx:pt idx="1456">8.4000000000000004</cx:pt>
          <cx:pt idx="1457">8.1999999999999993</cx:pt>
          <cx:pt idx="1458">4.9000000000000004</cx:pt>
          <cx:pt idx="1459">7.5</cx:pt>
          <cx:pt idx="1460">6.7000000000000002</cx:pt>
          <cx:pt idx="1461">6.7000000000000002</cx:pt>
          <cx:pt idx="1462">10.1</cx:pt>
          <cx:pt idx="1463">11.1</cx:pt>
          <cx:pt idx="1464">7.5999999999999996</cx:pt>
          <cx:pt idx="1465">8.1999999999999993</cx:pt>
          <cx:pt idx="1466">11.699999999999999</cx:pt>
          <cx:pt idx="1467">9.0999999999999996</cx:pt>
          <cx:pt idx="1468">10.4</cx:pt>
          <cx:pt idx="1469">8.8000000000000007</cx:pt>
          <cx:pt idx="1470">10.699999999999999</cx:pt>
          <cx:pt idx="1471">8.3000000000000007</cx:pt>
          <cx:pt idx="1472">8.3000000000000007</cx:pt>
          <cx:pt idx="1473">7.4000000000000004</cx:pt>
          <cx:pt idx="1474">7.4000000000000004</cx:pt>
          <cx:pt idx="1475">6.7999999999999998</cx:pt>
          <cx:pt idx="1476">6.7999999999999998</cx:pt>
          <cx:pt idx="1477">9.4000000000000004</cx:pt>
          <cx:pt idx="1478">8.5999999999999996</cx:pt>
          <cx:pt idx="1479">8.6999999999999993</cx:pt>
          <cx:pt idx="1480">7.2000000000000002</cx:pt>
          <cx:pt idx="1481">9.5999999999999996</cx:pt>
          <cx:pt idx="1482">9.9000000000000004</cx:pt>
          <cx:pt idx="1483">10.1</cx:pt>
          <cx:pt idx="1484">9.8000000000000007</cx:pt>
          <cx:pt idx="1485">8.3000000000000007</cx:pt>
          <cx:pt idx="1486">10.199999999999999</cx:pt>
          <cx:pt idx="1487">10.199999999999999</cx:pt>
          <cx:pt idx="1488">8.3000000000000007</cx:pt>
          <cx:pt idx="1489">8.9000000000000004</cx:pt>
          <cx:pt idx="1490">8.9000000000000004</cx:pt>
          <cx:pt idx="1491">8.9000000000000004</cx:pt>
          <cx:pt idx="1492">8.3000000000000007</cx:pt>
          <cx:pt idx="1493">8.1999999999999993</cx:pt>
          <cx:pt idx="1494">10.199999999999999</cx:pt>
          <cx:pt idx="1495">6.4000000000000004</cx:pt>
          <cx:pt idx="1496">9</cx:pt>
          <cx:pt idx="1497">10.1</cx:pt>
          <cx:pt idx="1498">8.8000000000000007</cx:pt>
          <cx:pt idx="1499">7</cx:pt>
          <cx:pt idx="1500">9.8000000000000007</cx:pt>
          <cx:pt idx="1501">5.5999999999999996</cx:pt>
          <cx:pt idx="1502">5.5999999999999996</cx:pt>
          <cx:pt idx="1503">7.5</cx:pt>
          <cx:pt idx="1504">9.9000000000000004</cx:pt>
          <cx:pt idx="1505">9.0999999999999996</cx:pt>
          <cx:pt idx="1506">6.7999999999999998</cx:pt>
          <cx:pt idx="1507">6.7999999999999998</cx:pt>
          <cx:pt idx="1508">9.0999999999999996</cx:pt>
          <cx:pt idx="1509">9.0999999999999996</cx:pt>
          <cx:pt idx="1510">8.9000000000000004</cx:pt>
          <cx:pt idx="1511">8.9000000000000004</cx:pt>
          <cx:pt idx="1512">8.9000000000000004</cx:pt>
          <cx:pt idx="1513">7.7000000000000002</cx:pt>
          <cx:pt idx="1514">7.7000000000000002</cx:pt>
          <cx:pt idx="1515">7.0999999999999996</cx:pt>
          <cx:pt idx="1516">7.2999999999999998</cx:pt>
          <cx:pt idx="1517">10.1</cx:pt>
          <cx:pt idx="1518">7.5999999999999996</cx:pt>
          <cx:pt idx="1519">8.6999999999999993</cx:pt>
          <cx:pt idx="1520">9.5</cx:pt>
          <cx:pt idx="1521">8.3000000000000007</cx:pt>
          <cx:pt idx="1522">8.9000000000000004</cx:pt>
          <cx:pt idx="1523">9.9000000000000004</cx:pt>
          <cx:pt idx="1524">8.9000000000000004</cx:pt>
          <cx:pt idx="1525">6.5999999999999996</cx:pt>
          <cx:pt idx="1526">11.1</cx:pt>
          <cx:pt idx="1527">11.1</cx:pt>
          <cx:pt idx="1528">9.3000000000000007</cx:pt>
          <cx:pt idx="1529">9.0999999999999996</cx:pt>
          <cx:pt idx="1530">7.9000000000000004</cx:pt>
          <cx:pt idx="1531">7.9000000000000004</cx:pt>
          <cx:pt idx="1532">8.5</cx:pt>
          <cx:pt idx="1533">11.6</cx:pt>
          <cx:pt idx="1534">11.6</cx:pt>
          <cx:pt idx="1535">9.1999999999999993</cx:pt>
          <cx:pt idx="1536">8</cx:pt>
          <cx:pt idx="1537">9.0999999999999996</cx:pt>
          <cx:pt idx="1538">5.4000000000000004</cx:pt>
          <cx:pt idx="1539">8.8000000000000007</cx:pt>
          <cx:pt idx="1540">7.4000000000000004</cx:pt>
          <cx:pt idx="1541">7.2000000000000002</cx:pt>
          <cx:pt idx="1542">8.5</cx:pt>
          <cx:pt idx="1543">10</cx:pt>
          <cx:pt idx="1544">8.1999999999999993</cx:pt>
          <cx:pt idx="1545">8.5</cx:pt>
          <cx:pt idx="1546">5.0999999999999996</cx:pt>
          <cx:pt idx="1547">10.6</cx:pt>
          <cx:pt idx="1548">8.5</cx:pt>
          <cx:pt idx="1549">8.1999999999999993</cx:pt>
          <cx:pt idx="1550">7.0999999999999996</cx:pt>
          <cx:pt idx="1551">7.2000000000000002</cx:pt>
          <cx:pt idx="1552">7.9000000000000004</cx:pt>
          <cx:pt idx="1553">7.2000000000000002</cx:pt>
          <cx:pt idx="1554">7.2000000000000002</cx:pt>
          <cx:pt idx="1555">7.2000000000000002</cx:pt>
          <cx:pt idx="1556">7.2000000000000002</cx:pt>
          <cx:pt idx="1557">6.2000000000000002</cx:pt>
          <cx:pt idx="1558">5.0999999999999996</cx:pt>
          <cx:pt idx="1559">9.8000000000000007</cx:pt>
          <cx:pt idx="1560">9.0999999999999996</cx:pt>
          <cx:pt idx="1561">7</cx:pt>
          <cx:pt idx="1562">7.7000000000000002</cx:pt>
          <cx:pt idx="1563">8.0999999999999996</cx:pt>
          <cx:pt idx="1564">7.2999999999999998</cx:pt>
          <cx:pt idx="1565">6.0999999999999996</cx:pt>
          <cx:pt idx="1566">7.2000000000000002</cx:pt>
          <cx:pt idx="1567">7.2000000000000002</cx:pt>
          <cx:pt idx="1568">7.7999999999999998</cx:pt>
          <cx:pt idx="1569">6.5999999999999996</cx:pt>
          <cx:pt idx="1570">7.9000000000000004</cx:pt>
          <cx:pt idx="1571">7.2999999999999998</cx:pt>
          <cx:pt idx="1572">7.2999999999999998</cx:pt>
          <cx:pt idx="1573">5.2999999999999998</cx:pt>
          <cx:pt idx="1574">5.2999999999999998</cx:pt>
          <cx:pt idx="1575">6.4000000000000004</cx:pt>
          <cx:pt idx="1576">6.5999999999999996</cx:pt>
          <cx:pt idx="1577">7.4000000000000004</cx:pt>
          <cx:pt idx="1578">8.4000000000000004</cx:pt>
          <cx:pt idx="1579">7</cx:pt>
          <cx:pt idx="1580">6.7000000000000002</cx:pt>
          <cx:pt idx="1581">7.9000000000000004</cx:pt>
          <cx:pt idx="1582">10.300000000000001</cx:pt>
          <cx:pt idx="1583">5.5999999999999996</cx:pt>
          <cx:pt idx="1584">12.6</cx:pt>
          <cx:pt idx="1585">11.300000000000001</cx:pt>
          <cx:pt idx="1586">9.4000000000000004</cx:pt>
          <cx:pt idx="1587">10.699999999999999</cx:pt>
          <cx:pt idx="1588">10.699999999999999</cx:pt>
          <cx:pt idx="1589">5</cx:pt>
          <cx:pt idx="1590">7.7999999999999998</cx:pt>
          <cx:pt idx="1591">9.0999999999999996</cx:pt>
          <cx:pt idx="1592">10</cx:pt>
          <cx:pt idx="1593">7.9000000000000004</cx:pt>
          <cx:pt idx="1594">8.5999999999999996</cx:pt>
          <cx:pt idx="1595">5.5</cx:pt>
          <cx:pt idx="1596">7.2000000000000002</cx:pt>
          <cx:pt idx="1597">7.2000000000000002</cx:pt>
          <cx:pt idx="1598">7.4000000000000004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fixed acidity (</a:t>
            </a:r>
            <a:r>
              <a:rPr lang="en-US" sz="1400" b="0" i="0" u="none" strike="noStrike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g/dm</a:t>
            </a:r>
            <a:r>
              <a:rPr lang="en-US" sz="1400" b="0" i="0" u="none" strike="noStrike" baseline="3000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400" b="0" i="0" u="none" strike="noStrike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cx:rich>
      </cx:tx>
    </cx:title>
    <cx:plotArea>
      <cx:plotAreaRegion>
        <cx:series layoutId="clusteredColumn" uniqueId="{0D26BFF9-6CA0-4CB3-853F-34E7DF9A1337}">
          <cx:tx>
            <cx:txData>
              <cx:f>'[Exam project.xlsx]winequality-red (1)'!$A$1</cx:f>
              <cx:v>fixed acidity</cx:v>
            </cx:txData>
          </cx:tx>
          <cx:dataLabels>
            <cx:visibility seriesName="0" categoryName="0" value="1"/>
          </cx:dataLabels>
          <cx:dataId val="0"/>
          <cx:layoutPr>
            <cx:binning intervalClosed="r" underflow="5" overflow="15">
              <cx:binSize val="1"/>
            </cx:binning>
          </cx:layoutPr>
        </cx:series>
      </cx:plotAreaRegion>
      <cx:axis id="0">
        <cx:catScaling gapWidth="0"/>
        <cx:tickLabels/>
        <cx:numFmt formatCode="General" sourceLinked="0"/>
      </cx:axis>
      <cx:axis id="1">
        <cx:valScaling/>
        <cx:majorGridlines/>
        <cx:tickLabels/>
      </cx:axis>
    </cx:plotArea>
  </cx:chart>
  <cx:spPr>
    <a:ln>
      <a:solidFill>
        <a:schemeClr val="tx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'[Exam project.xlsx]EPA variables'!$L$19:$L$1617</cx:f>
        <cx:lvl ptCount="1599">
          <cx:pt idx="0">3</cx:pt>
          <cx:pt idx="1">3</cx:pt>
          <cx:pt idx="2">3</cx:pt>
          <cx:pt idx="3">3</cx:pt>
          <cx:pt idx="4">3</cx:pt>
          <cx:pt idx="5">3</cx:pt>
          <cx:pt idx="6">3</cx:pt>
          <cx:pt idx="7">3</cx:pt>
          <cx:pt idx="8">3</cx:pt>
          <cx:pt idx="9">3</cx:pt>
          <cx:pt idx="10">4</cx:pt>
          <cx:pt idx="11">4</cx:pt>
          <cx:pt idx="12">4</cx:pt>
          <cx:pt idx="13">4</cx:pt>
          <cx:pt idx="14">4</cx:pt>
          <cx:pt idx="15">4</cx:pt>
          <cx:pt idx="16">4</cx:pt>
          <cx:pt idx="17">4</cx:pt>
          <cx:pt idx="18">4</cx:pt>
          <cx:pt idx="19">4</cx:pt>
          <cx:pt idx="20">4</cx:pt>
          <cx:pt idx="21">4</cx:pt>
          <cx:pt idx="22">4</cx:pt>
          <cx:pt idx="23">4</cx:pt>
          <cx:pt idx="24">4</cx:pt>
          <cx:pt idx="25">4</cx:pt>
          <cx:pt idx="26">4</cx:pt>
          <cx:pt idx="27">4</cx:pt>
          <cx:pt idx="28">4</cx:pt>
          <cx:pt idx="29">4</cx:pt>
          <cx:pt idx="30">4</cx:pt>
          <cx:pt idx="31">4</cx:pt>
          <cx:pt idx="32">4</cx:pt>
          <cx:pt idx="33">4</cx:pt>
          <cx:pt idx="34">4</cx:pt>
          <cx:pt idx="35">4</cx:pt>
          <cx:pt idx="36">4</cx:pt>
          <cx:pt idx="37">4</cx:pt>
          <cx:pt idx="38">4</cx:pt>
          <cx:pt idx="39">4</cx:pt>
          <cx:pt idx="40">4</cx:pt>
          <cx:pt idx="41">4</cx:pt>
          <cx:pt idx="42">4</cx:pt>
          <cx:pt idx="43">4</cx:pt>
          <cx:pt idx="44">4</cx:pt>
          <cx:pt idx="45">4</cx:pt>
          <cx:pt idx="46">4</cx:pt>
          <cx:pt idx="47">4</cx:pt>
          <cx:pt idx="48">4</cx:pt>
          <cx:pt idx="49">4</cx:pt>
          <cx:pt idx="50">4</cx:pt>
          <cx:pt idx="51">4</cx:pt>
          <cx:pt idx="52">4</cx:pt>
          <cx:pt idx="53">4</cx:pt>
          <cx:pt idx="54">4</cx:pt>
          <cx:pt idx="55">4</cx:pt>
          <cx:pt idx="56">4</cx:pt>
          <cx:pt idx="57">4</cx:pt>
          <cx:pt idx="58">4</cx:pt>
          <cx:pt idx="59">4</cx:pt>
          <cx:pt idx="60">4</cx:pt>
          <cx:pt idx="61">4</cx:pt>
          <cx:pt idx="62">4</cx:pt>
          <cx:pt idx="63">5</cx:pt>
          <cx:pt idx="64">5</cx:pt>
          <cx:pt idx="65">5</cx:pt>
          <cx:pt idx="66">5</cx:pt>
          <cx:pt idx="67">5</cx:pt>
          <cx:pt idx="68">5</cx:pt>
          <cx:pt idx="69">5</cx:pt>
          <cx:pt idx="70">5</cx:pt>
          <cx:pt idx="71">5</cx:pt>
          <cx:pt idx="72">5</cx:pt>
          <cx:pt idx="73">5</cx:pt>
          <cx:pt idx="74">5</cx:pt>
          <cx:pt idx="75">5</cx:pt>
          <cx:pt idx="76">5</cx:pt>
          <cx:pt idx="77">5</cx:pt>
          <cx:pt idx="78">5</cx:pt>
          <cx:pt idx="79">5</cx:pt>
          <cx:pt idx="80">5</cx:pt>
          <cx:pt idx="81">5</cx:pt>
          <cx:pt idx="82">5</cx:pt>
          <cx:pt idx="83">5</cx:pt>
          <cx:pt idx="84">5</cx:pt>
          <cx:pt idx="85">5</cx:pt>
          <cx:pt idx="86">5</cx:pt>
          <cx:pt idx="87">5</cx:pt>
          <cx:pt idx="88">5</cx:pt>
          <cx:pt idx="89">5</cx:pt>
          <cx:pt idx="90">5</cx:pt>
          <cx:pt idx="91">5</cx:pt>
          <cx:pt idx="92">5</cx:pt>
          <cx:pt idx="93">5</cx:pt>
          <cx:pt idx="94">5</cx:pt>
          <cx:pt idx="95">5</cx:pt>
          <cx:pt idx="96">5</cx:pt>
          <cx:pt idx="97">5</cx:pt>
          <cx:pt idx="98">5</cx:pt>
          <cx:pt idx="99">5</cx:pt>
          <cx:pt idx="100">5</cx:pt>
          <cx:pt idx="101">5</cx:pt>
          <cx:pt idx="102">5</cx:pt>
          <cx:pt idx="103">5</cx:pt>
          <cx:pt idx="104">5</cx:pt>
          <cx:pt idx="105">5</cx:pt>
          <cx:pt idx="106">5</cx:pt>
          <cx:pt idx="107">5</cx:pt>
          <cx:pt idx="108">5</cx:pt>
          <cx:pt idx="109">5</cx:pt>
          <cx:pt idx="110">5</cx:pt>
          <cx:pt idx="111">5</cx:pt>
          <cx:pt idx="112">5</cx:pt>
          <cx:pt idx="113">5</cx:pt>
          <cx:pt idx="114">5</cx:pt>
          <cx:pt idx="115">5</cx:pt>
          <cx:pt idx="116">5</cx:pt>
          <cx:pt idx="117">5</cx:pt>
          <cx:pt idx="118">5</cx:pt>
          <cx:pt idx="119">5</cx:pt>
          <cx:pt idx="120">5</cx:pt>
          <cx:pt idx="121">5</cx:pt>
          <cx:pt idx="122">5</cx:pt>
          <cx:pt idx="123">5</cx:pt>
          <cx:pt idx="124">5</cx:pt>
          <cx:pt idx="125">5</cx:pt>
          <cx:pt idx="126">5</cx:pt>
          <cx:pt idx="127">5</cx:pt>
          <cx:pt idx="128">5</cx:pt>
          <cx:pt idx="129">5</cx:pt>
          <cx:pt idx="130">5</cx:pt>
          <cx:pt idx="131">5</cx:pt>
          <cx:pt idx="132">5</cx:pt>
          <cx:pt idx="133">5</cx:pt>
          <cx:pt idx="134">5</cx:pt>
          <cx:pt idx="135">5</cx:pt>
          <cx:pt idx="136">5</cx:pt>
          <cx:pt idx="137">5</cx:pt>
          <cx:pt idx="138">5</cx:pt>
          <cx:pt idx="139">5</cx:pt>
          <cx:pt idx="140">5</cx:pt>
          <cx:pt idx="141">5</cx:pt>
          <cx:pt idx="142">5</cx:pt>
          <cx:pt idx="143">5</cx:pt>
          <cx:pt idx="144">5</cx:pt>
          <cx:pt idx="145">5</cx:pt>
          <cx:pt idx="146">5</cx:pt>
          <cx:pt idx="147">5</cx:pt>
          <cx:pt idx="148">5</cx:pt>
          <cx:pt idx="149">5</cx:pt>
          <cx:pt idx="150">5</cx:pt>
          <cx:pt idx="151">5</cx:pt>
          <cx:pt idx="152">5</cx:pt>
          <cx:pt idx="153">5</cx:pt>
          <cx:pt idx="154">5</cx:pt>
          <cx:pt idx="155">5</cx:pt>
          <cx:pt idx="156">5</cx:pt>
          <cx:pt idx="157">5</cx:pt>
          <cx:pt idx="158">5</cx:pt>
          <cx:pt idx="159">5</cx:pt>
          <cx:pt idx="160">5</cx:pt>
          <cx:pt idx="161">5</cx:pt>
          <cx:pt idx="162">5</cx:pt>
          <cx:pt idx="163">5</cx:pt>
          <cx:pt idx="164">5</cx:pt>
          <cx:pt idx="165">5</cx:pt>
          <cx:pt idx="166">5</cx:pt>
          <cx:pt idx="167">5</cx:pt>
          <cx:pt idx="168">5</cx:pt>
          <cx:pt idx="169">5</cx:pt>
          <cx:pt idx="170">5</cx:pt>
          <cx:pt idx="171">5</cx:pt>
          <cx:pt idx="172">5</cx:pt>
          <cx:pt idx="173">5</cx:pt>
          <cx:pt idx="174">5</cx:pt>
          <cx:pt idx="175">5</cx:pt>
          <cx:pt idx="176">5</cx:pt>
          <cx:pt idx="177">5</cx:pt>
          <cx:pt idx="178">5</cx:pt>
          <cx:pt idx="179">5</cx:pt>
          <cx:pt idx="180">5</cx:pt>
          <cx:pt idx="181">5</cx:pt>
          <cx:pt idx="182">5</cx:pt>
          <cx:pt idx="183">5</cx:pt>
          <cx:pt idx="184">5</cx:pt>
          <cx:pt idx="185">5</cx:pt>
          <cx:pt idx="186">5</cx:pt>
          <cx:pt idx="187">5</cx:pt>
          <cx:pt idx="188">5</cx:pt>
          <cx:pt idx="189">5</cx:pt>
          <cx:pt idx="190">5</cx:pt>
          <cx:pt idx="191">5</cx:pt>
          <cx:pt idx="192">5</cx:pt>
          <cx:pt idx="193">5</cx:pt>
          <cx:pt idx="194">5</cx:pt>
          <cx:pt idx="195">5</cx:pt>
          <cx:pt idx="196">5</cx:pt>
          <cx:pt idx="197">5</cx:pt>
          <cx:pt idx="198">5</cx:pt>
          <cx:pt idx="199">5</cx:pt>
          <cx:pt idx="200">5</cx:pt>
          <cx:pt idx="201">5</cx:pt>
          <cx:pt idx="202">5</cx:pt>
          <cx:pt idx="203">5</cx:pt>
          <cx:pt idx="204">5</cx:pt>
          <cx:pt idx="205">5</cx:pt>
          <cx:pt idx="206">5</cx:pt>
          <cx:pt idx="207">5</cx:pt>
          <cx:pt idx="208">5</cx:pt>
          <cx:pt idx="209">5</cx:pt>
          <cx:pt idx="210">5</cx:pt>
          <cx:pt idx="211">5</cx:pt>
          <cx:pt idx="212">5</cx:pt>
          <cx:pt idx="213">5</cx:pt>
          <cx:pt idx="214">5</cx:pt>
          <cx:pt idx="215">5</cx:pt>
          <cx:pt idx="216">5</cx:pt>
          <cx:pt idx="217">5</cx:pt>
          <cx:pt idx="218">5</cx:pt>
          <cx:pt idx="219">5</cx:pt>
          <cx:pt idx="220">5</cx:pt>
          <cx:pt idx="221">5</cx:pt>
          <cx:pt idx="222">5</cx:pt>
          <cx:pt idx="223">5</cx:pt>
          <cx:pt idx="224">5</cx:pt>
          <cx:pt idx="225">5</cx:pt>
          <cx:pt idx="226">5</cx:pt>
          <cx:pt idx="227">5</cx:pt>
          <cx:pt idx="228">5</cx:pt>
          <cx:pt idx="229">5</cx:pt>
          <cx:pt idx="230">5</cx:pt>
          <cx:pt idx="231">5</cx:pt>
          <cx:pt idx="232">5</cx:pt>
          <cx:pt idx="233">5</cx:pt>
          <cx:pt idx="234">5</cx:pt>
          <cx:pt idx="235">5</cx:pt>
          <cx:pt idx="236">5</cx:pt>
          <cx:pt idx="237">5</cx:pt>
          <cx:pt idx="238">5</cx:pt>
          <cx:pt idx="239">5</cx:pt>
          <cx:pt idx="240">5</cx:pt>
          <cx:pt idx="241">5</cx:pt>
          <cx:pt idx="242">5</cx:pt>
          <cx:pt idx="243">5</cx:pt>
          <cx:pt idx="244">5</cx:pt>
          <cx:pt idx="245">5</cx:pt>
          <cx:pt idx="246">5</cx:pt>
          <cx:pt idx="247">5</cx:pt>
          <cx:pt idx="248">5</cx:pt>
          <cx:pt idx="249">5</cx:pt>
          <cx:pt idx="250">5</cx:pt>
          <cx:pt idx="251">5</cx:pt>
          <cx:pt idx="252">5</cx:pt>
          <cx:pt idx="253">5</cx:pt>
          <cx:pt idx="254">5</cx:pt>
          <cx:pt idx="255">5</cx:pt>
          <cx:pt idx="256">5</cx:pt>
          <cx:pt idx="257">5</cx:pt>
          <cx:pt idx="258">5</cx:pt>
          <cx:pt idx="259">5</cx:pt>
          <cx:pt idx="260">5</cx:pt>
          <cx:pt idx="261">5</cx:pt>
          <cx:pt idx="262">5</cx:pt>
          <cx:pt idx="263">5</cx:pt>
          <cx:pt idx="264">5</cx:pt>
          <cx:pt idx="265">5</cx:pt>
          <cx:pt idx="266">5</cx:pt>
          <cx:pt idx="267">5</cx:pt>
          <cx:pt idx="268">5</cx:pt>
          <cx:pt idx="269">5</cx:pt>
          <cx:pt idx="270">5</cx:pt>
          <cx:pt idx="271">5</cx:pt>
          <cx:pt idx="272">5</cx:pt>
          <cx:pt idx="273">5</cx:pt>
          <cx:pt idx="274">5</cx:pt>
          <cx:pt idx="275">5</cx:pt>
          <cx:pt idx="276">5</cx:pt>
          <cx:pt idx="277">5</cx:pt>
          <cx:pt idx="278">5</cx:pt>
          <cx:pt idx="279">5</cx:pt>
          <cx:pt idx="280">5</cx:pt>
          <cx:pt idx="281">5</cx:pt>
          <cx:pt idx="282">5</cx:pt>
          <cx:pt idx="283">5</cx:pt>
          <cx:pt idx="284">5</cx:pt>
          <cx:pt idx="285">5</cx:pt>
          <cx:pt idx="286">5</cx:pt>
          <cx:pt idx="287">5</cx:pt>
          <cx:pt idx="288">5</cx:pt>
          <cx:pt idx="289">5</cx:pt>
          <cx:pt idx="290">5</cx:pt>
          <cx:pt idx="291">5</cx:pt>
          <cx:pt idx="292">5</cx:pt>
          <cx:pt idx="293">5</cx:pt>
          <cx:pt idx="294">5</cx:pt>
          <cx:pt idx="295">5</cx:pt>
          <cx:pt idx="296">5</cx:pt>
          <cx:pt idx="297">5</cx:pt>
          <cx:pt idx="298">5</cx:pt>
          <cx:pt idx="299">5</cx:pt>
          <cx:pt idx="300">5</cx:pt>
          <cx:pt idx="301">5</cx:pt>
          <cx:pt idx="302">5</cx:pt>
          <cx:pt idx="303">5</cx:pt>
          <cx:pt idx="304">5</cx:pt>
          <cx:pt idx="305">5</cx:pt>
          <cx:pt idx="306">5</cx:pt>
          <cx:pt idx="307">5</cx:pt>
          <cx:pt idx="308">5</cx:pt>
          <cx:pt idx="309">5</cx:pt>
          <cx:pt idx="310">5</cx:pt>
          <cx:pt idx="311">5</cx:pt>
          <cx:pt idx="312">5</cx:pt>
          <cx:pt idx="313">5</cx:pt>
          <cx:pt idx="314">5</cx:pt>
          <cx:pt idx="315">5</cx:pt>
          <cx:pt idx="316">5</cx:pt>
          <cx:pt idx="317">5</cx:pt>
          <cx:pt idx="318">5</cx:pt>
          <cx:pt idx="319">5</cx:pt>
          <cx:pt idx="320">5</cx:pt>
          <cx:pt idx="321">5</cx:pt>
          <cx:pt idx="322">5</cx:pt>
          <cx:pt idx="323">5</cx:pt>
          <cx:pt idx="324">5</cx:pt>
          <cx:pt idx="325">5</cx:pt>
          <cx:pt idx="326">5</cx:pt>
          <cx:pt idx="327">5</cx:pt>
          <cx:pt idx="328">5</cx:pt>
          <cx:pt idx="329">5</cx:pt>
          <cx:pt idx="330">5</cx:pt>
          <cx:pt idx="331">5</cx:pt>
          <cx:pt idx="332">5</cx:pt>
          <cx:pt idx="333">5</cx:pt>
          <cx:pt idx="334">5</cx:pt>
          <cx:pt idx="335">5</cx:pt>
          <cx:pt idx="336">5</cx:pt>
          <cx:pt idx="337">5</cx:pt>
          <cx:pt idx="338">5</cx:pt>
          <cx:pt idx="339">5</cx:pt>
          <cx:pt idx="340">5</cx:pt>
          <cx:pt idx="341">5</cx:pt>
          <cx:pt idx="342">5</cx:pt>
          <cx:pt idx="343">5</cx:pt>
          <cx:pt idx="344">5</cx:pt>
          <cx:pt idx="345">5</cx:pt>
          <cx:pt idx="346">5</cx:pt>
          <cx:pt idx="347">5</cx:pt>
          <cx:pt idx="348">5</cx:pt>
          <cx:pt idx="349">5</cx:pt>
          <cx:pt idx="350">5</cx:pt>
          <cx:pt idx="351">5</cx:pt>
          <cx:pt idx="352">5</cx:pt>
          <cx:pt idx="353">5</cx:pt>
          <cx:pt idx="354">5</cx:pt>
          <cx:pt idx="355">5</cx:pt>
          <cx:pt idx="356">5</cx:pt>
          <cx:pt idx="357">5</cx:pt>
          <cx:pt idx="358">5</cx:pt>
          <cx:pt idx="359">5</cx:pt>
          <cx:pt idx="360">5</cx:pt>
          <cx:pt idx="361">5</cx:pt>
          <cx:pt idx="362">5</cx:pt>
          <cx:pt idx="363">5</cx:pt>
          <cx:pt idx="364">5</cx:pt>
          <cx:pt idx="365">5</cx:pt>
          <cx:pt idx="366">5</cx:pt>
          <cx:pt idx="367">5</cx:pt>
          <cx:pt idx="368">5</cx:pt>
          <cx:pt idx="369">5</cx:pt>
          <cx:pt idx="370">5</cx:pt>
          <cx:pt idx="371">5</cx:pt>
          <cx:pt idx="372">5</cx:pt>
          <cx:pt idx="373">5</cx:pt>
          <cx:pt idx="374">5</cx:pt>
          <cx:pt idx="375">5</cx:pt>
          <cx:pt idx="376">5</cx:pt>
          <cx:pt idx="377">5</cx:pt>
          <cx:pt idx="378">5</cx:pt>
          <cx:pt idx="379">5</cx:pt>
          <cx:pt idx="380">5</cx:pt>
          <cx:pt idx="381">5</cx:pt>
          <cx:pt idx="382">5</cx:pt>
          <cx:pt idx="383">5</cx:pt>
          <cx:pt idx="384">5</cx:pt>
          <cx:pt idx="385">5</cx:pt>
          <cx:pt idx="386">5</cx:pt>
          <cx:pt idx="387">5</cx:pt>
          <cx:pt idx="388">5</cx:pt>
          <cx:pt idx="389">5</cx:pt>
          <cx:pt idx="390">5</cx:pt>
          <cx:pt idx="391">5</cx:pt>
          <cx:pt idx="392">5</cx:pt>
          <cx:pt idx="393">5</cx:pt>
          <cx:pt idx="394">5</cx:pt>
          <cx:pt idx="395">5</cx:pt>
          <cx:pt idx="396">5</cx:pt>
          <cx:pt idx="397">5</cx:pt>
          <cx:pt idx="398">5</cx:pt>
          <cx:pt idx="399">5</cx:pt>
          <cx:pt idx="400">5</cx:pt>
          <cx:pt idx="401">5</cx:pt>
          <cx:pt idx="402">5</cx:pt>
          <cx:pt idx="403">5</cx:pt>
          <cx:pt idx="404">5</cx:pt>
          <cx:pt idx="405">5</cx:pt>
          <cx:pt idx="406">5</cx:pt>
          <cx:pt idx="407">5</cx:pt>
          <cx:pt idx="408">5</cx:pt>
          <cx:pt idx="409">5</cx:pt>
          <cx:pt idx="410">5</cx:pt>
          <cx:pt idx="411">5</cx:pt>
          <cx:pt idx="412">5</cx:pt>
          <cx:pt idx="413">5</cx:pt>
          <cx:pt idx="414">5</cx:pt>
          <cx:pt idx="415">5</cx:pt>
          <cx:pt idx="416">5</cx:pt>
          <cx:pt idx="417">5</cx:pt>
          <cx:pt idx="418">5</cx:pt>
          <cx:pt idx="419">5</cx:pt>
          <cx:pt idx="420">5</cx:pt>
          <cx:pt idx="421">5</cx:pt>
          <cx:pt idx="422">5</cx:pt>
          <cx:pt idx="423">5</cx:pt>
          <cx:pt idx="424">5</cx:pt>
          <cx:pt idx="425">5</cx:pt>
          <cx:pt idx="426">5</cx:pt>
          <cx:pt idx="427">5</cx:pt>
          <cx:pt idx="428">5</cx:pt>
          <cx:pt idx="429">5</cx:pt>
          <cx:pt idx="430">5</cx:pt>
          <cx:pt idx="431">5</cx:pt>
          <cx:pt idx="432">5</cx:pt>
          <cx:pt idx="433">5</cx:pt>
          <cx:pt idx="434">5</cx:pt>
          <cx:pt idx="435">5</cx:pt>
          <cx:pt idx="436">5</cx:pt>
          <cx:pt idx="437">5</cx:pt>
          <cx:pt idx="438">5</cx:pt>
          <cx:pt idx="439">5</cx:pt>
          <cx:pt idx="440">5</cx:pt>
          <cx:pt idx="441">5</cx:pt>
          <cx:pt idx="442">5</cx:pt>
          <cx:pt idx="443">5</cx:pt>
          <cx:pt idx="444">5</cx:pt>
          <cx:pt idx="445">5</cx:pt>
          <cx:pt idx="446">5</cx:pt>
          <cx:pt idx="447">5</cx:pt>
          <cx:pt idx="448">5</cx:pt>
          <cx:pt idx="449">5</cx:pt>
          <cx:pt idx="450">5</cx:pt>
          <cx:pt idx="451">5</cx:pt>
          <cx:pt idx="452">5</cx:pt>
          <cx:pt idx="453">5</cx:pt>
          <cx:pt idx="454">5</cx:pt>
          <cx:pt idx="455">5</cx:pt>
          <cx:pt idx="456">5</cx:pt>
          <cx:pt idx="457">5</cx:pt>
          <cx:pt idx="458">5</cx:pt>
          <cx:pt idx="459">5</cx:pt>
          <cx:pt idx="460">5</cx:pt>
          <cx:pt idx="461">5</cx:pt>
          <cx:pt idx="462">5</cx:pt>
          <cx:pt idx="463">5</cx:pt>
          <cx:pt idx="464">5</cx:pt>
          <cx:pt idx="465">5</cx:pt>
          <cx:pt idx="466">5</cx:pt>
          <cx:pt idx="467">5</cx:pt>
          <cx:pt idx="468">5</cx:pt>
          <cx:pt idx="469">5</cx:pt>
          <cx:pt idx="470">5</cx:pt>
          <cx:pt idx="471">5</cx:pt>
          <cx:pt idx="472">5</cx:pt>
          <cx:pt idx="473">5</cx:pt>
          <cx:pt idx="474">5</cx:pt>
          <cx:pt idx="475">5</cx:pt>
          <cx:pt idx="476">5</cx:pt>
          <cx:pt idx="477">5</cx:pt>
          <cx:pt idx="478">5</cx:pt>
          <cx:pt idx="479">5</cx:pt>
          <cx:pt idx="480">5</cx:pt>
          <cx:pt idx="481">5</cx:pt>
          <cx:pt idx="482">5</cx:pt>
          <cx:pt idx="483">5</cx:pt>
          <cx:pt idx="484">5</cx:pt>
          <cx:pt idx="485">5</cx:pt>
          <cx:pt idx="486">5</cx:pt>
          <cx:pt idx="487">5</cx:pt>
          <cx:pt idx="488">5</cx:pt>
          <cx:pt idx="489">5</cx:pt>
          <cx:pt idx="490">5</cx:pt>
          <cx:pt idx="491">5</cx:pt>
          <cx:pt idx="492">5</cx:pt>
          <cx:pt idx="493">5</cx:pt>
          <cx:pt idx="494">5</cx:pt>
          <cx:pt idx="495">5</cx:pt>
          <cx:pt idx="496">5</cx:pt>
          <cx:pt idx="497">5</cx:pt>
          <cx:pt idx="498">5</cx:pt>
          <cx:pt idx="499">5</cx:pt>
          <cx:pt idx="500">5</cx:pt>
          <cx:pt idx="501">5</cx:pt>
          <cx:pt idx="502">5</cx:pt>
          <cx:pt idx="503">5</cx:pt>
          <cx:pt idx="504">5</cx:pt>
          <cx:pt idx="505">5</cx:pt>
          <cx:pt idx="506">5</cx:pt>
          <cx:pt idx="507">5</cx:pt>
          <cx:pt idx="508">5</cx:pt>
          <cx:pt idx="509">5</cx:pt>
          <cx:pt idx="510">5</cx:pt>
          <cx:pt idx="511">5</cx:pt>
          <cx:pt idx="512">5</cx:pt>
          <cx:pt idx="513">5</cx:pt>
          <cx:pt idx="514">5</cx:pt>
          <cx:pt idx="515">5</cx:pt>
          <cx:pt idx="516">5</cx:pt>
          <cx:pt idx="517">5</cx:pt>
          <cx:pt idx="518">5</cx:pt>
          <cx:pt idx="519">5</cx:pt>
          <cx:pt idx="520">5</cx:pt>
          <cx:pt idx="521">5</cx:pt>
          <cx:pt idx="522">5</cx:pt>
          <cx:pt idx="523">5</cx:pt>
          <cx:pt idx="524">5</cx:pt>
          <cx:pt idx="525">5</cx:pt>
          <cx:pt idx="526">5</cx:pt>
          <cx:pt idx="527">5</cx:pt>
          <cx:pt idx="528">5</cx:pt>
          <cx:pt idx="529">5</cx:pt>
          <cx:pt idx="530">5</cx:pt>
          <cx:pt idx="531">5</cx:pt>
          <cx:pt idx="532">5</cx:pt>
          <cx:pt idx="533">5</cx:pt>
          <cx:pt idx="534">5</cx:pt>
          <cx:pt idx="535">5</cx:pt>
          <cx:pt idx="536">5</cx:pt>
          <cx:pt idx="537">5</cx:pt>
          <cx:pt idx="538">5</cx:pt>
          <cx:pt idx="539">5</cx:pt>
          <cx:pt idx="540">5</cx:pt>
          <cx:pt idx="541">5</cx:pt>
          <cx:pt idx="542">5</cx:pt>
          <cx:pt idx="543">5</cx:pt>
          <cx:pt idx="544">5</cx:pt>
          <cx:pt idx="545">5</cx:pt>
          <cx:pt idx="546">5</cx:pt>
          <cx:pt idx="547">5</cx:pt>
          <cx:pt idx="548">5</cx:pt>
          <cx:pt idx="549">5</cx:pt>
          <cx:pt idx="550">5</cx:pt>
          <cx:pt idx="551">5</cx:pt>
          <cx:pt idx="552">5</cx:pt>
          <cx:pt idx="553">5</cx:pt>
          <cx:pt idx="554">5</cx:pt>
          <cx:pt idx="555">5</cx:pt>
          <cx:pt idx="556">5</cx:pt>
          <cx:pt idx="557">5</cx:pt>
          <cx:pt idx="558">5</cx:pt>
          <cx:pt idx="559">5</cx:pt>
          <cx:pt idx="560">5</cx:pt>
          <cx:pt idx="561">5</cx:pt>
          <cx:pt idx="562">5</cx:pt>
          <cx:pt idx="563">5</cx:pt>
          <cx:pt idx="564">5</cx:pt>
          <cx:pt idx="565">5</cx:pt>
          <cx:pt idx="566">5</cx:pt>
          <cx:pt idx="567">5</cx:pt>
          <cx:pt idx="568">5</cx:pt>
          <cx:pt idx="569">5</cx:pt>
          <cx:pt idx="570">5</cx:pt>
          <cx:pt idx="571">5</cx:pt>
          <cx:pt idx="572">5</cx:pt>
          <cx:pt idx="573">5</cx:pt>
          <cx:pt idx="574">5</cx:pt>
          <cx:pt idx="575">5</cx:pt>
          <cx:pt idx="576">5</cx:pt>
          <cx:pt idx="577">5</cx:pt>
          <cx:pt idx="578">5</cx:pt>
          <cx:pt idx="579">5</cx:pt>
          <cx:pt idx="580">5</cx:pt>
          <cx:pt idx="581">5</cx:pt>
          <cx:pt idx="582">5</cx:pt>
          <cx:pt idx="583">5</cx:pt>
          <cx:pt idx="584">5</cx:pt>
          <cx:pt idx="585">5</cx:pt>
          <cx:pt idx="586">5</cx:pt>
          <cx:pt idx="587">5</cx:pt>
          <cx:pt idx="588">5</cx:pt>
          <cx:pt idx="589">5</cx:pt>
          <cx:pt idx="590">5</cx:pt>
          <cx:pt idx="591">5</cx:pt>
          <cx:pt idx="592">5</cx:pt>
          <cx:pt idx="593">5</cx:pt>
          <cx:pt idx="594">5</cx:pt>
          <cx:pt idx="595">5</cx:pt>
          <cx:pt idx="596">5</cx:pt>
          <cx:pt idx="597">5</cx:pt>
          <cx:pt idx="598">5</cx:pt>
          <cx:pt idx="599">5</cx:pt>
          <cx:pt idx="600">5</cx:pt>
          <cx:pt idx="601">5</cx:pt>
          <cx:pt idx="602">5</cx:pt>
          <cx:pt idx="603">5</cx:pt>
          <cx:pt idx="604">5</cx:pt>
          <cx:pt idx="605">5</cx:pt>
          <cx:pt idx="606">5</cx:pt>
          <cx:pt idx="607">5</cx:pt>
          <cx:pt idx="608">5</cx:pt>
          <cx:pt idx="609">5</cx:pt>
          <cx:pt idx="610">5</cx:pt>
          <cx:pt idx="611">5</cx:pt>
          <cx:pt idx="612">5</cx:pt>
          <cx:pt idx="613">5</cx:pt>
          <cx:pt idx="614">5</cx:pt>
          <cx:pt idx="615">5</cx:pt>
          <cx:pt idx="616">5</cx:pt>
          <cx:pt idx="617">5</cx:pt>
          <cx:pt idx="618">5</cx:pt>
          <cx:pt idx="619">5</cx:pt>
          <cx:pt idx="620">5</cx:pt>
          <cx:pt idx="621">5</cx:pt>
          <cx:pt idx="622">5</cx:pt>
          <cx:pt idx="623">5</cx:pt>
          <cx:pt idx="624">5</cx:pt>
          <cx:pt idx="625">5</cx:pt>
          <cx:pt idx="626">5</cx:pt>
          <cx:pt idx="627">5</cx:pt>
          <cx:pt idx="628">5</cx:pt>
          <cx:pt idx="629">5</cx:pt>
          <cx:pt idx="630">5</cx:pt>
          <cx:pt idx="631">5</cx:pt>
          <cx:pt idx="632">5</cx:pt>
          <cx:pt idx="633">5</cx:pt>
          <cx:pt idx="634">5</cx:pt>
          <cx:pt idx="635">5</cx:pt>
          <cx:pt idx="636">5</cx:pt>
          <cx:pt idx="637">5</cx:pt>
          <cx:pt idx="638">5</cx:pt>
          <cx:pt idx="639">5</cx:pt>
          <cx:pt idx="640">5</cx:pt>
          <cx:pt idx="641">5</cx:pt>
          <cx:pt idx="642">5</cx:pt>
          <cx:pt idx="643">5</cx:pt>
          <cx:pt idx="644">5</cx:pt>
          <cx:pt idx="645">5</cx:pt>
          <cx:pt idx="646">5</cx:pt>
          <cx:pt idx="647">5</cx:pt>
          <cx:pt idx="648">5</cx:pt>
          <cx:pt idx="649">5</cx:pt>
          <cx:pt idx="650">5</cx:pt>
          <cx:pt idx="651">5</cx:pt>
          <cx:pt idx="652">5</cx:pt>
          <cx:pt idx="653">5</cx:pt>
          <cx:pt idx="654">5</cx:pt>
          <cx:pt idx="655">5</cx:pt>
          <cx:pt idx="656">5</cx:pt>
          <cx:pt idx="657">5</cx:pt>
          <cx:pt idx="658">5</cx:pt>
          <cx:pt idx="659">5</cx:pt>
          <cx:pt idx="660">5</cx:pt>
          <cx:pt idx="661">5</cx:pt>
          <cx:pt idx="662">5</cx:pt>
          <cx:pt idx="663">5</cx:pt>
          <cx:pt idx="664">5</cx:pt>
          <cx:pt idx="665">5</cx:pt>
          <cx:pt idx="666">5</cx:pt>
          <cx:pt idx="667">5</cx:pt>
          <cx:pt idx="668">5</cx:pt>
          <cx:pt idx="669">5</cx:pt>
          <cx:pt idx="670">5</cx:pt>
          <cx:pt idx="671">5</cx:pt>
          <cx:pt idx="672">5</cx:pt>
          <cx:pt idx="673">5</cx:pt>
          <cx:pt idx="674">5</cx:pt>
          <cx:pt idx="675">5</cx:pt>
          <cx:pt idx="676">5</cx:pt>
          <cx:pt idx="677">5</cx:pt>
          <cx:pt idx="678">5</cx:pt>
          <cx:pt idx="679">5</cx:pt>
          <cx:pt idx="680">5</cx:pt>
          <cx:pt idx="681">5</cx:pt>
          <cx:pt idx="682">5</cx:pt>
          <cx:pt idx="683">5</cx:pt>
          <cx:pt idx="684">5</cx:pt>
          <cx:pt idx="685">5</cx:pt>
          <cx:pt idx="686">5</cx:pt>
          <cx:pt idx="687">5</cx:pt>
          <cx:pt idx="688">5</cx:pt>
          <cx:pt idx="689">5</cx:pt>
          <cx:pt idx="690">5</cx:pt>
          <cx:pt idx="691">5</cx:pt>
          <cx:pt idx="692">5</cx:pt>
          <cx:pt idx="693">5</cx:pt>
          <cx:pt idx="694">5</cx:pt>
          <cx:pt idx="695">5</cx:pt>
          <cx:pt idx="696">5</cx:pt>
          <cx:pt idx="697">5</cx:pt>
          <cx:pt idx="698">5</cx:pt>
          <cx:pt idx="699">5</cx:pt>
          <cx:pt idx="700">5</cx:pt>
          <cx:pt idx="701">5</cx:pt>
          <cx:pt idx="702">5</cx:pt>
          <cx:pt idx="703">5</cx:pt>
          <cx:pt idx="704">5</cx:pt>
          <cx:pt idx="705">5</cx:pt>
          <cx:pt idx="706">5</cx:pt>
          <cx:pt idx="707">5</cx:pt>
          <cx:pt idx="708">5</cx:pt>
          <cx:pt idx="709">5</cx:pt>
          <cx:pt idx="710">5</cx:pt>
          <cx:pt idx="711">5</cx:pt>
          <cx:pt idx="712">5</cx:pt>
          <cx:pt idx="713">5</cx:pt>
          <cx:pt idx="714">5</cx:pt>
          <cx:pt idx="715">5</cx:pt>
          <cx:pt idx="716">5</cx:pt>
          <cx:pt idx="717">5</cx:pt>
          <cx:pt idx="718">5</cx:pt>
          <cx:pt idx="719">5</cx:pt>
          <cx:pt idx="720">5</cx:pt>
          <cx:pt idx="721">5</cx:pt>
          <cx:pt idx="722">5</cx:pt>
          <cx:pt idx="723">5</cx:pt>
          <cx:pt idx="724">5</cx:pt>
          <cx:pt idx="725">5</cx:pt>
          <cx:pt idx="726">5</cx:pt>
          <cx:pt idx="727">5</cx:pt>
          <cx:pt idx="728">5</cx:pt>
          <cx:pt idx="729">5</cx:pt>
          <cx:pt idx="730">5</cx:pt>
          <cx:pt idx="731">5</cx:pt>
          <cx:pt idx="732">5</cx:pt>
          <cx:pt idx="733">5</cx:pt>
          <cx:pt idx="734">5</cx:pt>
          <cx:pt idx="735">5</cx:pt>
          <cx:pt idx="736">5</cx:pt>
          <cx:pt idx="737">5</cx:pt>
          <cx:pt idx="738">5</cx:pt>
          <cx:pt idx="739">5</cx:pt>
          <cx:pt idx="740">5</cx:pt>
          <cx:pt idx="741">5</cx:pt>
          <cx:pt idx="742">5</cx:pt>
          <cx:pt idx="743">5</cx:pt>
          <cx:pt idx="744">6</cx:pt>
          <cx:pt idx="745">6</cx:pt>
          <cx:pt idx="746">6</cx:pt>
          <cx:pt idx="747">6</cx:pt>
          <cx:pt idx="748">6</cx:pt>
          <cx:pt idx="749">6</cx:pt>
          <cx:pt idx="750">6</cx:pt>
          <cx:pt idx="751">6</cx:pt>
          <cx:pt idx="752">6</cx:pt>
          <cx:pt idx="753">6</cx:pt>
          <cx:pt idx="754">6</cx:pt>
          <cx:pt idx="755">6</cx:pt>
          <cx:pt idx="756">6</cx:pt>
          <cx:pt idx="757">6</cx:pt>
          <cx:pt idx="758">6</cx:pt>
          <cx:pt idx="759">6</cx:pt>
          <cx:pt idx="760">6</cx:pt>
          <cx:pt idx="761">6</cx:pt>
          <cx:pt idx="762">6</cx:pt>
          <cx:pt idx="763">6</cx:pt>
          <cx:pt idx="764">6</cx:pt>
          <cx:pt idx="765">6</cx:pt>
          <cx:pt idx="766">6</cx:pt>
          <cx:pt idx="767">6</cx:pt>
          <cx:pt idx="768">6</cx:pt>
          <cx:pt idx="769">6</cx:pt>
          <cx:pt idx="770">6</cx:pt>
          <cx:pt idx="771">6</cx:pt>
          <cx:pt idx="772">6</cx:pt>
          <cx:pt idx="773">6</cx:pt>
          <cx:pt idx="774">6</cx:pt>
          <cx:pt idx="775">6</cx:pt>
          <cx:pt idx="776">6</cx:pt>
          <cx:pt idx="777">6</cx:pt>
          <cx:pt idx="778">6</cx:pt>
          <cx:pt idx="779">6</cx:pt>
          <cx:pt idx="780">6</cx:pt>
          <cx:pt idx="781">6</cx:pt>
          <cx:pt idx="782">6</cx:pt>
          <cx:pt idx="783">6</cx:pt>
          <cx:pt idx="784">6</cx:pt>
          <cx:pt idx="785">6</cx:pt>
          <cx:pt idx="786">6</cx:pt>
          <cx:pt idx="787">6</cx:pt>
          <cx:pt idx="788">6</cx:pt>
          <cx:pt idx="789">6</cx:pt>
          <cx:pt idx="790">6</cx:pt>
          <cx:pt idx="791">6</cx:pt>
          <cx:pt idx="792">6</cx:pt>
          <cx:pt idx="793">6</cx:pt>
          <cx:pt idx="794">6</cx:pt>
          <cx:pt idx="795">6</cx:pt>
          <cx:pt idx="796">6</cx:pt>
          <cx:pt idx="797">6</cx:pt>
          <cx:pt idx="798">6</cx:pt>
          <cx:pt idx="799">6</cx:pt>
          <cx:pt idx="800">6</cx:pt>
          <cx:pt idx="801">6</cx:pt>
          <cx:pt idx="802">6</cx:pt>
          <cx:pt idx="803">6</cx:pt>
          <cx:pt idx="804">6</cx:pt>
          <cx:pt idx="805">6</cx:pt>
          <cx:pt idx="806">6</cx:pt>
          <cx:pt idx="807">6</cx:pt>
          <cx:pt idx="808">6</cx:pt>
          <cx:pt idx="809">6</cx:pt>
          <cx:pt idx="810">6</cx:pt>
          <cx:pt idx="811">6</cx:pt>
          <cx:pt idx="812">6</cx:pt>
          <cx:pt idx="813">6</cx:pt>
          <cx:pt idx="814">6</cx:pt>
          <cx:pt idx="815">6</cx:pt>
          <cx:pt idx="816">6</cx:pt>
          <cx:pt idx="817">6</cx:pt>
          <cx:pt idx="818">6</cx:pt>
          <cx:pt idx="819">6</cx:pt>
          <cx:pt idx="820">6</cx:pt>
          <cx:pt idx="821">6</cx:pt>
          <cx:pt idx="822">6</cx:pt>
          <cx:pt idx="823">6</cx:pt>
          <cx:pt idx="824">6</cx:pt>
          <cx:pt idx="825">6</cx:pt>
          <cx:pt idx="826">6</cx:pt>
          <cx:pt idx="827">6</cx:pt>
          <cx:pt idx="828">6</cx:pt>
          <cx:pt idx="829">6</cx:pt>
          <cx:pt idx="830">6</cx:pt>
          <cx:pt idx="831">6</cx:pt>
          <cx:pt idx="832">6</cx:pt>
          <cx:pt idx="833">6</cx:pt>
          <cx:pt idx="834">6</cx:pt>
          <cx:pt idx="835">6</cx:pt>
          <cx:pt idx="836">6</cx:pt>
          <cx:pt idx="837">6</cx:pt>
          <cx:pt idx="838">6</cx:pt>
          <cx:pt idx="839">6</cx:pt>
          <cx:pt idx="840">6</cx:pt>
          <cx:pt idx="841">6</cx:pt>
          <cx:pt idx="842">6</cx:pt>
          <cx:pt idx="843">6</cx:pt>
          <cx:pt idx="844">6</cx:pt>
          <cx:pt idx="845">6</cx:pt>
          <cx:pt idx="846">6</cx:pt>
          <cx:pt idx="847">6</cx:pt>
          <cx:pt idx="848">6</cx:pt>
          <cx:pt idx="849">6</cx:pt>
          <cx:pt idx="850">6</cx:pt>
          <cx:pt idx="851">6</cx:pt>
          <cx:pt idx="852">6</cx:pt>
          <cx:pt idx="853">6</cx:pt>
          <cx:pt idx="854">6</cx:pt>
          <cx:pt idx="855">6</cx:pt>
          <cx:pt idx="856">6</cx:pt>
          <cx:pt idx="857">6</cx:pt>
          <cx:pt idx="858">6</cx:pt>
          <cx:pt idx="859">6</cx:pt>
          <cx:pt idx="860">6</cx:pt>
          <cx:pt idx="861">6</cx:pt>
          <cx:pt idx="862">6</cx:pt>
          <cx:pt idx="863">6</cx:pt>
          <cx:pt idx="864">6</cx:pt>
          <cx:pt idx="865">6</cx:pt>
          <cx:pt idx="866">6</cx:pt>
          <cx:pt idx="867">6</cx:pt>
          <cx:pt idx="868">6</cx:pt>
          <cx:pt idx="869">6</cx:pt>
          <cx:pt idx="870">6</cx:pt>
          <cx:pt idx="871">6</cx:pt>
          <cx:pt idx="872">6</cx:pt>
          <cx:pt idx="873">6</cx:pt>
          <cx:pt idx="874">6</cx:pt>
          <cx:pt idx="875">6</cx:pt>
          <cx:pt idx="876">6</cx:pt>
          <cx:pt idx="877">6</cx:pt>
          <cx:pt idx="878">6</cx:pt>
          <cx:pt idx="879">6</cx:pt>
          <cx:pt idx="880">6</cx:pt>
          <cx:pt idx="881">6</cx:pt>
          <cx:pt idx="882">6</cx:pt>
          <cx:pt idx="883">6</cx:pt>
          <cx:pt idx="884">6</cx:pt>
          <cx:pt idx="885">6</cx:pt>
          <cx:pt idx="886">6</cx:pt>
          <cx:pt idx="887">6</cx:pt>
          <cx:pt idx="888">6</cx:pt>
          <cx:pt idx="889">6</cx:pt>
          <cx:pt idx="890">6</cx:pt>
          <cx:pt idx="891">6</cx:pt>
          <cx:pt idx="892">6</cx:pt>
          <cx:pt idx="893">6</cx:pt>
          <cx:pt idx="894">6</cx:pt>
          <cx:pt idx="895">6</cx:pt>
          <cx:pt idx="896">6</cx:pt>
          <cx:pt idx="897">6</cx:pt>
          <cx:pt idx="898">6</cx:pt>
          <cx:pt idx="899">6</cx:pt>
          <cx:pt idx="900">6</cx:pt>
          <cx:pt idx="901">6</cx:pt>
          <cx:pt idx="902">6</cx:pt>
          <cx:pt idx="903">6</cx:pt>
          <cx:pt idx="904">6</cx:pt>
          <cx:pt idx="905">6</cx:pt>
          <cx:pt idx="906">6</cx:pt>
          <cx:pt idx="907">6</cx:pt>
          <cx:pt idx="908">6</cx:pt>
          <cx:pt idx="909">6</cx:pt>
          <cx:pt idx="910">6</cx:pt>
          <cx:pt idx="911">6</cx:pt>
          <cx:pt idx="912">6</cx:pt>
          <cx:pt idx="913">6</cx:pt>
          <cx:pt idx="914">6</cx:pt>
          <cx:pt idx="915">6</cx:pt>
          <cx:pt idx="916">6</cx:pt>
          <cx:pt idx="917">6</cx:pt>
          <cx:pt idx="918">6</cx:pt>
          <cx:pt idx="919">6</cx:pt>
          <cx:pt idx="920">6</cx:pt>
          <cx:pt idx="921">6</cx:pt>
          <cx:pt idx="922">6</cx:pt>
          <cx:pt idx="923">6</cx:pt>
          <cx:pt idx="924">6</cx:pt>
          <cx:pt idx="925">6</cx:pt>
          <cx:pt idx="926">6</cx:pt>
          <cx:pt idx="927">6</cx:pt>
          <cx:pt idx="928">6</cx:pt>
          <cx:pt idx="929">6</cx:pt>
          <cx:pt idx="930">6</cx:pt>
          <cx:pt idx="931">6</cx:pt>
          <cx:pt idx="932">6</cx:pt>
          <cx:pt idx="933">6</cx:pt>
          <cx:pt idx="934">6</cx:pt>
          <cx:pt idx="935">6</cx:pt>
          <cx:pt idx="936">6</cx:pt>
          <cx:pt idx="937">6</cx:pt>
          <cx:pt idx="938">6</cx:pt>
          <cx:pt idx="939">6</cx:pt>
          <cx:pt idx="940">6</cx:pt>
          <cx:pt idx="941">6</cx:pt>
          <cx:pt idx="942">6</cx:pt>
          <cx:pt idx="943">6</cx:pt>
          <cx:pt idx="944">6</cx:pt>
          <cx:pt idx="945">6</cx:pt>
          <cx:pt idx="946">6</cx:pt>
          <cx:pt idx="947">6</cx:pt>
          <cx:pt idx="948">6</cx:pt>
          <cx:pt idx="949">6</cx:pt>
          <cx:pt idx="950">6</cx:pt>
          <cx:pt idx="951">6</cx:pt>
          <cx:pt idx="952">6</cx:pt>
          <cx:pt idx="953">6</cx:pt>
          <cx:pt idx="954">6</cx:pt>
          <cx:pt idx="955">6</cx:pt>
          <cx:pt idx="956">6</cx:pt>
          <cx:pt idx="957">6</cx:pt>
          <cx:pt idx="958">6</cx:pt>
          <cx:pt idx="959">6</cx:pt>
          <cx:pt idx="960">6</cx:pt>
          <cx:pt idx="961">6</cx:pt>
          <cx:pt idx="962">6</cx:pt>
          <cx:pt idx="963">6</cx:pt>
          <cx:pt idx="964">6</cx:pt>
          <cx:pt idx="965">6</cx:pt>
          <cx:pt idx="966">6</cx:pt>
          <cx:pt idx="967">6</cx:pt>
          <cx:pt idx="968">6</cx:pt>
          <cx:pt idx="969">6</cx:pt>
          <cx:pt idx="970">6</cx:pt>
          <cx:pt idx="971">6</cx:pt>
          <cx:pt idx="972">6</cx:pt>
          <cx:pt idx="973">6</cx:pt>
          <cx:pt idx="974">6</cx:pt>
          <cx:pt idx="975">6</cx:pt>
          <cx:pt idx="976">6</cx:pt>
          <cx:pt idx="977">6</cx:pt>
          <cx:pt idx="978">6</cx:pt>
          <cx:pt idx="979">6</cx:pt>
          <cx:pt idx="980">6</cx:pt>
          <cx:pt idx="981">6</cx:pt>
          <cx:pt idx="982">6</cx:pt>
          <cx:pt idx="983">6</cx:pt>
          <cx:pt idx="984">6</cx:pt>
          <cx:pt idx="985">6</cx:pt>
          <cx:pt idx="986">6</cx:pt>
          <cx:pt idx="987">6</cx:pt>
          <cx:pt idx="988">6</cx:pt>
          <cx:pt idx="989">6</cx:pt>
          <cx:pt idx="990">6</cx:pt>
          <cx:pt idx="991">6</cx:pt>
          <cx:pt idx="992">6</cx:pt>
          <cx:pt idx="993">6</cx:pt>
          <cx:pt idx="994">6</cx:pt>
          <cx:pt idx="995">6</cx:pt>
          <cx:pt idx="996">6</cx:pt>
          <cx:pt idx="997">6</cx:pt>
          <cx:pt idx="998">6</cx:pt>
          <cx:pt idx="999">6</cx:pt>
          <cx:pt idx="1000">6</cx:pt>
          <cx:pt idx="1001">6</cx:pt>
          <cx:pt idx="1002">6</cx:pt>
          <cx:pt idx="1003">6</cx:pt>
          <cx:pt idx="1004">6</cx:pt>
          <cx:pt idx="1005">6</cx:pt>
          <cx:pt idx="1006">6</cx:pt>
          <cx:pt idx="1007">6</cx:pt>
          <cx:pt idx="1008">6</cx:pt>
          <cx:pt idx="1009">6</cx:pt>
          <cx:pt idx="1010">6</cx:pt>
          <cx:pt idx="1011">6</cx:pt>
          <cx:pt idx="1012">6</cx:pt>
          <cx:pt idx="1013">6</cx:pt>
          <cx:pt idx="1014">6</cx:pt>
          <cx:pt idx="1015">6</cx:pt>
          <cx:pt idx="1016">6</cx:pt>
          <cx:pt idx="1017">6</cx:pt>
          <cx:pt idx="1018">6</cx:pt>
          <cx:pt idx="1019">6</cx:pt>
          <cx:pt idx="1020">6</cx:pt>
          <cx:pt idx="1021">6</cx:pt>
          <cx:pt idx="1022">6</cx:pt>
          <cx:pt idx="1023">6</cx:pt>
          <cx:pt idx="1024">6</cx:pt>
          <cx:pt idx="1025">6</cx:pt>
          <cx:pt idx="1026">6</cx:pt>
          <cx:pt idx="1027">6</cx:pt>
          <cx:pt idx="1028">6</cx:pt>
          <cx:pt idx="1029">6</cx:pt>
          <cx:pt idx="1030">6</cx:pt>
          <cx:pt idx="1031">6</cx:pt>
          <cx:pt idx="1032">6</cx:pt>
          <cx:pt idx="1033">6</cx:pt>
          <cx:pt idx="1034">6</cx:pt>
          <cx:pt idx="1035">6</cx:pt>
          <cx:pt idx="1036">6</cx:pt>
          <cx:pt idx="1037">6</cx:pt>
          <cx:pt idx="1038">6</cx:pt>
          <cx:pt idx="1039">6</cx:pt>
          <cx:pt idx="1040">6</cx:pt>
          <cx:pt idx="1041">6</cx:pt>
          <cx:pt idx="1042">6</cx:pt>
          <cx:pt idx="1043">6</cx:pt>
          <cx:pt idx="1044">6</cx:pt>
          <cx:pt idx="1045">6</cx:pt>
          <cx:pt idx="1046">6</cx:pt>
          <cx:pt idx="1047">6</cx:pt>
          <cx:pt idx="1048">6</cx:pt>
          <cx:pt idx="1049">6</cx:pt>
          <cx:pt idx="1050">6</cx:pt>
          <cx:pt idx="1051">6</cx:pt>
          <cx:pt idx="1052">6</cx:pt>
          <cx:pt idx="1053">6</cx:pt>
          <cx:pt idx="1054">6</cx:pt>
          <cx:pt idx="1055">6</cx:pt>
          <cx:pt idx="1056">6</cx:pt>
          <cx:pt idx="1057">6</cx:pt>
          <cx:pt idx="1058">6</cx:pt>
          <cx:pt idx="1059">6</cx:pt>
          <cx:pt idx="1060">6</cx:pt>
          <cx:pt idx="1061">6</cx:pt>
          <cx:pt idx="1062">6</cx:pt>
          <cx:pt idx="1063">6</cx:pt>
          <cx:pt idx="1064">6</cx:pt>
          <cx:pt idx="1065">6</cx:pt>
          <cx:pt idx="1066">6</cx:pt>
          <cx:pt idx="1067">6</cx:pt>
          <cx:pt idx="1068">6</cx:pt>
          <cx:pt idx="1069">6</cx:pt>
          <cx:pt idx="1070">6</cx:pt>
          <cx:pt idx="1071">6</cx:pt>
          <cx:pt idx="1072">6</cx:pt>
          <cx:pt idx="1073">6</cx:pt>
          <cx:pt idx="1074">6</cx:pt>
          <cx:pt idx="1075">6</cx:pt>
          <cx:pt idx="1076">6</cx:pt>
          <cx:pt idx="1077">6</cx:pt>
          <cx:pt idx="1078">6</cx:pt>
          <cx:pt idx="1079">6</cx:pt>
          <cx:pt idx="1080">6</cx:pt>
          <cx:pt idx="1081">6</cx:pt>
          <cx:pt idx="1082">6</cx:pt>
          <cx:pt idx="1083">6</cx:pt>
          <cx:pt idx="1084">6</cx:pt>
          <cx:pt idx="1085">6</cx:pt>
          <cx:pt idx="1086">6</cx:pt>
          <cx:pt idx="1087">6</cx:pt>
          <cx:pt idx="1088">6</cx:pt>
          <cx:pt idx="1089">6</cx:pt>
          <cx:pt idx="1090">6</cx:pt>
          <cx:pt idx="1091">6</cx:pt>
          <cx:pt idx="1092">6</cx:pt>
          <cx:pt idx="1093">6</cx:pt>
          <cx:pt idx="1094">6</cx:pt>
          <cx:pt idx="1095">6</cx:pt>
          <cx:pt idx="1096">6</cx:pt>
          <cx:pt idx="1097">6</cx:pt>
          <cx:pt idx="1098">6</cx:pt>
          <cx:pt idx="1099">6</cx:pt>
          <cx:pt idx="1100">6</cx:pt>
          <cx:pt idx="1101">6</cx:pt>
          <cx:pt idx="1102">6</cx:pt>
          <cx:pt idx="1103">6</cx:pt>
          <cx:pt idx="1104">6</cx:pt>
          <cx:pt idx="1105">6</cx:pt>
          <cx:pt idx="1106">6</cx:pt>
          <cx:pt idx="1107">6</cx:pt>
          <cx:pt idx="1108">6</cx:pt>
          <cx:pt idx="1109">6</cx:pt>
          <cx:pt idx="1110">6</cx:pt>
          <cx:pt idx="1111">6</cx:pt>
          <cx:pt idx="1112">6</cx:pt>
          <cx:pt idx="1113">6</cx:pt>
          <cx:pt idx="1114">6</cx:pt>
          <cx:pt idx="1115">6</cx:pt>
          <cx:pt idx="1116">6</cx:pt>
          <cx:pt idx="1117">6</cx:pt>
          <cx:pt idx="1118">6</cx:pt>
          <cx:pt idx="1119">6</cx:pt>
          <cx:pt idx="1120">6</cx:pt>
          <cx:pt idx="1121">6</cx:pt>
          <cx:pt idx="1122">6</cx:pt>
          <cx:pt idx="1123">6</cx:pt>
          <cx:pt idx="1124">6</cx:pt>
          <cx:pt idx="1125">6</cx:pt>
          <cx:pt idx="1126">6</cx:pt>
          <cx:pt idx="1127">6</cx:pt>
          <cx:pt idx="1128">6</cx:pt>
          <cx:pt idx="1129">6</cx:pt>
          <cx:pt idx="1130">6</cx:pt>
          <cx:pt idx="1131">6</cx:pt>
          <cx:pt idx="1132">6</cx:pt>
          <cx:pt idx="1133">6</cx:pt>
          <cx:pt idx="1134">6</cx:pt>
          <cx:pt idx="1135">6</cx:pt>
          <cx:pt idx="1136">6</cx:pt>
          <cx:pt idx="1137">6</cx:pt>
          <cx:pt idx="1138">6</cx:pt>
          <cx:pt idx="1139">6</cx:pt>
          <cx:pt idx="1140">6</cx:pt>
          <cx:pt idx="1141">6</cx:pt>
          <cx:pt idx="1142">6</cx:pt>
          <cx:pt idx="1143">6</cx:pt>
          <cx:pt idx="1144">6</cx:pt>
          <cx:pt idx="1145">6</cx:pt>
          <cx:pt idx="1146">6</cx:pt>
          <cx:pt idx="1147">6</cx:pt>
          <cx:pt idx="1148">6</cx:pt>
          <cx:pt idx="1149">6</cx:pt>
          <cx:pt idx="1150">6</cx:pt>
          <cx:pt idx="1151">6</cx:pt>
          <cx:pt idx="1152">6</cx:pt>
          <cx:pt idx="1153">6</cx:pt>
          <cx:pt idx="1154">6</cx:pt>
          <cx:pt idx="1155">6</cx:pt>
          <cx:pt idx="1156">6</cx:pt>
          <cx:pt idx="1157">6</cx:pt>
          <cx:pt idx="1158">6</cx:pt>
          <cx:pt idx="1159">6</cx:pt>
          <cx:pt idx="1160">6</cx:pt>
          <cx:pt idx="1161">6</cx:pt>
          <cx:pt idx="1162">6</cx:pt>
          <cx:pt idx="1163">6</cx:pt>
          <cx:pt idx="1164">6</cx:pt>
          <cx:pt idx="1165">6</cx:pt>
          <cx:pt idx="1166">6</cx:pt>
          <cx:pt idx="1167">6</cx:pt>
          <cx:pt idx="1168">6</cx:pt>
          <cx:pt idx="1169">6</cx:pt>
          <cx:pt idx="1170">6</cx:pt>
          <cx:pt idx="1171">6</cx:pt>
          <cx:pt idx="1172">6</cx:pt>
          <cx:pt idx="1173">6</cx:pt>
          <cx:pt idx="1174">6</cx:pt>
          <cx:pt idx="1175">6</cx:pt>
          <cx:pt idx="1176">6</cx:pt>
          <cx:pt idx="1177">6</cx:pt>
          <cx:pt idx="1178">6</cx:pt>
          <cx:pt idx="1179">6</cx:pt>
          <cx:pt idx="1180">6</cx:pt>
          <cx:pt idx="1181">6</cx:pt>
          <cx:pt idx="1182">6</cx:pt>
          <cx:pt idx="1183">6</cx:pt>
          <cx:pt idx="1184">6</cx:pt>
          <cx:pt idx="1185">6</cx:pt>
          <cx:pt idx="1186">6</cx:pt>
          <cx:pt idx="1187">6</cx:pt>
          <cx:pt idx="1188">6</cx:pt>
          <cx:pt idx="1189">6</cx:pt>
          <cx:pt idx="1190">6</cx:pt>
          <cx:pt idx="1191">6</cx:pt>
          <cx:pt idx="1192">6</cx:pt>
          <cx:pt idx="1193">6</cx:pt>
          <cx:pt idx="1194">6</cx:pt>
          <cx:pt idx="1195">6</cx:pt>
          <cx:pt idx="1196">6</cx:pt>
          <cx:pt idx="1197">6</cx:pt>
          <cx:pt idx="1198">6</cx:pt>
          <cx:pt idx="1199">6</cx:pt>
          <cx:pt idx="1200">6</cx:pt>
          <cx:pt idx="1201">6</cx:pt>
          <cx:pt idx="1202">6</cx:pt>
          <cx:pt idx="1203">6</cx:pt>
          <cx:pt idx="1204">6</cx:pt>
          <cx:pt idx="1205">6</cx:pt>
          <cx:pt idx="1206">6</cx:pt>
          <cx:pt idx="1207">6</cx:pt>
          <cx:pt idx="1208">6</cx:pt>
          <cx:pt idx="1209">6</cx:pt>
          <cx:pt idx="1210">6</cx:pt>
          <cx:pt idx="1211">6</cx:pt>
          <cx:pt idx="1212">6</cx:pt>
          <cx:pt idx="1213">6</cx:pt>
          <cx:pt idx="1214">6</cx:pt>
          <cx:pt idx="1215">6</cx:pt>
          <cx:pt idx="1216">6</cx:pt>
          <cx:pt idx="1217">6</cx:pt>
          <cx:pt idx="1218">6</cx:pt>
          <cx:pt idx="1219">6</cx:pt>
          <cx:pt idx="1220">6</cx:pt>
          <cx:pt idx="1221">6</cx:pt>
          <cx:pt idx="1222">6</cx:pt>
          <cx:pt idx="1223">6</cx:pt>
          <cx:pt idx="1224">6</cx:pt>
          <cx:pt idx="1225">6</cx:pt>
          <cx:pt idx="1226">6</cx:pt>
          <cx:pt idx="1227">6</cx:pt>
          <cx:pt idx="1228">6</cx:pt>
          <cx:pt idx="1229">6</cx:pt>
          <cx:pt idx="1230">6</cx:pt>
          <cx:pt idx="1231">6</cx:pt>
          <cx:pt idx="1232">6</cx:pt>
          <cx:pt idx="1233">6</cx:pt>
          <cx:pt idx="1234">6</cx:pt>
          <cx:pt idx="1235">6</cx:pt>
          <cx:pt idx="1236">6</cx:pt>
          <cx:pt idx="1237">6</cx:pt>
          <cx:pt idx="1238">6</cx:pt>
          <cx:pt idx="1239">6</cx:pt>
          <cx:pt idx="1240">6</cx:pt>
          <cx:pt idx="1241">6</cx:pt>
          <cx:pt idx="1242">6</cx:pt>
          <cx:pt idx="1243">6</cx:pt>
          <cx:pt idx="1244">6</cx:pt>
          <cx:pt idx="1245">6</cx:pt>
          <cx:pt idx="1246">6</cx:pt>
          <cx:pt idx="1247">6</cx:pt>
          <cx:pt idx="1248">6</cx:pt>
          <cx:pt idx="1249">6</cx:pt>
          <cx:pt idx="1250">6</cx:pt>
          <cx:pt idx="1251">6</cx:pt>
          <cx:pt idx="1252">6</cx:pt>
          <cx:pt idx="1253">6</cx:pt>
          <cx:pt idx="1254">6</cx:pt>
          <cx:pt idx="1255">6</cx:pt>
          <cx:pt idx="1256">6</cx:pt>
          <cx:pt idx="1257">6</cx:pt>
          <cx:pt idx="1258">6</cx:pt>
          <cx:pt idx="1259">6</cx:pt>
          <cx:pt idx="1260">6</cx:pt>
          <cx:pt idx="1261">6</cx:pt>
          <cx:pt idx="1262">6</cx:pt>
          <cx:pt idx="1263">6</cx:pt>
          <cx:pt idx="1264">6</cx:pt>
          <cx:pt idx="1265">6</cx:pt>
          <cx:pt idx="1266">6</cx:pt>
          <cx:pt idx="1267">6</cx:pt>
          <cx:pt idx="1268">6</cx:pt>
          <cx:pt idx="1269">6</cx:pt>
          <cx:pt idx="1270">6</cx:pt>
          <cx:pt idx="1271">6</cx:pt>
          <cx:pt idx="1272">6</cx:pt>
          <cx:pt idx="1273">6</cx:pt>
          <cx:pt idx="1274">6</cx:pt>
          <cx:pt idx="1275">6</cx:pt>
          <cx:pt idx="1276">6</cx:pt>
          <cx:pt idx="1277">6</cx:pt>
          <cx:pt idx="1278">6</cx:pt>
          <cx:pt idx="1279">6</cx:pt>
          <cx:pt idx="1280">6</cx:pt>
          <cx:pt idx="1281">6</cx:pt>
          <cx:pt idx="1282">6</cx:pt>
          <cx:pt idx="1283">6</cx:pt>
          <cx:pt idx="1284">6</cx:pt>
          <cx:pt idx="1285">6</cx:pt>
          <cx:pt idx="1286">6</cx:pt>
          <cx:pt idx="1287">6</cx:pt>
          <cx:pt idx="1288">6</cx:pt>
          <cx:pt idx="1289">6</cx:pt>
          <cx:pt idx="1290">6</cx:pt>
          <cx:pt idx="1291">6</cx:pt>
          <cx:pt idx="1292">6</cx:pt>
          <cx:pt idx="1293">6</cx:pt>
          <cx:pt idx="1294">6</cx:pt>
          <cx:pt idx="1295">6</cx:pt>
          <cx:pt idx="1296">6</cx:pt>
          <cx:pt idx="1297">6</cx:pt>
          <cx:pt idx="1298">6</cx:pt>
          <cx:pt idx="1299">6</cx:pt>
          <cx:pt idx="1300">6</cx:pt>
          <cx:pt idx="1301">6</cx:pt>
          <cx:pt idx="1302">6</cx:pt>
          <cx:pt idx="1303">6</cx:pt>
          <cx:pt idx="1304">6</cx:pt>
          <cx:pt idx="1305">6</cx:pt>
          <cx:pt idx="1306">6</cx:pt>
          <cx:pt idx="1307">6</cx:pt>
          <cx:pt idx="1308">6</cx:pt>
          <cx:pt idx="1309">6</cx:pt>
          <cx:pt idx="1310">6</cx:pt>
          <cx:pt idx="1311">6</cx:pt>
          <cx:pt idx="1312">6</cx:pt>
          <cx:pt idx="1313">6</cx:pt>
          <cx:pt idx="1314">6</cx:pt>
          <cx:pt idx="1315">6</cx:pt>
          <cx:pt idx="1316">6</cx:pt>
          <cx:pt idx="1317">6</cx:pt>
          <cx:pt idx="1318">6</cx:pt>
          <cx:pt idx="1319">6</cx:pt>
          <cx:pt idx="1320">6</cx:pt>
          <cx:pt idx="1321">6</cx:pt>
          <cx:pt idx="1322">6</cx:pt>
          <cx:pt idx="1323">6</cx:pt>
          <cx:pt idx="1324">6</cx:pt>
          <cx:pt idx="1325">6</cx:pt>
          <cx:pt idx="1326">6</cx:pt>
          <cx:pt idx="1327">6</cx:pt>
          <cx:pt idx="1328">6</cx:pt>
          <cx:pt idx="1329">6</cx:pt>
          <cx:pt idx="1330">6</cx:pt>
          <cx:pt idx="1331">6</cx:pt>
          <cx:pt idx="1332">6</cx:pt>
          <cx:pt idx="1333">6</cx:pt>
          <cx:pt idx="1334">6</cx:pt>
          <cx:pt idx="1335">6</cx:pt>
          <cx:pt idx="1336">6</cx:pt>
          <cx:pt idx="1337">6</cx:pt>
          <cx:pt idx="1338">6</cx:pt>
          <cx:pt idx="1339">6</cx:pt>
          <cx:pt idx="1340">6</cx:pt>
          <cx:pt idx="1341">6</cx:pt>
          <cx:pt idx="1342">6</cx:pt>
          <cx:pt idx="1343">6</cx:pt>
          <cx:pt idx="1344">6</cx:pt>
          <cx:pt idx="1345">6</cx:pt>
          <cx:pt idx="1346">6</cx:pt>
          <cx:pt idx="1347">6</cx:pt>
          <cx:pt idx="1348">6</cx:pt>
          <cx:pt idx="1349">6</cx:pt>
          <cx:pt idx="1350">6</cx:pt>
          <cx:pt idx="1351">6</cx:pt>
          <cx:pt idx="1352">6</cx:pt>
          <cx:pt idx="1353">6</cx:pt>
          <cx:pt idx="1354">6</cx:pt>
          <cx:pt idx="1355">6</cx:pt>
          <cx:pt idx="1356">6</cx:pt>
          <cx:pt idx="1357">6</cx:pt>
          <cx:pt idx="1358">6</cx:pt>
          <cx:pt idx="1359">6</cx:pt>
          <cx:pt idx="1360">6</cx:pt>
          <cx:pt idx="1361">6</cx:pt>
          <cx:pt idx="1362">6</cx:pt>
          <cx:pt idx="1363">6</cx:pt>
          <cx:pt idx="1364">6</cx:pt>
          <cx:pt idx="1365">6</cx:pt>
          <cx:pt idx="1366">6</cx:pt>
          <cx:pt idx="1367">6</cx:pt>
          <cx:pt idx="1368">6</cx:pt>
          <cx:pt idx="1369">6</cx:pt>
          <cx:pt idx="1370">6</cx:pt>
          <cx:pt idx="1371">6</cx:pt>
          <cx:pt idx="1372">6</cx:pt>
          <cx:pt idx="1373">6</cx:pt>
          <cx:pt idx="1374">6</cx:pt>
          <cx:pt idx="1375">6</cx:pt>
          <cx:pt idx="1376">6</cx:pt>
          <cx:pt idx="1377">6</cx:pt>
          <cx:pt idx="1378">6</cx:pt>
          <cx:pt idx="1379">6</cx:pt>
          <cx:pt idx="1380">6</cx:pt>
          <cx:pt idx="1381">6</cx:pt>
          <cx:pt idx="1382">7</cx:pt>
          <cx:pt idx="1383">7</cx:pt>
          <cx:pt idx="1384">7</cx:pt>
          <cx:pt idx="1385">7</cx:pt>
          <cx:pt idx="1386">7</cx:pt>
          <cx:pt idx="1387">7</cx:pt>
          <cx:pt idx="1388">7</cx:pt>
          <cx:pt idx="1389">7</cx:pt>
          <cx:pt idx="1390">7</cx:pt>
          <cx:pt idx="1391">7</cx:pt>
          <cx:pt idx="1392">7</cx:pt>
          <cx:pt idx="1393">7</cx:pt>
          <cx:pt idx="1394">7</cx:pt>
          <cx:pt idx="1395">7</cx:pt>
          <cx:pt idx="1396">7</cx:pt>
          <cx:pt idx="1397">7</cx:pt>
          <cx:pt idx="1398">7</cx:pt>
          <cx:pt idx="1399">7</cx:pt>
          <cx:pt idx="1400">7</cx:pt>
          <cx:pt idx="1401">7</cx:pt>
          <cx:pt idx="1402">7</cx:pt>
          <cx:pt idx="1403">7</cx:pt>
          <cx:pt idx="1404">7</cx:pt>
          <cx:pt idx="1405">7</cx:pt>
          <cx:pt idx="1406">7</cx:pt>
          <cx:pt idx="1407">7</cx:pt>
          <cx:pt idx="1408">7</cx:pt>
          <cx:pt idx="1409">7</cx:pt>
          <cx:pt idx="1410">7</cx:pt>
          <cx:pt idx="1411">7</cx:pt>
          <cx:pt idx="1412">7</cx:pt>
          <cx:pt idx="1413">7</cx:pt>
          <cx:pt idx="1414">7</cx:pt>
          <cx:pt idx="1415">7</cx:pt>
          <cx:pt idx="1416">7</cx:pt>
          <cx:pt idx="1417">7</cx:pt>
          <cx:pt idx="1418">7</cx:pt>
          <cx:pt idx="1419">7</cx:pt>
          <cx:pt idx="1420">7</cx:pt>
          <cx:pt idx="1421">7</cx:pt>
          <cx:pt idx="1422">7</cx:pt>
          <cx:pt idx="1423">7</cx:pt>
          <cx:pt idx="1424">7</cx:pt>
          <cx:pt idx="1425">7</cx:pt>
          <cx:pt idx="1426">7</cx:pt>
          <cx:pt idx="1427">7</cx:pt>
          <cx:pt idx="1428">7</cx:pt>
          <cx:pt idx="1429">7</cx:pt>
          <cx:pt idx="1430">7</cx:pt>
          <cx:pt idx="1431">7</cx:pt>
          <cx:pt idx="1432">7</cx:pt>
          <cx:pt idx="1433">7</cx:pt>
          <cx:pt idx="1434">7</cx:pt>
          <cx:pt idx="1435">7</cx:pt>
          <cx:pt idx="1436">7</cx:pt>
          <cx:pt idx="1437">7</cx:pt>
          <cx:pt idx="1438">7</cx:pt>
          <cx:pt idx="1439">7</cx:pt>
          <cx:pt idx="1440">7</cx:pt>
          <cx:pt idx="1441">7</cx:pt>
          <cx:pt idx="1442">7</cx:pt>
          <cx:pt idx="1443">7</cx:pt>
          <cx:pt idx="1444">7</cx:pt>
          <cx:pt idx="1445">7</cx:pt>
          <cx:pt idx="1446">7</cx:pt>
          <cx:pt idx="1447">7</cx:pt>
          <cx:pt idx="1448">7</cx:pt>
          <cx:pt idx="1449">7</cx:pt>
          <cx:pt idx="1450">7</cx:pt>
          <cx:pt idx="1451">7</cx:pt>
          <cx:pt idx="1452">7</cx:pt>
          <cx:pt idx="1453">7</cx:pt>
          <cx:pt idx="1454">7</cx:pt>
          <cx:pt idx="1455">7</cx:pt>
          <cx:pt idx="1456">7</cx:pt>
          <cx:pt idx="1457">7</cx:pt>
          <cx:pt idx="1458">7</cx:pt>
          <cx:pt idx="1459">7</cx:pt>
          <cx:pt idx="1460">7</cx:pt>
          <cx:pt idx="1461">7</cx:pt>
          <cx:pt idx="1462">7</cx:pt>
          <cx:pt idx="1463">7</cx:pt>
          <cx:pt idx="1464">7</cx:pt>
          <cx:pt idx="1465">7</cx:pt>
          <cx:pt idx="1466">7</cx:pt>
          <cx:pt idx="1467">7</cx:pt>
          <cx:pt idx="1468">7</cx:pt>
          <cx:pt idx="1469">7</cx:pt>
          <cx:pt idx="1470">7</cx:pt>
          <cx:pt idx="1471">7</cx:pt>
          <cx:pt idx="1472">7</cx:pt>
          <cx:pt idx="1473">7</cx:pt>
          <cx:pt idx="1474">7</cx:pt>
          <cx:pt idx="1475">7</cx:pt>
          <cx:pt idx="1476">7</cx:pt>
          <cx:pt idx="1477">7</cx:pt>
          <cx:pt idx="1478">7</cx:pt>
          <cx:pt idx="1479">7</cx:pt>
          <cx:pt idx="1480">7</cx:pt>
          <cx:pt idx="1481">7</cx:pt>
          <cx:pt idx="1482">7</cx:pt>
          <cx:pt idx="1483">7</cx:pt>
          <cx:pt idx="1484">7</cx:pt>
          <cx:pt idx="1485">7</cx:pt>
          <cx:pt idx="1486">7</cx:pt>
          <cx:pt idx="1487">7</cx:pt>
          <cx:pt idx="1488">7</cx:pt>
          <cx:pt idx="1489">7</cx:pt>
          <cx:pt idx="1490">7</cx:pt>
          <cx:pt idx="1491">7</cx:pt>
          <cx:pt idx="1492">7</cx:pt>
          <cx:pt idx="1493">7</cx:pt>
          <cx:pt idx="1494">7</cx:pt>
          <cx:pt idx="1495">7</cx:pt>
          <cx:pt idx="1496">7</cx:pt>
          <cx:pt idx="1497">7</cx:pt>
          <cx:pt idx="1498">7</cx:pt>
          <cx:pt idx="1499">7</cx:pt>
          <cx:pt idx="1500">7</cx:pt>
          <cx:pt idx="1501">7</cx:pt>
          <cx:pt idx="1502">7</cx:pt>
          <cx:pt idx="1503">7</cx:pt>
          <cx:pt idx="1504">7</cx:pt>
          <cx:pt idx="1505">7</cx:pt>
          <cx:pt idx="1506">7</cx:pt>
          <cx:pt idx="1507">7</cx:pt>
          <cx:pt idx="1508">7</cx:pt>
          <cx:pt idx="1509">7</cx:pt>
          <cx:pt idx="1510">7</cx:pt>
          <cx:pt idx="1511">7</cx:pt>
          <cx:pt idx="1512">7</cx:pt>
          <cx:pt idx="1513">7</cx:pt>
          <cx:pt idx="1514">7</cx:pt>
          <cx:pt idx="1515">7</cx:pt>
          <cx:pt idx="1516">7</cx:pt>
          <cx:pt idx="1517">7</cx:pt>
          <cx:pt idx="1518">7</cx:pt>
          <cx:pt idx="1519">7</cx:pt>
          <cx:pt idx="1520">7</cx:pt>
          <cx:pt idx="1521">7</cx:pt>
          <cx:pt idx="1522">7</cx:pt>
          <cx:pt idx="1523">7</cx:pt>
          <cx:pt idx="1524">7</cx:pt>
          <cx:pt idx="1525">7</cx:pt>
          <cx:pt idx="1526">7</cx:pt>
          <cx:pt idx="1527">7</cx:pt>
          <cx:pt idx="1528">7</cx:pt>
          <cx:pt idx="1529">7</cx:pt>
          <cx:pt idx="1530">7</cx:pt>
          <cx:pt idx="1531">7</cx:pt>
          <cx:pt idx="1532">7</cx:pt>
          <cx:pt idx="1533">7</cx:pt>
          <cx:pt idx="1534">7</cx:pt>
          <cx:pt idx="1535">7</cx:pt>
          <cx:pt idx="1536">7</cx:pt>
          <cx:pt idx="1537">7</cx:pt>
          <cx:pt idx="1538">7</cx:pt>
          <cx:pt idx="1539">7</cx:pt>
          <cx:pt idx="1540">7</cx:pt>
          <cx:pt idx="1541">7</cx:pt>
          <cx:pt idx="1542">7</cx:pt>
          <cx:pt idx="1543">7</cx:pt>
          <cx:pt idx="1544">7</cx:pt>
          <cx:pt idx="1545">7</cx:pt>
          <cx:pt idx="1546">7</cx:pt>
          <cx:pt idx="1547">7</cx:pt>
          <cx:pt idx="1548">7</cx:pt>
          <cx:pt idx="1549">7</cx:pt>
          <cx:pt idx="1550">7</cx:pt>
          <cx:pt idx="1551">7</cx:pt>
          <cx:pt idx="1552">7</cx:pt>
          <cx:pt idx="1553">7</cx:pt>
          <cx:pt idx="1554">7</cx:pt>
          <cx:pt idx="1555">7</cx:pt>
          <cx:pt idx="1556">7</cx:pt>
          <cx:pt idx="1557">7</cx:pt>
          <cx:pt idx="1558">7</cx:pt>
          <cx:pt idx="1559">7</cx:pt>
          <cx:pt idx="1560">7</cx:pt>
          <cx:pt idx="1561">7</cx:pt>
          <cx:pt idx="1562">7</cx:pt>
          <cx:pt idx="1563">7</cx:pt>
          <cx:pt idx="1564">7</cx:pt>
          <cx:pt idx="1565">7</cx:pt>
          <cx:pt idx="1566">7</cx:pt>
          <cx:pt idx="1567">7</cx:pt>
          <cx:pt idx="1568">7</cx:pt>
          <cx:pt idx="1569">7</cx:pt>
          <cx:pt idx="1570">7</cx:pt>
          <cx:pt idx="1571">7</cx:pt>
          <cx:pt idx="1572">7</cx:pt>
          <cx:pt idx="1573">7</cx:pt>
          <cx:pt idx="1574">7</cx:pt>
          <cx:pt idx="1575">7</cx:pt>
          <cx:pt idx="1576">7</cx:pt>
          <cx:pt idx="1577">7</cx:pt>
          <cx:pt idx="1578">7</cx:pt>
          <cx:pt idx="1579">7</cx:pt>
          <cx:pt idx="1580">7</cx:pt>
          <cx:pt idx="1581">8</cx:pt>
          <cx:pt idx="1582">8</cx:pt>
          <cx:pt idx="1583">8</cx:pt>
          <cx:pt idx="1584">8</cx:pt>
          <cx:pt idx="1585">8</cx:pt>
          <cx:pt idx="1586">8</cx:pt>
          <cx:pt idx="1587">8</cx:pt>
          <cx:pt idx="1588">8</cx:pt>
          <cx:pt idx="1589">8</cx:pt>
          <cx:pt idx="1590">8</cx:pt>
          <cx:pt idx="1591">8</cx:pt>
          <cx:pt idx="1592">8</cx:pt>
          <cx:pt idx="1593">8</cx:pt>
          <cx:pt idx="1594">8</cx:pt>
          <cx:pt idx="1595">8</cx:pt>
          <cx:pt idx="1596">8</cx:pt>
          <cx:pt idx="1597">8</cx:pt>
          <cx:pt idx="1598">8</cx:pt>
        </cx:lvl>
      </cx:strDim>
      <cx:numDim type="val">
        <cx:f>'[Exam project.xlsx]EPA variables'!$E$19:$E$1617</cx:f>
        <cx:lvl ptCount="1599" formatCode="General">
          <cx:pt idx="0">0.07400000000000001</cx:pt>
          <cx:pt idx="1">0.20000000000000001</cx:pt>
          <cx:pt idx="2">0.096999999999999989</cx:pt>
          <cx:pt idx="3">0.14499999999999999</cx:pt>
          <cx:pt idx="4">0.084000000000000005</cx:pt>
          <cx:pt idx="5">0.13699999999999998</cx:pt>
          <cx:pt idx="6">0.26700000000000002</cx:pt>
          <cx:pt idx="7">0.060999999999999999</cx:pt>
          <cx:pt idx="8">0.08199999999999999</cx:pt>
          <cx:pt idx="9">0.078</cx:pt>
          <cx:pt idx="10">0.085999999999999993</cx:pt>
          <cx:pt idx="11">0.17199999999999999</cx:pt>
          <cx:pt idx="12">0.088000000000000009</cx:pt>
          <cx:pt idx="13">0.054000000000000006</cx:pt>
          <cx:pt idx="14">0.084000000000000005</cx:pt>
          <cx:pt idx="15">0.080000000000000002</cx:pt>
          <cx:pt idx="16">0.044999999999999998</cx:pt>
          <cx:pt idx="17">0.60999999999999999</cx:pt>
          <cx:pt idx="18">0.072000000000000008</cx:pt>
          <cx:pt idx="19">0.072000000000000008</cx:pt>
          <cx:pt idx="20">0.057999999999999996</cx:pt>
          <cx:pt idx="21">0.060999999999999999</cx:pt>
          <cx:pt idx="22">0.08900000000000001</cx:pt>
          <cx:pt idx="23">0.086999999999999994</cx:pt>
          <cx:pt idx="24">0.096000000000000002</cx:pt>
          <cx:pt idx="25">0.070000000000000007</cx:pt>
          <cx:pt idx="26">0.070000000000000007</cx:pt>
          <cx:pt idx="27">0.10300000000000001</cx:pt>
          <cx:pt idx="28">0.088000000000000009</cx:pt>
          <cx:pt idx="29">0.105</cx:pt>
          <cx:pt idx="30">0.070000000000000007</cx:pt>
          <cx:pt idx="31">0.096000000000000002</cx:pt>
          <cx:pt idx="32">0.072999999999999995</cx:pt>
          <cx:pt idx="33">0.078</cx:pt>
          <cx:pt idx="34">0.085999999999999993</cx:pt>
          <cx:pt idx="35">0.10199999999999999</cx:pt>
          <cx:pt idx="36">0.057999999999999996</cx:pt>
          <cx:pt idx="37">0.14699999999999999</cx:pt>
          <cx:pt idx="38">0.067000000000000004</cx:pt>
          <cx:pt idx="39">0.067000000000000004</cx:pt>
          <cx:pt idx="40">0.093000000000000013</cx:pt>
          <cx:pt idx="41">0.070999999999999994</cx:pt>
          <cx:pt idx="42">0.096000000000000002</cx:pt>
          <cx:pt idx="43">0.079000000000000001</cx:pt>
          <cx:pt idx="44">0.074999999999999997</cx:pt>
          <cx:pt idx="45">0.057000000000000002</cx:pt>
          <cx:pt idx="46">0.054000000000000006</cx:pt>
          <cx:pt idx="47">0.081000000000000003</cx:pt>
          <cx:pt idx="48">0.057000000000000002</cx:pt>
          <cx:pt idx="49">0.083000000000000004</cx:pt>
          <cx:pt idx="50">0.08900000000000001</cx:pt>
          <cx:pt idx="51">0.050000000000000003</cx:pt>
          <cx:pt idx="52">0.084000000000000005</cx:pt>
          <cx:pt idx="53">0.068000000000000005</cx:pt>
          <cx:pt idx="54">0.080000000000000002</cx:pt>
          <cx:pt idx="55">0.069000000000000006</cx:pt>
          <cx:pt idx="56">0.12300000000000001</cx:pt>
          <cx:pt idx="57">0.059999999999999998</cx:pt>
          <cx:pt idx="58">0.067000000000000004</cx:pt>
          <cx:pt idx="59">0.080000000000000002</cx:pt>
          <cx:pt idx="60">0.114</cx:pt>
          <cx:pt idx="61">0.059999999999999998</cx:pt>
          <cx:pt idx="62">0.08199999999999999</cx:pt>
          <cx:pt idx="63">0.075999999999999998</cx:pt>
          <cx:pt idx="64">0.098000000000000004</cx:pt>
          <cx:pt idx="65">0.091999999999999998</cx:pt>
          <cx:pt idx="66">0.075999999999999998</cx:pt>
          <cx:pt idx="67">0.074999999999999997</cx:pt>
          <cx:pt idx="68">0.069000000000000006</cx:pt>
          <cx:pt idx="69">0.070999999999999994</cx:pt>
          <cx:pt idx="70">0.096999999999999989</cx:pt>
          <cx:pt idx="71">0.070999999999999994</cx:pt>
          <cx:pt idx="72">0.08900000000000001</cx:pt>
          <cx:pt idx="73">0.114</cx:pt>
          <cx:pt idx="74">0.17600000000000002</cx:pt>
          <cx:pt idx="75">0.17000000000000001</cx:pt>
          <cx:pt idx="76">0.36799999999999999</cx:pt>
          <cx:pt idx="77">0.08199999999999999</cx:pt>
          <cx:pt idx="78">0.106</cx:pt>
          <cx:pt idx="79">0.084000000000000005</cx:pt>
          <cx:pt idx="80">0.080000000000000002</cx:pt>
          <cx:pt idx="81">0.080000000000000002</cx:pt>
          <cx:pt idx="82">0.106</cx:pt>
          <cx:pt idx="83">0.080000000000000002</cx:pt>
          <cx:pt idx="84">0.08900000000000001</cx:pt>
          <cx:pt idx="85">0.083000000000000004</cx:pt>
          <cx:pt idx="86">0.10300000000000001</cx:pt>
          <cx:pt idx="87">0.07400000000000001</cx:pt>
          <cx:pt idx="88">0.07400000000000001</cx:pt>
          <cx:pt idx="89">0.069000000000000006</cx:pt>
          <cx:pt idx="90">0.050000000000000003</cx:pt>
          <cx:pt idx="91">0.114</cx:pt>
          <cx:pt idx="92">0.113</cx:pt>
          <cx:pt idx="93">0.066000000000000003</cx:pt>
          <cx:pt idx="94">0.07400000000000001</cx:pt>
          <cx:pt idx="95">0.07400000000000001</cx:pt>
          <cx:pt idx="96">0.081000000000000003</cx:pt>
          <cx:pt idx="97">0.084000000000000005</cx:pt>
          <cx:pt idx="98">0.070000000000000007</cx:pt>
          <cx:pt idx="99">0.111</cx:pt>
          <cx:pt idx="100">0.075999999999999998</cx:pt>
          <cx:pt idx="101">0.079000000000000001</cx:pt>
          <cx:pt idx="102">0.115</cx:pt>
          <cx:pt idx="103">0.081000000000000003</cx:pt>
          <cx:pt idx="104">0.085999999999999993</cx:pt>
          <cx:pt idx="105">0.085999999999999993</cx:pt>
          <cx:pt idx="106">0.079000000000000001</cx:pt>
          <cx:pt idx="107">0.075999999999999998</cx:pt>
          <cx:pt idx="108">0.07400000000000001</cx:pt>
          <cx:pt idx="109">0.088000000000000009</cx:pt>
          <cx:pt idx="110">0.084000000000000005</cx:pt>
          <cx:pt idx="111">0.094</cx:pt>
          <cx:pt idx="112">0.093000000000000013</cx:pt>
          <cx:pt idx="113">0.093000000000000013</cx:pt>
          <cx:pt idx="114">0.085999999999999993</cx:pt>
          <cx:pt idx="115">0.069000000000000006</cx:pt>
          <cx:pt idx="116">0.46399999999999997</cx:pt>
          <cx:pt idx="117">0.085999999999999993</cx:pt>
          <cx:pt idx="118">0.40100000000000002</cx:pt>
          <cx:pt idx="119">0.075999999999999998</cx:pt>
          <cx:pt idx="120">0.062</cx:pt>
          <cx:pt idx="121">0.107</cx:pt>
          <cx:pt idx="122">0.075999999999999998</cx:pt>
          <cx:pt idx="123">0.079000000000000001</cx:pt>
          <cx:pt idx="124">0.11</cx:pt>
          <cx:pt idx="125">0.062</cx:pt>
          <cx:pt idx="126">0.10199999999999999</cx:pt>
          <cx:pt idx="127">0.070000000000000007</cx:pt>
          <cx:pt idx="128">0.079000000000000001</cx:pt>
          <cx:pt idx="129">0.076999999999999999</cx:pt>
          <cx:pt idx="130">0.070000000000000007</cx:pt>
          <cx:pt idx="131">0.076999999999999999</cx:pt>
          <cx:pt idx="132">0.46700000000000003</cx:pt>
          <cx:pt idx="133">0.088000000000000009</cx:pt>
          <cx:pt idx="134">0.122</cx:pt>
          <cx:pt idx="135">0.10400000000000001</cx:pt>
          <cx:pt idx="136">0.084000000000000005</cx:pt>
          <cx:pt idx="137">0.085000000000000006</cx:pt>
          <cx:pt idx="138">0.10400000000000001</cx:pt>
          <cx:pt idx="139">0.17800000000000002</cx:pt>
          <cx:pt idx="140">0.074999999999999997</cx:pt>
          <cx:pt idx="141">0.080000000000000002</cx:pt>
          <cx:pt idx="142">0.08199999999999999</cx:pt>
          <cx:pt idx="143">0.14599999999999999</cx:pt>
          <cx:pt idx="144">0.081000000000000003</cx:pt>
          <cx:pt idx="145">0.08199999999999999</cx:pt>
          <cx:pt idx="146">0.072000000000000008</cx:pt>
          <cx:pt idx="147">0.11800000000000001</cx:pt>
          <cx:pt idx="148">0.049000000000000002</cx:pt>
          <cx:pt idx="149">0.049000000000000002</cx:pt>
          <cx:pt idx="150">0.089999999999999997</cx:pt>
          <cx:pt idx="151">0.08900000000000001</cx:pt>
          <cx:pt idx="152">0.081000000000000003</cx:pt>
          <cx:pt idx="153">0.081000000000000003</cx:pt>
          <cx:pt idx="154">0.081000000000000003</cx:pt>
          <cx:pt idx="155">0.089999999999999997</cx:pt>
          <cx:pt idx="156">0.08900000000000001</cx:pt>
          <cx:pt idx="157">0.066000000000000003</cx:pt>
          <cx:pt idx="158">0.11699999999999999</cx:pt>
          <cx:pt idx="159">0.086999999999999994</cx:pt>
          <cx:pt idx="160">0.23600000000000002</cx:pt>
          <cx:pt idx="161">0.095000000000000001</cx:pt>
          <cx:pt idx="162">0.095000000000000001</cx:pt>
          <cx:pt idx="163">0.070000000000000007</cx:pt>
          <cx:pt idx="164">0.070999999999999994</cx:pt>
          <cx:pt idx="165">0.070000000000000007</cx:pt>
          <cx:pt idx="166">0.070999999999999994</cx:pt>
          <cx:pt idx="167">0.072999999999999995</cx:pt>
          <cx:pt idx="168">0.089999999999999997</cx:pt>
          <cx:pt idx="169">0.070000000000000007</cx:pt>
          <cx:pt idx="170">0.070000000000000007</cx:pt>
          <cx:pt idx="171">0.10000000000000001</cx:pt>
          <cx:pt idx="172">0.085000000000000006</cx:pt>
          <cx:pt idx="173">0.35999999999999999</cx:pt>
          <cx:pt idx="174">0.080000000000000002</cx:pt>
          <cx:pt idx="175">0.085000000000000006</cx:pt>
          <cx:pt idx="176">0.080000000000000002</cx:pt>
          <cx:pt idx="177">0.068000000000000005</cx:pt>
          <cx:pt idx="178">0.067000000000000004</cx:pt>
          <cx:pt idx="179">0.067000000000000004</cx:pt>
          <cx:pt idx="180">0.27000000000000002</cx:pt>
          <cx:pt idx="181">0.075999999999999998</cx:pt>
          <cx:pt idx="182">0.076999999999999999</cx:pt>
          <cx:pt idx="183">0.111</cx:pt>
          <cx:pt idx="184">0.08199999999999999</cx:pt>
          <cx:pt idx="185">0.084000000000000005</cx:pt>
          <cx:pt idx="186">0.084000000000000005</cx:pt>
          <cx:pt idx="187">0.08199999999999999</cx:pt>
          <cx:pt idx="188">0.076999999999999999</cx:pt>
          <cx:pt idx="189">0.099000000000000005</cx:pt>
          <cx:pt idx="190">0.070999999999999994</cx:pt>
          <cx:pt idx="191">0.070999999999999994</cx:pt>
          <cx:pt idx="192">0.07400000000000001</cx:pt>
          <cx:pt idx="193">0.07400000000000001</cx:pt>
          <cx:pt idx="194">0.096999999999999989</cx:pt>
          <cx:pt idx="195">0.074999999999999997</cx:pt>
          <cx:pt idx="196">0.088000000000000009</cx:pt>
          <cx:pt idx="197">0.069000000000000006</cx:pt>
          <cx:pt idx="198">0.10000000000000001</cx:pt>
          <cx:pt idx="199">0.059999999999999998</cx:pt>
          <cx:pt idx="200">0.059999999999999998</cx:pt>
          <cx:pt idx="201">0.10099999999999999</cx:pt>
          <cx:pt idx="202">0.072000000000000008</cx:pt>
          <cx:pt idx="203">0.075999999999999998</cx:pt>
          <cx:pt idx="204">0.080000000000000002</cx:pt>
          <cx:pt idx="205">0.10099999999999999</cx:pt>
          <cx:pt idx="206">0.057000000000000002</cx:pt>
          <cx:pt idx="207">0.08900000000000001</cx:pt>
          <cx:pt idx="208">0.081000000000000003</cx:pt>
          <cx:pt idx="209">0.081000000000000003</cx:pt>
          <cx:pt idx="210">0.26300000000000001</cx:pt>
          <cx:pt idx="211">0.074999999999999997</cx:pt>
          <cx:pt idx="212">0.072000000000000008</cx:pt>
          <cx:pt idx="213">0.089999999999999997</cx:pt>
          <cx:pt idx="214">0.091999999999999998</cx:pt>
          <cx:pt idx="215">0.072999999999999995</cx:pt>
          <cx:pt idx="216">0.074999999999999997</cx:pt>
          <cx:pt idx="217">0.074999999999999997</cx:pt>
          <cx:pt idx="218">0.61099999999999999</cx:pt>
          <cx:pt idx="219">0.076999999999999999</cx:pt>
          <cx:pt idx="220">0.070000000000000007</cx:pt>
          <cx:pt idx="221">0.076999999999999999</cx:pt>
          <cx:pt idx="222">0.064000000000000001</cx:pt>
          <cx:pt idx="223">0.070999999999999994</cx:pt>
          <cx:pt idx="224">0.075999999999999998</cx:pt>
          <cx:pt idx="225">0.088000000000000009</cx:pt>
          <cx:pt idx="226">0.067000000000000004</cx:pt>
          <cx:pt idx="227">0.10199999999999999</cx:pt>
          <cx:pt idx="228">0.10199999999999999</cx:pt>
          <cx:pt idx="229">0.105</cx:pt>
          <cx:pt idx="230">0.34299999999999997</cx:pt>
          <cx:pt idx="231">0.072999999999999995</cx:pt>
          <cx:pt idx="232">0.085999999999999993</cx:pt>
          <cx:pt idx="233">0.083000000000000004</cx:pt>
          <cx:pt idx="234">0.094</cx:pt>
          <cx:pt idx="235">0.080000000000000002</cx:pt>
          <cx:pt idx="236">0.091999999999999998</cx:pt>
          <cx:pt idx="237">0.18600000000000003</cx:pt>
          <cx:pt idx="238">0.11199999999999999</cx:pt>
          <cx:pt idx="239">0.08199999999999999</cx:pt>
          <cx:pt idx="240">0.075999999999999998</cx:pt>
          <cx:pt idx="241">0.086999999999999994</cx:pt>
          <cx:pt idx="242">0.10199999999999999</cx:pt>
          <cx:pt idx="243">0.089999999999999997</cx:pt>
          <cx:pt idx="244">0.079000000000000001</cx:pt>
          <cx:pt idx="245">0.107</cx:pt>
          <cx:pt idx="246">0.060999999999999999</cx:pt>
          <cx:pt idx="247">0.105</cx:pt>
          <cx:pt idx="248">0.080000000000000002</cx:pt>
          <cx:pt idx="249">0.067000000000000004</cx:pt>
          <cx:pt idx="250">0.089999999999999997</cx:pt>
          <cx:pt idx="251">0.12</cx:pt>
          <cx:pt idx="252">0.080000000000000002</cx:pt>
          <cx:pt idx="253">0.099000000000000005</cx:pt>
          <cx:pt idx="254">0.072000000000000008</cx:pt>
          <cx:pt idx="255">0.070999999999999994</cx:pt>
          <cx:pt idx="256">0.075999999999999998</cx:pt>
          <cx:pt idx="257">0.159</cx:pt>
          <cx:pt idx="258">0.063</cx:pt>
          <cx:pt idx="259">0.106</cx:pt>
          <cx:pt idx="260">0.086999999999999994</cx:pt>
          <cx:pt idx="261">0.08199999999999999</cx:pt>
          <cx:pt idx="262">0.11199999999999999</cx:pt>
          <cx:pt idx="263">0.063</cx:pt>
          <cx:pt idx="264">0.122</cx:pt>
          <cx:pt idx="265">0.064000000000000001</cx:pt>
          <cx:pt idx="266">0.122</cx:pt>
          <cx:pt idx="267">0.074999999999999997</cx:pt>
          <cx:pt idx="268">0.080000000000000002</cx:pt>
          <cx:pt idx="269">0.10000000000000001</cx:pt>
          <cx:pt idx="270">0.086999999999999994</cx:pt>
          <cx:pt idx="271">0.11699999999999999</cx:pt>
          <cx:pt idx="272">0.090999999999999998</cx:pt>
          <cx:pt idx="273">0.066000000000000003</cx:pt>
          <cx:pt idx="274">0.047</cx:pt>
          <cx:pt idx="275">0.047</cx:pt>
          <cx:pt idx="276">0.070000000000000007</cx:pt>
          <cx:pt idx="277">0.07400000000000001</cx:pt>
          <cx:pt idx="278">0.090999999999999998</cx:pt>
          <cx:pt idx="279">0.090999999999999998</cx:pt>
          <cx:pt idx="280">0.062</cx:pt>
          <cx:pt idx="281">0.081000000000000003</cx:pt>
          <cx:pt idx="282">0.127</cx:pt>
          <cx:pt idx="283">0.063</cx:pt>
          <cx:pt idx="284">0.095000000000000001</cx:pt>
          <cx:pt idx="285">0.096999999999999989</cx:pt>
          <cx:pt idx="286">0.086999999999999994</cx:pt>
          <cx:pt idx="287">0.085000000000000006</cx:pt>
          <cx:pt idx="288">0.098000000000000004</cx:pt>
          <cx:pt idx="289">0.098000000000000004</cx:pt>
          <cx:pt idx="290">0.070000000000000007</cx:pt>
          <cx:pt idx="291">0.093000000000000013</cx:pt>
          <cx:pt idx="292">0.062</cx:pt>
          <cx:pt idx="293">0.086999999999999994</cx:pt>
          <cx:pt idx="294">0.090999999999999998</cx:pt>
          <cx:pt idx="295">0.086999999999999994</cx:pt>
          <cx:pt idx="296">0.069000000000000006</cx:pt>
          <cx:pt idx="297">0.152</cx:pt>
          <cx:pt idx="298">0.152</cx:pt>
          <cx:pt idx="299">0.054000000000000006</cx:pt>
          <cx:pt idx="300">0.054000000000000006</cx:pt>
          <cx:pt idx="301">0.089999999999999997</cx:pt>
          <cx:pt idx="302">0.072999999999999995</cx:pt>
          <cx:pt idx="303">0.122</cx:pt>
          <cx:pt idx="304">0.088000000000000009</cx:pt>
          <cx:pt idx="305">0.088000000000000009</cx:pt>
          <cx:pt idx="306">0.099000000000000005</cx:pt>
          <cx:pt idx="307">0.085000000000000006</cx:pt>
          <cx:pt idx="308">0.085999999999999993</cx:pt>
          <cx:pt idx="309">0.105</cx:pt>
          <cx:pt idx="310">0.088000000000000009</cx:pt>
          <cx:pt idx="311">0.076999999999999999</cx:pt>
          <cx:pt idx="312">0.098000000000000004</cx:pt>
          <cx:pt idx="313">0.098000000000000004</cx:pt>
          <cx:pt idx="314">0.076999999999999999</cx:pt>
          <cx:pt idx="315">0.10000000000000001</cx:pt>
          <cx:pt idx="316">0.10099999999999999</cx:pt>
          <cx:pt idx="317">0.070000000000000007</cx:pt>
          <cx:pt idx="318">0.094</cx:pt>
          <cx:pt idx="319">0.050000000000000003</cx:pt>
          <cx:pt idx="320">0.095000000000000001</cx:pt>
          <cx:pt idx="321">0.095000000000000001</cx:pt>
          <cx:pt idx="322">0.095000000000000001</cx:pt>
          <cx:pt idx="323">0.074999999999999997</cx:pt>
          <cx:pt idx="324">0.078</cx:pt>
          <cx:pt idx="325">0.094</cx:pt>
          <cx:pt idx="326">0.074999999999999997</cx:pt>
          <cx:pt idx="327">0.074999999999999997</cx:pt>
          <cx:pt idx="328">0.083000000000000004</cx:pt>
          <cx:pt idx="329">0.085000000000000006</cx:pt>
          <cx:pt idx="330">0.08900000000000001</cx:pt>
          <cx:pt idx="331">0.08900000000000001</cx:pt>
          <cx:pt idx="332">0.083000000000000004</cx:pt>
          <cx:pt idx="333">0.10800000000000001</cx:pt>
          <cx:pt idx="334">0.084000000000000005</cx:pt>
          <cx:pt idx="335">0.084000000000000005</cx:pt>
          <cx:pt idx="336">0.094</cx:pt>
          <cx:pt idx="337">0.096000000000000002</cx:pt>
          <cx:pt idx="338">0.085999999999999993</cx:pt>
          <cx:pt idx="339">0.081000000000000003</cx:pt>
          <cx:pt idx="340">0.083000000000000004</cx:pt>
          <cx:pt idx="341">0.081000000000000003</cx:pt>
          <cx:pt idx="342">0.057999999999999996</cx:pt>
          <cx:pt idx="343">0.079000000000000001</cx:pt>
          <cx:pt idx="344">0.079000000000000001</cx:pt>
          <cx:pt idx="345">0.122</cx:pt>
          <cx:pt idx="346">0.088000000000000009</cx:pt>
          <cx:pt idx="347">0.075999999999999998</cx:pt>
          <cx:pt idx="348">0.078</cx:pt>
          <cx:pt idx="349">0.080000000000000002</cx:pt>
          <cx:pt idx="350">0.124</cx:pt>
          <cx:pt idx="351">0.124</cx:pt>
          <cx:pt idx="352">0.098000000000000004</cx:pt>
          <cx:pt idx="353">0.098000000000000004</cx:pt>
          <cx:pt idx="354">0.111</cx:pt>
          <cx:pt idx="355">0.105</cx:pt>
          <cx:pt idx="356">0.072999999999999995</cx:pt>
          <cx:pt idx="357">0.065000000000000002</cx:pt>
          <cx:pt idx="358">0.085999999999999993</cx:pt>
          <cx:pt idx="359">0.084000000000000005</cx:pt>
          <cx:pt idx="360">0.070999999999999994</cx:pt>
          <cx:pt idx="361">0.070999999999999994</cx:pt>
          <cx:pt idx="362">0.070999999999999994</cx:pt>
          <cx:pt idx="363">0.070999999999999994</cx:pt>
          <cx:pt idx="364">0.070999999999999994</cx:pt>
          <cx:pt idx="365">0.107</cx:pt>
          <cx:pt idx="366">0.106</cx:pt>
          <cx:pt idx="367">0.10400000000000001</cx:pt>
          <cx:pt idx="368">0.096000000000000002</cx:pt>
          <cx:pt idx="369">0.07400000000000001</cx:pt>
          <cx:pt idx="370">0.086999999999999994</cx:pt>
          <cx:pt idx="371">0.106</cx:pt>
          <cx:pt idx="372">0.080000000000000002</cx:pt>
          <cx:pt idx="373">0.091999999999999998</cx:pt>
          <cx:pt idx="374">0.084000000000000005</cx:pt>
          <cx:pt idx="375">0.059000000000000004</cx:pt>
          <cx:pt idx="376">0.083000000000000004</cx:pt>
          <cx:pt idx="377">0.07400000000000001</cx:pt>
          <cx:pt idx="378">0.079000000000000001</cx:pt>
          <cx:pt idx="379">0.07400000000000001</cx:pt>
          <cx:pt idx="380">0.064000000000000001</cx:pt>
          <cx:pt idx="381">0.084000000000000005</cx:pt>
          <cx:pt idx="382">0.081000000000000003</cx:pt>
          <cx:pt idx="383">0.059999999999999998</cx:pt>
          <cx:pt idx="384">0.070000000000000007</cx:pt>
          <cx:pt idx="385">0.078</cx:pt>
          <cx:pt idx="386">0.059000000000000004</cx:pt>
          <cx:pt idx="387">0.078</cx:pt>
          <cx:pt idx="388">0.059000000000000004</cx:pt>
          <cx:pt idx="389">0.070000000000000007</cx:pt>
          <cx:pt idx="390">0.095000000000000001</cx:pt>
          <cx:pt idx="391">0.039</cx:pt>
          <cx:pt idx="392">0.157</cx:pt>
          <cx:pt idx="393">0.086999999999999994</cx:pt>
          <cx:pt idx="394">0.42200000000000004</cx:pt>
          <cx:pt idx="395">0.084000000000000005</cx:pt>
          <cx:pt idx="396">0.084000000000000005</cx:pt>
          <cx:pt idx="397">0.086999999999999994</cx:pt>
          <cx:pt idx="398">0.072999999999999995</cx:pt>
          <cx:pt idx="399">0.093000000000000013</cx:pt>
          <cx:pt idx="400">0.076999999999999999</cx:pt>
          <cx:pt idx="401">0.080000000000000002</cx:pt>
          <cx:pt idx="402">0.093000000000000013</cx:pt>
          <cx:pt idx="403">0.084000000000000005</cx:pt>
          <cx:pt idx="404">0.074999999999999997</cx:pt>
          <cx:pt idx="405">0.078</cx:pt>
          <cx:pt idx="406">0.074999999999999997</cx:pt>
          <cx:pt idx="407">0.079000000000000001</cx:pt>
          <cx:pt idx="408">0.08199999999999999</cx:pt>
          <cx:pt idx="409">0.085999999999999993</cx:pt>
          <cx:pt idx="410">0.08199999999999999</cx:pt>
          <cx:pt idx="411">0.094</cx:pt>
          <cx:pt idx="412">0.084000000000000005</cx:pt>
          <cx:pt idx="413">0.052999999999999999</cx:pt>
          <cx:pt idx="414">0.076999999999999999</cx:pt>
          <cx:pt idx="415">0.067000000000000004</cx:pt>
          <cx:pt idx="416">0.067000000000000004</cx:pt>
          <cx:pt idx="417">0.38700000000000001</cx:pt>
          <cx:pt idx="418">0.088000000000000009</cx:pt>
          <cx:pt idx="419">0.091999999999999998</cx:pt>
          <cx:pt idx="420">0.08199999999999999</cx:pt>
          <cx:pt idx="421">0.074999999999999997</cx:pt>
          <cx:pt idx="422">0.11199999999999999</cx:pt>
          <cx:pt idx="423">0.11199999999999999</cx:pt>
          <cx:pt idx="424">0.091999999999999998</cx:pt>
          <cx:pt idx="425">0.088000000000000009</cx:pt>
          <cx:pt idx="426">0.078</cx:pt>
          <cx:pt idx="427">0.065000000000000002</cx:pt>
          <cx:pt idx="428">0.096000000000000002</cx:pt>
          <cx:pt idx="429">0.095000000000000001</cx:pt>
          <cx:pt idx="430">0.083000000000000004</cx:pt>
          <cx:pt idx="431">0.08900000000000001</cx:pt>
          <cx:pt idx="432">0.08900000000000001</cx:pt>
          <cx:pt idx="433">0.096999999999999989</cx:pt>
          <cx:pt idx="434">0.08900000000000001</cx:pt>
          <cx:pt idx="435">0.084000000000000005</cx:pt>
          <cx:pt idx="436">0.084000000000000005</cx:pt>
          <cx:pt idx="437">0.091999999999999998</cx:pt>
          <cx:pt idx="438">0.074999999999999997</cx:pt>
          <cx:pt idx="439">0.096000000000000002</cx:pt>
          <cx:pt idx="440">0.096000000000000002</cx:pt>
          <cx:pt idx="441">0.08900000000000001</cx:pt>
          <cx:pt idx="442">0.10300000000000001</cx:pt>
          <cx:pt idx="443">0.075999999999999998</cx:pt>
          <cx:pt idx="444">0.08199999999999999</cx:pt>
          <cx:pt idx="445">0.08199999999999999</cx:pt>
          <cx:pt idx="446">0.10199999999999999</cx:pt>
          <cx:pt idx="447">0.079000000000000001</cx:pt>
          <cx:pt idx="448">0.075999999999999998</cx:pt>
          <cx:pt idx="449">0.114</cx:pt>
          <cx:pt idx="450">0.081000000000000003</cx:pt>
          <cx:pt idx="451">0.114</cx:pt>
          <cx:pt idx="452">0.076999999999999999</cx:pt>
          <cx:pt idx="453">0.083000000000000004</cx:pt>
          <cx:pt idx="454">0.083000000000000004</cx:pt>
          <cx:pt idx="455">0.099000000000000005</cx:pt>
          <cx:pt idx="456">0.084000000000000005</cx:pt>
          <cx:pt idx="457">0.055</cx:pt>
          <cx:pt idx="458">0.13200000000000001</cx:pt>
          <cx:pt idx="459">0.126</cx:pt>
          <cx:pt idx="460">0.08199999999999999</cx:pt>
          <cx:pt idx="461">0.068000000000000005</cx:pt>
          <cx:pt idx="462">0.16500000000000001</cx:pt>
          <cx:pt idx="463">0.068000000000000005</cx:pt>
          <cx:pt idx="464">0.099000000000000005</cx:pt>
          <cx:pt idx="465">0.099000000000000005</cx:pt>
          <cx:pt idx="466">0.070999999999999994</cx:pt>
          <cx:pt idx="467">0.096999999999999989</cx:pt>
          <cx:pt idx="468">0.099000000000000005</cx:pt>
          <cx:pt idx="469">0.075999999999999998</cx:pt>
          <cx:pt idx="470">0.075999999999999998</cx:pt>
          <cx:pt idx="471">0.068000000000000005</cx:pt>
          <cx:pt idx="472">0.075999999999999998</cx:pt>
          <cx:pt idx="473">0.075999999999999998</cx:pt>
          <cx:pt idx="474">0.088000000000000009</cx:pt>
          <cx:pt idx="475">0.066000000000000003</cx:pt>
          <cx:pt idx="476">0.091999999999999998</cx:pt>
          <cx:pt idx="477">0.115</cx:pt>
          <cx:pt idx="478">0.088000000000000009</cx:pt>
          <cx:pt idx="479">0.081000000000000003</cx:pt>
          <cx:pt idx="480">0.081000000000000003</cx:pt>
          <cx:pt idx="481">0.081000000000000003</cx:pt>
          <cx:pt idx="482">0.080000000000000002</cx:pt>
          <cx:pt idx="483">0.085000000000000006</cx:pt>
          <cx:pt idx="484">0.085000000000000006</cx:pt>
          <cx:pt idx="485">0.080000000000000002</cx:pt>
          <cx:pt idx="486">0.076999999999999999</cx:pt>
          <cx:pt idx="487">0.067000000000000004</cx:pt>
          <cx:pt idx="488">0.078</cx:pt>
          <cx:pt idx="489">0.076999999999999999</cx:pt>
          <cx:pt idx="490">0.076999999999999999</cx:pt>
          <cx:pt idx="491">0.085999999999999993</cx:pt>
          <cx:pt idx="492">0.075999999999999998</cx:pt>
          <cx:pt idx="493">0.078</cx:pt>
          <cx:pt idx="494">0.075999999999999998</cx:pt>
          <cx:pt idx="495">0.085999999999999993</cx:pt>
          <cx:pt idx="496">0.11199999999999999</cx:pt>
          <cx:pt idx="497">0.070999999999999994</cx:pt>
          <cx:pt idx="498">0.078</cx:pt>
          <cx:pt idx="499">0.078</cx:pt>
          <cx:pt idx="500">0.055999999999999994</cx:pt>
          <cx:pt idx="501">0.081000000000000003</cx:pt>
          <cx:pt idx="502">0.084000000000000005</cx:pt>
          <cx:pt idx="503">0.161</cx:pt>
          <cx:pt idx="504">0.090999999999999998</cx:pt>
          <cx:pt idx="505">0.055</cx:pt>
          <cx:pt idx="506">0.055</cx:pt>
          <cx:pt idx="507">0.080000000000000002</cx:pt>
          <cx:pt idx="508">0.07400000000000001</cx:pt>
          <cx:pt idx="509">0.07400000000000001</cx:pt>
          <cx:pt idx="510">0.080000000000000002</cx:pt>
          <cx:pt idx="511">0.072999999999999995</cx:pt>
          <cx:pt idx="512">0.089999999999999997</cx:pt>
          <cx:pt idx="513">0.08900000000000001</cx:pt>
          <cx:pt idx="514">0.078</cx:pt>
          <cx:pt idx="515">0.115</cx:pt>
          <cx:pt idx="516">0.096999999999999989</cx:pt>
          <cx:pt idx="517">0.079000000000000001</cx:pt>
          <cx:pt idx="518">0.079000000000000001</cx:pt>
          <cx:pt idx="519">0.083000000000000004</cx:pt>
          <cx:pt idx="520">0.083000000000000004</cx:pt>
          <cx:pt idx="521">0.109</cx:pt>
          <cx:pt idx="522">0.074999999999999997</cx:pt>
          <cx:pt idx="523">0.079000000000000001</cx:pt>
          <cx:pt idx="524">0.074999999999999997</cx:pt>
          <cx:pt idx="525">0.080000000000000002</cx:pt>
          <cx:pt idx="526">0.096999999999999989</cx:pt>
          <cx:pt idx="527">0.096999999999999989</cx:pt>
          <cx:pt idx="528">0.08199999999999999</cx:pt>
          <cx:pt idx="529">0.08199999999999999</cx:pt>
          <cx:pt idx="530">0.091999999999999998</cx:pt>
          <cx:pt idx="531">0.081000000000000003</cx:pt>
          <cx:pt idx="532">0.11599999999999999</cx:pt>
          <cx:pt idx="533">0.10199999999999999</cx:pt>
          <cx:pt idx="534">0.078</cx:pt>
          <cx:pt idx="535">0.062</cx:pt>
          <cx:pt idx="536">0.065000000000000002</cx:pt>
          <cx:pt idx="537">0.095000000000000001</cx:pt>
          <cx:pt idx="538">0.07400000000000001</cx:pt>
          <cx:pt idx="539">0.088000000000000009</cx:pt>
          <cx:pt idx="540">0.08199999999999999</cx:pt>
          <cx:pt idx="541">0.08199999999999999</cx:pt>
          <cx:pt idx="542">0.41399999999999998</cx:pt>
          <cx:pt idx="543">0.072999999999999995</cx:pt>
          <cx:pt idx="544">0.10400000000000001</cx:pt>
          <cx:pt idx="545">0.085999999999999993</cx:pt>
          <cx:pt idx="546">0.098000000000000004</cx:pt>
          <cx:pt idx="547">0.098000000000000004</cx:pt>
          <cx:pt idx="548">0.080000000000000002</cx:pt>
          <cx:pt idx="549">0.080000000000000002</cx:pt>
          <cx:pt idx="550">0.07400000000000001</cx:pt>
          <cx:pt idx="551">0.086999999999999994</cx:pt>
          <cx:pt idx="552">0.096000000000000002</cx:pt>
          <cx:pt idx="553">0.096000000000000002</cx:pt>
          <cx:pt idx="554">0.048000000000000001</cx:pt>
          <cx:pt idx="555">0.089999999999999997</cx:pt>
          <cx:pt idx="556">0.066000000000000003</cx:pt>
          <cx:pt idx="557">0.095000000000000001</cx:pt>
          <cx:pt idx="558">0.044999999999999998</cx:pt>
          <cx:pt idx="559">0.10400000000000001</cx:pt>
          <cx:pt idx="560">0.066000000000000003</cx:pt>
          <cx:pt idx="561">0.11800000000000001</cx:pt>
          <cx:pt idx="562">0.11800000000000001</cx:pt>
          <cx:pt idx="563">0.11</cx:pt>
          <cx:pt idx="564">0.078</cx:pt>
          <cx:pt idx="565">0.078</cx:pt>
          <cx:pt idx="566">0.36899999999999999</cx:pt>
          <cx:pt idx="567">0.111</cx:pt>
          <cx:pt idx="568">0.040999999999999995</cx:pt>
          <cx:pt idx="569">0.068000000000000005</cx:pt>
          <cx:pt idx="570">0.070000000000000007</cx:pt>
          <cx:pt idx="571">0.080000000000000002</cx:pt>
          <cx:pt idx="572">0.079000000000000001</cx:pt>
          <cx:pt idx="573">0.080000000000000002</cx:pt>
          <cx:pt idx="574">0.16600000000000001</cx:pt>
          <cx:pt idx="575">0.16600000000000001</cx:pt>
          <cx:pt idx="576">0.111</cx:pt>
          <cx:pt idx="577">0.13600000000000001</cx:pt>
          <cx:pt idx="578">0.075999999999999998</cx:pt>
          <cx:pt idx="579">0.090999999999999998</cx:pt>
          <cx:pt idx="580">0.080000000000000002</cx:pt>
          <cx:pt idx="581">0.10400000000000001</cx:pt>
          <cx:pt idx="582">0.074999999999999997</cx:pt>
          <cx:pt idx="583">0.07400000000000001</cx:pt>
          <cx:pt idx="584">0.074999999999999997</cx:pt>
          <cx:pt idx="585">0.075999999999999998</cx:pt>
          <cx:pt idx="586">0.079000000000000001</cx:pt>
          <cx:pt idx="587">0.08199999999999999</cx:pt>
          <cx:pt idx="588">0.08199999999999999</cx:pt>
          <cx:pt idx="589">0.085999999999999993</cx:pt>
          <cx:pt idx="590">0.08199999999999999</cx:pt>
          <cx:pt idx="591">0.076999999999999999</cx:pt>
          <cx:pt idx="592">0.12300000000000001</cx:pt>
          <cx:pt idx="593">0.096000000000000002</cx:pt>
          <cx:pt idx="594">0.079000000000000001</cx:pt>
          <cx:pt idx="595">0.069000000000000006</cx:pt>
          <cx:pt idx="596">0.08199999999999999</cx:pt>
          <cx:pt idx="597">0.40299999999999997</cx:pt>
          <cx:pt idx="598">0.081000000000000003</cx:pt>
          <cx:pt idx="599">0.076999999999999999</cx:pt>
          <cx:pt idx="600">0.072999999999999995</cx:pt>
          <cx:pt idx="601">0.070999999999999994</cx:pt>
          <cx:pt idx="602">0.089999999999999997</cx:pt>
          <cx:pt idx="603">0.055999999999999994</cx:pt>
          <cx:pt idx="604">0.068000000000000005</cx:pt>
          <cx:pt idx="605">0.068000000000000005</cx:pt>
          <cx:pt idx="606">0.10000000000000001</cx:pt>
          <cx:pt idx="607">0.093000000000000013</cx:pt>
          <cx:pt idx="608">0.093000000000000013</cx:pt>
          <cx:pt idx="609">0.081000000000000003</cx:pt>
          <cx:pt idx="610">0.086999999999999994</cx:pt>
          <cx:pt idx="611">0.072999999999999995</cx:pt>
          <cx:pt idx="612">0.088000000000000009</cx:pt>
          <cx:pt idx="613">0.088000000000000009</cx:pt>
          <cx:pt idx="614">0.070999999999999994</cx:pt>
          <cx:pt idx="615">0.072999999999999995</cx:pt>
          <cx:pt idx="616">0.083000000000000004</cx:pt>
          <cx:pt idx="617">0.094</cx:pt>
          <cx:pt idx="618">0.057999999999999996</cx:pt>
          <cx:pt idx="619">0.072999999999999995</cx:pt>
          <cx:pt idx="620">0.107</cx:pt>
          <cx:pt idx="621">0.079000000000000001</cx:pt>
          <cx:pt idx="622">0.16600000000000001</cx:pt>
          <cx:pt idx="623">0.057000000000000002</cx:pt>
          <cx:pt idx="624">0.057000000000000002</cx:pt>
          <cx:pt idx="625">0.057000000000000002</cx:pt>
          <cx:pt idx="626">0.076999999999999999</cx:pt>
          <cx:pt idx="627">0.055999999999999994</cx:pt>
          <cx:pt idx="628">0.078</cx:pt>
          <cx:pt idx="629">0.078</cx:pt>
          <cx:pt idx="630">0.081000000000000003</cx:pt>
          <cx:pt idx="631">0.069000000000000006</cx:pt>
          <cx:pt idx="632">0.085999999999999993</cx:pt>
          <cx:pt idx="633">0.085999999999999993</cx:pt>
          <cx:pt idx="634">0.076999999999999999</cx:pt>
          <cx:pt idx="635">0.085999999999999993</cx:pt>
          <cx:pt idx="636">0.084000000000000005</cx:pt>
          <cx:pt idx="637">0.16800000000000001</cx:pt>
          <cx:pt idx="638">0.11199999999999999</cx:pt>
          <cx:pt idx="639">0.093000000000000013</cx:pt>
          <cx:pt idx="640">0.115</cx:pt>
          <cx:pt idx="641">0.094</cx:pt>
          <cx:pt idx="642">0.41499999999999998</cx:pt>
          <cx:pt idx="643">0.41499999999999998</cx:pt>
          <cx:pt idx="644">0.11</cx:pt>
          <cx:pt idx="645">0.083000000000000004</cx:pt>
          <cx:pt idx="646">0.085999999999999993</cx:pt>
          <cx:pt idx="647">0.07400000000000001</cx:pt>
          <cx:pt idx="648">0.080000000000000002</cx:pt>
          <cx:pt idx="649">0.080000000000000002</cx:pt>
          <cx:pt idx="650">0.107</cx:pt>
          <cx:pt idx="651">0.075999999999999998</cx:pt>
          <cx:pt idx="652">0.10000000000000001</cx:pt>
          <cx:pt idx="653">0.10000000000000001</cx:pt>
          <cx:pt idx="654">0.083000000000000004</cx:pt>
          <cx:pt idx="655">0.080000000000000002</cx:pt>
          <cx:pt idx="656">0.094</cx:pt>
          <cx:pt idx="657">0.070000000000000007</cx:pt>
          <cx:pt idx="658">0.078</cx:pt>
          <cx:pt idx="659">0.070000000000000007</cx:pt>
          <cx:pt idx="660">0.089999999999999997</cx:pt>
          <cx:pt idx="661">0.080000000000000002</cx:pt>
          <cx:pt idx="662">0.080000000000000002</cx:pt>
          <cx:pt idx="663">0.080000000000000002</cx:pt>
          <cx:pt idx="664">0.10400000000000001</cx:pt>
          <cx:pt idx="665">0.076999999999999999</cx:pt>
          <cx:pt idx="666">0.065000000000000002</cx:pt>
          <cx:pt idx="667">0.076999999999999999</cx:pt>
          <cx:pt idx="668">0.076999999999999999</cx:pt>
          <cx:pt idx="669">0.076999999999999999</cx:pt>
          <cx:pt idx="670">0.076999999999999999</cx:pt>
          <cx:pt idx="671">0.079000000000000001</cx:pt>
          <cx:pt idx="672">0.078</cx:pt>
          <cx:pt idx="673">0.072000000000000008</cx:pt>
          <cx:pt idx="674">0.049000000000000002</cx:pt>
          <cx:pt idx="675">0.066000000000000003</cx:pt>
          <cx:pt idx="676">0.16899999999999998</cx:pt>
          <cx:pt idx="677">0.070000000000000007</cx:pt>
          <cx:pt idx="678">0.052000000000000005</cx:pt>
          <cx:pt idx="679">0.078</cx:pt>
          <cx:pt idx="680">0.057999999999999996</cx:pt>
          <cx:pt idx="681">0.078</cx:pt>
          <cx:pt idx="682">0.080000000000000002</cx:pt>
          <cx:pt idx="683">0.080000000000000002</cx:pt>
          <cx:pt idx="684">0.07400000000000001</cx:pt>
          <cx:pt idx="685">0.07400000000000001</cx:pt>
          <cx:pt idx="686">0.067000000000000004</cx:pt>
          <cx:pt idx="687">0.063</cx:pt>
          <cx:pt idx="688">0.063</cx:pt>
          <cx:pt idx="689">0.084000000000000005</cx:pt>
          <cx:pt idx="690">0.067000000000000004</cx:pt>
          <cx:pt idx="691">0.070999999999999994</cx:pt>
          <cx:pt idx="692">0.20499999999999999</cx:pt>
          <cx:pt idx="693">0.20499999999999999</cx:pt>
          <cx:pt idx="694">0.10400000000000001</cx:pt>
          <cx:pt idx="695">0.10400000000000001</cx:pt>
          <cx:pt idx="696">0.042000000000000003</cx:pt>
          <cx:pt idx="697">0.07400000000000001</cx:pt>
          <cx:pt idx="698">0.070000000000000007</cx:pt>
          <cx:pt idx="699">0.066000000000000003</cx:pt>
          <cx:pt idx="700">0.049000000000000002</cx:pt>
          <cx:pt idx="701">0.049000000000000002</cx:pt>
          <cx:pt idx="702">0.050000000000000003</cx:pt>
          <cx:pt idx="703">0.08900000000000001</cx:pt>
          <cx:pt idx="704">0.08900000000000001</cx:pt>
          <cx:pt idx="705">0.075999999999999998</cx:pt>
          <cx:pt idx="706">0.083000000000000004</cx:pt>
          <cx:pt idx="707">0.078</cx:pt>
          <cx:pt idx="708">0.062</cx:pt>
          <cx:pt idx="709">0.068000000000000005</cx:pt>
          <cx:pt idx="710">0.070999999999999994</cx:pt>
          <cx:pt idx="711">0.114</cx:pt>
          <cx:pt idx="712">0.106</cx:pt>
          <cx:pt idx="713">0.070999999999999994</cx:pt>
          <cx:pt idx="714">0.075999999999999998</cx:pt>
          <cx:pt idx="715">0.064000000000000001</cx:pt>
          <cx:pt idx="716">0.081000000000000003</cx:pt>
          <cx:pt idx="717">0.07400000000000001</cx:pt>
          <cx:pt idx="718">0.081000000000000003</cx:pt>
          <cx:pt idx="719">0.065000000000000002</cx:pt>
          <cx:pt idx="720">0.072000000000000008</cx:pt>
          <cx:pt idx="721">0.048000000000000001</cx:pt>
          <cx:pt idx="722">0.099000000000000005</cx:pt>
          <cx:pt idx="723">0.086999999999999994</cx:pt>
          <cx:pt idx="724">0.083000000000000004</cx:pt>
          <cx:pt idx="725">0.080000000000000002</cx:pt>
          <cx:pt idx="726">0.066000000000000003</cx:pt>
          <cx:pt idx="727">0.23499999999999999</cx:pt>
          <cx:pt idx="728">0.080000000000000002</cx:pt>
          <cx:pt idx="729">0.080000000000000002</cx:pt>
          <cx:pt idx="730">0.080000000000000002</cx:pt>
          <cx:pt idx="731">0.075999999999999998</cx:pt>
          <cx:pt idx="732">0.075999999999999998</cx:pt>
          <cx:pt idx="733">0.075999999999999998</cx:pt>
          <cx:pt idx="734">0.075999999999999998</cx:pt>
          <cx:pt idx="735">0.076999999999999999</cx:pt>
          <cx:pt idx="736">0.069000000000000006</cx:pt>
          <cx:pt idx="737">0.052999999999999999</cx:pt>
          <cx:pt idx="738">0.052999999999999999</cx:pt>
          <cx:pt idx="739">0.052999999999999999</cx:pt>
          <cx:pt idx="740">0.07400000000000001</cx:pt>
          <cx:pt idx="741">0.072999999999999995</cx:pt>
          <cx:pt idx="742">0.089999999999999997</cx:pt>
          <cx:pt idx="743">0.074999999999999997</cx:pt>
          <cx:pt idx="744">0.074999999999999997</cx:pt>
          <cx:pt idx="745">0.34100000000000003</cx:pt>
          <cx:pt idx="746">0.076999999999999999</cx:pt>
          <cx:pt idx="747">0.085000000000000006</cx:pt>
          <cx:pt idx="748">0.08199999999999999</cx:pt>
          <cx:pt idx="749">0.105</cx:pt>
          <cx:pt idx="750">0.072999999999999995</cx:pt>
          <cx:pt idx="751">0.085999999999999993</cx:pt>
          <cx:pt idx="752">0.085999999999999993</cx:pt>
          <cx:pt idx="753">0.33200000000000002</cx:pt>
          <cx:pt idx="754">0.069000000000000006</cx:pt>
          <cx:pt idx="755">0.068000000000000005</cx:pt>
          <cx:pt idx="756">0.11</cx:pt>
          <cx:pt idx="757">0.07400000000000001</cx:pt>
          <cx:pt idx="758">0.07400000000000001</cx:pt>
          <cx:pt idx="759">0.075999999999999998</cx:pt>
          <cx:pt idx="760">0.10400000000000001</cx:pt>
          <cx:pt idx="761">0.069000000000000006</cx:pt>
          <cx:pt idx="762">0.11</cx:pt>
          <cx:pt idx="763">0.11</cx:pt>
          <cx:pt idx="764">0.057999999999999996</cx:pt>
          <cx:pt idx="765">0.080000000000000002</cx:pt>
          <cx:pt idx="766">0.084000000000000005</cx:pt>
          <cx:pt idx="767">0.074999999999999997</cx:pt>
          <cx:pt idx="768">0.080000000000000002</cx:pt>
          <cx:pt idx="769">0.090999999999999998</cx:pt>
          <cx:pt idx="770">0.080000000000000002</cx:pt>
          <cx:pt idx="771">0.089999999999999997</cx:pt>
          <cx:pt idx="772">0.076999999999999999</cx:pt>
          <cx:pt idx="773">0.08199999999999999</cx:pt>
          <cx:pt idx="774">0.11900000000000001</cx:pt>
          <cx:pt idx="775">0.096999999999999989</cx:pt>
          <cx:pt idx="776">0.11900000000000001</cx:pt>
          <cx:pt idx="777">0.059999999999999998</cx:pt>
          <cx:pt idx="778">0.084000000000000005</cx:pt>
          <cx:pt idx="779">0.050000000000000003</cx:pt>
          <cx:pt idx="780">0.050000000000000003</cx:pt>
          <cx:pt idx="781">0.07400000000000001</cx:pt>
          <cx:pt idx="782">0.08900000000000001</cx:pt>
          <cx:pt idx="783">0.076999999999999999</cx:pt>
          <cx:pt idx="784">0.079000000000000001</cx:pt>
          <cx:pt idx="785">0.075999999999999998</cx:pt>
          <cx:pt idx="786">0.08900000000000001</cx:pt>
          <cx:pt idx="787">0.072999999999999995</cx:pt>
          <cx:pt idx="788">0.072999999999999995</cx:pt>
          <cx:pt idx="789">0.068000000000000005</cx:pt>
          <cx:pt idx="790">0.086999999999999994</cx:pt>
          <cx:pt idx="791">0.079000000000000001</cx:pt>
          <cx:pt idx="792">0.07400000000000001</cx:pt>
          <cx:pt idx="793">0.067000000000000004</cx:pt>
          <cx:pt idx="794">0.08900000000000001</cx:pt>
          <cx:pt idx="795">0.039</cx:pt>
          <cx:pt idx="796">0.083000000000000004</cx:pt>
          <cx:pt idx="797">0.059000000000000004</cx:pt>
          <cx:pt idx="798">0.091999999999999998</cx:pt>
          <cx:pt idx="799">0.08199999999999999</cx:pt>
          <cx:pt idx="800">0.083000000000000004</cx:pt>
          <cx:pt idx="801">0.072999999999999995</cx:pt>
          <cx:pt idx="802">0.33700000000000002</cx:pt>
          <cx:pt idx="803">0.072999999999999995</cx:pt>
          <cx:pt idx="804">0.078</cx:pt>
          <cx:pt idx="805">0.089999999999999997</cx:pt>
          <cx:pt idx="806">0.065000000000000002</cx:pt>
          <cx:pt idx="807">0.096999999999999989</cx:pt>
          <cx:pt idx="808">0.096999999999999989</cx:pt>
          <cx:pt idx="809">0.096999999999999989</cx:pt>
          <cx:pt idx="810">0.096999999999999989</cx:pt>
          <cx:pt idx="811">0.065000000000000002</cx:pt>
          <cx:pt idx="812">0.093000000000000013</cx:pt>
          <cx:pt idx="813">0.10199999999999999</cx:pt>
          <cx:pt idx="814">0.084000000000000005</cx:pt>
          <cx:pt idx="815">0.07400000000000001</cx:pt>
          <cx:pt idx="816">0.084000000000000005</cx:pt>
          <cx:pt idx="817">0.063</cx:pt>
          <cx:pt idx="818">0.07400000000000001</cx:pt>
          <cx:pt idx="819">0.07400000000000001</cx:pt>
          <cx:pt idx="820">0.076999999999999999</cx:pt>
          <cx:pt idx="821">0.10400000000000001</cx:pt>
          <cx:pt idx="822">0.086999999999999994</cx:pt>
          <cx:pt idx="823">0.10400000000000001</cx:pt>
          <cx:pt idx="824">0.086999999999999994</cx:pt>
          <cx:pt idx="825">0.076999999999999999</cx:pt>
          <cx:pt idx="826">0.10400000000000001</cx:pt>
          <cx:pt idx="827">0.070999999999999994</cx:pt>
          <cx:pt idx="828">0.072999999999999995</cx:pt>
          <cx:pt idx="829">0.091999999999999998</cx:pt>
          <cx:pt idx="830">0.090999999999999998</cx:pt>
          <cx:pt idx="831">0.098000000000000004</cx:pt>
          <cx:pt idx="832">0.094</cx:pt>
          <cx:pt idx="833">0.085999999999999993</cx:pt>
          <cx:pt idx="834">0.068000000000000005</cx:pt>
          <cx:pt idx="835">0.063</cx:pt>
          <cx:pt idx="836">0.21299999999999999</cx:pt>
          <cx:pt idx="837">0.214</cx:pt>
          <cx:pt idx="838">0.062</cx:pt>
          <cx:pt idx="839">0.063</cx:pt>
          <cx:pt idx="840">0.072000000000000008</cx:pt>
          <cx:pt idx="841">0.093000000000000013</cx:pt>
          <cx:pt idx="842">0.096000000000000002</cx:pt>
          <cx:pt idx="843">0.08199999999999999</cx:pt>
          <cx:pt idx="844">0.08199999999999999</cx:pt>
          <cx:pt idx="845">0.089999999999999997</cx:pt>
          <cx:pt idx="846">0.070999999999999994</cx:pt>
          <cx:pt idx="847">0.070999999999999994</cx:pt>
          <cx:pt idx="848">0.08199999999999999</cx:pt>
          <cx:pt idx="849">0.122</cx:pt>
          <cx:pt idx="850">0.122</cx:pt>
          <cx:pt idx="851">0.066000000000000003</cx:pt>
          <cx:pt idx="852">0.052000000000000005</cx:pt>
          <cx:pt idx="853">0.10300000000000001</cx:pt>
          <cx:pt idx="854">0.066000000000000003</cx:pt>
          <cx:pt idx="855">0.065000000000000002</cx:pt>
          <cx:pt idx="856">0.11800000000000001</cx:pt>
          <cx:pt idx="857">0.11800000000000001</cx:pt>
          <cx:pt idx="858">0.08199999999999999</cx:pt>
          <cx:pt idx="859">0.093000000000000013</cx:pt>
          <cx:pt idx="860">0.08900000000000001</cx:pt>
          <cx:pt idx="861">0.093000000000000013</cx:pt>
          <cx:pt idx="862">0.107</cx:pt>
          <cx:pt idx="863">0.096000000000000002</cx:pt>
          <cx:pt idx="864">0.066000000000000003</cx:pt>
          <cx:pt idx="865">0.078</cx:pt>
          <cx:pt idx="866">0.088000000000000009</cx:pt>
          <cx:pt idx="867">0.085999999999999993</cx:pt>
          <cx:pt idx="868">0.107</cx:pt>
          <cx:pt idx="869">0.055999999999999994</cx:pt>
          <cx:pt idx="870">0.067000000000000004</cx:pt>
          <cx:pt idx="871">0.08900000000000001</cx:pt>
          <cx:pt idx="872">0.078</cx:pt>
          <cx:pt idx="873">0.088000000000000009</cx:pt>
          <cx:pt idx="874">0.094</cx:pt>
          <cx:pt idx="875">0.080000000000000002</cx:pt>
          <cx:pt idx="876">0.085000000000000006</cx:pt>
          <cx:pt idx="877">0.080000000000000002</cx:pt>
          <cx:pt idx="878">0.080000000000000002</cx:pt>
          <cx:pt idx="879">0.089999999999999997</cx:pt>
          <cx:pt idx="880">0.088000000000000009</cx:pt>
          <cx:pt idx="881">0.079000000000000001</cx:pt>
          <cx:pt idx="882">0.088000000000000009</cx:pt>
          <cx:pt idx="883">0.085000000000000006</cx:pt>
          <cx:pt idx="884">0.086999999999999994</cx:pt>
          <cx:pt idx="885">0.086999999999999994</cx:pt>
          <cx:pt idx="886">0.059000000000000004</cx:pt>
          <cx:pt idx="887">0.085000000000000006</cx:pt>
          <cx:pt idx="888">0.085000000000000006</cx:pt>
          <cx:pt idx="889">0.059000000000000004</cx:pt>
          <cx:pt idx="890">0.063</cx:pt>
          <cx:pt idx="891">0.17399999999999999</cx:pt>
          <cx:pt idx="892">0.080000000000000002</cx:pt>
          <cx:pt idx="893">0.111</cx:pt>
          <cx:pt idx="894">0.121</cx:pt>
          <cx:pt idx="895">0.044999999999999998</cx:pt>
          <cx:pt idx="896">0.076999999999999999</cx:pt>
          <cx:pt idx="897">0.088000000000000009</cx:pt>
          <cx:pt idx="898">0.078</cx:pt>
          <cx:pt idx="899">0.075999999999999998</cx:pt>
          <cx:pt idx="900">0.059999999999999998</cx:pt>
          <cx:pt idx="901">0.066000000000000003</cx:pt>
          <cx:pt idx="902">0.075999999999999998</cx:pt>
          <cx:pt idx="903">0.068000000000000005</cx:pt>
          <cx:pt idx="904">0.079000000000000001</cx:pt>
          <cx:pt idx="905">0.10000000000000001</cx:pt>
          <cx:pt idx="906">0.095000000000000001</cx:pt>
          <cx:pt idx="907">0.095000000000000001</cx:pt>
          <cx:pt idx="908">0.41299999999999998</cx:pt>
          <cx:pt idx="909">0.084000000000000005</cx:pt>
          <cx:pt idx="910">0.083000000000000004</cx:pt>
          <cx:pt idx="911">0.084000000000000005</cx:pt>
          <cx:pt idx="912">0.069000000000000006</cx:pt>
          <cx:pt idx="913">0.065000000000000002</cx:pt>
          <cx:pt idx="914">0.089999999999999997</cx:pt>
          <cx:pt idx="915">0.081000000000000003</cx:pt>
          <cx:pt idx="916">0.083000000000000004</cx:pt>
          <cx:pt idx="917">0.080000000000000002</cx:pt>
          <cx:pt idx="918">0.074999999999999997</cx:pt>
          <cx:pt idx="919">0.076999999999999999</cx:pt>
          <cx:pt idx="920">0.114</cx:pt>
          <cx:pt idx="921">0.052999999999999999</cx:pt>
          <cx:pt idx="922">0.072999999999999995</cx:pt>
          <cx:pt idx="923">0.078</cx:pt>
          <cx:pt idx="924">0.085999999999999993</cx:pt>
          <cx:pt idx="925">0.050999999999999997</cx:pt>
          <cx:pt idx="926">0.081000000000000003</cx:pt>
          <cx:pt idx="927">0.085999999999999993</cx:pt>
          <cx:pt idx="928">0.081000000000000003</cx:pt>
          <cx:pt idx="929">0.084000000000000005</cx:pt>
          <cx:pt idx="930">0.089999999999999997</cx:pt>
          <cx:pt idx="931">0.089999999999999997</cx:pt>
          <cx:pt idx="932">0.125</cx:pt>
          <cx:pt idx="933">0.10000000000000001</cx:pt>
          <cx:pt idx="934">0.088000000000000009</cx:pt>
          <cx:pt idx="935">0.088000000000000009</cx:pt>
          <cx:pt idx="936">0.096999999999999989</cx:pt>
          <cx:pt idx="937">0.084000000000000005</cx:pt>
          <cx:pt idx="938">0.078</cx:pt>
          <cx:pt idx="939">0.072000000000000008</cx:pt>
          <cx:pt idx="940">0.10199999999999999</cx:pt>
          <cx:pt idx="941">0.078</cx:pt>
          <cx:pt idx="942">0.084000000000000005</cx:pt>
          <cx:pt idx="943">0.064000000000000001</cx:pt>
          <cx:pt idx="944">0.085000000000000006</cx:pt>
          <cx:pt idx="945">0.074999999999999997</cx:pt>
          <cx:pt idx="946">0.078</cx:pt>
          <cx:pt idx="947">0.067000000000000004</cx:pt>
          <cx:pt idx="948">0.079000000000000001</cx:pt>
          <cx:pt idx="949">0.17100000000000001</cx:pt>
          <cx:pt idx="950">0.07400000000000001</cx:pt>
          <cx:pt idx="951">0.091999999999999998</cx:pt>
          <cx:pt idx="952">0.091999999999999998</cx:pt>
          <cx:pt idx="953">0.11800000000000001</cx:pt>
          <cx:pt idx="954">0.11800000000000001</cx:pt>
          <cx:pt idx="955">0.085000000000000006</cx:pt>
          <cx:pt idx="956">0.091999999999999998</cx:pt>
          <cx:pt idx="957">0.085000000000000006</cx:pt>
          <cx:pt idx="958">0.22600000000000001</cx:pt>
          <cx:pt idx="959">0.22600000000000001</cx:pt>
          <cx:pt idx="960">0.25</cx:pt>
          <cx:pt idx="961">0.095000000000000001</cx:pt>
          <cx:pt idx="962">0.070000000000000007</cx:pt>
          <cx:pt idx="963">0.095000000000000001</cx:pt>
          <cx:pt idx="964">0.078</cx:pt>
          <cx:pt idx="965">0.079000000000000001</cx:pt>
          <cx:pt idx="966">0.063</cx:pt>
          <cx:pt idx="967">0.090999999999999998</cx:pt>
          <cx:pt idx="968">0.070000000000000007</cx:pt>
          <cx:pt idx="969">0.059000000000000004</cx:pt>
          <cx:pt idx="970">0.070999999999999994</cx:pt>
          <cx:pt idx="971">0.078</cx:pt>
          <cx:pt idx="972">0.08199999999999999</cx:pt>
          <cx:pt idx="973">0.070999999999999994</cx:pt>
          <cx:pt idx="974">0.070999999999999994</cx:pt>
          <cx:pt idx="975">0.096000000000000002</cx:pt>
          <cx:pt idx="976">0.085000000000000006</cx:pt>
          <cx:pt idx="977">0.091999999999999998</cx:pt>
          <cx:pt idx="978">0.11</cx:pt>
          <cx:pt idx="979">0.074999999999999997</cx:pt>
          <cx:pt idx="980">0.076999999999999999</cx:pt>
          <cx:pt idx="981">0.14800000000000002</cx:pt>
          <cx:pt idx="982">0.079000000000000001</cx:pt>
          <cx:pt idx="983">0.076999999999999999</cx:pt>
          <cx:pt idx="984">0.096999999999999989</cx:pt>
          <cx:pt idx="985">0.096999999999999989</cx:pt>
          <cx:pt idx="986">0.086999999999999994</cx:pt>
          <cx:pt idx="987">0.067000000000000004</cx:pt>
          <cx:pt idx="988">0.068000000000000005</cx:pt>
          <cx:pt idx="989">0.079000000000000001</cx:pt>
          <cx:pt idx="990">0.07400000000000001</cx:pt>
          <cx:pt idx="991">0.07400000000000001</cx:pt>
          <cx:pt idx="992">0.075999999999999998</cx:pt>
          <cx:pt idx="993">0.050000000000000003</cx:pt>
          <cx:pt idx="994">0.222</cx:pt>
          <cx:pt idx="995">0.08199999999999999</cx:pt>
          <cx:pt idx="996">0.08199999999999999</cx:pt>
          <cx:pt idx="997">0.084000000000000005</cx:pt>
          <cx:pt idx="998">0.084000000000000005</cx:pt>
          <cx:pt idx="999">0.094</cx:pt>
          <cx:pt idx="1000">0.034000000000000002</cx:pt>
          <cx:pt idx="1001">0.066000000000000003</cx:pt>
          <cx:pt idx="1002">0.066000000000000003</cx:pt>
          <cx:pt idx="1003">0.070999999999999994</cx:pt>
          <cx:pt idx="1004">0.075999999999999998</cx:pt>
          <cx:pt idx="1005">0.066000000000000003</cx:pt>
          <cx:pt idx="1006">0.067000000000000004</cx:pt>
          <cx:pt idx="1007">0.068000000000000005</cx:pt>
          <cx:pt idx="1008">0.062</cx:pt>
          <cx:pt idx="1009">0.069000000000000006</cx:pt>
          <cx:pt idx="1010">0.084000000000000005</cx:pt>
          <cx:pt idx="1011">0.070999999999999994</cx:pt>
          <cx:pt idx="1012">0.093000000000000013</cx:pt>
          <cx:pt idx="1013">0.074999999999999997</cx:pt>
          <cx:pt idx="1014">0.070000000000000007</cx:pt>
          <cx:pt idx="1015">0.080000000000000002</cx:pt>
          <cx:pt idx="1016">0.070999999999999994</cx:pt>
          <cx:pt idx="1017">0.070000000000000007</cx:pt>
          <cx:pt idx="1018">0.41499999999999998</cx:pt>
          <cx:pt idx="1019">0.057999999999999996</cx:pt>
          <cx:pt idx="1020">0.057000000000000002</cx:pt>
          <cx:pt idx="1021">0.069000000000000006</cx:pt>
          <cx:pt idx="1022">0.093000000000000013</cx:pt>
          <cx:pt idx="1023">0.090999999999999998</cx:pt>
          <cx:pt idx="1024">0.08199999999999999</cx:pt>
          <cx:pt idx="1025">0.08199999999999999</cx:pt>
          <cx:pt idx="1026">0.157</cx:pt>
          <cx:pt idx="1027">0.157</cx:pt>
          <cx:pt idx="1028">0.24299999999999999</cx:pt>
          <cx:pt idx="1029">0.24100000000000002</cx:pt>
          <cx:pt idx="1030">0.19</cx:pt>
          <cx:pt idx="1031">0.079000000000000001</cx:pt>
          <cx:pt idx="1032">0.079000000000000001</cx:pt>
          <cx:pt idx="1033">0.08199999999999999</cx:pt>
          <cx:pt idx="1034">0.081000000000000003</cx:pt>
          <cx:pt idx="1035">0.065000000000000002</cx:pt>
          <cx:pt idx="1036">0.08199999999999999</cx:pt>
          <cx:pt idx="1037">0.08199999999999999</cx:pt>
          <cx:pt idx="1038">0.114</cx:pt>
          <cx:pt idx="1039">0.084000000000000005</cx:pt>
          <cx:pt idx="1040">0.070000000000000007</cx:pt>
          <cx:pt idx="1041">0.072000000000000008</cx:pt>
          <cx:pt idx="1042">0.10300000000000001</cx:pt>
          <cx:pt idx="1043">0.081000000000000003</cx:pt>
          <cx:pt idx="1044">0.084000000000000005</cx:pt>
          <cx:pt idx="1045">0.070999999999999994</cx:pt>
          <cx:pt idx="1046">0.070999999999999994</cx:pt>
          <cx:pt idx="1047">0.11900000000000001</cx:pt>
          <cx:pt idx="1048">0.062</cx:pt>
          <cx:pt idx="1049">0.078</cx:pt>
          <cx:pt idx="1050">0.080000000000000002</cx:pt>
          <cx:pt idx="1051">0.080000000000000002</cx:pt>
          <cx:pt idx="1052">0.080000000000000002</cx:pt>
          <cx:pt idx="1053">0.07400000000000001</cx:pt>
          <cx:pt idx="1054">0.039</cx:pt>
          <cx:pt idx="1055">0.070999999999999994</cx:pt>
          <cx:pt idx="1056">0.072000000000000008</cx:pt>
          <cx:pt idx="1057">0.07400000000000001</cx:pt>
          <cx:pt idx="1058">0.080000000000000002</cx:pt>
          <cx:pt idx="1059">0.064000000000000001</cx:pt>
          <cx:pt idx="1060">0.064000000000000001</cx:pt>
          <cx:pt idx="1061">0.094</cx:pt>
          <cx:pt idx="1062">0.068000000000000005</cx:pt>
          <cx:pt idx="1063">0.19399999999999998</cx:pt>
          <cx:pt idx="1064">0.094</cx:pt>
          <cx:pt idx="1065">0.083000000000000004</cx:pt>
          <cx:pt idx="1066">0.072000000000000008</cx:pt>
          <cx:pt idx="1067">0.08199999999999999</cx:pt>
          <cx:pt idx="1068">0.080000000000000002</cx:pt>
          <cx:pt idx="1069">0.080000000000000002</cx:pt>
          <cx:pt idx="1070">0.080000000000000002</cx:pt>
          <cx:pt idx="1071">0.079000000000000001</cx:pt>
          <cx:pt idx="1072">0.078</cx:pt>
          <cx:pt idx="1073">0.059000000000000004</cx:pt>
          <cx:pt idx="1074">0.13200000000000001</cx:pt>
          <cx:pt idx="1075">0.114</cx:pt>
          <cx:pt idx="1076">0.065000000000000002</cx:pt>
          <cx:pt idx="1077">0.059000000000000004</cx:pt>
          <cx:pt idx="1078">0.079000000000000001</cx:pt>
          <cx:pt idx="1079">0.084000000000000005</cx:pt>
          <cx:pt idx="1080">0.081000000000000003</cx:pt>
          <cx:pt idx="1081">0.072000000000000008</cx:pt>
          <cx:pt idx="1082">0.081000000000000003</cx:pt>
          <cx:pt idx="1083">0.072000000000000008</cx:pt>
          <cx:pt idx="1084">0.084000000000000005</cx:pt>
          <cx:pt idx="1085">0.060999999999999999</cx:pt>
          <cx:pt idx="1086">0.078</cx:pt>
          <cx:pt idx="1087">0.059999999999999998</cx:pt>
          <cx:pt idx="1088">0.059999999999999998</cx:pt>
          <cx:pt idx="1089">0.08199999999999999</cx:pt>
          <cx:pt idx="1090">0.111</cx:pt>
          <cx:pt idx="1091">0.088000000000000009</cx:pt>
          <cx:pt idx="1092">0.057999999999999996</cx:pt>
          <cx:pt idx="1093">0.10000000000000001</cx:pt>
          <cx:pt idx="1094">0.057999999999999996</cx:pt>
          <cx:pt idx="1095">0.065000000000000002</cx:pt>
          <cx:pt idx="1096">0.068000000000000005</cx:pt>
          <cx:pt idx="1097">0.066000000000000003</cx:pt>
          <cx:pt idx="1098">0.066000000000000003</cx:pt>
          <cx:pt idx="1099">0.065000000000000002</cx:pt>
          <cx:pt idx="1100">0.070000000000000007</cx:pt>
          <cx:pt idx="1101">0.065000000000000002</cx:pt>
          <cx:pt idx="1102">0.064000000000000001</cx:pt>
          <cx:pt idx="1103">0.072999999999999995</cx:pt>
          <cx:pt idx="1104">0.075999999999999998</cx:pt>
          <cx:pt idx="1105">0.079000000000000001</cx:pt>
          <cx:pt idx="1106">0.050000000000000003</cx:pt>
          <cx:pt idx="1107">0.055</cx:pt>
          <cx:pt idx="1108">0.088000000000000009</cx:pt>
          <cx:pt idx="1109">0.091999999999999998</cx:pt>
          <cx:pt idx="1110">0.12</cx:pt>
          <cx:pt idx="1111">0.074999999999999997</cx:pt>
          <cx:pt idx="1112">0.049000000000000002</cx:pt>
          <cx:pt idx="1113">0.049000000000000002</cx:pt>
          <cx:pt idx="1114">0.12300000000000001</cx:pt>
          <cx:pt idx="1115">0.12300000000000001</cx:pt>
          <cx:pt idx="1116">0.098000000000000004</cx:pt>
          <cx:pt idx="1117">0.095000000000000001</cx:pt>
          <cx:pt idx="1118">0.066000000000000003</cx:pt>
          <cx:pt idx="1119">0.074999999999999997</cx:pt>
          <cx:pt idx="1120">0.08900000000000001</cx:pt>
          <cx:pt idx="1121">0.076999999999999999</cx:pt>
          <cx:pt idx="1122">0.088000000000000009</cx:pt>
          <cx:pt idx="1123">0.079000000000000001</cx:pt>
          <cx:pt idx="1124">0.088000000000000009</cx:pt>
          <cx:pt idx="1125">0.045999999999999999</cx:pt>
          <cx:pt idx="1126">0.070000000000000007</cx:pt>
          <cx:pt idx="1127">0.075999999999999998</cx:pt>
          <cx:pt idx="1128">0.081000000000000003</cx:pt>
          <cx:pt idx="1129">0.084000000000000005</cx:pt>
          <cx:pt idx="1130">0.095000000000000001</cx:pt>
          <cx:pt idx="1131">0.095000000000000001</cx:pt>
          <cx:pt idx="1132">0.07400000000000001</cx:pt>
          <cx:pt idx="1133">0.098000000000000004</cx:pt>
          <cx:pt idx="1134">0.074999999999999997</cx:pt>
          <cx:pt idx="1135">0.067000000000000004</cx:pt>
          <cx:pt idx="1136">0.083000000000000004</cx:pt>
          <cx:pt idx="1137">0.083000000000000004</cx:pt>
          <cx:pt idx="1138">0.088000000000000009</cx:pt>
          <cx:pt idx="1139">0.072999999999999995</cx:pt>
          <cx:pt idx="1140">0.047</cx:pt>
          <cx:pt idx="1141">0.072999999999999995</cx:pt>
          <cx:pt idx="1142">0.072000000000000008</cx:pt>
          <cx:pt idx="1143">0.072999999999999995</cx:pt>
          <cx:pt idx="1144">0.057000000000000002</cx:pt>
          <cx:pt idx="1145">0.085999999999999993</cx:pt>
          <cx:pt idx="1146">0.081000000000000003</cx:pt>
          <cx:pt idx="1147">0.11699999999999999</cx:pt>
          <cx:pt idx="1148">0.11699999999999999</cx:pt>
          <cx:pt idx="1149">0.072000000000000008</cx:pt>
          <cx:pt idx="1150">0.070999999999999994</cx:pt>
          <cx:pt idx="1151">0.078</cx:pt>
          <cx:pt idx="1152">0.070999999999999994</cx:pt>
          <cx:pt idx="1153">0.072999999999999995</cx:pt>
          <cx:pt idx="1154">0.069000000000000006</cx:pt>
          <cx:pt idx="1155">0.17100000000000001</cx:pt>
          <cx:pt idx="1156">0.070000000000000007</cx:pt>
          <cx:pt idx="1157">0.055999999999999994</cx:pt>
          <cx:pt idx="1158">0.07400000000000001</cx:pt>
          <cx:pt idx="1159">0.045999999999999999</cx:pt>
          <cx:pt idx="1160">0.090999999999999998</cx:pt>
          <cx:pt idx="1161">0.090999999999999998</cx:pt>
          <cx:pt idx="1162">0.090999999999999998</cx:pt>
          <cx:pt idx="1163">0.065000000000000002</cx:pt>
          <cx:pt idx="1164">0.062</cx:pt>
          <cx:pt idx="1165">0.055</cx:pt>
          <cx:pt idx="1166">0.081000000000000003</cx:pt>
          <cx:pt idx="1167">0.063</cx:pt>
          <cx:pt idx="1168">0.072000000000000008</cx:pt>
          <cx:pt idx="1169">0.091999999999999998</cx:pt>
          <cx:pt idx="1170">0.057999999999999996</cx:pt>
          <cx:pt idx="1171">0.067000000000000004</cx:pt>
          <cx:pt idx="1172">0.080000000000000002</cx:pt>
          <cx:pt idx="1173">0.080000000000000002</cx:pt>
          <cx:pt idx="1174">0.079000000000000001</cx:pt>
          <cx:pt idx="1175">0.080000000000000002</cx:pt>
          <cx:pt idx="1176">0.080000000000000002</cx:pt>
          <cx:pt idx="1177">0.042999999999999997</cx:pt>
          <cx:pt idx="1178">0.065000000000000002</cx:pt>
          <cx:pt idx="1179">0.075999999999999998</cx:pt>
          <cx:pt idx="1180">0.17800000000000002</cx:pt>
          <cx:pt idx="1181">0.085999999999999993</cx:pt>
          <cx:pt idx="1182">0.060999999999999999</cx:pt>
          <cx:pt idx="1183">0.044000000000000004</cx:pt>
          <cx:pt idx="1184">0.083000000000000004</cx:pt>
          <cx:pt idx="1185">0.10000000000000001</cx:pt>
          <cx:pt idx="1186">0.075999999999999998</cx:pt>
          <cx:pt idx="1187">0.075999999999999998</cx:pt>
          <cx:pt idx="1188">0.067000000000000004</cx:pt>
          <cx:pt idx="1189">0.085999999999999993</cx:pt>
          <cx:pt idx="1190">0.062</cx:pt>
          <cx:pt idx="1191">0.078</cx:pt>
          <cx:pt idx="1192">0.07400000000000001</cx:pt>
          <cx:pt idx="1193">0.079000000000000001</cx:pt>
          <cx:pt idx="1194">0.079000000000000001</cx:pt>
          <cx:pt idx="1195">0.095000000000000001</cx:pt>
          <cx:pt idx="1196">0.075999999999999998</cx:pt>
          <cx:pt idx="1197">0.075999999999999998</cx:pt>
          <cx:pt idx="1198">0.068000000000000005</cx:pt>
          <cx:pt idx="1199">0.085000000000000006</cx:pt>
          <cx:pt idx="1200">0.085000000000000006</cx:pt>
          <cx:pt idx="1201">0.080000000000000002</cx:pt>
          <cx:pt idx="1202">0.114</cx:pt>
          <cx:pt idx="1203">0.078</cx:pt>
          <cx:pt idx="1204">0.075999999999999998</cx:pt>
          <cx:pt idx="1205">0.069000000000000006</cx:pt>
          <cx:pt idx="1206">0.052000000000000005</cx:pt>
          <cx:pt idx="1207">0.075999999999999998</cx:pt>
          <cx:pt idx="1208">0.069000000000000006</cx:pt>
          <cx:pt idx="1209">0.078</cx:pt>
          <cx:pt idx="1210">0.078</cx:pt>
          <cx:pt idx="1211">0.070999999999999994</cx:pt>
          <cx:pt idx="1212">0.081000000000000003</cx:pt>
          <cx:pt idx="1213">0.095000000000000001</cx:pt>
          <cx:pt idx="1214">0.079000000000000001</cx:pt>
          <cx:pt idx="1215">0.057000000000000002</cx:pt>
          <cx:pt idx="1216">0.08199999999999999</cx:pt>
          <cx:pt idx="1217">0.044000000000000004</cx:pt>
          <cx:pt idx="1218">0.13200000000000001</cx:pt>
          <cx:pt idx="1219">0.13200000000000001</cx:pt>
          <cx:pt idx="1220">0.078</cx:pt>
          <cx:pt idx="1221">0.07400000000000001</cx:pt>
          <cx:pt idx="1222">0.080000000000000002</cx:pt>
          <cx:pt idx="1223">0.066000000000000003</cx:pt>
          <cx:pt idx="1224">0.059000000000000004</cx:pt>
          <cx:pt idx="1225">0.070000000000000007</cx:pt>
          <cx:pt idx="1226">0.059000000000000004</cx:pt>
          <cx:pt idx="1227">0.057999999999999996</cx:pt>
          <cx:pt idx="1228">0.067000000000000004</cx:pt>
          <cx:pt idx="1229">0.081000000000000003</cx:pt>
          <cx:pt idx="1230">0.079000000000000001</cx:pt>
          <cx:pt idx="1231">0.079000000000000001</cx:pt>
          <cx:pt idx="1232">0.085000000000000006</cx:pt>
          <cx:pt idx="1233">0.12300000000000001</cx:pt>
          <cx:pt idx="1234">0.12300000000000001</cx:pt>
          <cx:pt idx="1235">0.066000000000000003</cx:pt>
          <cx:pt idx="1236">0.081000000000000003</cx:pt>
          <cx:pt idx="1237">0.081000000000000003</cx:pt>
          <cx:pt idx="1238">0.068000000000000005</cx:pt>
          <cx:pt idx="1239">0.079000000000000001</cx:pt>
          <cx:pt idx="1240">0.048000000000000001</cx:pt>
          <cx:pt idx="1241">0.049000000000000002</cx:pt>
          <cx:pt idx="1242">0.10199999999999999</cx:pt>
          <cx:pt idx="1243">0.074999999999999997</cx:pt>
          <cx:pt idx="1244">0.114</cx:pt>
          <cx:pt idx="1245">0.074999999999999997</cx:pt>
          <cx:pt idx="1246">0.076999999999999999</cx:pt>
          <cx:pt idx="1247">0.076999999999999999</cx:pt>
          <cx:pt idx="1248">0.084000000000000005</cx:pt>
          <cx:pt idx="1249">0.096000000000000002</cx:pt>
          <cx:pt idx="1250">0.068000000000000005</cx:pt>
          <cx:pt idx="1251">0.072999999999999995</cx:pt>
          <cx:pt idx="1252">0.055999999999999994</cx:pt>
          <cx:pt idx="1253">0.072999999999999995</cx:pt>
          <cx:pt idx="1254">0.064000000000000001</cx:pt>
          <cx:pt idx="1255">0.063</cx:pt>
          <cx:pt idx="1256">0.080000000000000002</cx:pt>
          <cx:pt idx="1257">0.10000000000000001</cx:pt>
          <cx:pt idx="1258">0.064000000000000001</cx:pt>
          <cx:pt idx="1259">0.064000000000000001</cx:pt>
          <cx:pt idx="1260">0.085999999999999993</cx:pt>
          <cx:pt idx="1261">0.085999999999999993</cx:pt>
          <cx:pt idx="1262">0.083000000000000004</cx:pt>
          <cx:pt idx="1263">0.040999999999999995</cx:pt>
          <cx:pt idx="1264">0.090999999999999998</cx:pt>
          <cx:pt idx="1265">0.083000000000000004</cx:pt>
          <cx:pt idx="1266">0.41399999999999998</cx:pt>
          <cx:pt idx="1267">0.040999999999999995</cx:pt>
          <cx:pt idx="1268">0.076999999999999999</cx:pt>
          <cx:pt idx="1269">0.076999999999999999</cx:pt>
          <cx:pt idx="1270">0.076999999999999999</cx:pt>
          <cx:pt idx="1271">0.076999999999999999</cx:pt>
          <cx:pt idx="1272">0.083000000000000004</cx:pt>
          <cx:pt idx="1273">0.083000000000000004</cx:pt>
          <cx:pt idx="1274">0.074999999999999997</cx:pt>
          <cx:pt idx="1275">0.069000000000000006</cx:pt>
          <cx:pt idx="1276">0.084000000000000005</cx:pt>
          <cx:pt idx="1277">0.084000000000000005</cx:pt>
          <cx:pt idx="1278">0.084000000000000005</cx:pt>
          <cx:pt idx="1279">0.085000000000000006</cx:pt>
          <cx:pt idx="1280">0.084000000000000005</cx:pt>
          <cx:pt idx="1281">0.063</cx:pt>
          <cx:pt idx="1282">0.065000000000000002</cx:pt>
          <cx:pt idx="1283">0.078</cx:pt>
          <cx:pt idx="1284">0.090999999999999998</cx:pt>
          <cx:pt idx="1285">0.090999999999999998</cx:pt>
          <cx:pt idx="1286">0.096000000000000002</cx:pt>
          <cx:pt idx="1287">0.088000000000000009</cx:pt>
          <cx:pt idx="1288">0.079000000000000001</cx:pt>
          <cx:pt idx="1289">0.153</cx:pt>
          <cx:pt idx="1290">0.089999999999999997</cx:pt>
          <cx:pt idx="1291">0.078</cx:pt>
          <cx:pt idx="1292">0.076999999999999999</cx:pt>
          <cx:pt idx="1293">0.076999999999999999</cx:pt>
          <cx:pt idx="1294">0.068000000000000005</cx:pt>
          <cx:pt idx="1295">0.091999999999999998</cx:pt>
          <cx:pt idx="1296">0.068000000000000005</cx:pt>
          <cx:pt idx="1297">0.052000000000000005</cx:pt>
          <cx:pt idx="1298">0.08199999999999999</cx:pt>
          <cx:pt idx="1299">0.062</cx:pt>
          <cx:pt idx="1300">0.064000000000000001</cx:pt>
          <cx:pt idx="1301">0.064000000000000001</cx:pt>
          <cx:pt idx="1302">0.08199999999999999</cx:pt>
          <cx:pt idx="1303">0.070999999999999994</cx:pt>
          <cx:pt idx="1304">0.062</cx:pt>
          <cx:pt idx="1305">0.079000000000000001</cx:pt>
          <cx:pt idx="1306">0.075999999999999998</cx:pt>
          <cx:pt idx="1307">0.075999999999999998</cx:pt>
          <cx:pt idx="1308">0.045999999999999999</cx:pt>
          <cx:pt idx="1309">0.069000000000000006</cx:pt>
          <cx:pt idx="1310">0.042000000000000003</cx:pt>
          <cx:pt idx="1311">0.214</cx:pt>
          <cx:pt idx="1312">0.214</cx:pt>
          <cx:pt idx="1313">0.072000000000000008</cx:pt>
          <cx:pt idx="1314">0.094</cx:pt>
          <cx:pt idx="1315">0.072000000000000008</cx:pt>
          <cx:pt idx="1316">0.094</cx:pt>
          <cx:pt idx="1317">0.072999999999999995</cx:pt>
          <cx:pt idx="1318">0.052000000000000005</cx:pt>
          <cx:pt idx="1319">0.050000000000000003</cx:pt>
          <cx:pt idx="1320">0.054000000000000006</cx:pt>
          <cx:pt idx="1321">0.074999999999999997</cx:pt>
          <cx:pt idx="1322">0.075999999999999998</cx:pt>
          <cx:pt idx="1323">0.072999999999999995</cx:pt>
          <cx:pt idx="1324">0.048000000000000001</cx:pt>
          <cx:pt idx="1325">0.039</cx:pt>
          <cx:pt idx="1326">0.080000000000000002</cx:pt>
          <cx:pt idx="1327">0.054000000000000006</cx:pt>
          <cx:pt idx="1328">0.068000000000000005</cx:pt>
          <cx:pt idx="1329">0.054000000000000006</cx:pt>
          <cx:pt idx="1330">0.076999999999999999</cx:pt>
          <cx:pt idx="1331">0.106</cx:pt>
          <cx:pt idx="1332">0.070000000000000007</cx:pt>
          <cx:pt idx="1333">0.106</cx:pt>
          <cx:pt idx="1334">0.07400000000000001</cx:pt>
          <cx:pt idx="1335">0.047</cx:pt>
          <cx:pt idx="1336">0.060999999999999999</cx:pt>
          <cx:pt idx="1337">0.078</cx:pt>
          <cx:pt idx="1338">0.07400000000000001</cx:pt>
          <cx:pt idx="1339">0.07400000000000001</cx:pt>
          <cx:pt idx="1340">0.063</cx:pt>
          <cx:pt idx="1341">0.063</cx:pt>
          <cx:pt idx="1342">0.074999999999999997</cx:pt>
          <cx:pt idx="1343">0.064000000000000001</cx:pt>
          <cx:pt idx="1344">0.070999999999999994</cx:pt>
          <cx:pt idx="1345">0.096000000000000002</cx:pt>
          <cx:pt idx="1346">0.063</cx:pt>
          <cx:pt idx="1347">0.063</cx:pt>
          <cx:pt idx="1348">0.057999999999999996</cx:pt>
          <cx:pt idx="1349">0.074999999999999997</cx:pt>
          <cx:pt idx="1350">0.076999999999999999</cx:pt>
          <cx:pt idx="1351">0.059000000000000004</cx:pt>
          <cx:pt idx="1352">0.070999999999999994</cx:pt>
          <cx:pt idx="1353">0.064000000000000001</cx:pt>
          <cx:pt idx="1354">0.064000000000000001</cx:pt>
          <cx:pt idx="1355">0.059000000000000004</cx:pt>
          <cx:pt idx="1356">0.10300000000000001</cx:pt>
          <cx:pt idx="1357">0.062</cx:pt>
          <cx:pt idx="1358">0.062</cx:pt>
          <cx:pt idx="1359">0.060999999999999999</cx:pt>
          <cx:pt idx="1360">0.059000000000000004</cx:pt>
          <cx:pt idx="1361">0.055999999999999994</cx:pt>
          <cx:pt idx="1362">0.23000000000000001</cx:pt>
          <cx:pt idx="1363">0.037999999999999999</cx:pt>
          <cx:pt idx="1364">0.074999999999999997</cx:pt>
          <cx:pt idx="1365">0.07400000000000001</cx:pt>
          <cx:pt idx="1366">0.059999999999999998</cx:pt>
          <cx:pt idx="1367">0.081000000000000003</cx:pt>
          <cx:pt idx="1368">0.075999999999999998</cx:pt>
          <cx:pt idx="1369">0.11800000000000001</cx:pt>
          <cx:pt idx="1370">0.068000000000000005</cx:pt>
          <cx:pt idx="1371">0.066000000000000003</cx:pt>
          <cx:pt idx="1372">0.065000000000000002</cx:pt>
          <cx:pt idx="1373">0.066000000000000003</cx:pt>
          <cx:pt idx="1374">0.068000000000000005</cx:pt>
          <cx:pt idx="1375">0.076999999999999999</cx:pt>
          <cx:pt idx="1376">0.08900000000000001</cx:pt>
          <cx:pt idx="1377">0.075999999999999998</cx:pt>
          <cx:pt idx="1378">0.068000000000000005</cx:pt>
          <cx:pt idx="1379">0.062</cx:pt>
          <cx:pt idx="1380">0.075999999999999998</cx:pt>
          <cx:pt idx="1381">0.067000000000000004</cx:pt>
          <cx:pt idx="1382">0.065000000000000002</cx:pt>
          <cx:pt idx="1383">0.072999999999999995</cx:pt>
          <cx:pt idx="1384">0.091999999999999998</cx:pt>
          <cx:pt idx="1385">0.066000000000000003</cx:pt>
          <cx:pt idx="1386">0.085000000000000006</cx:pt>
          <cx:pt idx="1387">0.065000000000000002</cx:pt>
          <cx:pt idx="1388">0.045999999999999999</cx:pt>
          <cx:pt idx="1389">0.055999999999999994</cx:pt>
          <cx:pt idx="1390">0.095000000000000001</cx:pt>
          <cx:pt idx="1391">0.095000000000000001</cx:pt>
          <cx:pt idx="1392">0.054000000000000006</cx:pt>
          <cx:pt idx="1393">0.054000000000000006</cx:pt>
          <cx:pt idx="1394">0.074999999999999997</cx:pt>
          <cx:pt idx="1395">0.074999999999999997</cx:pt>
          <cx:pt idx="1396">0.085000000000000006</cx:pt>
          <cx:pt idx="1397">0.070999999999999994</cx:pt>
          <cx:pt idx="1398">0.086999999999999994</cx:pt>
          <cx:pt idx="1399">0.35799999999999998</cx:pt>
          <cx:pt idx="1400">0.086999999999999994</cx:pt>
          <cx:pt idx="1401">0.090999999999999998</cx:pt>
          <cx:pt idx="1402">0.090999999999999998</cx:pt>
          <cx:pt idx="1403">0.083000000000000004</cx:pt>
          <cx:pt idx="1404">0.083000000000000004</cx:pt>
          <cx:pt idx="1405">0.121</cx:pt>
          <cx:pt idx="1406">0.078</cx:pt>
          <cx:pt idx="1407">0.128</cx:pt>
          <cx:pt idx="1408">0.08199999999999999</cx:pt>
          <cx:pt idx="1409">0.072000000000000008</cx:pt>
          <cx:pt idx="1410">0.11599999999999999</cx:pt>
          <cx:pt idx="1411">0.109</cx:pt>
          <cx:pt idx="1412">0.083000000000000004</cx:pt>
          <cx:pt idx="1413">0.083000000000000004</cx:pt>
          <cx:pt idx="1414">0.07400000000000001</cx:pt>
          <cx:pt idx="1415">0.124</cx:pt>
          <cx:pt idx="1416">0.07400000000000001</cx:pt>
          <cx:pt idx="1417">0.096000000000000002</cx:pt>
          <cx:pt idx="1418">0.066000000000000003</cx:pt>
          <cx:pt idx="1419">0.093000000000000013</cx:pt>
          <cx:pt idx="1420">0.096999999999999989</cx:pt>
          <cx:pt idx="1421">0.08900000000000001</cx:pt>
          <cx:pt idx="1422">0.059000000000000004</cx:pt>
          <cx:pt idx="1423">0.066000000000000003</cx:pt>
          <cx:pt idx="1424">0.059000000000000004</cx:pt>
          <cx:pt idx="1425">0.066000000000000003</cx:pt>
          <cx:pt idx="1426">0.10000000000000001</cx:pt>
          <cx:pt idx="1427">0.076999999999999999</cx:pt>
          <cx:pt idx="1428">0.054000000000000006</cx:pt>
          <cx:pt idx="1429">0.084000000000000005</cx:pt>
          <cx:pt idx="1430">0.084000000000000005</cx:pt>
          <cx:pt idx="1431">0.081000000000000003</cx:pt>
          <cx:pt idx="1432">0.055</cx:pt>
          <cx:pt idx="1433">0.052000000000000005</cx:pt>
          <cx:pt idx="1434">0.07400000000000001</cx:pt>
          <cx:pt idx="1435">0.07400000000000001</cx:pt>
          <cx:pt idx="1436">0.078</cx:pt>
          <cx:pt idx="1437">0.076999999999999999</cx:pt>
          <cx:pt idx="1438">0.072000000000000008</cx:pt>
          <cx:pt idx="1439">0.074999999999999997</cx:pt>
          <cx:pt idx="1440">0.084000000000000005</cx:pt>
          <cx:pt idx="1441">0.107</cx:pt>
          <cx:pt idx="1442">0.107</cx:pt>
          <cx:pt idx="1443">0.066000000000000003</cx:pt>
          <cx:pt idx="1444">0.07400000000000001</cx:pt>
          <cx:pt idx="1445">0.093000000000000013</cx:pt>
          <cx:pt idx="1446">0.094</cx:pt>
          <cx:pt idx="1447">0.059000000000000004</cx:pt>
          <cx:pt idx="1448">0.072000000000000008</cx:pt>
          <cx:pt idx="1449">0.14300000000000002</cx:pt>
          <cx:pt idx="1450">0.115</cx:pt>
          <cx:pt idx="1451">0.066000000000000003</cx:pt>
          <cx:pt idx="1452">0.072999999999999995</cx:pt>
          <cx:pt idx="1453">0.037999999999999999</cx:pt>
          <cx:pt idx="1454">0.044000000000000004</cx:pt>
          <cx:pt idx="1455">0.052000000000000005</cx:pt>
          <cx:pt idx="1456">0.040999999999999995</cx:pt>
          <cx:pt idx="1457">0.052000000000000005</cx:pt>
          <cx:pt idx="1458">0.048000000000000001</cx:pt>
          <cx:pt idx="1459">0.050000000000000003</cx:pt>
          <cx:pt idx="1460">0.012</cx:pt>
          <cx:pt idx="1461">0.012</cx:pt>
          <cx:pt idx="1462">0.074999999999999997</cx:pt>
          <cx:pt idx="1463">0.085000000000000006</cx:pt>
          <cx:pt idx="1464">0.070999999999999994</cx:pt>
          <cx:pt idx="1465">0.072999999999999995</cx:pt>
          <cx:pt idx="1466">0.054000000000000006</cx:pt>
          <cx:pt idx="1467">0.067000000000000004</cx:pt>
          <cx:pt idx="1468">0.10400000000000001</cx:pt>
          <cx:pt idx="1469">0.109</cx:pt>
          <cx:pt idx="1470">0.066000000000000003</cx:pt>
          <cx:pt idx="1471">0.078</cx:pt>
          <cx:pt idx="1472">0.078</cx:pt>
          <cx:pt idx="1473">0.080000000000000002</cx:pt>
          <cx:pt idx="1474">0.080000000000000002</cx:pt>
          <cx:pt idx="1475">0.059999999999999998</cx:pt>
          <cx:pt idx="1476">0.059999999999999998</cx:pt>
          <cx:pt idx="1477">0.094</cx:pt>
          <cx:pt idx="1478">0.064000000000000001</cx:pt>
          <cx:pt idx="1479">0.063</cx:pt>
          <cx:pt idx="1480">0.068000000000000005</cx:pt>
          <cx:pt idx="1481">0.07400000000000001</cx:pt>
          <cx:pt idx="1482">0.08199999999999999</cx:pt>
          <cx:pt idx="1483">0.091999999999999998</cx:pt>
          <cx:pt idx="1484">0.094</cx:pt>
          <cx:pt idx="1485">0.089999999999999997</cx:pt>
          <cx:pt idx="1486">0.070999999999999994</cx:pt>
          <cx:pt idx="1487">0.091999999999999998</cx:pt>
          <cx:pt idx="1488">0.093000000000000013</cx:pt>
          <cx:pt idx="1489">0.074999999999999997</cx:pt>
          <cx:pt idx="1490">0.074999999999999997</cx:pt>
          <cx:pt idx="1491">0.074999999999999997</cx:pt>
          <cx:pt idx="1492">0.093000000000000013</cx:pt>
          <cx:pt idx="1493">0.057999999999999996</cx:pt>
          <cx:pt idx="1494">0.052000000000000005</cx:pt>
          <cx:pt idx="1495">0.12</cx:pt>
          <cx:pt idx="1496">0.10300000000000001</cx:pt>
          <cx:pt idx="1497">0.10400000000000001</cx:pt>
          <cx:pt idx="1498">0.072999999999999995</cx:pt>
          <cx:pt idx="1499">0.060999999999999999</cx:pt>
          <cx:pt idx="1500">0.066000000000000003</cx:pt>
          <cx:pt idx="1501">0.086999999999999994</cx:pt>
          <cx:pt idx="1502">0.086999999999999994</cx:pt>
          <cx:pt idx="1503">0.062</cx:pt>
          <cx:pt idx="1504">0.057999999999999996</cx:pt>
          <cx:pt idx="1505">0.063</cx:pt>
          <cx:pt idx="1506">0.067000000000000004</cx:pt>
          <cx:pt idx="1507">0.067000000000000004</cx:pt>
          <cx:pt idx="1508">0.063</cx:pt>
          <cx:pt idx="1509">0.064000000000000001</cx:pt>
          <cx:pt idx="1510">0.11</cx:pt>
          <cx:pt idx="1511">0.067000000000000004</cx:pt>
          <cx:pt idx="1512">0.068000000000000005</cx:pt>
          <cx:pt idx="1513">0.088000000000000009</cx:pt>
          <cx:pt idx="1514">0.088000000000000009</cx:pt>
          <cx:pt idx="1515">0.090999999999999998</cx:pt>
          <cx:pt idx="1516">0.093000000000000013</cx:pt>
          <cx:pt idx="1517">0.085000000000000006</cx:pt>
          <cx:pt idx="1518">0.08199999999999999</cx:pt>
          <cx:pt idx="1519">0.078</cx:pt>
          <cx:pt idx="1520">0.069000000000000006</cx:pt>
          <cx:pt idx="1521">0.070000000000000007</cx:pt>
          <cx:pt idx="1522">0.10099999999999999</cx:pt>
          <cx:pt idx="1523">0.093000000000000013</cx:pt>
          <cx:pt idx="1524">0.10099999999999999</cx:pt>
          <cx:pt idx="1525">0.070000000000000007</cx:pt>
          <cx:pt idx="1526">0.059999999999999998</cx:pt>
          <cx:pt idx="1527">0.059999999999999998</cx:pt>
          <cx:pt idx="1528">0.057000000000000002</cx:pt>
          <cx:pt idx="1529">0.070999999999999994</cx:pt>
          <cx:pt idx="1530">0.050000000000000003</cx:pt>
          <cx:pt idx="1531">0.050000000000000003</cx:pt>
          <cx:pt idx="1532">0.055</cx:pt>
          <cx:pt idx="1533">0.095000000000000001</cx:pt>
          <cx:pt idx="1534">0.095000000000000001</cx:pt>
          <cx:pt idx="1535">0.079000000000000001</cx:pt>
          <cx:pt idx="1536">0.21600000000000003</cx:pt>
          <cx:pt idx="1537">0.068000000000000005</cx:pt>
          <cx:pt idx="1538">0.091999999999999998</cx:pt>
          <cx:pt idx="1539">0.055</cx:pt>
          <cx:pt idx="1540">0.074999999999999997</cx:pt>
          <cx:pt idx="1541">0.08900000000000001</cx:pt>
          <cx:pt idx="1542">0.060999999999999999</cx:pt>
          <cx:pt idx="1543">0.070999999999999994</cx:pt>
          <cx:pt idx="1544">0.067000000000000004</cx:pt>
          <cx:pt idx="1545">0.070999999999999994</cx:pt>
          <cx:pt idx="1546">0.042000000000000003</cx:pt>
          <cx:pt idx="1547">0.086999999999999994</cx:pt>
          <cx:pt idx="1548">0.074999999999999997</cx:pt>
          <cx:pt idx="1549">0.07400000000000001</cx:pt>
          <cx:pt idx="1550">0.052000000000000005</cx:pt>
          <cx:pt idx="1551">0.063</cx:pt>
          <cx:pt idx="1552">0.065000000000000002</cx:pt>
          <cx:pt idx="1553">0.07400000000000001</cx:pt>
          <cx:pt idx="1554">0.07400000000000001</cx:pt>
          <cx:pt idx="1555">0.07400000000000001</cx:pt>
          <cx:pt idx="1556">0.07400000000000001</cx:pt>
          <cx:pt idx="1557">0.070999999999999994</cx:pt>
          <cx:pt idx="1558">0.044000000000000004</cx:pt>
          <cx:pt idx="1559">0.062</cx:pt>
          <cx:pt idx="1560">0.059999999999999998</cx:pt>
          <cx:pt idx="1561">0.083000000000000004</cx:pt>
          <cx:pt idx="1562">0.062</cx:pt>
          <cx:pt idx="1563">0.048000000000000001</cx:pt>
          <cx:pt idx="1564">0.064000000000000001</cx:pt>
          <cx:pt idx="1565">0.069000000000000006</cx:pt>
          <cx:pt idx="1566">0.062</cx:pt>
          <cx:pt idx="1567">0.062</cx:pt>
          <cx:pt idx="1568">0.10400000000000001</cx:pt>
          <cx:pt idx="1569">0.062</cx:pt>
          <cx:pt idx="1570">0.054000000000000006</cx:pt>
          <cx:pt idx="1571">0.062</cx:pt>
          <cx:pt idx="1572">0.062</cx:pt>
          <cx:pt idx="1573">0.048000000000000001</cx:pt>
          <cx:pt idx="1574">0.048000000000000001</cx:pt>
          <cx:pt idx="1575">0.066000000000000003</cx:pt>
          <cx:pt idx="1576">0.064000000000000001</cx:pt>
          <cx:pt idx="1577">0.054000000000000006</cx:pt>
          <cx:pt idx="1578">0.063</cx:pt>
          <cx:pt idx="1579">0.065000000000000002</cx:pt>
          <cx:pt idx="1580">0.060999999999999999</cx:pt>
          <cx:pt idx="1581">0.078</cx:pt>
          <cx:pt idx="1582">0.072999999999999995</cx:pt>
          <cx:pt idx="1583">0.044999999999999998</cx:pt>
          <cx:pt idx="1584">0.072000000000000008</cx:pt>
          <cx:pt idx="1585">0.085999999999999993</cx:pt>
          <cx:pt idx="1586">0.080000000000000002</cx:pt>
          <cx:pt idx="1587">0.070000000000000007</cx:pt>
          <cx:pt idx="1588">0.070000000000000007</cx:pt>
          <cx:pt idx="1589">0.059999999999999998</cx:pt>
          <cx:pt idx="1590">0.065000000000000002</cx:pt>
          <cx:pt idx="1591">0.070999999999999994</cx:pt>
          <cx:pt idx="1592">0.083000000000000004</cx:pt>
          <cx:pt idx="1593">0.075999999999999998</cx:pt>
          <cx:pt idx="1594">0.068000000000000005</cx:pt>
          <cx:pt idx="1595">0.044000000000000004</cx:pt>
          <cx:pt idx="1596">0.060999999999999999</cx:pt>
          <cx:pt idx="1597">0.055999999999999994</cx:pt>
          <cx:pt idx="1598">0.07400000000000001</cx:pt>
        </cx:lvl>
      </cx:numDim>
    </cx:data>
  </cx:chartData>
  <cx:chart>
    <cx:title pos="t" align="ctr" overlay="0">
      <cx:tx>
        <cx:txData>
          <cx:v>Chlorides vs quality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Chlorides vs quality</a:t>
          </a:r>
        </a:p>
      </cx:txPr>
    </cx:title>
    <cx:plotArea>
      <cx:plotAreaRegion>
        <cx:series layoutId="boxWhisker" uniqueId="{34DC20F8-1184-4151-B855-1CB28B3F3D00}" formatIdx="0">
          <cx:tx>
            <cx:txData>
              <cx:f>'[Exam project.xlsx]EPA variables'!$E$18</cx:f>
              <cx:v>chlorides</cx:v>
            </cx:txData>
          </cx:tx>
          <cx:spPr>
            <a:solidFill>
              <a:schemeClr val="accent2"/>
            </a:solidFill>
          </cx:spPr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  <cx:spPr>
    <a:ln>
      <a:solidFill>
        <a:schemeClr val="tx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1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'[Exam project.xlsx]winequality-red (1)'!$F$2:$F$1600</cx:f>
        <cx:lvl ptCount="1599" formatCode="General">
          <cx:pt idx="0">10</cx:pt>
          <cx:pt idx="1">5</cx:pt>
          <cx:pt idx="2">5</cx:pt>
          <cx:pt idx="3">34</cx:pt>
          <cx:pt idx="4">6</cx:pt>
          <cx:pt idx="5">5</cx:pt>
          <cx:pt idx="6">16</cx:pt>
          <cx:pt idx="7">20</cx:pt>
          <cx:pt idx="8">3</cx:pt>
          <cx:pt idx="9">6</cx:pt>
          <cx:pt idx="10">6</cx:pt>
          <cx:pt idx="11">7</cx:pt>
          <cx:pt idx="12">17</cx:pt>
          <cx:pt idx="13">8</cx:pt>
          <cx:pt idx="14">11</cx:pt>
          <cx:pt idx="15">27</cx:pt>
          <cx:pt idx="16">41</cx:pt>
          <cx:pt idx="17">32</cx:pt>
          <cx:pt idx="18">9</cx:pt>
          <cx:pt idx="19">17</cx:pt>
          <cx:pt idx="20">4</cx:pt>
          <cx:pt idx="21">12</cx:pt>
          <cx:pt idx="22">15</cx:pt>
          <cx:pt idx="23">12</cx:pt>
          <cx:pt idx="24">26</cx:pt>
          <cx:pt idx="25">26</cx:pt>
          <cx:pt idx="26">14</cx:pt>
          <cx:pt idx="27">6</cx:pt>
          <cx:pt idx="28">7</cx:pt>
          <cx:pt idx="29">11</cx:pt>
          <cx:pt idx="30">5</cx:pt>
          <cx:pt idx="31">5</cx:pt>
          <cx:pt idx="32">22</cx:pt>
          <cx:pt idx="33">4</cx:pt>
          <cx:pt idx="34">5</cx:pt>
          <cx:pt idx="35">4</cx:pt>
          <cx:pt idx="36">5</cx:pt>
          <cx:pt idx="37">36</cx:pt>
          <cx:pt idx="38">28</cx:pt>
          <cx:pt idx="39">7</cx:pt>
          <cx:pt idx="40">11</cx:pt>
          <cx:pt idx="41">6</cx:pt>
          <cx:pt idx="42">3</cx:pt>
          <cx:pt idx="43">23</cx:pt>
          <cx:pt idx="44">5</cx:pt>
          <cx:pt idx="45">14</cx:pt>
          <cx:pt idx="46">6</cx:pt>
          <cx:pt idx="47">12</cx:pt>
          <cx:pt idx="48">11</cx:pt>
          <cx:pt idx="49">17</cx:pt>
          <cx:pt idx="50">13</cx:pt>
          <cx:pt idx="51">3</cx:pt>
          <cx:pt idx="52">6</cx:pt>
          <cx:pt idx="53">15</cx:pt>
          <cx:pt idx="54">11</cx:pt>
          <cx:pt idx="55">4</cx:pt>
          <cx:pt idx="56">14</cx:pt>
          <cx:pt idx="57">6</cx:pt>
          <cx:pt idx="58">19</cx:pt>
          <cx:pt idx="59">6</cx:pt>
          <cx:pt idx="60">3</cx:pt>
          <cx:pt idx="61">4</cx:pt>
          <cx:pt idx="62">9</cx:pt>
          <cx:pt idx="63">11</cx:pt>
          <cx:pt idx="64">25</cx:pt>
          <cx:pt idx="65">15</cx:pt>
          <cx:pt idx="66">11</cx:pt>
          <cx:pt idx="67">13</cx:pt>
          <cx:pt idx="68">15</cx:pt>
          <cx:pt idx="69">17</cx:pt>
          <cx:pt idx="70">15</cx:pt>
          <cx:pt idx="71">17</cx:pt>
          <cx:pt idx="72">16</cx:pt>
          <cx:pt idx="73">9</cx:pt>
          <cx:pt idx="74">52</cx:pt>
          <cx:pt idx="75">51</cx:pt>
          <cx:pt idx="76">16</cx:pt>
          <cx:pt idx="77">23</cx:pt>
          <cx:pt idx="78">10</cx:pt>
          <cx:pt idx="79">9</cx:pt>
          <cx:pt idx="80">11</cx:pt>
          <cx:pt idx="81">4</cx:pt>
          <cx:pt idx="82">10</cx:pt>
          <cx:pt idx="83">14</cx:pt>
          <cx:pt idx="84">17</cx:pt>
          <cx:pt idx="85">15</cx:pt>
          <cx:pt idx="86">13</cx:pt>
          <cx:pt idx="87">12</cx:pt>
          <cx:pt idx="88">12</cx:pt>
          <cx:pt idx="89">9</cx:pt>
          <cx:pt idx="90">5</cx:pt>
          <cx:pt idx="91">22</cx:pt>
          <cx:pt idx="92">12</cx:pt>
          <cx:pt idx="93">5</cx:pt>
          <cx:pt idx="94">12</cx:pt>
          <cx:pt idx="95">4</cx:pt>
          <cx:pt idx="96">30</cx:pt>
          <cx:pt idx="97">25</cx:pt>
          <cx:pt idx="98">4</cx:pt>
          <cx:pt idx="99">50</cx:pt>
          <cx:pt idx="100">17</cx:pt>
          <cx:pt idx="101">19</cx:pt>
          <cx:pt idx="102">20</cx:pt>
          <cx:pt idx="103">13</cx:pt>
          <cx:pt idx="104">4</cx:pt>
          <cx:pt idx="105">4</cx:pt>
          <cx:pt idx="106">11</cx:pt>
          <cx:pt idx="107">6</cx:pt>
          <cx:pt idx="108">27</cx:pt>
          <cx:pt idx="109">17</cx:pt>
          <cx:pt idx="110">18</cx:pt>
          <cx:pt idx="111">28</cx:pt>
          <cx:pt idx="112">9</cx:pt>
          <cx:pt idx="113">9</cx:pt>
          <cx:pt idx="114">12</cx:pt>
          <cx:pt idx="115">3</cx:pt>
          <cx:pt idx="116">22</cx:pt>
          <cx:pt idx="117">21</cx:pt>
          <cx:pt idx="118">16</cx:pt>
          <cx:pt idx="119">19</cx:pt>
          <cx:pt idx="120">9</cx:pt>
          <cx:pt idx="121">34</cx:pt>
          <cx:pt idx="122">8</cx:pt>
          <cx:pt idx="123">42</cx:pt>
          <cx:pt idx="124">19</cx:pt>
          <cx:pt idx="125">9</cx:pt>
          <cx:pt idx="126">8</cx:pt>
          <cx:pt idx="127">3</cx:pt>
          <cx:pt idx="128">5</cx:pt>
          <cx:pt idx="129">12</cx:pt>
          <cx:pt idx="130">5</cx:pt>
          <cx:pt idx="131">12</cx:pt>
          <cx:pt idx="132">18</cx:pt>
          <cx:pt idx="133">15</cx:pt>
          <cx:pt idx="134">37</cx:pt>
          <cx:pt idx="135">12</cx:pt>
          <cx:pt idx="136">11</cx:pt>
          <cx:pt idx="137">14</cx:pt>
          <cx:pt idx="138">12</cx:pt>
          <cx:pt idx="139">10</cx:pt>
          <cx:pt idx="140">3</cx:pt>
          <cx:pt idx="141">11</cx:pt>
          <cx:pt idx="142">21</cx:pt>
          <cx:pt idx="143">27</cx:pt>
          <cx:pt idx="144">3</cx:pt>
          <cx:pt idx="145">3</cx:pt>
          <cx:pt idx="146">6</cx:pt>
          <cx:pt idx="147">30</cx:pt>
          <cx:pt idx="148">17</cx:pt>
          <cx:pt idx="149">17</cx:pt>
          <cx:pt idx="150">16</cx:pt>
          <cx:pt idx="151">10</cx:pt>
          <cx:pt idx="152">13</cx:pt>
          <cx:pt idx="153">15</cx:pt>
          <cx:pt idx="154">17</cx:pt>
          <cx:pt idx="155">16</cx:pt>
          <cx:pt idx="156">10</cx:pt>
          <cx:pt idx="157">3</cx:pt>
          <cx:pt idx="158">32</cx:pt>
          <cx:pt idx="159">21</cx:pt>
          <cx:pt idx="160">10</cx:pt>
          <cx:pt idx="161">25</cx:pt>
          <cx:pt idx="162">25</cx:pt>
          <cx:pt idx="163">29</cx:pt>
          <cx:pt idx="164">28</cx:pt>
          <cx:pt idx="165">29</cx:pt>
          <cx:pt idx="166">28</cx:pt>
          <cx:pt idx="167">12</cx:pt>
          <cx:pt idx="168">7</cx:pt>
          <cx:pt idx="169">36</cx:pt>
          <cx:pt idx="170">35</cx:pt>
          <cx:pt idx="171">14</cx:pt>
          <cx:pt idx="172">18</cx:pt>
          <cx:pt idx="173">15</cx:pt>
          <cx:pt idx="174">7</cx:pt>
          <cx:pt idx="175">19</cx:pt>
          <cx:pt idx="176">7</cx:pt>
          <cx:pt idx="177">7</cx:pt>
          <cx:pt idx="178">10</cx:pt>
          <cx:pt idx="179">10</cx:pt>
          <cx:pt idx="180">23</cx:pt>
          <cx:pt idx="181">16</cx:pt>
          <cx:pt idx="182">11</cx:pt>
          <cx:pt idx="183">26</cx:pt>
          <cx:pt idx="184">14</cx:pt>
          <cx:pt idx="185">9</cx:pt>
          <cx:pt idx="186">15</cx:pt>
          <cx:pt idx="187">17</cx:pt>
          <cx:pt idx="188">21</cx:pt>
          <cx:pt idx="189">16</cx:pt>
          <cx:pt idx="190">7</cx:pt>
          <cx:pt idx="191">7</cx:pt>
          <cx:pt idx="192">24</cx:pt>
          <cx:pt idx="193">15</cx:pt>
          <cx:pt idx="194">39</cx:pt>
          <cx:pt idx="195">16</cx:pt>
          <cx:pt idx="196">16</cx:pt>
          <cx:pt idx="197">26</cx:pt>
          <cx:pt idx="198">18</cx:pt>
          <cx:pt idx="199">28</cx:pt>
          <cx:pt idx="200">26</cx:pt>
          <cx:pt idx="201">13</cx:pt>
          <cx:pt idx="202">11</cx:pt>
          <cx:pt idx="203">10</cx:pt>
          <cx:pt idx="204">24</cx:pt>
          <cx:pt idx="205">16</cx:pt>
          <cx:pt idx="206">5</cx:pt>
          <cx:pt idx="207">9</cx:pt>
          <cx:pt idx="208">10</cx:pt>
          <cx:pt idx="209">10</cx:pt>
          <cx:pt idx="210">5</cx:pt>
          <cx:pt idx="211">16</cx:pt>
          <cx:pt idx="212">11</cx:pt>
          <cx:pt idx="213">5</cx:pt>
          <cx:pt idx="214">8</cx:pt>
          <cx:pt idx="215">17</cx:pt>
          <cx:pt idx="216">5</cx:pt>
          <cx:pt idx="217">12</cx:pt>
          <cx:pt idx="218">8</cx:pt>
          <cx:pt idx="219">18</cx:pt>
          <cx:pt idx="220">10</cx:pt>
          <cx:pt idx="221">23</cx:pt>
          <cx:pt idx="222">5</cx:pt>
          <cx:pt idx="223">17</cx:pt>
          <cx:pt idx="224">10</cx:pt>
          <cx:pt idx="225">27</cx:pt>
          <cx:pt idx="226">12</cx:pt>
          <cx:pt idx="227">32</cx:pt>
          <cx:pt idx="228">32</cx:pt>
          <cx:pt idx="229">33</cx:pt>
          <cx:pt idx="230">6</cx:pt>
          <cx:pt idx="231">5</cx:pt>
          <cx:pt idx="232">26</cx:pt>
          <cx:pt idx="233">8</cx:pt>
          <cx:pt idx="234">5</cx:pt>
          <cx:pt idx="235">8</cx:pt>
          <cx:pt idx="236">12</cx:pt>
          <cx:pt idx="237">5</cx:pt>
          <cx:pt idx="238">12</cx:pt>
          <cx:pt idx="239">7</cx:pt>
          <cx:pt idx="240">30</cx:pt>
          <cx:pt idx="241">26</cx:pt>
          <cx:pt idx="242">37</cx:pt>
          <cx:pt idx="243">25</cx:pt>
          <cx:pt idx="244">6</cx:pt>
          <cx:pt idx="245">5</cx:pt>
          <cx:pt idx="246">7</cx:pt>
          <cx:pt idx="247">16</cx:pt>
          <cx:pt idx="248">29</cx:pt>
          <cx:pt idx="249">40</cx:pt>
          <cx:pt idx="250">8</cx:pt>
          <cx:pt idx="251">23</cx:pt>
          <cx:pt idx="252">29</cx:pt>
          <cx:pt idx="253">14</cx:pt>
          <cx:pt idx="254">6</cx:pt>
          <cx:pt idx="255">6</cx:pt>
          <cx:pt idx="256">11</cx:pt>
          <cx:pt idx="257">15</cx:pt>
          <cx:pt idx="258">35</cx:pt>
          <cx:pt idx="259">12</cx:pt>
          <cx:pt idx="260">23</cx:pt>
          <cx:pt idx="261">6</cx:pt>
          <cx:pt idx="262">13</cx:pt>
          <cx:pt idx="263">6</cx:pt>
          <cx:pt idx="264">68</cx:pt>
          <cx:pt idx="265">9</cx:pt>
          <cx:pt idx="266">68</cx:pt>
          <cx:pt idx="267">15</cx:pt>
          <cx:pt idx="268">23</cx:pt>
          <cx:pt idx="269">15</cx:pt>
          <cx:pt idx="270">24</cx:pt>
          <cx:pt idx="271">31</cx:pt>
          <cx:pt idx="272">34</cx:pt>
          <cx:pt idx="273">34</cx:pt>
          <cx:pt idx="274">15</cx:pt>
          <cx:pt idx="275">15</cx:pt>
          <cx:pt idx="276">9</cx:pt>
          <cx:pt idx="277">21</cx:pt>
          <cx:pt idx="278">6</cx:pt>
          <cx:pt idx="279">6</cx:pt>
          <cx:pt idx="280">7</cx:pt>
          <cx:pt idx="281">31</cx:pt>
          <cx:pt idx="282">6</cx:pt>
          <cx:pt idx="283">21</cx:pt>
          <cx:pt idx="284">5</cx:pt>
          <cx:pt idx="285">29</cx:pt>
          <cx:pt idx="286">6</cx:pt>
          <cx:pt idx="287">10</cx:pt>
          <cx:pt idx="288">25</cx:pt>
          <cx:pt idx="289">10</cx:pt>
          <cx:pt idx="290">36</cx:pt>
          <cx:pt idx="291">15</cx:pt>
          <cx:pt idx="292">5</cx:pt>
          <cx:pt idx="293">5</cx:pt>
          <cx:pt idx="294">6</cx:pt>
          <cx:pt idx="295">5</cx:pt>
          <cx:pt idx="296">6</cx:pt>
          <cx:pt idx="297">6</cx:pt>
          <cx:pt idx="298">7</cx:pt>
          <cx:pt idx="299">6</cx:pt>
          <cx:pt idx="300">6</cx:pt>
          <cx:pt idx="301">43</cx:pt>
          <cx:pt idx="302">19</cx:pt>
          <cx:pt idx="303">34</cx:pt>
          <cx:pt idx="304">39</cx:pt>
          <cx:pt idx="305">16</cx:pt>
          <cx:pt idx="306">47</cx:pt>
          <cx:pt idx="307">38</cx:pt>
          <cx:pt idx="308">23</cx:pt>
          <cx:pt idx="309">29</cx:pt>
          <cx:pt idx="310">39</cx:pt>
          <cx:pt idx="311">6</cx:pt>
          <cx:pt idx="312">12</cx:pt>
          <cx:pt idx="313">12</cx:pt>
          <cx:pt idx="314">6</cx:pt>
          <cx:pt idx="315">5</cx:pt>
          <cx:pt idx="316">20</cx:pt>
          <cx:pt idx="317">5</cx:pt>
          <cx:pt idx="318">38</cx:pt>
          <cx:pt idx="319">32</cx:pt>
          <cx:pt idx="320">10</cx:pt>
          <cx:pt idx="321">10</cx:pt>
          <cx:pt idx="322">10</cx:pt>
          <cx:pt idx="323">5</cx:pt>
          <cx:pt idx="324">26</cx:pt>
          <cx:pt idx="325">41</cx:pt>
          <cx:pt idx="326">5</cx:pt>
          <cx:pt idx="327">10</cx:pt>
          <cx:pt idx="328">18</cx:pt>
          <cx:pt idx="329">17</cx:pt>
          <cx:pt idx="330">5</cx:pt>
          <cx:pt idx="331">5</cx:pt>
          <cx:pt idx="332">5</cx:pt>
          <cx:pt idx="333">18</cx:pt>
          <cx:pt idx="334">21</cx:pt>
          <cx:pt idx="335">21</cx:pt>
          <cx:pt idx="336">9</cx:pt>
          <cx:pt idx="337">20</cx:pt>
          <cx:pt idx="338">30</cx:pt>
          <cx:pt idx="339">6</cx:pt>
          <cx:pt idx="340">25</cx:pt>
          <cx:pt idx="341">5</cx:pt>
          <cx:pt idx="342">10</cx:pt>
          <cx:pt idx="343">28</cx:pt>
          <cx:pt idx="344">28</cx:pt>
          <cx:pt idx="345">4</cx:pt>
          <cx:pt idx="346">6</cx:pt>
          <cx:pt idx="347">16</cx:pt>
          <cx:pt idx="348">14</cx:pt>
          <cx:pt idx="349">9</cx:pt>
          <cx:pt idx="350">21</cx:pt>
          <cx:pt idx="351">21</cx:pt>
          <cx:pt idx="352">5</cx:pt>
          <cx:pt idx="353">5</cx:pt>
          <cx:pt idx="354">20</cx:pt>
          <cx:pt idx="355">5</cx:pt>
          <cx:pt idx="356">46</cx:pt>
          <cx:pt idx="357">24</cx:pt>
          <cx:pt idx="358">30</cx:pt>
          <cx:pt idx="359">31</cx:pt>
          <cx:pt idx="360">16</cx:pt>
          <cx:pt idx="361">21</cx:pt>
          <cx:pt idx="362">16</cx:pt>
          <cx:pt idx="363">21</cx:pt>
          <cx:pt idx="364">16</cx:pt>
          <cx:pt idx="365">6</cx:pt>
          <cx:pt idx="366">8</cx:pt>
          <cx:pt idx="367">35</cx:pt>
          <cx:pt idx="368">22</cx:pt>
          <cx:pt idx="369">7</cx:pt>
          <cx:pt idx="370">20</cx:pt>
          <cx:pt idx="371">8</cx:pt>
          <cx:pt idx="372">15</cx:pt>
          <cx:pt idx="373">15</cx:pt>
          <cx:pt idx="374">25</cx:pt>
          <cx:pt idx="375">15</cx:pt>
          <cx:pt idx="376">30</cx:pt>
          <cx:pt idx="377">5</cx:pt>
          <cx:pt idx="378">32</cx:pt>
          <cx:pt idx="379">5</cx:pt>
          <cx:pt idx="380">12</cx:pt>
          <cx:pt idx="381">12</cx:pt>
          <cx:pt idx="382">45</cx:pt>
          <cx:pt idx="383">20</cx:pt>
          <cx:pt idx="384">15</cx:pt>
          <cx:pt idx="385">32</cx:pt>
          <cx:pt idx="386">5</cx:pt>
          <cx:pt idx="387">35</cx:pt>
          <cx:pt idx="388">5</cx:pt>
          <cx:pt idx="389">13</cx:pt>
          <cx:pt idx="390">13</cx:pt>
          <cx:pt idx="391">4</cx:pt>
          <cx:pt idx="392">5</cx:pt>
          <cx:pt idx="393">12</cx:pt>
          <cx:pt idx="394">16</cx:pt>
          <cx:pt idx="395">21</cx:pt>
          <cx:pt idx="396">24</cx:pt>
          <cx:pt idx="397">18</cx:pt>
          <cx:pt idx="398">11</cx:pt>
          <cx:pt idx="399">10</cx:pt>
          <cx:pt idx="400">16</cx:pt>
          <cx:pt idx="401">21</cx:pt>
          <cx:pt idx="402">16</cx:pt>
          <cx:pt idx="403">13</cx:pt>
          <cx:pt idx="404">10</cx:pt>
          <cx:pt idx="405">21</cx:pt>
          <cx:pt idx="406">10</cx:pt>
          <cx:pt idx="407">12</cx:pt>
          <cx:pt idx="408">10</cx:pt>
          <cx:pt idx="409">17</cx:pt>
          <cx:pt idx="410">10</cx:pt>
          <cx:pt idx="411">35</cx:pt>
          <cx:pt idx="412">15</cx:pt>
          <cx:pt idx="413">36</cx:pt>
          <cx:pt idx="414">5</cx:pt>
          <cx:pt idx="415">4</cx:pt>
          <cx:pt idx="416">4</cx:pt>
          <cx:pt idx="417">12</cx:pt>
          <cx:pt idx="418">4</cx:pt>
          <cx:pt idx="419">10</cx:pt>
          <cx:pt idx="420">16</cx:pt>
          <cx:pt idx="421">9</cx:pt>
          <cx:pt idx="422">11</cx:pt>
          <cx:pt idx="423">11</cx:pt>
          <cx:pt idx="424">28</cx:pt>
          <cx:pt idx="425">19</cx:pt>
          <cx:pt idx="426">28</cx:pt>
          <cx:pt idx="427">9</cx:pt>
          <cx:pt idx="428">25</cx:pt>
          <cx:pt idx="429">21</cx:pt>
          <cx:pt idx="430">16</cx:pt>
          <cx:pt idx="431">17</cx:pt>
          <cx:pt idx="432">17</cx:pt>
          <cx:pt idx="433">24</cx:pt>
          <cx:pt idx="434">17</cx:pt>
          <cx:pt idx="435">10</cx:pt>
          <cx:pt idx="436">10</cx:pt>
          <cx:pt idx="437">33</cx:pt>
          <cx:pt idx="438">9</cx:pt>
          <cx:pt idx="439">5</cx:pt>
          <cx:pt idx="440">5</cx:pt>
          <cx:pt idx="441">12</cx:pt>
          <cx:pt idx="442">13</cx:pt>
          <cx:pt idx="443">7</cx:pt>
          <cx:pt idx="444">23</cx:pt>
          <cx:pt idx="445">23</cx:pt>
          <cx:pt idx="446">7</cx:pt>
          <cx:pt idx="447">7</cx:pt>
          <cx:pt idx="448">21</cx:pt>
          <cx:pt idx="449">9</cx:pt>
          <cx:pt idx="450">26</cx:pt>
          <cx:pt idx="451">9</cx:pt>
          <cx:pt idx="452">20</cx:pt>
          <cx:pt idx="453">11</cx:pt>
          <cx:pt idx="454">11</cx:pt>
          <cx:pt idx="455">21</cx:pt>
          <cx:pt idx="456">25</cx:pt>
          <cx:pt idx="457">7</cx:pt>
          <cx:pt idx="458">7</cx:pt>
          <cx:pt idx="459">24</cx:pt>
          <cx:pt idx="460">26</cx:pt>
          <cx:pt idx="461">8</cx:pt>
          <cx:pt idx="462">4</cx:pt>
          <cx:pt idx="463">4</cx:pt>
          <cx:pt idx="464">20</cx:pt>
          <cx:pt idx="465">20</cx:pt>
          <cx:pt idx="466">21</cx:pt>
          <cx:pt idx="467">9</cx:pt>
          <cx:pt idx="468">9</cx:pt>
          <cx:pt idx="469">15</cx:pt>
          <cx:pt idx="470">15</cx:pt>
          <cx:pt idx="471">6</cx:pt>
          <cx:pt idx="472">15</cx:pt>
          <cx:pt idx="473">15</cx:pt>
          <cx:pt idx="474">16</cx:pt>
          <cx:pt idx="475">27</cx:pt>
          <cx:pt idx="476">13</cx:pt>
          <cx:pt idx="477">21</cx:pt>
          <cx:pt idx="478">9</cx:pt>
          <cx:pt idx="479">14</cx:pt>
          <cx:pt idx="480">14</cx:pt>
          <cx:pt idx="481">14</cx:pt>
          <cx:pt idx="482">12</cx:pt>
          <cx:pt idx="483">9</cx:pt>
          <cx:pt idx="484">9</cx:pt>
          <cx:pt idx="485">26</cx:pt>
          <cx:pt idx="486">15</cx:pt>
          <cx:pt idx="487">7</cx:pt>
          <cx:pt idx="488">17</cx:pt>
          <cx:pt idx="489">15</cx:pt>
          <cx:pt idx="490">16</cx:pt>
          <cx:pt idx="491">36</cx:pt>
          <cx:pt idx="492">18</cx:pt>
          <cx:pt idx="493">10</cx:pt>
          <cx:pt idx="494">18</cx:pt>
          <cx:pt idx="495">9</cx:pt>
          <cx:pt idx="496">23</cx:pt>
          <cx:pt idx="497">30</cx:pt>
          <cx:pt idx="498">16</cx:pt>
          <cx:pt idx="499">16</cx:pt>
          <cx:pt idx="500">10</cx:pt>
          <cx:pt idx="501">15</cx:pt>
          <cx:pt idx="502">12</cx:pt>
          <cx:pt idx="503">7</cx:pt>
          <cx:pt idx="504">10</cx:pt>
          <cx:pt idx="505">14</cx:pt>
          <cx:pt idx="506">14</cx:pt>
          <cx:pt idx="507">8</cx:pt>
          <cx:pt idx="508">13</cx:pt>
          <cx:pt idx="509">13</cx:pt>
          <cx:pt idx="510">8</cx:pt>
          <cx:pt idx="511">7</cx:pt>
          <cx:pt idx="512">9</cx:pt>
          <cx:pt idx="513">12</cx:pt>
          <cx:pt idx="514">7</cx:pt>
          <cx:pt idx="515">6</cx:pt>
          <cx:pt idx="516">23</cx:pt>
          <cx:pt idx="517">7</cx:pt>
          <cx:pt idx="518">6</cx:pt>
          <cx:pt idx="519">35</cx:pt>
          <cx:pt idx="520">35</cx:pt>
          <cx:pt idx="521">31</cx:pt>
          <cx:pt idx="522">3</cx:pt>
          <cx:pt idx="523">13</cx:pt>
          <cx:pt idx="524">3</cx:pt>
          <cx:pt idx="525">35</cx:pt>
          <cx:pt idx="526">19</cx:pt>
          <cx:pt idx="527">19</cx:pt>
          <cx:pt idx="528">31</cx:pt>
          <cx:pt idx="529">31</cx:pt>
          <cx:pt idx="530">20</cx:pt>
          <cx:pt idx="531">27</cx:pt>
          <cx:pt idx="532">26</cx:pt>
          <cx:pt idx="533">11</cx:pt>
          <cx:pt idx="534">10</cx:pt>
          <cx:pt idx="535">4</cx:pt>
          <cx:pt idx="536">28</cx:pt>
          <cx:pt idx="537">5</cx:pt>
          <cx:pt idx="538">20</cx:pt>
          <cx:pt idx="539">16</cx:pt>
          <cx:pt idx="540">27</cx:pt>
          <cx:pt idx="541">27</cx:pt>
          <cx:pt idx="542">16</cx:pt>
          <cx:pt idx="543">19</cx:pt>
          <cx:pt idx="544">28</cx:pt>
          <cx:pt idx="545">28</cx:pt>
          <cx:pt idx="546">30</cx:pt>
          <cx:pt idx="547">30</cx:pt>
          <cx:pt idx="548">3</cx:pt>
          <cx:pt idx="549">3</cx:pt>
          <cx:pt idx="550">40</cx:pt>
          <cx:pt idx="551">6</cx:pt>
          <cx:pt idx="552">5</cx:pt>
          <cx:pt idx="553">5</cx:pt>
          <cx:pt idx="554">13</cx:pt>
          <cx:pt idx="555">4</cx:pt>
          <cx:pt idx="556">7</cx:pt>
          <cx:pt idx="557">28</cx:pt>
          <cx:pt idx="558">57</cx:pt>
          <cx:pt idx="559">29</cx:pt>
          <cx:pt idx="560">35</cx:pt>
          <cx:pt idx="561">9</cx:pt>
          <cx:pt idx="562">9</cx:pt>
          <cx:pt idx="563">11</cx:pt>
          <cx:pt idx="564">10</cx:pt>
          <cx:pt idx="565">10</cx:pt>
          <cx:pt idx="566">15</cx:pt>
          <cx:pt idx="567">7</cx:pt>
          <cx:pt idx="568">17</cx:pt>
          <cx:pt idx="569">5</cx:pt>
          <cx:pt idx="570">16</cx:pt>
          <cx:pt idx="571">11</cx:pt>
          <cx:pt idx="572">6</cx:pt>
          <cx:pt idx="573">11</cx:pt>
          <cx:pt idx="574">6</cx:pt>
          <cx:pt idx="575">6</cx:pt>
          <cx:pt idx="576">33</cx:pt>
          <cx:pt idx="577">24</cx:pt>
          <cx:pt idx="578">22</cx:pt>
          <cx:pt idx="579">18</cx:pt>
          <cx:pt idx="580">27</cx:pt>
          <cx:pt idx="581">8</cx:pt>
          <cx:pt idx="582">19</cx:pt>
          <cx:pt idx="583">48</cx:pt>
          <cx:pt idx="584">19</cx:pt>
          <cx:pt idx="585">36</cx:pt>
          <cx:pt idx="586">28</cx:pt>
          <cx:pt idx="587">10</cx:pt>
          <cx:pt idx="588">15</cx:pt>
          <cx:pt idx="589">15</cx:pt>
          <cx:pt idx="590">15</cx:pt>
          <cx:pt idx="591">27</cx:pt>
          <cx:pt idx="592">6</cx:pt>
          <cx:pt idx="593">6</cx:pt>
          <cx:pt idx="594">20</cx:pt>
          <cx:pt idx="595">26</cx:pt>
          <cx:pt idx="596">43</cx:pt>
          <cx:pt idx="597">19</cx:pt>
          <cx:pt idx="598">34</cx:pt>
          <cx:pt idx="599">25</cx:pt>
          <cx:pt idx="600">34</cx:pt>
          <cx:pt idx="601">18</cx:pt>
          <cx:pt idx="602">20</cx:pt>
          <cx:pt idx="603">3</cx:pt>
          <cx:pt idx="604">20</cx:pt>
          <cx:pt idx="605">20</cx:pt>
          <cx:pt idx="606">6</cx:pt>
          <cx:pt idx="607">51</cx:pt>
          <cx:pt idx="608">51</cx:pt>
          <cx:pt idx="609">28</cx:pt>
          <cx:pt idx="610">21</cx:pt>
          <cx:pt idx="611">24</cx:pt>
          <cx:pt idx="612">22</cx:pt>
          <cx:pt idx="613">22</cx:pt>
          <cx:pt idx="614">27</cx:pt>
          <cx:pt idx="615">24</cx:pt>
          <cx:pt idx="616">14</cx:pt>
          <cx:pt idx="617">12</cx:pt>
          <cx:pt idx="618">9</cx:pt>
          <cx:pt idx="619">13</cx:pt>
          <cx:pt idx="620">31</cx:pt>
          <cx:pt idx="621">12</cx:pt>
          <cx:pt idx="622">4</cx:pt>
          <cx:pt idx="623">15</cx:pt>
          <cx:pt idx="624">15</cx:pt>
          <cx:pt idx="625">15</cx:pt>
          <cx:pt idx="626">8</cx:pt>
          <cx:pt idx="627">5</cx:pt>
          <cx:pt idx="628">7</cx:pt>
          <cx:pt idx="629">7</cx:pt>
          <cx:pt idx="630">21</cx:pt>
          <cx:pt idx="631">32</cx:pt>
          <cx:pt idx="632">14</cx:pt>
          <cx:pt idx="633">14</cx:pt>
          <cx:pt idx="634">7</cx:pt>
          <cx:pt idx="635">5</cx:pt>
          <cx:pt idx="636">4</cx:pt>
          <cx:pt idx="637">52</cx:pt>
          <cx:pt idx="638">11</cx:pt>
          <cx:pt idx="639">13</cx:pt>
          <cx:pt idx="640">10</cx:pt>
          <cx:pt idx="641">10</cx:pt>
          <cx:pt idx="642">12</cx:pt>
          <cx:pt idx="643">12</cx:pt>
          <cx:pt idx="644">34</cx:pt>
          <cx:pt idx="645">13</cx:pt>
          <cx:pt idx="646">7</cx:pt>
          <cx:pt idx="647">4</cx:pt>
          <cx:pt idx="648">25</cx:pt>
          <cx:pt idx="649">25</cx:pt>
          <cx:pt idx="650">20</cx:pt>
          <cx:pt idx="651">34</cx:pt>
          <cx:pt idx="652">8</cx:pt>
          <cx:pt idx="653">8</cx:pt>
          <cx:pt idx="654">7</cx:pt>
          <cx:pt idx="655">36</cx:pt>
          <cx:pt idx="656">5</cx:pt>
          <cx:pt idx="657">5</cx:pt>
          <cx:pt idx="658">19</cx:pt>
          <cx:pt idx="659">27</cx:pt>
          <cx:pt idx="660">4</cx:pt>
          <cx:pt idx="661">17</cx:pt>
          <cx:pt idx="662">33</cx:pt>
          <cx:pt idx="663">33</cx:pt>
          <cx:pt idx="664">12</cx:pt>
          <cx:pt idx="665">3</cx:pt>
          <cx:pt idx="666">8</cx:pt>
          <cx:pt idx="667">3</cx:pt>
          <cx:pt idx="668">3</cx:pt>
          <cx:pt idx="669">32</cx:pt>
          <cx:pt idx="670">3</cx:pt>
          <cx:pt idx="671">24</cx:pt>
          <cx:pt idx="672">6</cx:pt>
          <cx:pt idx="673">27</cx:pt>
          <cx:pt idx="674">38</cx:pt>
          <cx:pt idx="675">18</cx:pt>
          <cx:pt idx="676">27</cx:pt>
          <cx:pt idx="677">15</cx:pt>
          <cx:pt idx="678">3</cx:pt>
          <cx:pt idx="679">18</cx:pt>
          <cx:pt idx="680">8</cx:pt>
          <cx:pt idx="681">18</cx:pt>
          <cx:pt idx="682">22</cx:pt>
          <cx:pt idx="683">40</cx:pt>
          <cx:pt idx="684">27</cx:pt>
          <cx:pt idx="685">27</cx:pt>
          <cx:pt idx="686">8</cx:pt>
          <cx:pt idx="687">34</cx:pt>
          <cx:pt idx="688">34</cx:pt>
          <cx:pt idx="689">8</cx:pt>
          <cx:pt idx="690">8</cx:pt>
          <cx:pt idx="691">14</cx:pt>
          <cx:pt idx="692">48</cx:pt>
          <cx:pt idx="693">48</cx:pt>
          <cx:pt idx="694">10</cx:pt>
          <cx:pt idx="695">10</cx:pt>
          <cx:pt idx="696">6</cx:pt>
          <cx:pt idx="697">8</cx:pt>
          <cx:pt idx="698">9</cx:pt>
          <cx:pt idx="699">9</cx:pt>
          <cx:pt idx="700">5</cx:pt>
          <cx:pt idx="701">5</cx:pt>
          <cx:pt idx="702">6</cx:pt>
          <cx:pt idx="703">23</cx:pt>
          <cx:pt idx="704">23</cx:pt>
          <cx:pt idx="705">8</cx:pt>
          <cx:pt idx="706">21</cx:pt>
          <cx:pt idx="707">15</cx:pt>
          <cx:pt idx="708">7</cx:pt>
          <cx:pt idx="709">19</cx:pt>
          <cx:pt idx="710">23</cx:pt>
          <cx:pt idx="711">7</cx:pt>
          <cx:pt idx="712">14</cx:pt>
          <cx:pt idx="713">23</cx:pt>
          <cx:pt idx="714">29</cx:pt>
          <cx:pt idx="715">18</cx:pt>
          <cx:pt idx="716">13</cx:pt>
          <cx:pt idx="717">32</cx:pt>
          <cx:pt idx="718">15</cx:pt>
          <cx:pt idx="719">34</cx:pt>
          <cx:pt idx="720">17</cx:pt>
          <cx:pt idx="721">12</cx:pt>
          <cx:pt idx="722">19</cx:pt>
          <cx:pt idx="723">17</cx:pt>
          <cx:pt idx="724">18</cx:pt>
          <cx:pt idx="725">18</cx:pt>
          <cx:pt idx="726">12</cx:pt>
          <cx:pt idx="727">66</cx:pt>
          <cx:pt idx="728">31</cx:pt>
          <cx:pt idx="729">31</cx:pt>
          <cx:pt idx="730">31</cx:pt>
          <cx:pt idx="731">12</cx:pt>
          <cx:pt idx="732">12</cx:pt>
          <cx:pt idx="733">12</cx:pt>
          <cx:pt idx="734">12</cx:pt>
          <cx:pt idx="735">25</cx:pt>
          <cx:pt idx="736">35</cx:pt>
          <cx:pt idx="737">24</cx:pt>
          <cx:pt idx="738">24</cx:pt>
          <cx:pt idx="739">13</cx:pt>
          <cx:pt idx="740">32</cx:pt>
          <cx:pt idx="741">29</cx:pt>
          <cx:pt idx="742">32</cx:pt>
          <cx:pt idx="743">32</cx:pt>
          <cx:pt idx="744">17</cx:pt>
          <cx:pt idx="745">17</cx:pt>
          <cx:pt idx="746">29</cx:pt>
          <cx:pt idx="747">21</cx:pt>
          <cx:pt idx="748">8</cx:pt>
          <cx:pt idx="749">22</cx:pt>
          <cx:pt idx="750">40</cx:pt>
          <cx:pt idx="751">5</cx:pt>
          <cx:pt idx="752">3</cx:pt>
          <cx:pt idx="753">8</cx:pt>
          <cx:pt idx="754">8</cx:pt>
          <cx:pt idx="755">6</cx:pt>
          <cx:pt idx="756">33</cx:pt>
          <cx:pt idx="757">9</cx:pt>
          <cx:pt idx="758">8</cx:pt>
          <cx:pt idx="759">15</cx:pt>
          <cx:pt idx="760">14</cx:pt>
          <cx:pt idx="761">18</cx:pt>
          <cx:pt idx="762">20</cx:pt>
          <cx:pt idx="763">20</cx:pt>
          <cx:pt idx="764">17</cx:pt>
          <cx:pt idx="765">13</cx:pt>
          <cx:pt idx="766">11</cx:pt>
          <cx:pt idx="767">8</cx:pt>
          <cx:pt idx="768">13</cx:pt>
          <cx:pt idx="769">18</cx:pt>
          <cx:pt idx="770">22</cx:pt>
          <cx:pt idx="771">13</cx:pt>
          <cx:pt idx="772">11</cx:pt>
          <cx:pt idx="773">7</cx:pt>
          <cx:pt idx="774">14</cx:pt>
          <cx:pt idx="775">22</cx:pt>
          <cx:pt idx="776">14</cx:pt>
          <cx:pt idx="777">17</cx:pt>
          <cx:pt idx="778">13</cx:pt>
          <cx:pt idx="779">27</cx:pt>
          <cx:pt idx="780">27</cx:pt>
          <cx:pt idx="781">12</cx:pt>
          <cx:pt idx="782">11</cx:pt>
          <cx:pt idx="783">5</cx:pt>
          <cx:pt idx="784">18</cx:pt>
          <cx:pt idx="785">17</cx:pt>
          <cx:pt idx="786">11</cx:pt>
          <cx:pt idx="787">6</cx:pt>
          <cx:pt idx="788">6</cx:pt>
          <cx:pt idx="789">24</cx:pt>
          <cx:pt idx="790">8</cx:pt>
          <cx:pt idx="791">8</cx:pt>
          <cx:pt idx="792">21</cx:pt>
          <cx:pt idx="793">12</cx:pt>
          <cx:pt idx="794">14</cx:pt>
          <cx:pt idx="795">5</cx:pt>
          <cx:pt idx="796">10</cx:pt>
          <cx:pt idx="797">5</cx:pt>
          <cx:pt idx="798">10</cx:pt>
          <cx:pt idx="799">24</cx:pt>
          <cx:pt idx="800">8</cx:pt>
          <cx:pt idx="801">29</cx:pt>
          <cx:pt idx="802">27</cx:pt>
          <cx:pt idx="803">29</cx:pt>
          <cx:pt idx="804">12</cx:pt>
          <cx:pt idx="805">18</cx:pt>
          <cx:pt idx="806">7</cx:pt>
          <cx:pt idx="807">14</cx:pt>
          <cx:pt idx="808">14</cx:pt>
          <cx:pt idx="809">15</cx:pt>
          <cx:pt idx="810">14</cx:pt>
          <cx:pt idx="811">7</cx:pt>
          <cx:pt idx="812">6</cx:pt>
          <cx:pt idx="813">28</cx:pt>
          <cx:pt idx="814">6</cx:pt>
          <cx:pt idx="815">9</cx:pt>
          <cx:pt idx="816">6</cx:pt>
          <cx:pt idx="817">16</cx:pt>
          <cx:pt idx="818">16</cx:pt>
          <cx:pt idx="819">16</cx:pt>
          <cx:pt idx="820">7</cx:pt>
          <cx:pt idx="821">4</cx:pt>
          <cx:pt idx="822">27</cx:pt>
          <cx:pt idx="823">4</cx:pt>
          <cx:pt idx="824">27</cx:pt>
          <cx:pt idx="825">7</cx:pt>
          <cx:pt idx="826">4</cx:pt>
          <cx:pt idx="827">6</cx:pt>
          <cx:pt idx="828">25</cx:pt>
          <cx:pt idx="829">29</cx:pt>
          <cx:pt idx="830">18</cx:pt>
          <cx:pt idx="831">5</cx:pt>
          <cx:pt idx="832">17</cx:pt>
          <cx:pt idx="833">20</cx:pt>
          <cx:pt idx="834">7</cx:pt>
          <cx:pt idx="835">6</cx:pt>
          <cx:pt idx="836">6</cx:pt>
          <cx:pt idx="837">5</cx:pt>
          <cx:pt idx="838">9</cx:pt>
          <cx:pt idx="839">6</cx:pt>
          <cx:pt idx="840">15</cx:pt>
          <cx:pt idx="841">19</cx:pt>
          <cx:pt idx="842">20</cx:pt>
          <cx:pt idx="843">30</cx:pt>
          <cx:pt idx="844">30</cx:pt>
          <cx:pt idx="845">35</cx:pt>
          <cx:pt idx="846">13</cx:pt>
          <cx:pt idx="847">13</cx:pt>
          <cx:pt idx="848">6</cx:pt>
          <cx:pt idx="849">10</cx:pt>
          <cx:pt idx="850">10</cx:pt>
          <cx:pt idx="851">21</cx:pt>
          <cx:pt idx="852">6</cx:pt>
          <cx:pt idx="853">28</cx:pt>
          <cx:pt idx="854">10</cx:pt>
          <cx:pt idx="855">5</cx:pt>
          <cx:pt idx="856">6</cx:pt>
          <cx:pt idx="857">6</cx:pt>
          <cx:pt idx="858">6</cx:pt>
          <cx:pt idx="859">6</cx:pt>
          <cx:pt idx="860">15</cx:pt>
          <cx:pt idx="861">11</cx:pt>
          <cx:pt idx="862">17</cx:pt>
          <cx:pt idx="863">11</cx:pt>
          <cx:pt idx="864">40</cx:pt>
          <cx:pt idx="865">17</cx:pt>
          <cx:pt idx="866">10</cx:pt>
          <cx:pt idx="867">21</cx:pt>
          <cx:pt idx="868">7</cx:pt>
          <cx:pt idx="869">11</cx:pt>
          <cx:pt idx="870">26</cx:pt>
          <cx:pt idx="871">6</cx:pt>
          <cx:pt idx="872">19</cx:pt>
          <cx:pt idx="873">6</cx:pt>
          <cx:pt idx="874">24</cx:pt>
          <cx:pt idx="875">11</cx:pt>
          <cx:pt idx="876">17</cx:pt>
          <cx:pt idx="877">11</cx:pt>
          <cx:pt idx="878">11</cx:pt>
          <cx:pt idx="879">11</cx:pt>
          <cx:pt idx="880">23</cx:pt>
          <cx:pt idx="881">17</cx:pt>
          <cx:pt idx="882">23</cx:pt>
          <cx:pt idx="883">17</cx:pt>
          <cx:pt idx="884">13</cx:pt>
          <cx:pt idx="885">13</cx:pt>
          <cx:pt idx="886">20</cx:pt>
          <cx:pt idx="887">19</cx:pt>
          <cx:pt idx="888">10</cx:pt>
          <cx:pt idx="889">11</cx:pt>
          <cx:pt idx="890">9</cx:pt>
          <cx:pt idx="891">6</cx:pt>
          <cx:pt idx="892">26</cx:pt>
          <cx:pt idx="893">6</cx:pt>
          <cx:pt idx="894">7</cx:pt>
          <cx:pt idx="895">19</cx:pt>
          <cx:pt idx="896">6</cx:pt>
          <cx:pt idx="897">13</cx:pt>
          <cx:pt idx="898">12</cx:pt>
          <cx:pt idx="899">22</cx:pt>
          <cx:pt idx="900">38</cx:pt>
          <cx:pt idx="901">6</cx:pt>
          <cx:pt idx="902">22</cx:pt>
          <cx:pt idx="903">7</cx:pt>
          <cx:pt idx="904">6</cx:pt>
          <cx:pt idx="905">7</cx:pt>
          <cx:pt idx="906">17</cx:pt>
          <cx:pt idx="907">17</cx:pt>
          <cx:pt idx="908">9</cx:pt>
          <cx:pt idx="909">18</cx:pt>
          <cx:pt idx="910">14</cx:pt>
          <cx:pt idx="911">5</cx:pt>
          <cx:pt idx="912">21</cx:pt>
          <cx:pt idx="913">7</cx:pt>
          <cx:pt idx="914">6</cx:pt>
          <cx:pt idx="915">25</cx:pt>
          <cx:pt idx="916">25</cx:pt>
          <cx:pt idx="917">10</cx:pt>
          <cx:pt idx="918">6</cx:pt>
          <cx:pt idx="919">6</cx:pt>
          <cx:pt idx="920">6</cx:pt>
          <cx:pt idx="921">5</cx:pt>
          <cx:pt idx="922">10</cx:pt>
          <cx:pt idx="923">24</cx:pt>
          <cx:pt idx="924">23</cx:pt>
          <cx:pt idx="925">28</cx:pt>
          <cx:pt idx="926">14</cx:pt>
          <cx:pt idx="927">23</cx:pt>
          <cx:pt idx="928">14</cx:pt>
          <cx:pt idx="929">6</cx:pt>
          <cx:pt idx="930">26</cx:pt>
          <cx:pt idx="931">26</cx:pt>
          <cx:pt idx="932">15</cx:pt>
          <cx:pt idx="933">5</cx:pt>
          <cx:pt idx="934">11</cx:pt>
          <cx:pt idx="935">15</cx:pt>
          <cx:pt idx="936">33</cx:pt>
          <cx:pt idx="937">32</cx:pt>
          <cx:pt idx="938">1</cx:pt>
          <cx:pt idx="939">15</cx:pt>
          <cx:pt idx="940">13</cx:pt>
          <cx:pt idx="941">1</cx:pt>
          <cx:pt idx="942">5</cx:pt>
          <cx:pt idx="943">5</cx:pt>
          <cx:pt idx="944">16</cx:pt>
          <cx:pt idx="945">6</cx:pt>
          <cx:pt idx="946">10</cx:pt>
          <cx:pt idx="947">6</cx:pt>
          <cx:pt idx="948">27</cx:pt>
          <cx:pt idx="949">6</cx:pt>
          <cx:pt idx="950">9</cx:pt>
          <cx:pt idx="951">14</cx:pt>
          <cx:pt idx="952">14</cx:pt>
          <cx:pt idx="953">10</cx:pt>
          <cx:pt idx="954">10</cx:pt>
          <cx:pt idx="955">6</cx:pt>
          <cx:pt idx="956">25</cx:pt>
          <cx:pt idx="957">6</cx:pt>
          <cx:pt idx="958">5</cx:pt>
          <cx:pt idx="959">5</cx:pt>
          <cx:pt idx="960">5</cx:pt>
          <cx:pt idx="961">19</cx:pt>
          <cx:pt idx="962">10</cx:pt>
          <cx:pt idx="963">19</cx:pt>
          <cx:pt idx="964">20</cx:pt>
          <cx:pt idx="965">28</cx:pt>
          <cx:pt idx="966">18</cx:pt>
          <cx:pt idx="967">8</cx:pt>
          <cx:pt idx="968">23</cx:pt>
          <cx:pt idx="969">6</cx:pt>
          <cx:pt idx="970">5</cx:pt>
          <cx:pt idx="971">5</cx:pt>
          <cx:pt idx="972">11</cx:pt>
          <cx:pt idx="973">12</cx:pt>
          <cx:pt idx="974">12</cx:pt>
          <cx:pt idx="975">14</cx:pt>
          <cx:pt idx="976">6</cx:pt>
          <cx:pt idx="977">26</cx:pt>
          <cx:pt idx="978">11</cx:pt>
          <cx:pt idx="979">15</cx:pt>
          <cx:pt idx="980">18</cx:pt>
          <cx:pt idx="981">10</cx:pt>
          <cx:pt idx="982">14</cx:pt>
          <cx:pt idx="983">21</cx:pt>
          <cx:pt idx="984">7</cx:pt>
          <cx:pt idx="985">7</cx:pt>
          <cx:pt idx="986">21</cx:pt>
          <cx:pt idx="987">25</cx:pt>
          <cx:pt idx="988">24</cx:pt>
          <cx:pt idx="989">9</cx:pt>
          <cx:pt idx="990">5</cx:pt>
          <cx:pt idx="991">5</cx:pt>
          <cx:pt idx="992">9</cx:pt>
          <cx:pt idx="993">5</cx:pt>
          <cx:pt idx="994">6</cx:pt>
          <cx:pt idx="995">6</cx:pt>
          <cx:pt idx="996">6</cx:pt>
          <cx:pt idx="997">7</cx:pt>
          <cx:pt idx="998">7</cx:pt>
          <cx:pt idx="999">16</cx:pt>
          <cx:pt idx="1000">18</cx:pt>
          <cx:pt idx="1001">8</cx:pt>
          <cx:pt idx="1002">8</cx:pt>
          <cx:pt idx="1003">5</cx:pt>
          <cx:pt idx="1004">26</cx:pt>
          <cx:pt idx="1005">8</cx:pt>
          <cx:pt idx="1006">9</cx:pt>
          <cx:pt idx="1007">11</cx:pt>
          <cx:pt idx="1008">13</cx:pt>
          <cx:pt idx="1009">13</cx:pt>
          <cx:pt idx="1010">18</cx:pt>
          <cx:pt idx="1011">27</cx:pt>
          <cx:pt idx="1012">19</cx:pt>
          <cx:pt idx="1013">12</cx:pt>
          <cx:pt idx="1014">12</cx:pt>
          <cx:pt idx="1015">12</cx:pt>
          <cx:pt idx="1016">12</cx:pt>
          <cx:pt idx="1017">12</cx:pt>
          <cx:pt idx="1018">14</cx:pt>
          <cx:pt idx="1019">22</cx:pt>
          <cx:pt idx="1020">15</cx:pt>
          <cx:pt idx="1021">8</cx:pt>
          <cx:pt idx="1022">11</cx:pt>
          <cx:pt idx="1023">12</cx:pt>
          <cx:pt idx="1024">24</cx:pt>
          <cx:pt idx="1025">24</cx:pt>
          <cx:pt idx="1026">1</cx:pt>
          <cx:pt idx="1027">2</cx:pt>
          <cx:pt idx="1028">6</cx:pt>
          <cx:pt idx="1029">6</cx:pt>
          <cx:pt idx="1030">12</cx:pt>
          <cx:pt idx="1031">19</cx:pt>
          <cx:pt idx="1032">19</cx:pt>
          <cx:pt idx="1033">18</cx:pt>
          <cx:pt idx="1034">17</cx:pt>
          <cx:pt idx="1035">7</cx:pt>
          <cx:pt idx="1036">5</cx:pt>
          <cx:pt idx="1037">5</cx:pt>
          <cx:pt idx="1038">14</cx:pt>
          <cx:pt idx="1039">4</cx:pt>
          <cx:pt idx="1040">4</cx:pt>
          <cx:pt idx="1041">7</cx:pt>
          <cx:pt idx="1042">19</cx:pt>
          <cx:pt idx="1043">8</cx:pt>
          <cx:pt idx="1044">19</cx:pt>
          <cx:pt idx="1045">16</cx:pt>
          <cx:pt idx="1046">16</cx:pt>
          <cx:pt idx="1047">34</cx:pt>
          <cx:pt idx="1048">26</cx:pt>
          <cx:pt idx="1049">12</cx:pt>
          <cx:pt idx="1050">41</cx:pt>
          <cx:pt idx="1051">41</cx:pt>
          <cx:pt idx="1052">41</cx:pt>
          <cx:pt idx="1053">15</cx:pt>
          <cx:pt idx="1054">15</cx:pt>
          <cx:pt idx="1055">13</cx:pt>
          <cx:pt idx="1056">13</cx:pt>
          <cx:pt idx="1057">15</cx:pt>
          <cx:pt idx="1058">27</cx:pt>
          <cx:pt idx="1059">31</cx:pt>
          <cx:pt idx="1060">31</cx:pt>
          <cx:pt idx="1061">30</cx:pt>
          <cx:pt idx="1062">30</cx:pt>
          <cx:pt idx="1063">14</cx:pt>
          <cx:pt idx="1064">30</cx:pt>
          <cx:pt idx="1065">8</cx:pt>
          <cx:pt idx="1066">32</cx:pt>
          <cx:pt idx="1067">10</cx:pt>
          <cx:pt idx="1068">17</cx:pt>
          <cx:pt idx="1069">27</cx:pt>
          <cx:pt idx="1070">27</cx:pt>
          <cx:pt idx="1071">6</cx:pt>
          <cx:pt idx="1072">34</cx:pt>
          <cx:pt idx="1073">7</cx:pt>
          <cx:pt idx="1074">3</cx:pt>
          <cx:pt idx="1075">3</cx:pt>
          <cx:pt idx="1076">4</cx:pt>
          <cx:pt idx="1077">7</cx:pt>
          <cx:pt idx="1078">3</cx:pt>
          <cx:pt idx="1079">26</cx:pt>
          <cx:pt idx="1080">32</cx:pt>
          <cx:pt idx="1081">38</cx:pt>
          <cx:pt idx="1082">32</cx:pt>
          <cx:pt idx="1083">38</cx:pt>
          <cx:pt idx="1084">26</cx:pt>
          <cx:pt idx="1085">52</cx:pt>
          <cx:pt idx="1086">29</cx:pt>
          <cx:pt idx="1087">19</cx:pt>
          <cx:pt idx="1088">19</cx:pt>
          <cx:pt idx="1089">6</cx:pt>
          <cx:pt idx="1090">5</cx:pt>
          <cx:pt idx="1091">12</cx:pt>
          <cx:pt idx="1092">18</cx:pt>
          <cx:pt idx="1093">20</cx:pt>
          <cx:pt idx="1094">18</cx:pt>
          <cx:pt idx="1095">24</cx:pt>
          <cx:pt idx="1096">29</cx:pt>
          <cx:pt idx="1097">6</cx:pt>
          <cx:pt idx="1098">6</cx:pt>
          <cx:pt idx="1099">8</cx:pt>
          <cx:pt idx="1100">51</cx:pt>
          <cx:pt idx="1101">8</cx:pt>
          <cx:pt idx="1102">7</cx:pt>
          <cx:pt idx="1103">14</cx:pt>
          <cx:pt idx="1104">30</cx:pt>
          <cx:pt idx="1105">19</cx:pt>
          <cx:pt idx="1106">4</cx:pt>
          <cx:pt idx="1107">7</cx:pt>
          <cx:pt idx="1108">12</cx:pt>
          <cx:pt idx="1109">22</cx:pt>
          <cx:pt idx="1110">3</cx:pt>
          <cx:pt idx="1111">14</cx:pt>
          <cx:pt idx="1112">36</cx:pt>
          <cx:pt idx="1113">36</cx:pt>
          <cx:pt idx="1114">3</cx:pt>
          <cx:pt idx="1115">3</cx:pt>
          <cx:pt idx="1116">3</cx:pt>
          <cx:pt idx="1117">17</cx:pt>
          <cx:pt idx="1118">14</cx:pt>
          <cx:pt idx="1119">41</cx:pt>
          <cx:pt idx="1120">14</cx:pt>
          <cx:pt idx="1121">15</cx:pt>
          <cx:pt idx="1122">21</cx:pt>
          <cx:pt idx="1123">13</cx:pt>
          <cx:pt idx="1124">21</cx:pt>
          <cx:pt idx="1125">12</cx:pt>
          <cx:pt idx="1126">32</cx:pt>
          <cx:pt idx="1127">33</cx:pt>
          <cx:pt idx="1128">3</cx:pt>
          <cx:pt idx="1129">6</cx:pt>
          <cx:pt idx="1130">5</cx:pt>
          <cx:pt idx="1131">5</cx:pt>
          <cx:pt idx="1132">3</cx:pt>
          <cx:pt idx="1133">6</cx:pt>
          <cx:pt idx="1134">6</cx:pt>
          <cx:pt idx="1135">5</cx:pt>
          <cx:pt idx="1136">6</cx:pt>
          <cx:pt idx="1137">33</cx:pt>
          <cx:pt idx="1138">16</cx:pt>
          <cx:pt idx="1139">3</cx:pt>
          <cx:pt idx="1140">3</cx:pt>
          <cx:pt idx="1141">31</cx:pt>
          <cx:pt idx="1142">32</cx:pt>
          <cx:pt idx="1143">31</cx:pt>
          <cx:pt idx="1144">18</cx:pt>
          <cx:pt idx="1145">8</cx:pt>
          <cx:pt idx="1146">10</cx:pt>
          <cx:pt idx="1147">9</cx:pt>
          <cx:pt idx="1148">9</cx:pt>
          <cx:pt idx="1149">23</cx:pt>
          <cx:pt idx="1150">14</cx:pt>
          <cx:pt idx="1151">18</cx:pt>
          <cx:pt idx="1152">14</cx:pt>
          <cx:pt idx="1153">16</cx:pt>
          <cx:pt idx="1154">9</cx:pt>
          <cx:pt idx="1155">27</cx:pt>
          <cx:pt idx="1156">6</cx:pt>
          <cx:pt idx="1157">6</cx:pt>
          <cx:pt idx="1158">3</cx:pt>
          <cx:pt idx="1159">29</cx:pt>
          <cx:pt idx="1160">15</cx:pt>
          <cx:pt idx="1161">15</cx:pt>
          <cx:pt idx="1162">15</cx:pt>
          <cx:pt idx="1163">14</cx:pt>
          <cx:pt idx="1164">21</cx:pt>
          <cx:pt idx="1165">27</cx:pt>
          <cx:pt idx="1166">17</cx:pt>
          <cx:pt idx="1167">3</cx:pt>
          <cx:pt idx="1168">26</cx:pt>
          <cx:pt idx="1169">24</cx:pt>
          <cx:pt idx="1170">5</cx:pt>
          <cx:pt idx="1171">22</cx:pt>
          <cx:pt idx="1172">6</cx:pt>
          <cx:pt idx="1173">6</cx:pt>
          <cx:pt idx="1174">16</cx:pt>
          <cx:pt idx="1175">33</cx:pt>
          <cx:pt idx="1176">24</cx:pt>
          <cx:pt idx="1177">6</cx:pt>
          <cx:pt idx="1178">16</cx:pt>
          <cx:pt idx="1179">31</cx:pt>
          <cx:pt idx="1180">6</cx:pt>
          <cx:pt idx="1181">9</cx:pt>
          <cx:pt idx="1182">6</cx:pt>
          <cx:pt idx="1183">16</cx:pt>
          <cx:pt idx="1184">17</cx:pt>
          <cx:pt idx="1185">50</cx:pt>
          <cx:pt idx="1186">22</cx:pt>
          <cx:pt idx="1187">12</cx:pt>
          <cx:pt idx="1188">8</cx:pt>
          <cx:pt idx="1189">5</cx:pt>
          <cx:pt idx="1190">5</cx:pt>
          <cx:pt idx="1191">26</cx:pt>
          <cx:pt idx="1192">5</cx:pt>
          <cx:pt idx="1193">26</cx:pt>
          <cx:pt idx="1194">26</cx:pt>
          <cx:pt idx="1195">48</cx:pt>
          <cx:pt idx="1196">11</cx:pt>
          <cx:pt idx="1197">11</cx:pt>
          <cx:pt idx="1198">41</cx:pt>
          <cx:pt idx="1199">6</cx:pt>
          <cx:pt idx="1200">6</cx:pt>
          <cx:pt idx="1201">6</cx:pt>
          <cx:pt idx="1202">15</cx:pt>
          <cx:pt idx="1203">21</cx:pt>
          <cx:pt idx="1204">23</cx:pt>
          <cx:pt idx="1205">4</cx:pt>
          <cx:pt idx="1206">19</cx:pt>
          <cx:pt idx="1207">23</cx:pt>
          <cx:pt idx="1208">4</cx:pt>
          <cx:pt idx="1209">8</cx:pt>
          <cx:pt idx="1210">8</cx:pt>
          <cx:pt idx="1211">5</cx:pt>
          <cx:pt idx="1212">6</cx:pt>
          <cx:pt idx="1213">20</cx:pt>
          <cx:pt idx="1214">10</cx:pt>
          <cx:pt idx="1215">43</cx:pt>
          <cx:pt idx="1216">8</cx:pt>
          <cx:pt idx="1217">25</cx:pt>
          <cx:pt idx="1218">17</cx:pt>
          <cx:pt idx="1219">17</cx:pt>
          <cx:pt idx="1220">33</cx:pt>
          <cx:pt idx="1221">9</cx:pt>
          <cx:pt idx="1222">8</cx:pt>
          <cx:pt idx="1223">15</cx:pt>
          <cx:pt idx="1224">11</cx:pt>
          <cx:pt idx="1225">7</cx:pt>
          <cx:pt idx="1226">11</cx:pt>
          <cx:pt idx="1227">15</cx:pt>
          <cx:pt idx="1228">72</cx:pt>
          <cx:pt idx="1229">22</cx:pt>
          <cx:pt idx="1230">24</cx:pt>
          <cx:pt idx="1231">24</cx:pt>
          <cx:pt idx="1232">12</cx:pt>
          <cx:pt idx="1233">15</cx:pt>
          <cx:pt idx="1234">15</cx:pt>
          <cx:pt idx="1235">26</cx:pt>
          <cx:pt idx="1236">16</cx:pt>
          <cx:pt idx="1237">16</cx:pt>
          <cx:pt idx="1238">13</cx:pt>
          <cx:pt idx="1239">21</cx:pt>
          <cx:pt idx="1240">26</cx:pt>
          <cx:pt idx="1241">24</cx:pt>
          <cx:pt idx="1242">17</cx:pt>
          <cx:pt idx="1243">13</cx:pt>
          <cx:pt idx="1244">3</cx:pt>
          <cx:pt idx="1245">13</cx:pt>
          <cx:pt idx="1246">28</cx:pt>
          <cx:pt idx="1247">28</cx:pt>
          <cx:pt idx="1248">9</cx:pt>
          <cx:pt idx="1249">17</cx:pt>
          <cx:pt idx="1250">17</cx:pt>
          <cx:pt idx="1251">25</cx:pt>
          <cx:pt idx="1252">14</cx:pt>
          <cx:pt idx="1253">25</cx:pt>
          <cx:pt idx="1254">15</cx:pt>
          <cx:pt idx="1255">11</cx:pt>
          <cx:pt idx="1256">15</cx:pt>
          <cx:pt idx="1257">20</cx:pt>
          <cx:pt idx="1258">4</cx:pt>
          <cx:pt idx="1259">12</cx:pt>
          <cx:pt idx="1260">20</cx:pt>
          <cx:pt idx="1261">24</cx:pt>
          <cx:pt idx="1262">17</cx:pt>
          <cx:pt idx="1263">16</cx:pt>
          <cx:pt idx="1264">10</cx:pt>
          <cx:pt idx="1265">17</cx:pt>
          <cx:pt idx="1266">18</cx:pt>
          <cx:pt idx="1267">16</cx:pt>
          <cx:pt idx="1268">18</cx:pt>
          <cx:pt idx="1269">18</cx:pt>
          <cx:pt idx="1270">18</cx:pt>
          <cx:pt idx="1271">18</cx:pt>
          <cx:pt idx="1272">17</cx:pt>
          <cx:pt idx="1273">17</cx:pt>
          <cx:pt idx="1274">6</cx:pt>
          <cx:pt idx="1275">19</cx:pt>
          <cx:pt idx="1276">13</cx:pt>
          <cx:pt idx="1277">13</cx:pt>
          <cx:pt idx="1278">13</cx:pt>
          <cx:pt idx="1279">17</cx:pt>
          <cx:pt idx="1280">13</cx:pt>
          <cx:pt idx="1281">10</cx:pt>
          <cx:pt idx="1282">8</cx:pt>
          <cx:pt idx="1283">27</cx:pt>
          <cx:pt idx="1284">6</cx:pt>
          <cx:pt idx="1285">6</cx:pt>
          <cx:pt idx="1286">10</cx:pt>
          <cx:pt idx="1287">9</cx:pt>
          <cx:pt idx="1288">16</cx:pt>
          <cx:pt idx="1289">5</cx:pt>
          <cx:pt idx="1290">23</cx:pt>
          <cx:pt idx="1291">10</cx:pt>
          <cx:pt idx="1292">11</cx:pt>
          <cx:pt idx="1293">11</cx:pt>
          <cx:pt idx="1294">15</cx:pt>
          <cx:pt idx="1295">3</cx:pt>
          <cx:pt idx="1296">10</cx:pt>
          <cx:pt idx="1297">6</cx:pt>
          <cx:pt idx="1298">12</cx:pt>
          <cx:pt idx="1299">8</cx:pt>
          <cx:pt idx="1300">40</cx:pt>
          <cx:pt idx="1301">40</cx:pt>
          <cx:pt idx="1302">5</cx:pt>
          <cx:pt idx="1303">8</cx:pt>
          <cx:pt idx="1304">8</cx:pt>
          <cx:pt idx="1305">39</cx:pt>
          <cx:pt idx="1306">8</cx:pt>
          <cx:pt idx="1307">8</cx:pt>
          <cx:pt idx="1308">23</cx:pt>
          <cx:pt idx="1309">13</cx:pt>
          <cx:pt idx="1310">3</cx:pt>
          <cx:pt idx="1311">55</cx:pt>
          <cx:pt idx="1312">55</cx:pt>
          <cx:pt idx="1313">31</cx:pt>
          <cx:pt idx="1314">19</cx:pt>
          <cx:pt idx="1315">31</cx:pt>
          <cx:pt idx="1316">19</cx:pt>
          <cx:pt idx="1317">7</cx:pt>
          <cx:pt idx="1318">9</cx:pt>
          <cx:pt idx="1319">38</cx:pt>
          <cx:pt idx="1320">34</cx:pt>
          <cx:pt idx="1321">14</cx:pt>
          <cx:pt idx="1322">14</cx:pt>
          <cx:pt idx="1323">23</cx:pt>
          <cx:pt idx="1324">4</cx:pt>
          <cx:pt idx="1325">8</cx:pt>
          <cx:pt idx="1326">15</cx:pt>
          <cx:pt idx="1327">7</cx:pt>
          <cx:pt idx="1328">7</cx:pt>
          <cx:pt idx="1329">7</cx:pt>
          <cx:pt idx="1330">6</cx:pt>
          <cx:pt idx="1331">5</cx:pt>
          <cx:pt idx="1332">6</cx:pt>
          <cx:pt idx="1333">5</cx:pt>
          <cx:pt idx="1334">17</cx:pt>
          <cx:pt idx="1335">26</cx:pt>
          <cx:pt idx="1336">11</cx:pt>
          <cx:pt idx="1337">17</cx:pt>
          <cx:pt idx="1338">16</cx:pt>
          <cx:pt idx="1339">16</cx:pt>
          <cx:pt idx="1340">29</cx:pt>
          <cx:pt idx="1341">29</cx:pt>
          <cx:pt idx="1342">22</cx:pt>
          <cx:pt idx="1343">18</cx:pt>
          <cx:pt idx="1344">15</cx:pt>
          <cx:pt idx="1345">21</cx:pt>
          <cx:pt idx="1346">42</cx:pt>
          <cx:pt idx="1347">9</cx:pt>
          <cx:pt idx="1348">18</cx:pt>
          <cx:pt idx="1349">15</cx:pt>
          <cx:pt idx="1350">24</cx:pt>
          <cx:pt idx="1351">20</cx:pt>
          <cx:pt idx="1352">11</cx:pt>
          <cx:pt idx="1353">29</cx:pt>
          <cx:pt idx="1354">14</cx:pt>
          <cx:pt idx="1355">16</cx:pt>
          <cx:pt idx="1356">32</cx:pt>
          <cx:pt idx="1357">15</cx:pt>
          <cx:pt idx="1358">15</cx:pt>
          <cx:pt idx="1359">26</cx:pt>
          <cx:pt idx="1360">24</cx:pt>
          <cx:pt idx="1361">15</cx:pt>
          <cx:pt idx="1362">19</cx:pt>
          <cx:pt idx="1363">15</cx:pt>
          <cx:pt idx="1364">15</cx:pt>
          <cx:pt idx="1365">23</cx:pt>
          <cx:pt idx="1366">12</cx:pt>
          <cx:pt idx="1367">16</cx:pt>
          <cx:pt idx="1368">13</cx:pt>
          <cx:pt idx="1369">13</cx:pt>
          <cx:pt idx="1370">9</cx:pt>
          <cx:pt idx="1371">22</cx:pt>
          <cx:pt idx="1372">34</cx:pt>
          <cx:pt idx="1373">18</cx:pt>
          <cx:pt idx="1374">34</cx:pt>
          <cx:pt idx="1375">26</cx:pt>
          <cx:pt idx="1376">16</cx:pt>
          <cx:pt idx="1377">29</cx:pt>
          <cx:pt idx="1378">28</cx:pt>
          <cx:pt idx="1379">39</cx:pt>
          <cx:pt idx="1380">29</cx:pt>
          <cx:pt idx="1381">18</cx:pt>
          <cx:pt idx="1382">15</cx:pt>
          <cx:pt idx="1383">9</cx:pt>
          <cx:pt idx="1384">35</cx:pt>
          <cx:pt idx="1385">13</cx:pt>
          <cx:pt idx="1386">12</cx:pt>
          <cx:pt idx="1387">3</cx:pt>
          <cx:pt idx="1388">13</cx:pt>
          <cx:pt idx="1389">9</cx:pt>
          <cx:pt idx="1390">9</cx:pt>
          <cx:pt idx="1391">9</cx:pt>
          <cx:pt idx="1392">7</cx:pt>
          <cx:pt idx="1393">19</cx:pt>
          <cx:pt idx="1394">10</cx:pt>
          <cx:pt idx="1395">10</cx:pt>
          <cx:pt idx="1396">14</cx:pt>
          <cx:pt idx="1397">6</cx:pt>
          <cx:pt idx="1398">10</cx:pt>
          <cx:pt idx="1399">5</cx:pt>
          <cx:pt idx="1400">10</cx:pt>
          <cx:pt idx="1401">20</cx:pt>
          <cx:pt idx="1402">20</cx:pt>
          <cx:pt idx="1403">21</cx:pt>
          <cx:pt idx="1404">21</cx:pt>
          <cx:pt idx="1405">6</cx:pt>
          <cx:pt idx="1406">17</cx:pt>
          <cx:pt idx="1407">7</cx:pt>
          <cx:pt idx="1408">12</cx:pt>
          <cx:pt idx="1409">17</cx:pt>
          <cx:pt idx="1410">12</cx:pt>
          <cx:pt idx="1411">10</cx:pt>
          <cx:pt idx="1412">7</cx:pt>
          <cx:pt idx="1413">7</cx:pt>
          <cx:pt idx="1414">6</cx:pt>
          <cx:pt idx="1415">6</cx:pt>
          <cx:pt idx="1416">6</cx:pt>
          <cx:pt idx="1417">16</cx:pt>
          <cx:pt idx="1418">7</cx:pt>
          <cx:pt idx="1419">12</cx:pt>
          <cx:pt idx="1420">6</cx:pt>
          <cx:pt idx="1421">35</cx:pt>
          <cx:pt idx="1422">32</cx:pt>
          <cx:pt idx="1423">6</cx:pt>
          <cx:pt idx="1424">32</cx:pt>
          <cx:pt idx="1425">6</cx:pt>
          <cx:pt idx="1426">6</cx:pt>
          <cx:pt idx="1427">11</cx:pt>
          <cx:pt idx="1428">5</cx:pt>
          <cx:pt idx="1429">5</cx:pt>
          <cx:pt idx="1430">5</cx:pt>
          <cx:pt idx="1431">35</cx:pt>
          <cx:pt idx="1432">12</cx:pt>
          <cx:pt idx="1433">13</cx:pt>
          <cx:pt idx="1434">38</cx:pt>
          <cx:pt idx="1435">38</cx:pt>
          <cx:pt idx="1436">6</cx:pt>
          <cx:pt idx="1437">6</cx:pt>
          <cx:pt idx="1438">10</cx:pt>
          <cx:pt idx="1439">6</cx:pt>
          <cx:pt idx="1440">23</cx:pt>
          <cx:pt idx="1441">6</cx:pt>
          <cx:pt idx="1442">6</cx:pt>
          <cx:pt idx="1443">5</cx:pt>
          <cx:pt idx="1444">10</cx:pt>
          <cx:pt idx="1445">54</cx:pt>
          <cx:pt idx="1446">16</cx:pt>
          <cx:pt idx="1447">5</cx:pt>
          <cx:pt idx="1448">10</cx:pt>
          <cx:pt idx="1449">7</cx:pt>
          <cx:pt idx="1450">5</cx:pt>
          <cx:pt idx="1451">10</cx:pt>
          <cx:pt idx="1452">23</cx:pt>
          <cx:pt idx="1453">21</cx:pt>
          <cx:pt idx="1454">14</cx:pt>
          <cx:pt idx="1455">4</cx:pt>
          <cx:pt idx="1456">4</cx:pt>
          <cx:pt idx="1457">4</cx:pt>
          <cx:pt idx="1458">16</cx:pt>
          <cx:pt idx="1459">4</cx:pt>
          <cx:pt idx="1460">36</cx:pt>
          <cx:pt idx="1461">36</cx:pt>
          <cx:pt idx="1462">9</cx:pt>
          <cx:pt idx="1463">9</cx:pt>
          <cx:pt idx="1464">10</cx:pt>
          <cx:pt idx="1465">16</cx:pt>
          <cx:pt idx="1466">17</cx:pt>
          <cx:pt idx="1467">6</cx:pt>
          <cx:pt idx="1468">6</cx:pt>
          <cx:pt idx="1469">7</cx:pt>
          <cx:pt idx="1470">29</cx:pt>
          <cx:pt idx="1471">17</cx:pt>
          <cx:pt idx="1472">17</cx:pt>
          <cx:pt idx="1473">16</cx:pt>
          <cx:pt idx="1474">16</cx:pt>
          <cx:pt idx="1475">11</cx:pt>
          <cx:pt idx="1476">11</cx:pt>
          <cx:pt idx="1477">3</cx:pt>
          <cx:pt idx="1478">53</cx:pt>
          <cx:pt idx="1479">10</cx:pt>
          <cx:pt idx="1480">23</cx:pt>
          <cx:pt idx="1481">13</cx:pt>
          <cx:pt idx="1482">9</cx:pt>
          <cx:pt idx="1483">13</cx:pt>
          <cx:pt idx="1484">10</cx:pt>
          <cx:pt idx="1485">11</cx:pt>
          <cx:pt idx="1486">7</cx:pt>
          <cx:pt idx="1487">11</cx:pt>
          <cx:pt idx="1488">6</cx:pt>
          <cx:pt idx="1489">10</cx:pt>
          <cx:pt idx="1490">10</cx:pt>
          <cx:pt idx="1491">10</cx:pt>
          <cx:pt idx="1492">6</cx:pt>
          <cx:pt idx="1493">6</cx:pt>
          <cx:pt idx="1494">5</cx:pt>
          <cx:pt idx="1495">25</cx:pt>
          <cx:pt idx="1496">6</cx:pt>
          <cx:pt idx="1497">6</cx:pt>
          <cx:pt idx="1498">7</cx:pt>
          <cx:pt idx="1499">9</cx:pt>
          <cx:pt idx="1500">3</cx:pt>
          <cx:pt idx="1501">3</cx:pt>
          <cx:pt idx="1502">3</cx:pt>
          <cx:pt idx="1503">6</cx:pt>
          <cx:pt idx="1504">31</cx:pt>
          <cx:pt idx="1505">13</cx:pt>
          <cx:pt idx="1506">4</cx:pt>
          <cx:pt idx="1507">4</cx:pt>
          <cx:pt idx="1508">13</cx:pt>
          <cx:pt idx="1509">12</cx:pt>
          <cx:pt idx="1510">12</cx:pt>
          <cx:pt idx="1511">7</cx:pt>
          <cx:pt idx="1512">12</cx:pt>
          <cx:pt idx="1513">12</cx:pt>
          <cx:pt idx="1514">12</cx:pt>
          <cx:pt idx="1515">9</cx:pt>
          <cx:pt idx="1516">9</cx:pt>
          <cx:pt idx="1517">5</cx:pt>
          <cx:pt idx="1518">26</cx:pt>
          <cx:pt idx="1519">25</cx:pt>
          <cx:pt idx="1520">18</cx:pt>
          <cx:pt idx="1521">9</cx:pt>
          <cx:pt idx="1522">3</cx:pt>
          <cx:pt idx="1523">30</cx:pt>
          <cx:pt idx="1524">3</cx:pt>
          <cx:pt idx="1525">13</cx:pt>
          <cx:pt idx="1526">3</cx:pt>
          <cx:pt idx="1527">3</cx:pt>
          <cx:pt idx="1528">19</cx:pt>
          <cx:pt idx="1529">45</cx:pt>
          <cx:pt idx="1530">38</cx:pt>
          <cx:pt idx="1531">38</cx:pt>
          <cx:pt idx="1532">3</cx:pt>
          <cx:pt idx="1533">22</cx:pt>
          <cx:pt idx="1534">22</cx:pt>
          <cx:pt idx="1535">11</cx:pt>
          <cx:pt idx="1536">5</cx:pt>
          <cx:pt idx="1537">10</cx:pt>
          <cx:pt idx="1538">23</cx:pt>
          <cx:pt idx="1539">13</cx:pt>
          <cx:pt idx="1540">18</cx:pt>
          <cx:pt idx="1541">10</cx:pt>
          <cx:pt idx="1542">6</cx:pt>
          <cx:pt idx="1543">6</cx:pt>
          <cx:pt idx="1544">4</cx:pt>
          <cx:pt idx="1545">45</cx:pt>
          <cx:pt idx="1546">16</cx:pt>
          <cx:pt idx="1547">6</cx:pt>
          <cx:pt idx="1548">12</cx:pt>
          <cx:pt idx="1549">29</cx:pt>
          <cx:pt idx="1550">6</cx:pt>
          <cx:pt idx="1551">11</cx:pt>
          <cx:pt idx="1552">5</cx:pt>
          <cx:pt idx="1553">24</cx:pt>
          <cx:pt idx="1554">24</cx:pt>
          <cx:pt idx="1555">24</cx:pt>
          <cx:pt idx="1556">24</cx:pt>
          <cx:pt idx="1557">14</cx:pt>
          <cx:pt idx="1558">18</cx:pt>
          <cx:pt idx="1559">3</cx:pt>
          <cx:pt idx="1560">21</cx:pt>
          <cx:pt idx="1561">13</cx:pt>
          <cx:pt idx="1562">18</cx:pt>
          <cx:pt idx="1563">35</cx:pt>
          <cx:pt idx="1564">21</cx:pt>
          <cx:pt idx="1565">11</cx:pt>
          <cx:pt idx="1566">15</cx:pt>
          <cx:pt idx="1567">15</cx:pt>
          <cx:pt idx="1568">8</cx:pt>
          <cx:pt idx="1569">37</cx:pt>
          <cx:pt idx="1570">7</cx:pt>
          <cx:pt idx="1571">31</cx:pt>
          <cx:pt idx="1572">31</cx:pt>
          <cx:pt idx="1573">16</cx:pt>
          <cx:pt idx="1574">16</cx:pt>
          <cx:pt idx="1575">15</cx:pt>
          <cx:pt idx="1576">13</cx:pt>
          <cx:pt idx="1577">19</cx:pt>
          <cx:pt idx="1578">12</cx:pt>
          <cx:pt idx="1579">15</cx:pt>
          <cx:pt idx="1580">24</cx:pt>
          <cx:pt idx="1581">15</cx:pt>
          <cx:pt idx="1582">5</cx:pt>
          <cx:pt idx="1583">12</cx:pt>
          <cx:pt idx="1584">6</cx:pt>
          <cx:pt idx="1585">6</cx:pt>
          <cx:pt idx="1586">6</cx:pt>
          <cx:pt idx="1587">5</cx:pt>
          <cx:pt idx="1588">5</cx:pt>
          <cx:pt idx="1589">19</cx:pt>
          <cx:pt idx="1590">34</cx:pt>
          <cx:pt idx="1591">7</cx:pt>
          <cx:pt idx="1592">42</cx:pt>
          <cx:pt idx="1593">8</cx:pt>
          <cx:pt idx="1594">6</cx:pt>
          <cx:pt idx="1595">28</cx:pt>
          <cx:pt idx="1596">3</cx:pt>
          <cx:pt idx="1597">15</cx:pt>
          <cx:pt idx="1598">17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free sulfur dioxide (</a:t>
            </a:r>
            <a:r>
              <a:rPr lang="en-US" sz="1400" b="0" i="0" u="none" strike="noStrike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mg/dm</a:t>
            </a:r>
            <a:r>
              <a:rPr lang="en-US" sz="1400" b="0" i="0" u="none" strike="noStrike" baseline="3000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400" b="0" i="0" u="none" strike="noStrike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rich>
      </cx:tx>
    </cx:title>
    <cx:plotArea>
      <cx:plotAreaRegion>
        <cx:series layoutId="clusteredColumn" uniqueId="{CA8311BC-9DBF-45DE-8560-F98987669D2E}">
          <cx:tx>
            <cx:txData>
              <cx:f>'[Exam project.xlsx]winequality-red (1)'!$F$1</cx:f>
              <cx:v>free sulfur dioxide</cx:v>
            </cx:txData>
          </cx:tx>
          <cx:dataLabels>
            <cx:visibility seriesName="0" categoryName="0" value="1"/>
          </cx:dataLabels>
          <cx:dataId val="0"/>
          <cx:layoutPr>
            <cx:binning intervalClosed="r" underflow="2" overflow="47">
              <cx:binSize val="3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spPr>
    <a:ln>
      <a:solidFill>
        <a:schemeClr val="tx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1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'[Exam project.xlsx]EPA variables'!$L$19:$L$1617</cx:f>
        <cx:lvl ptCount="1599">
          <cx:pt idx="0">3</cx:pt>
          <cx:pt idx="1">3</cx:pt>
          <cx:pt idx="2">3</cx:pt>
          <cx:pt idx="3">3</cx:pt>
          <cx:pt idx="4">3</cx:pt>
          <cx:pt idx="5">3</cx:pt>
          <cx:pt idx="6">3</cx:pt>
          <cx:pt idx="7">3</cx:pt>
          <cx:pt idx="8">3</cx:pt>
          <cx:pt idx="9">3</cx:pt>
          <cx:pt idx="10">4</cx:pt>
          <cx:pt idx="11">4</cx:pt>
          <cx:pt idx="12">4</cx:pt>
          <cx:pt idx="13">4</cx:pt>
          <cx:pt idx="14">4</cx:pt>
          <cx:pt idx="15">4</cx:pt>
          <cx:pt idx="16">4</cx:pt>
          <cx:pt idx="17">4</cx:pt>
          <cx:pt idx="18">4</cx:pt>
          <cx:pt idx="19">4</cx:pt>
          <cx:pt idx="20">4</cx:pt>
          <cx:pt idx="21">4</cx:pt>
          <cx:pt idx="22">4</cx:pt>
          <cx:pt idx="23">4</cx:pt>
          <cx:pt idx="24">4</cx:pt>
          <cx:pt idx="25">4</cx:pt>
          <cx:pt idx="26">4</cx:pt>
          <cx:pt idx="27">4</cx:pt>
          <cx:pt idx="28">4</cx:pt>
          <cx:pt idx="29">4</cx:pt>
          <cx:pt idx="30">4</cx:pt>
          <cx:pt idx="31">4</cx:pt>
          <cx:pt idx="32">4</cx:pt>
          <cx:pt idx="33">4</cx:pt>
          <cx:pt idx="34">4</cx:pt>
          <cx:pt idx="35">4</cx:pt>
          <cx:pt idx="36">4</cx:pt>
          <cx:pt idx="37">4</cx:pt>
          <cx:pt idx="38">4</cx:pt>
          <cx:pt idx="39">4</cx:pt>
          <cx:pt idx="40">4</cx:pt>
          <cx:pt idx="41">4</cx:pt>
          <cx:pt idx="42">4</cx:pt>
          <cx:pt idx="43">4</cx:pt>
          <cx:pt idx="44">4</cx:pt>
          <cx:pt idx="45">4</cx:pt>
          <cx:pt idx="46">4</cx:pt>
          <cx:pt idx="47">4</cx:pt>
          <cx:pt idx="48">4</cx:pt>
          <cx:pt idx="49">4</cx:pt>
          <cx:pt idx="50">4</cx:pt>
          <cx:pt idx="51">4</cx:pt>
          <cx:pt idx="52">4</cx:pt>
          <cx:pt idx="53">4</cx:pt>
          <cx:pt idx="54">4</cx:pt>
          <cx:pt idx="55">4</cx:pt>
          <cx:pt idx="56">4</cx:pt>
          <cx:pt idx="57">4</cx:pt>
          <cx:pt idx="58">4</cx:pt>
          <cx:pt idx="59">4</cx:pt>
          <cx:pt idx="60">4</cx:pt>
          <cx:pt idx="61">4</cx:pt>
          <cx:pt idx="62">4</cx:pt>
          <cx:pt idx="63">5</cx:pt>
          <cx:pt idx="64">5</cx:pt>
          <cx:pt idx="65">5</cx:pt>
          <cx:pt idx="66">5</cx:pt>
          <cx:pt idx="67">5</cx:pt>
          <cx:pt idx="68">5</cx:pt>
          <cx:pt idx="69">5</cx:pt>
          <cx:pt idx="70">5</cx:pt>
          <cx:pt idx="71">5</cx:pt>
          <cx:pt idx="72">5</cx:pt>
          <cx:pt idx="73">5</cx:pt>
          <cx:pt idx="74">5</cx:pt>
          <cx:pt idx="75">5</cx:pt>
          <cx:pt idx="76">5</cx:pt>
          <cx:pt idx="77">5</cx:pt>
          <cx:pt idx="78">5</cx:pt>
          <cx:pt idx="79">5</cx:pt>
          <cx:pt idx="80">5</cx:pt>
          <cx:pt idx="81">5</cx:pt>
          <cx:pt idx="82">5</cx:pt>
          <cx:pt idx="83">5</cx:pt>
          <cx:pt idx="84">5</cx:pt>
          <cx:pt idx="85">5</cx:pt>
          <cx:pt idx="86">5</cx:pt>
          <cx:pt idx="87">5</cx:pt>
          <cx:pt idx="88">5</cx:pt>
          <cx:pt idx="89">5</cx:pt>
          <cx:pt idx="90">5</cx:pt>
          <cx:pt idx="91">5</cx:pt>
          <cx:pt idx="92">5</cx:pt>
          <cx:pt idx="93">5</cx:pt>
          <cx:pt idx="94">5</cx:pt>
          <cx:pt idx="95">5</cx:pt>
          <cx:pt idx="96">5</cx:pt>
          <cx:pt idx="97">5</cx:pt>
          <cx:pt idx="98">5</cx:pt>
          <cx:pt idx="99">5</cx:pt>
          <cx:pt idx="100">5</cx:pt>
          <cx:pt idx="101">5</cx:pt>
          <cx:pt idx="102">5</cx:pt>
          <cx:pt idx="103">5</cx:pt>
          <cx:pt idx="104">5</cx:pt>
          <cx:pt idx="105">5</cx:pt>
          <cx:pt idx="106">5</cx:pt>
          <cx:pt idx="107">5</cx:pt>
          <cx:pt idx="108">5</cx:pt>
          <cx:pt idx="109">5</cx:pt>
          <cx:pt idx="110">5</cx:pt>
          <cx:pt idx="111">5</cx:pt>
          <cx:pt idx="112">5</cx:pt>
          <cx:pt idx="113">5</cx:pt>
          <cx:pt idx="114">5</cx:pt>
          <cx:pt idx="115">5</cx:pt>
          <cx:pt idx="116">5</cx:pt>
          <cx:pt idx="117">5</cx:pt>
          <cx:pt idx="118">5</cx:pt>
          <cx:pt idx="119">5</cx:pt>
          <cx:pt idx="120">5</cx:pt>
          <cx:pt idx="121">5</cx:pt>
          <cx:pt idx="122">5</cx:pt>
          <cx:pt idx="123">5</cx:pt>
          <cx:pt idx="124">5</cx:pt>
          <cx:pt idx="125">5</cx:pt>
          <cx:pt idx="126">5</cx:pt>
          <cx:pt idx="127">5</cx:pt>
          <cx:pt idx="128">5</cx:pt>
          <cx:pt idx="129">5</cx:pt>
          <cx:pt idx="130">5</cx:pt>
          <cx:pt idx="131">5</cx:pt>
          <cx:pt idx="132">5</cx:pt>
          <cx:pt idx="133">5</cx:pt>
          <cx:pt idx="134">5</cx:pt>
          <cx:pt idx="135">5</cx:pt>
          <cx:pt idx="136">5</cx:pt>
          <cx:pt idx="137">5</cx:pt>
          <cx:pt idx="138">5</cx:pt>
          <cx:pt idx="139">5</cx:pt>
          <cx:pt idx="140">5</cx:pt>
          <cx:pt idx="141">5</cx:pt>
          <cx:pt idx="142">5</cx:pt>
          <cx:pt idx="143">5</cx:pt>
          <cx:pt idx="144">5</cx:pt>
          <cx:pt idx="145">5</cx:pt>
          <cx:pt idx="146">5</cx:pt>
          <cx:pt idx="147">5</cx:pt>
          <cx:pt idx="148">5</cx:pt>
          <cx:pt idx="149">5</cx:pt>
          <cx:pt idx="150">5</cx:pt>
          <cx:pt idx="151">5</cx:pt>
          <cx:pt idx="152">5</cx:pt>
          <cx:pt idx="153">5</cx:pt>
          <cx:pt idx="154">5</cx:pt>
          <cx:pt idx="155">5</cx:pt>
          <cx:pt idx="156">5</cx:pt>
          <cx:pt idx="157">5</cx:pt>
          <cx:pt idx="158">5</cx:pt>
          <cx:pt idx="159">5</cx:pt>
          <cx:pt idx="160">5</cx:pt>
          <cx:pt idx="161">5</cx:pt>
          <cx:pt idx="162">5</cx:pt>
          <cx:pt idx="163">5</cx:pt>
          <cx:pt idx="164">5</cx:pt>
          <cx:pt idx="165">5</cx:pt>
          <cx:pt idx="166">5</cx:pt>
          <cx:pt idx="167">5</cx:pt>
          <cx:pt idx="168">5</cx:pt>
          <cx:pt idx="169">5</cx:pt>
          <cx:pt idx="170">5</cx:pt>
          <cx:pt idx="171">5</cx:pt>
          <cx:pt idx="172">5</cx:pt>
          <cx:pt idx="173">5</cx:pt>
          <cx:pt idx="174">5</cx:pt>
          <cx:pt idx="175">5</cx:pt>
          <cx:pt idx="176">5</cx:pt>
          <cx:pt idx="177">5</cx:pt>
          <cx:pt idx="178">5</cx:pt>
          <cx:pt idx="179">5</cx:pt>
          <cx:pt idx="180">5</cx:pt>
          <cx:pt idx="181">5</cx:pt>
          <cx:pt idx="182">5</cx:pt>
          <cx:pt idx="183">5</cx:pt>
          <cx:pt idx="184">5</cx:pt>
          <cx:pt idx="185">5</cx:pt>
          <cx:pt idx="186">5</cx:pt>
          <cx:pt idx="187">5</cx:pt>
          <cx:pt idx="188">5</cx:pt>
          <cx:pt idx="189">5</cx:pt>
          <cx:pt idx="190">5</cx:pt>
          <cx:pt idx="191">5</cx:pt>
          <cx:pt idx="192">5</cx:pt>
          <cx:pt idx="193">5</cx:pt>
          <cx:pt idx="194">5</cx:pt>
          <cx:pt idx="195">5</cx:pt>
          <cx:pt idx="196">5</cx:pt>
          <cx:pt idx="197">5</cx:pt>
          <cx:pt idx="198">5</cx:pt>
          <cx:pt idx="199">5</cx:pt>
          <cx:pt idx="200">5</cx:pt>
          <cx:pt idx="201">5</cx:pt>
          <cx:pt idx="202">5</cx:pt>
          <cx:pt idx="203">5</cx:pt>
          <cx:pt idx="204">5</cx:pt>
          <cx:pt idx="205">5</cx:pt>
          <cx:pt idx="206">5</cx:pt>
          <cx:pt idx="207">5</cx:pt>
          <cx:pt idx="208">5</cx:pt>
          <cx:pt idx="209">5</cx:pt>
          <cx:pt idx="210">5</cx:pt>
          <cx:pt idx="211">5</cx:pt>
          <cx:pt idx="212">5</cx:pt>
          <cx:pt idx="213">5</cx:pt>
          <cx:pt idx="214">5</cx:pt>
          <cx:pt idx="215">5</cx:pt>
          <cx:pt idx="216">5</cx:pt>
          <cx:pt idx="217">5</cx:pt>
          <cx:pt idx="218">5</cx:pt>
          <cx:pt idx="219">5</cx:pt>
          <cx:pt idx="220">5</cx:pt>
          <cx:pt idx="221">5</cx:pt>
          <cx:pt idx="222">5</cx:pt>
          <cx:pt idx="223">5</cx:pt>
          <cx:pt idx="224">5</cx:pt>
          <cx:pt idx="225">5</cx:pt>
          <cx:pt idx="226">5</cx:pt>
          <cx:pt idx="227">5</cx:pt>
          <cx:pt idx="228">5</cx:pt>
          <cx:pt idx="229">5</cx:pt>
          <cx:pt idx="230">5</cx:pt>
          <cx:pt idx="231">5</cx:pt>
          <cx:pt idx="232">5</cx:pt>
          <cx:pt idx="233">5</cx:pt>
          <cx:pt idx="234">5</cx:pt>
          <cx:pt idx="235">5</cx:pt>
          <cx:pt idx="236">5</cx:pt>
          <cx:pt idx="237">5</cx:pt>
          <cx:pt idx="238">5</cx:pt>
          <cx:pt idx="239">5</cx:pt>
          <cx:pt idx="240">5</cx:pt>
          <cx:pt idx="241">5</cx:pt>
          <cx:pt idx="242">5</cx:pt>
          <cx:pt idx="243">5</cx:pt>
          <cx:pt idx="244">5</cx:pt>
          <cx:pt idx="245">5</cx:pt>
          <cx:pt idx="246">5</cx:pt>
          <cx:pt idx="247">5</cx:pt>
          <cx:pt idx="248">5</cx:pt>
          <cx:pt idx="249">5</cx:pt>
          <cx:pt idx="250">5</cx:pt>
          <cx:pt idx="251">5</cx:pt>
          <cx:pt idx="252">5</cx:pt>
          <cx:pt idx="253">5</cx:pt>
          <cx:pt idx="254">5</cx:pt>
          <cx:pt idx="255">5</cx:pt>
          <cx:pt idx="256">5</cx:pt>
          <cx:pt idx="257">5</cx:pt>
          <cx:pt idx="258">5</cx:pt>
          <cx:pt idx="259">5</cx:pt>
          <cx:pt idx="260">5</cx:pt>
          <cx:pt idx="261">5</cx:pt>
          <cx:pt idx="262">5</cx:pt>
          <cx:pt idx="263">5</cx:pt>
          <cx:pt idx="264">5</cx:pt>
          <cx:pt idx="265">5</cx:pt>
          <cx:pt idx="266">5</cx:pt>
          <cx:pt idx="267">5</cx:pt>
          <cx:pt idx="268">5</cx:pt>
          <cx:pt idx="269">5</cx:pt>
          <cx:pt idx="270">5</cx:pt>
          <cx:pt idx="271">5</cx:pt>
          <cx:pt idx="272">5</cx:pt>
          <cx:pt idx="273">5</cx:pt>
          <cx:pt idx="274">5</cx:pt>
          <cx:pt idx="275">5</cx:pt>
          <cx:pt idx="276">5</cx:pt>
          <cx:pt idx="277">5</cx:pt>
          <cx:pt idx="278">5</cx:pt>
          <cx:pt idx="279">5</cx:pt>
          <cx:pt idx="280">5</cx:pt>
          <cx:pt idx="281">5</cx:pt>
          <cx:pt idx="282">5</cx:pt>
          <cx:pt idx="283">5</cx:pt>
          <cx:pt idx="284">5</cx:pt>
          <cx:pt idx="285">5</cx:pt>
          <cx:pt idx="286">5</cx:pt>
          <cx:pt idx="287">5</cx:pt>
          <cx:pt idx="288">5</cx:pt>
          <cx:pt idx="289">5</cx:pt>
          <cx:pt idx="290">5</cx:pt>
          <cx:pt idx="291">5</cx:pt>
          <cx:pt idx="292">5</cx:pt>
          <cx:pt idx="293">5</cx:pt>
          <cx:pt idx="294">5</cx:pt>
          <cx:pt idx="295">5</cx:pt>
          <cx:pt idx="296">5</cx:pt>
          <cx:pt idx="297">5</cx:pt>
          <cx:pt idx="298">5</cx:pt>
          <cx:pt idx="299">5</cx:pt>
          <cx:pt idx="300">5</cx:pt>
          <cx:pt idx="301">5</cx:pt>
          <cx:pt idx="302">5</cx:pt>
          <cx:pt idx="303">5</cx:pt>
          <cx:pt idx="304">5</cx:pt>
          <cx:pt idx="305">5</cx:pt>
          <cx:pt idx="306">5</cx:pt>
          <cx:pt idx="307">5</cx:pt>
          <cx:pt idx="308">5</cx:pt>
          <cx:pt idx="309">5</cx:pt>
          <cx:pt idx="310">5</cx:pt>
          <cx:pt idx="311">5</cx:pt>
          <cx:pt idx="312">5</cx:pt>
          <cx:pt idx="313">5</cx:pt>
          <cx:pt idx="314">5</cx:pt>
          <cx:pt idx="315">5</cx:pt>
          <cx:pt idx="316">5</cx:pt>
          <cx:pt idx="317">5</cx:pt>
          <cx:pt idx="318">5</cx:pt>
          <cx:pt idx="319">5</cx:pt>
          <cx:pt idx="320">5</cx:pt>
          <cx:pt idx="321">5</cx:pt>
          <cx:pt idx="322">5</cx:pt>
          <cx:pt idx="323">5</cx:pt>
          <cx:pt idx="324">5</cx:pt>
          <cx:pt idx="325">5</cx:pt>
          <cx:pt idx="326">5</cx:pt>
          <cx:pt idx="327">5</cx:pt>
          <cx:pt idx="328">5</cx:pt>
          <cx:pt idx="329">5</cx:pt>
          <cx:pt idx="330">5</cx:pt>
          <cx:pt idx="331">5</cx:pt>
          <cx:pt idx="332">5</cx:pt>
          <cx:pt idx="333">5</cx:pt>
          <cx:pt idx="334">5</cx:pt>
          <cx:pt idx="335">5</cx:pt>
          <cx:pt idx="336">5</cx:pt>
          <cx:pt idx="337">5</cx:pt>
          <cx:pt idx="338">5</cx:pt>
          <cx:pt idx="339">5</cx:pt>
          <cx:pt idx="340">5</cx:pt>
          <cx:pt idx="341">5</cx:pt>
          <cx:pt idx="342">5</cx:pt>
          <cx:pt idx="343">5</cx:pt>
          <cx:pt idx="344">5</cx:pt>
          <cx:pt idx="345">5</cx:pt>
          <cx:pt idx="346">5</cx:pt>
          <cx:pt idx="347">5</cx:pt>
          <cx:pt idx="348">5</cx:pt>
          <cx:pt idx="349">5</cx:pt>
          <cx:pt idx="350">5</cx:pt>
          <cx:pt idx="351">5</cx:pt>
          <cx:pt idx="352">5</cx:pt>
          <cx:pt idx="353">5</cx:pt>
          <cx:pt idx="354">5</cx:pt>
          <cx:pt idx="355">5</cx:pt>
          <cx:pt idx="356">5</cx:pt>
          <cx:pt idx="357">5</cx:pt>
          <cx:pt idx="358">5</cx:pt>
          <cx:pt idx="359">5</cx:pt>
          <cx:pt idx="360">5</cx:pt>
          <cx:pt idx="361">5</cx:pt>
          <cx:pt idx="362">5</cx:pt>
          <cx:pt idx="363">5</cx:pt>
          <cx:pt idx="364">5</cx:pt>
          <cx:pt idx="365">5</cx:pt>
          <cx:pt idx="366">5</cx:pt>
          <cx:pt idx="367">5</cx:pt>
          <cx:pt idx="368">5</cx:pt>
          <cx:pt idx="369">5</cx:pt>
          <cx:pt idx="370">5</cx:pt>
          <cx:pt idx="371">5</cx:pt>
          <cx:pt idx="372">5</cx:pt>
          <cx:pt idx="373">5</cx:pt>
          <cx:pt idx="374">5</cx:pt>
          <cx:pt idx="375">5</cx:pt>
          <cx:pt idx="376">5</cx:pt>
          <cx:pt idx="377">5</cx:pt>
          <cx:pt idx="378">5</cx:pt>
          <cx:pt idx="379">5</cx:pt>
          <cx:pt idx="380">5</cx:pt>
          <cx:pt idx="381">5</cx:pt>
          <cx:pt idx="382">5</cx:pt>
          <cx:pt idx="383">5</cx:pt>
          <cx:pt idx="384">5</cx:pt>
          <cx:pt idx="385">5</cx:pt>
          <cx:pt idx="386">5</cx:pt>
          <cx:pt idx="387">5</cx:pt>
          <cx:pt idx="388">5</cx:pt>
          <cx:pt idx="389">5</cx:pt>
          <cx:pt idx="390">5</cx:pt>
          <cx:pt idx="391">5</cx:pt>
          <cx:pt idx="392">5</cx:pt>
          <cx:pt idx="393">5</cx:pt>
          <cx:pt idx="394">5</cx:pt>
          <cx:pt idx="395">5</cx:pt>
          <cx:pt idx="396">5</cx:pt>
          <cx:pt idx="397">5</cx:pt>
          <cx:pt idx="398">5</cx:pt>
          <cx:pt idx="399">5</cx:pt>
          <cx:pt idx="400">5</cx:pt>
          <cx:pt idx="401">5</cx:pt>
          <cx:pt idx="402">5</cx:pt>
          <cx:pt idx="403">5</cx:pt>
          <cx:pt idx="404">5</cx:pt>
          <cx:pt idx="405">5</cx:pt>
          <cx:pt idx="406">5</cx:pt>
          <cx:pt idx="407">5</cx:pt>
          <cx:pt idx="408">5</cx:pt>
          <cx:pt idx="409">5</cx:pt>
          <cx:pt idx="410">5</cx:pt>
          <cx:pt idx="411">5</cx:pt>
          <cx:pt idx="412">5</cx:pt>
          <cx:pt idx="413">5</cx:pt>
          <cx:pt idx="414">5</cx:pt>
          <cx:pt idx="415">5</cx:pt>
          <cx:pt idx="416">5</cx:pt>
          <cx:pt idx="417">5</cx:pt>
          <cx:pt idx="418">5</cx:pt>
          <cx:pt idx="419">5</cx:pt>
          <cx:pt idx="420">5</cx:pt>
          <cx:pt idx="421">5</cx:pt>
          <cx:pt idx="422">5</cx:pt>
          <cx:pt idx="423">5</cx:pt>
          <cx:pt idx="424">5</cx:pt>
          <cx:pt idx="425">5</cx:pt>
          <cx:pt idx="426">5</cx:pt>
          <cx:pt idx="427">5</cx:pt>
          <cx:pt idx="428">5</cx:pt>
          <cx:pt idx="429">5</cx:pt>
          <cx:pt idx="430">5</cx:pt>
          <cx:pt idx="431">5</cx:pt>
          <cx:pt idx="432">5</cx:pt>
          <cx:pt idx="433">5</cx:pt>
          <cx:pt idx="434">5</cx:pt>
          <cx:pt idx="435">5</cx:pt>
          <cx:pt idx="436">5</cx:pt>
          <cx:pt idx="437">5</cx:pt>
          <cx:pt idx="438">5</cx:pt>
          <cx:pt idx="439">5</cx:pt>
          <cx:pt idx="440">5</cx:pt>
          <cx:pt idx="441">5</cx:pt>
          <cx:pt idx="442">5</cx:pt>
          <cx:pt idx="443">5</cx:pt>
          <cx:pt idx="444">5</cx:pt>
          <cx:pt idx="445">5</cx:pt>
          <cx:pt idx="446">5</cx:pt>
          <cx:pt idx="447">5</cx:pt>
          <cx:pt idx="448">5</cx:pt>
          <cx:pt idx="449">5</cx:pt>
          <cx:pt idx="450">5</cx:pt>
          <cx:pt idx="451">5</cx:pt>
          <cx:pt idx="452">5</cx:pt>
          <cx:pt idx="453">5</cx:pt>
          <cx:pt idx="454">5</cx:pt>
          <cx:pt idx="455">5</cx:pt>
          <cx:pt idx="456">5</cx:pt>
          <cx:pt idx="457">5</cx:pt>
          <cx:pt idx="458">5</cx:pt>
          <cx:pt idx="459">5</cx:pt>
          <cx:pt idx="460">5</cx:pt>
          <cx:pt idx="461">5</cx:pt>
          <cx:pt idx="462">5</cx:pt>
          <cx:pt idx="463">5</cx:pt>
          <cx:pt idx="464">5</cx:pt>
          <cx:pt idx="465">5</cx:pt>
          <cx:pt idx="466">5</cx:pt>
          <cx:pt idx="467">5</cx:pt>
          <cx:pt idx="468">5</cx:pt>
          <cx:pt idx="469">5</cx:pt>
          <cx:pt idx="470">5</cx:pt>
          <cx:pt idx="471">5</cx:pt>
          <cx:pt idx="472">5</cx:pt>
          <cx:pt idx="473">5</cx:pt>
          <cx:pt idx="474">5</cx:pt>
          <cx:pt idx="475">5</cx:pt>
          <cx:pt idx="476">5</cx:pt>
          <cx:pt idx="477">5</cx:pt>
          <cx:pt idx="478">5</cx:pt>
          <cx:pt idx="479">5</cx:pt>
          <cx:pt idx="480">5</cx:pt>
          <cx:pt idx="481">5</cx:pt>
          <cx:pt idx="482">5</cx:pt>
          <cx:pt idx="483">5</cx:pt>
          <cx:pt idx="484">5</cx:pt>
          <cx:pt idx="485">5</cx:pt>
          <cx:pt idx="486">5</cx:pt>
          <cx:pt idx="487">5</cx:pt>
          <cx:pt idx="488">5</cx:pt>
          <cx:pt idx="489">5</cx:pt>
          <cx:pt idx="490">5</cx:pt>
          <cx:pt idx="491">5</cx:pt>
          <cx:pt idx="492">5</cx:pt>
          <cx:pt idx="493">5</cx:pt>
          <cx:pt idx="494">5</cx:pt>
          <cx:pt idx="495">5</cx:pt>
          <cx:pt idx="496">5</cx:pt>
          <cx:pt idx="497">5</cx:pt>
          <cx:pt idx="498">5</cx:pt>
          <cx:pt idx="499">5</cx:pt>
          <cx:pt idx="500">5</cx:pt>
          <cx:pt idx="501">5</cx:pt>
          <cx:pt idx="502">5</cx:pt>
          <cx:pt idx="503">5</cx:pt>
          <cx:pt idx="504">5</cx:pt>
          <cx:pt idx="505">5</cx:pt>
          <cx:pt idx="506">5</cx:pt>
          <cx:pt idx="507">5</cx:pt>
          <cx:pt idx="508">5</cx:pt>
          <cx:pt idx="509">5</cx:pt>
          <cx:pt idx="510">5</cx:pt>
          <cx:pt idx="511">5</cx:pt>
          <cx:pt idx="512">5</cx:pt>
          <cx:pt idx="513">5</cx:pt>
          <cx:pt idx="514">5</cx:pt>
          <cx:pt idx="515">5</cx:pt>
          <cx:pt idx="516">5</cx:pt>
          <cx:pt idx="517">5</cx:pt>
          <cx:pt idx="518">5</cx:pt>
          <cx:pt idx="519">5</cx:pt>
          <cx:pt idx="520">5</cx:pt>
          <cx:pt idx="521">5</cx:pt>
          <cx:pt idx="522">5</cx:pt>
          <cx:pt idx="523">5</cx:pt>
          <cx:pt idx="524">5</cx:pt>
          <cx:pt idx="525">5</cx:pt>
          <cx:pt idx="526">5</cx:pt>
          <cx:pt idx="527">5</cx:pt>
          <cx:pt idx="528">5</cx:pt>
          <cx:pt idx="529">5</cx:pt>
          <cx:pt idx="530">5</cx:pt>
          <cx:pt idx="531">5</cx:pt>
          <cx:pt idx="532">5</cx:pt>
          <cx:pt idx="533">5</cx:pt>
          <cx:pt idx="534">5</cx:pt>
          <cx:pt idx="535">5</cx:pt>
          <cx:pt idx="536">5</cx:pt>
          <cx:pt idx="537">5</cx:pt>
          <cx:pt idx="538">5</cx:pt>
          <cx:pt idx="539">5</cx:pt>
          <cx:pt idx="540">5</cx:pt>
          <cx:pt idx="541">5</cx:pt>
          <cx:pt idx="542">5</cx:pt>
          <cx:pt idx="543">5</cx:pt>
          <cx:pt idx="544">5</cx:pt>
          <cx:pt idx="545">5</cx:pt>
          <cx:pt idx="546">5</cx:pt>
          <cx:pt idx="547">5</cx:pt>
          <cx:pt idx="548">5</cx:pt>
          <cx:pt idx="549">5</cx:pt>
          <cx:pt idx="550">5</cx:pt>
          <cx:pt idx="551">5</cx:pt>
          <cx:pt idx="552">5</cx:pt>
          <cx:pt idx="553">5</cx:pt>
          <cx:pt idx="554">5</cx:pt>
          <cx:pt idx="555">5</cx:pt>
          <cx:pt idx="556">5</cx:pt>
          <cx:pt idx="557">5</cx:pt>
          <cx:pt idx="558">5</cx:pt>
          <cx:pt idx="559">5</cx:pt>
          <cx:pt idx="560">5</cx:pt>
          <cx:pt idx="561">5</cx:pt>
          <cx:pt idx="562">5</cx:pt>
          <cx:pt idx="563">5</cx:pt>
          <cx:pt idx="564">5</cx:pt>
          <cx:pt idx="565">5</cx:pt>
          <cx:pt idx="566">5</cx:pt>
          <cx:pt idx="567">5</cx:pt>
          <cx:pt idx="568">5</cx:pt>
          <cx:pt idx="569">5</cx:pt>
          <cx:pt idx="570">5</cx:pt>
          <cx:pt idx="571">5</cx:pt>
          <cx:pt idx="572">5</cx:pt>
          <cx:pt idx="573">5</cx:pt>
          <cx:pt idx="574">5</cx:pt>
          <cx:pt idx="575">5</cx:pt>
          <cx:pt idx="576">5</cx:pt>
          <cx:pt idx="577">5</cx:pt>
          <cx:pt idx="578">5</cx:pt>
          <cx:pt idx="579">5</cx:pt>
          <cx:pt idx="580">5</cx:pt>
          <cx:pt idx="581">5</cx:pt>
          <cx:pt idx="582">5</cx:pt>
          <cx:pt idx="583">5</cx:pt>
          <cx:pt idx="584">5</cx:pt>
          <cx:pt idx="585">5</cx:pt>
          <cx:pt idx="586">5</cx:pt>
          <cx:pt idx="587">5</cx:pt>
          <cx:pt idx="588">5</cx:pt>
          <cx:pt idx="589">5</cx:pt>
          <cx:pt idx="590">5</cx:pt>
          <cx:pt idx="591">5</cx:pt>
          <cx:pt idx="592">5</cx:pt>
          <cx:pt idx="593">5</cx:pt>
          <cx:pt idx="594">5</cx:pt>
          <cx:pt idx="595">5</cx:pt>
          <cx:pt idx="596">5</cx:pt>
          <cx:pt idx="597">5</cx:pt>
          <cx:pt idx="598">5</cx:pt>
          <cx:pt idx="599">5</cx:pt>
          <cx:pt idx="600">5</cx:pt>
          <cx:pt idx="601">5</cx:pt>
          <cx:pt idx="602">5</cx:pt>
          <cx:pt idx="603">5</cx:pt>
          <cx:pt idx="604">5</cx:pt>
          <cx:pt idx="605">5</cx:pt>
          <cx:pt idx="606">5</cx:pt>
          <cx:pt idx="607">5</cx:pt>
          <cx:pt idx="608">5</cx:pt>
          <cx:pt idx="609">5</cx:pt>
          <cx:pt idx="610">5</cx:pt>
          <cx:pt idx="611">5</cx:pt>
          <cx:pt idx="612">5</cx:pt>
          <cx:pt idx="613">5</cx:pt>
          <cx:pt idx="614">5</cx:pt>
          <cx:pt idx="615">5</cx:pt>
          <cx:pt idx="616">5</cx:pt>
          <cx:pt idx="617">5</cx:pt>
          <cx:pt idx="618">5</cx:pt>
          <cx:pt idx="619">5</cx:pt>
          <cx:pt idx="620">5</cx:pt>
          <cx:pt idx="621">5</cx:pt>
          <cx:pt idx="622">5</cx:pt>
          <cx:pt idx="623">5</cx:pt>
          <cx:pt idx="624">5</cx:pt>
          <cx:pt idx="625">5</cx:pt>
          <cx:pt idx="626">5</cx:pt>
          <cx:pt idx="627">5</cx:pt>
          <cx:pt idx="628">5</cx:pt>
          <cx:pt idx="629">5</cx:pt>
          <cx:pt idx="630">5</cx:pt>
          <cx:pt idx="631">5</cx:pt>
          <cx:pt idx="632">5</cx:pt>
          <cx:pt idx="633">5</cx:pt>
          <cx:pt idx="634">5</cx:pt>
          <cx:pt idx="635">5</cx:pt>
          <cx:pt idx="636">5</cx:pt>
          <cx:pt idx="637">5</cx:pt>
          <cx:pt idx="638">5</cx:pt>
          <cx:pt idx="639">5</cx:pt>
          <cx:pt idx="640">5</cx:pt>
          <cx:pt idx="641">5</cx:pt>
          <cx:pt idx="642">5</cx:pt>
          <cx:pt idx="643">5</cx:pt>
          <cx:pt idx="644">5</cx:pt>
          <cx:pt idx="645">5</cx:pt>
          <cx:pt idx="646">5</cx:pt>
          <cx:pt idx="647">5</cx:pt>
          <cx:pt idx="648">5</cx:pt>
          <cx:pt idx="649">5</cx:pt>
          <cx:pt idx="650">5</cx:pt>
          <cx:pt idx="651">5</cx:pt>
          <cx:pt idx="652">5</cx:pt>
          <cx:pt idx="653">5</cx:pt>
          <cx:pt idx="654">5</cx:pt>
          <cx:pt idx="655">5</cx:pt>
          <cx:pt idx="656">5</cx:pt>
          <cx:pt idx="657">5</cx:pt>
          <cx:pt idx="658">5</cx:pt>
          <cx:pt idx="659">5</cx:pt>
          <cx:pt idx="660">5</cx:pt>
          <cx:pt idx="661">5</cx:pt>
          <cx:pt idx="662">5</cx:pt>
          <cx:pt idx="663">5</cx:pt>
          <cx:pt idx="664">5</cx:pt>
          <cx:pt idx="665">5</cx:pt>
          <cx:pt idx="666">5</cx:pt>
          <cx:pt idx="667">5</cx:pt>
          <cx:pt idx="668">5</cx:pt>
          <cx:pt idx="669">5</cx:pt>
          <cx:pt idx="670">5</cx:pt>
          <cx:pt idx="671">5</cx:pt>
          <cx:pt idx="672">5</cx:pt>
          <cx:pt idx="673">5</cx:pt>
          <cx:pt idx="674">5</cx:pt>
          <cx:pt idx="675">5</cx:pt>
          <cx:pt idx="676">5</cx:pt>
          <cx:pt idx="677">5</cx:pt>
          <cx:pt idx="678">5</cx:pt>
          <cx:pt idx="679">5</cx:pt>
          <cx:pt idx="680">5</cx:pt>
          <cx:pt idx="681">5</cx:pt>
          <cx:pt idx="682">5</cx:pt>
          <cx:pt idx="683">5</cx:pt>
          <cx:pt idx="684">5</cx:pt>
          <cx:pt idx="685">5</cx:pt>
          <cx:pt idx="686">5</cx:pt>
          <cx:pt idx="687">5</cx:pt>
          <cx:pt idx="688">5</cx:pt>
          <cx:pt idx="689">5</cx:pt>
          <cx:pt idx="690">5</cx:pt>
          <cx:pt idx="691">5</cx:pt>
          <cx:pt idx="692">5</cx:pt>
          <cx:pt idx="693">5</cx:pt>
          <cx:pt idx="694">5</cx:pt>
          <cx:pt idx="695">5</cx:pt>
          <cx:pt idx="696">5</cx:pt>
          <cx:pt idx="697">5</cx:pt>
          <cx:pt idx="698">5</cx:pt>
          <cx:pt idx="699">5</cx:pt>
          <cx:pt idx="700">5</cx:pt>
          <cx:pt idx="701">5</cx:pt>
          <cx:pt idx="702">5</cx:pt>
          <cx:pt idx="703">5</cx:pt>
          <cx:pt idx="704">5</cx:pt>
          <cx:pt idx="705">5</cx:pt>
          <cx:pt idx="706">5</cx:pt>
          <cx:pt idx="707">5</cx:pt>
          <cx:pt idx="708">5</cx:pt>
          <cx:pt idx="709">5</cx:pt>
          <cx:pt idx="710">5</cx:pt>
          <cx:pt idx="711">5</cx:pt>
          <cx:pt idx="712">5</cx:pt>
          <cx:pt idx="713">5</cx:pt>
          <cx:pt idx="714">5</cx:pt>
          <cx:pt idx="715">5</cx:pt>
          <cx:pt idx="716">5</cx:pt>
          <cx:pt idx="717">5</cx:pt>
          <cx:pt idx="718">5</cx:pt>
          <cx:pt idx="719">5</cx:pt>
          <cx:pt idx="720">5</cx:pt>
          <cx:pt idx="721">5</cx:pt>
          <cx:pt idx="722">5</cx:pt>
          <cx:pt idx="723">5</cx:pt>
          <cx:pt idx="724">5</cx:pt>
          <cx:pt idx="725">5</cx:pt>
          <cx:pt idx="726">5</cx:pt>
          <cx:pt idx="727">5</cx:pt>
          <cx:pt idx="728">5</cx:pt>
          <cx:pt idx="729">5</cx:pt>
          <cx:pt idx="730">5</cx:pt>
          <cx:pt idx="731">5</cx:pt>
          <cx:pt idx="732">5</cx:pt>
          <cx:pt idx="733">5</cx:pt>
          <cx:pt idx="734">5</cx:pt>
          <cx:pt idx="735">5</cx:pt>
          <cx:pt idx="736">5</cx:pt>
          <cx:pt idx="737">5</cx:pt>
          <cx:pt idx="738">5</cx:pt>
          <cx:pt idx="739">5</cx:pt>
          <cx:pt idx="740">5</cx:pt>
          <cx:pt idx="741">5</cx:pt>
          <cx:pt idx="742">5</cx:pt>
          <cx:pt idx="743">5</cx:pt>
          <cx:pt idx="744">6</cx:pt>
          <cx:pt idx="745">6</cx:pt>
          <cx:pt idx="746">6</cx:pt>
          <cx:pt idx="747">6</cx:pt>
          <cx:pt idx="748">6</cx:pt>
          <cx:pt idx="749">6</cx:pt>
          <cx:pt idx="750">6</cx:pt>
          <cx:pt idx="751">6</cx:pt>
          <cx:pt idx="752">6</cx:pt>
          <cx:pt idx="753">6</cx:pt>
          <cx:pt idx="754">6</cx:pt>
          <cx:pt idx="755">6</cx:pt>
          <cx:pt idx="756">6</cx:pt>
          <cx:pt idx="757">6</cx:pt>
          <cx:pt idx="758">6</cx:pt>
          <cx:pt idx="759">6</cx:pt>
          <cx:pt idx="760">6</cx:pt>
          <cx:pt idx="761">6</cx:pt>
          <cx:pt idx="762">6</cx:pt>
          <cx:pt idx="763">6</cx:pt>
          <cx:pt idx="764">6</cx:pt>
          <cx:pt idx="765">6</cx:pt>
          <cx:pt idx="766">6</cx:pt>
          <cx:pt idx="767">6</cx:pt>
          <cx:pt idx="768">6</cx:pt>
          <cx:pt idx="769">6</cx:pt>
          <cx:pt idx="770">6</cx:pt>
          <cx:pt idx="771">6</cx:pt>
          <cx:pt idx="772">6</cx:pt>
          <cx:pt idx="773">6</cx:pt>
          <cx:pt idx="774">6</cx:pt>
          <cx:pt idx="775">6</cx:pt>
          <cx:pt idx="776">6</cx:pt>
          <cx:pt idx="777">6</cx:pt>
          <cx:pt idx="778">6</cx:pt>
          <cx:pt idx="779">6</cx:pt>
          <cx:pt idx="780">6</cx:pt>
          <cx:pt idx="781">6</cx:pt>
          <cx:pt idx="782">6</cx:pt>
          <cx:pt idx="783">6</cx:pt>
          <cx:pt idx="784">6</cx:pt>
          <cx:pt idx="785">6</cx:pt>
          <cx:pt idx="786">6</cx:pt>
          <cx:pt idx="787">6</cx:pt>
          <cx:pt idx="788">6</cx:pt>
          <cx:pt idx="789">6</cx:pt>
          <cx:pt idx="790">6</cx:pt>
          <cx:pt idx="791">6</cx:pt>
          <cx:pt idx="792">6</cx:pt>
          <cx:pt idx="793">6</cx:pt>
          <cx:pt idx="794">6</cx:pt>
          <cx:pt idx="795">6</cx:pt>
          <cx:pt idx="796">6</cx:pt>
          <cx:pt idx="797">6</cx:pt>
          <cx:pt idx="798">6</cx:pt>
          <cx:pt idx="799">6</cx:pt>
          <cx:pt idx="800">6</cx:pt>
          <cx:pt idx="801">6</cx:pt>
          <cx:pt idx="802">6</cx:pt>
          <cx:pt idx="803">6</cx:pt>
          <cx:pt idx="804">6</cx:pt>
          <cx:pt idx="805">6</cx:pt>
          <cx:pt idx="806">6</cx:pt>
          <cx:pt idx="807">6</cx:pt>
          <cx:pt idx="808">6</cx:pt>
          <cx:pt idx="809">6</cx:pt>
          <cx:pt idx="810">6</cx:pt>
          <cx:pt idx="811">6</cx:pt>
          <cx:pt idx="812">6</cx:pt>
          <cx:pt idx="813">6</cx:pt>
          <cx:pt idx="814">6</cx:pt>
          <cx:pt idx="815">6</cx:pt>
          <cx:pt idx="816">6</cx:pt>
          <cx:pt idx="817">6</cx:pt>
          <cx:pt idx="818">6</cx:pt>
          <cx:pt idx="819">6</cx:pt>
          <cx:pt idx="820">6</cx:pt>
          <cx:pt idx="821">6</cx:pt>
          <cx:pt idx="822">6</cx:pt>
          <cx:pt idx="823">6</cx:pt>
          <cx:pt idx="824">6</cx:pt>
          <cx:pt idx="825">6</cx:pt>
          <cx:pt idx="826">6</cx:pt>
          <cx:pt idx="827">6</cx:pt>
          <cx:pt idx="828">6</cx:pt>
          <cx:pt idx="829">6</cx:pt>
          <cx:pt idx="830">6</cx:pt>
          <cx:pt idx="831">6</cx:pt>
          <cx:pt idx="832">6</cx:pt>
          <cx:pt idx="833">6</cx:pt>
          <cx:pt idx="834">6</cx:pt>
          <cx:pt idx="835">6</cx:pt>
          <cx:pt idx="836">6</cx:pt>
          <cx:pt idx="837">6</cx:pt>
          <cx:pt idx="838">6</cx:pt>
          <cx:pt idx="839">6</cx:pt>
          <cx:pt idx="840">6</cx:pt>
          <cx:pt idx="841">6</cx:pt>
          <cx:pt idx="842">6</cx:pt>
          <cx:pt idx="843">6</cx:pt>
          <cx:pt idx="844">6</cx:pt>
          <cx:pt idx="845">6</cx:pt>
          <cx:pt idx="846">6</cx:pt>
          <cx:pt idx="847">6</cx:pt>
          <cx:pt idx="848">6</cx:pt>
          <cx:pt idx="849">6</cx:pt>
          <cx:pt idx="850">6</cx:pt>
          <cx:pt idx="851">6</cx:pt>
          <cx:pt idx="852">6</cx:pt>
          <cx:pt idx="853">6</cx:pt>
          <cx:pt idx="854">6</cx:pt>
          <cx:pt idx="855">6</cx:pt>
          <cx:pt idx="856">6</cx:pt>
          <cx:pt idx="857">6</cx:pt>
          <cx:pt idx="858">6</cx:pt>
          <cx:pt idx="859">6</cx:pt>
          <cx:pt idx="860">6</cx:pt>
          <cx:pt idx="861">6</cx:pt>
          <cx:pt idx="862">6</cx:pt>
          <cx:pt idx="863">6</cx:pt>
          <cx:pt idx="864">6</cx:pt>
          <cx:pt idx="865">6</cx:pt>
          <cx:pt idx="866">6</cx:pt>
          <cx:pt idx="867">6</cx:pt>
          <cx:pt idx="868">6</cx:pt>
          <cx:pt idx="869">6</cx:pt>
          <cx:pt idx="870">6</cx:pt>
          <cx:pt idx="871">6</cx:pt>
          <cx:pt idx="872">6</cx:pt>
          <cx:pt idx="873">6</cx:pt>
          <cx:pt idx="874">6</cx:pt>
          <cx:pt idx="875">6</cx:pt>
          <cx:pt idx="876">6</cx:pt>
          <cx:pt idx="877">6</cx:pt>
          <cx:pt idx="878">6</cx:pt>
          <cx:pt idx="879">6</cx:pt>
          <cx:pt idx="880">6</cx:pt>
          <cx:pt idx="881">6</cx:pt>
          <cx:pt idx="882">6</cx:pt>
          <cx:pt idx="883">6</cx:pt>
          <cx:pt idx="884">6</cx:pt>
          <cx:pt idx="885">6</cx:pt>
          <cx:pt idx="886">6</cx:pt>
          <cx:pt idx="887">6</cx:pt>
          <cx:pt idx="888">6</cx:pt>
          <cx:pt idx="889">6</cx:pt>
          <cx:pt idx="890">6</cx:pt>
          <cx:pt idx="891">6</cx:pt>
          <cx:pt idx="892">6</cx:pt>
          <cx:pt idx="893">6</cx:pt>
          <cx:pt idx="894">6</cx:pt>
          <cx:pt idx="895">6</cx:pt>
          <cx:pt idx="896">6</cx:pt>
          <cx:pt idx="897">6</cx:pt>
          <cx:pt idx="898">6</cx:pt>
          <cx:pt idx="899">6</cx:pt>
          <cx:pt idx="900">6</cx:pt>
          <cx:pt idx="901">6</cx:pt>
          <cx:pt idx="902">6</cx:pt>
          <cx:pt idx="903">6</cx:pt>
          <cx:pt idx="904">6</cx:pt>
          <cx:pt idx="905">6</cx:pt>
          <cx:pt idx="906">6</cx:pt>
          <cx:pt idx="907">6</cx:pt>
          <cx:pt idx="908">6</cx:pt>
          <cx:pt idx="909">6</cx:pt>
          <cx:pt idx="910">6</cx:pt>
          <cx:pt idx="911">6</cx:pt>
          <cx:pt idx="912">6</cx:pt>
          <cx:pt idx="913">6</cx:pt>
          <cx:pt idx="914">6</cx:pt>
          <cx:pt idx="915">6</cx:pt>
          <cx:pt idx="916">6</cx:pt>
          <cx:pt idx="917">6</cx:pt>
          <cx:pt idx="918">6</cx:pt>
          <cx:pt idx="919">6</cx:pt>
          <cx:pt idx="920">6</cx:pt>
          <cx:pt idx="921">6</cx:pt>
          <cx:pt idx="922">6</cx:pt>
          <cx:pt idx="923">6</cx:pt>
          <cx:pt idx="924">6</cx:pt>
          <cx:pt idx="925">6</cx:pt>
          <cx:pt idx="926">6</cx:pt>
          <cx:pt idx="927">6</cx:pt>
          <cx:pt idx="928">6</cx:pt>
          <cx:pt idx="929">6</cx:pt>
          <cx:pt idx="930">6</cx:pt>
          <cx:pt idx="931">6</cx:pt>
          <cx:pt idx="932">6</cx:pt>
          <cx:pt idx="933">6</cx:pt>
          <cx:pt idx="934">6</cx:pt>
          <cx:pt idx="935">6</cx:pt>
          <cx:pt idx="936">6</cx:pt>
          <cx:pt idx="937">6</cx:pt>
          <cx:pt idx="938">6</cx:pt>
          <cx:pt idx="939">6</cx:pt>
          <cx:pt idx="940">6</cx:pt>
          <cx:pt idx="941">6</cx:pt>
          <cx:pt idx="942">6</cx:pt>
          <cx:pt idx="943">6</cx:pt>
          <cx:pt idx="944">6</cx:pt>
          <cx:pt idx="945">6</cx:pt>
          <cx:pt idx="946">6</cx:pt>
          <cx:pt idx="947">6</cx:pt>
          <cx:pt idx="948">6</cx:pt>
          <cx:pt idx="949">6</cx:pt>
          <cx:pt idx="950">6</cx:pt>
          <cx:pt idx="951">6</cx:pt>
          <cx:pt idx="952">6</cx:pt>
          <cx:pt idx="953">6</cx:pt>
          <cx:pt idx="954">6</cx:pt>
          <cx:pt idx="955">6</cx:pt>
          <cx:pt idx="956">6</cx:pt>
          <cx:pt idx="957">6</cx:pt>
          <cx:pt idx="958">6</cx:pt>
          <cx:pt idx="959">6</cx:pt>
          <cx:pt idx="960">6</cx:pt>
          <cx:pt idx="961">6</cx:pt>
          <cx:pt idx="962">6</cx:pt>
          <cx:pt idx="963">6</cx:pt>
          <cx:pt idx="964">6</cx:pt>
          <cx:pt idx="965">6</cx:pt>
          <cx:pt idx="966">6</cx:pt>
          <cx:pt idx="967">6</cx:pt>
          <cx:pt idx="968">6</cx:pt>
          <cx:pt idx="969">6</cx:pt>
          <cx:pt idx="970">6</cx:pt>
          <cx:pt idx="971">6</cx:pt>
          <cx:pt idx="972">6</cx:pt>
          <cx:pt idx="973">6</cx:pt>
          <cx:pt idx="974">6</cx:pt>
          <cx:pt idx="975">6</cx:pt>
          <cx:pt idx="976">6</cx:pt>
          <cx:pt idx="977">6</cx:pt>
          <cx:pt idx="978">6</cx:pt>
          <cx:pt idx="979">6</cx:pt>
          <cx:pt idx="980">6</cx:pt>
          <cx:pt idx="981">6</cx:pt>
          <cx:pt idx="982">6</cx:pt>
          <cx:pt idx="983">6</cx:pt>
          <cx:pt idx="984">6</cx:pt>
          <cx:pt idx="985">6</cx:pt>
          <cx:pt idx="986">6</cx:pt>
          <cx:pt idx="987">6</cx:pt>
          <cx:pt idx="988">6</cx:pt>
          <cx:pt idx="989">6</cx:pt>
          <cx:pt idx="990">6</cx:pt>
          <cx:pt idx="991">6</cx:pt>
          <cx:pt idx="992">6</cx:pt>
          <cx:pt idx="993">6</cx:pt>
          <cx:pt idx="994">6</cx:pt>
          <cx:pt idx="995">6</cx:pt>
          <cx:pt idx="996">6</cx:pt>
          <cx:pt idx="997">6</cx:pt>
          <cx:pt idx="998">6</cx:pt>
          <cx:pt idx="999">6</cx:pt>
          <cx:pt idx="1000">6</cx:pt>
          <cx:pt idx="1001">6</cx:pt>
          <cx:pt idx="1002">6</cx:pt>
          <cx:pt idx="1003">6</cx:pt>
          <cx:pt idx="1004">6</cx:pt>
          <cx:pt idx="1005">6</cx:pt>
          <cx:pt idx="1006">6</cx:pt>
          <cx:pt idx="1007">6</cx:pt>
          <cx:pt idx="1008">6</cx:pt>
          <cx:pt idx="1009">6</cx:pt>
          <cx:pt idx="1010">6</cx:pt>
          <cx:pt idx="1011">6</cx:pt>
          <cx:pt idx="1012">6</cx:pt>
          <cx:pt idx="1013">6</cx:pt>
          <cx:pt idx="1014">6</cx:pt>
          <cx:pt idx="1015">6</cx:pt>
          <cx:pt idx="1016">6</cx:pt>
          <cx:pt idx="1017">6</cx:pt>
          <cx:pt idx="1018">6</cx:pt>
          <cx:pt idx="1019">6</cx:pt>
          <cx:pt idx="1020">6</cx:pt>
          <cx:pt idx="1021">6</cx:pt>
          <cx:pt idx="1022">6</cx:pt>
          <cx:pt idx="1023">6</cx:pt>
          <cx:pt idx="1024">6</cx:pt>
          <cx:pt idx="1025">6</cx:pt>
          <cx:pt idx="1026">6</cx:pt>
          <cx:pt idx="1027">6</cx:pt>
          <cx:pt idx="1028">6</cx:pt>
          <cx:pt idx="1029">6</cx:pt>
          <cx:pt idx="1030">6</cx:pt>
          <cx:pt idx="1031">6</cx:pt>
          <cx:pt idx="1032">6</cx:pt>
          <cx:pt idx="1033">6</cx:pt>
          <cx:pt idx="1034">6</cx:pt>
          <cx:pt idx="1035">6</cx:pt>
          <cx:pt idx="1036">6</cx:pt>
          <cx:pt idx="1037">6</cx:pt>
          <cx:pt idx="1038">6</cx:pt>
          <cx:pt idx="1039">6</cx:pt>
          <cx:pt idx="1040">6</cx:pt>
          <cx:pt idx="1041">6</cx:pt>
          <cx:pt idx="1042">6</cx:pt>
          <cx:pt idx="1043">6</cx:pt>
          <cx:pt idx="1044">6</cx:pt>
          <cx:pt idx="1045">6</cx:pt>
          <cx:pt idx="1046">6</cx:pt>
          <cx:pt idx="1047">6</cx:pt>
          <cx:pt idx="1048">6</cx:pt>
          <cx:pt idx="1049">6</cx:pt>
          <cx:pt idx="1050">6</cx:pt>
          <cx:pt idx="1051">6</cx:pt>
          <cx:pt idx="1052">6</cx:pt>
          <cx:pt idx="1053">6</cx:pt>
          <cx:pt idx="1054">6</cx:pt>
          <cx:pt idx="1055">6</cx:pt>
          <cx:pt idx="1056">6</cx:pt>
          <cx:pt idx="1057">6</cx:pt>
          <cx:pt idx="1058">6</cx:pt>
          <cx:pt idx="1059">6</cx:pt>
          <cx:pt idx="1060">6</cx:pt>
          <cx:pt idx="1061">6</cx:pt>
          <cx:pt idx="1062">6</cx:pt>
          <cx:pt idx="1063">6</cx:pt>
          <cx:pt idx="1064">6</cx:pt>
          <cx:pt idx="1065">6</cx:pt>
          <cx:pt idx="1066">6</cx:pt>
          <cx:pt idx="1067">6</cx:pt>
          <cx:pt idx="1068">6</cx:pt>
          <cx:pt idx="1069">6</cx:pt>
          <cx:pt idx="1070">6</cx:pt>
          <cx:pt idx="1071">6</cx:pt>
          <cx:pt idx="1072">6</cx:pt>
          <cx:pt idx="1073">6</cx:pt>
          <cx:pt idx="1074">6</cx:pt>
          <cx:pt idx="1075">6</cx:pt>
          <cx:pt idx="1076">6</cx:pt>
          <cx:pt idx="1077">6</cx:pt>
          <cx:pt idx="1078">6</cx:pt>
          <cx:pt idx="1079">6</cx:pt>
          <cx:pt idx="1080">6</cx:pt>
          <cx:pt idx="1081">6</cx:pt>
          <cx:pt idx="1082">6</cx:pt>
          <cx:pt idx="1083">6</cx:pt>
          <cx:pt idx="1084">6</cx:pt>
          <cx:pt idx="1085">6</cx:pt>
          <cx:pt idx="1086">6</cx:pt>
          <cx:pt idx="1087">6</cx:pt>
          <cx:pt idx="1088">6</cx:pt>
          <cx:pt idx="1089">6</cx:pt>
          <cx:pt idx="1090">6</cx:pt>
          <cx:pt idx="1091">6</cx:pt>
          <cx:pt idx="1092">6</cx:pt>
          <cx:pt idx="1093">6</cx:pt>
          <cx:pt idx="1094">6</cx:pt>
          <cx:pt idx="1095">6</cx:pt>
          <cx:pt idx="1096">6</cx:pt>
          <cx:pt idx="1097">6</cx:pt>
          <cx:pt idx="1098">6</cx:pt>
          <cx:pt idx="1099">6</cx:pt>
          <cx:pt idx="1100">6</cx:pt>
          <cx:pt idx="1101">6</cx:pt>
          <cx:pt idx="1102">6</cx:pt>
          <cx:pt idx="1103">6</cx:pt>
          <cx:pt idx="1104">6</cx:pt>
          <cx:pt idx="1105">6</cx:pt>
          <cx:pt idx="1106">6</cx:pt>
          <cx:pt idx="1107">6</cx:pt>
          <cx:pt idx="1108">6</cx:pt>
          <cx:pt idx="1109">6</cx:pt>
          <cx:pt idx="1110">6</cx:pt>
          <cx:pt idx="1111">6</cx:pt>
          <cx:pt idx="1112">6</cx:pt>
          <cx:pt idx="1113">6</cx:pt>
          <cx:pt idx="1114">6</cx:pt>
          <cx:pt idx="1115">6</cx:pt>
          <cx:pt idx="1116">6</cx:pt>
          <cx:pt idx="1117">6</cx:pt>
          <cx:pt idx="1118">6</cx:pt>
          <cx:pt idx="1119">6</cx:pt>
          <cx:pt idx="1120">6</cx:pt>
          <cx:pt idx="1121">6</cx:pt>
          <cx:pt idx="1122">6</cx:pt>
          <cx:pt idx="1123">6</cx:pt>
          <cx:pt idx="1124">6</cx:pt>
          <cx:pt idx="1125">6</cx:pt>
          <cx:pt idx="1126">6</cx:pt>
          <cx:pt idx="1127">6</cx:pt>
          <cx:pt idx="1128">6</cx:pt>
          <cx:pt idx="1129">6</cx:pt>
          <cx:pt idx="1130">6</cx:pt>
          <cx:pt idx="1131">6</cx:pt>
          <cx:pt idx="1132">6</cx:pt>
          <cx:pt idx="1133">6</cx:pt>
          <cx:pt idx="1134">6</cx:pt>
          <cx:pt idx="1135">6</cx:pt>
          <cx:pt idx="1136">6</cx:pt>
          <cx:pt idx="1137">6</cx:pt>
          <cx:pt idx="1138">6</cx:pt>
          <cx:pt idx="1139">6</cx:pt>
          <cx:pt idx="1140">6</cx:pt>
          <cx:pt idx="1141">6</cx:pt>
          <cx:pt idx="1142">6</cx:pt>
          <cx:pt idx="1143">6</cx:pt>
          <cx:pt idx="1144">6</cx:pt>
          <cx:pt idx="1145">6</cx:pt>
          <cx:pt idx="1146">6</cx:pt>
          <cx:pt idx="1147">6</cx:pt>
          <cx:pt idx="1148">6</cx:pt>
          <cx:pt idx="1149">6</cx:pt>
          <cx:pt idx="1150">6</cx:pt>
          <cx:pt idx="1151">6</cx:pt>
          <cx:pt idx="1152">6</cx:pt>
          <cx:pt idx="1153">6</cx:pt>
          <cx:pt idx="1154">6</cx:pt>
          <cx:pt idx="1155">6</cx:pt>
          <cx:pt idx="1156">6</cx:pt>
          <cx:pt idx="1157">6</cx:pt>
          <cx:pt idx="1158">6</cx:pt>
          <cx:pt idx="1159">6</cx:pt>
          <cx:pt idx="1160">6</cx:pt>
          <cx:pt idx="1161">6</cx:pt>
          <cx:pt idx="1162">6</cx:pt>
          <cx:pt idx="1163">6</cx:pt>
          <cx:pt idx="1164">6</cx:pt>
          <cx:pt idx="1165">6</cx:pt>
          <cx:pt idx="1166">6</cx:pt>
          <cx:pt idx="1167">6</cx:pt>
          <cx:pt idx="1168">6</cx:pt>
          <cx:pt idx="1169">6</cx:pt>
          <cx:pt idx="1170">6</cx:pt>
          <cx:pt idx="1171">6</cx:pt>
          <cx:pt idx="1172">6</cx:pt>
          <cx:pt idx="1173">6</cx:pt>
          <cx:pt idx="1174">6</cx:pt>
          <cx:pt idx="1175">6</cx:pt>
          <cx:pt idx="1176">6</cx:pt>
          <cx:pt idx="1177">6</cx:pt>
          <cx:pt idx="1178">6</cx:pt>
          <cx:pt idx="1179">6</cx:pt>
          <cx:pt idx="1180">6</cx:pt>
          <cx:pt idx="1181">6</cx:pt>
          <cx:pt idx="1182">6</cx:pt>
          <cx:pt idx="1183">6</cx:pt>
          <cx:pt idx="1184">6</cx:pt>
          <cx:pt idx="1185">6</cx:pt>
          <cx:pt idx="1186">6</cx:pt>
          <cx:pt idx="1187">6</cx:pt>
          <cx:pt idx="1188">6</cx:pt>
          <cx:pt idx="1189">6</cx:pt>
          <cx:pt idx="1190">6</cx:pt>
          <cx:pt idx="1191">6</cx:pt>
          <cx:pt idx="1192">6</cx:pt>
          <cx:pt idx="1193">6</cx:pt>
          <cx:pt idx="1194">6</cx:pt>
          <cx:pt idx="1195">6</cx:pt>
          <cx:pt idx="1196">6</cx:pt>
          <cx:pt idx="1197">6</cx:pt>
          <cx:pt idx="1198">6</cx:pt>
          <cx:pt idx="1199">6</cx:pt>
          <cx:pt idx="1200">6</cx:pt>
          <cx:pt idx="1201">6</cx:pt>
          <cx:pt idx="1202">6</cx:pt>
          <cx:pt idx="1203">6</cx:pt>
          <cx:pt idx="1204">6</cx:pt>
          <cx:pt idx="1205">6</cx:pt>
          <cx:pt idx="1206">6</cx:pt>
          <cx:pt idx="1207">6</cx:pt>
          <cx:pt idx="1208">6</cx:pt>
          <cx:pt idx="1209">6</cx:pt>
          <cx:pt idx="1210">6</cx:pt>
          <cx:pt idx="1211">6</cx:pt>
          <cx:pt idx="1212">6</cx:pt>
          <cx:pt idx="1213">6</cx:pt>
          <cx:pt idx="1214">6</cx:pt>
          <cx:pt idx="1215">6</cx:pt>
          <cx:pt idx="1216">6</cx:pt>
          <cx:pt idx="1217">6</cx:pt>
          <cx:pt idx="1218">6</cx:pt>
          <cx:pt idx="1219">6</cx:pt>
          <cx:pt idx="1220">6</cx:pt>
          <cx:pt idx="1221">6</cx:pt>
          <cx:pt idx="1222">6</cx:pt>
          <cx:pt idx="1223">6</cx:pt>
          <cx:pt idx="1224">6</cx:pt>
          <cx:pt idx="1225">6</cx:pt>
          <cx:pt idx="1226">6</cx:pt>
          <cx:pt idx="1227">6</cx:pt>
          <cx:pt idx="1228">6</cx:pt>
          <cx:pt idx="1229">6</cx:pt>
          <cx:pt idx="1230">6</cx:pt>
          <cx:pt idx="1231">6</cx:pt>
          <cx:pt idx="1232">6</cx:pt>
          <cx:pt idx="1233">6</cx:pt>
          <cx:pt idx="1234">6</cx:pt>
          <cx:pt idx="1235">6</cx:pt>
          <cx:pt idx="1236">6</cx:pt>
          <cx:pt idx="1237">6</cx:pt>
          <cx:pt idx="1238">6</cx:pt>
          <cx:pt idx="1239">6</cx:pt>
          <cx:pt idx="1240">6</cx:pt>
          <cx:pt idx="1241">6</cx:pt>
          <cx:pt idx="1242">6</cx:pt>
          <cx:pt idx="1243">6</cx:pt>
          <cx:pt idx="1244">6</cx:pt>
          <cx:pt idx="1245">6</cx:pt>
          <cx:pt idx="1246">6</cx:pt>
          <cx:pt idx="1247">6</cx:pt>
          <cx:pt idx="1248">6</cx:pt>
          <cx:pt idx="1249">6</cx:pt>
          <cx:pt idx="1250">6</cx:pt>
          <cx:pt idx="1251">6</cx:pt>
          <cx:pt idx="1252">6</cx:pt>
          <cx:pt idx="1253">6</cx:pt>
          <cx:pt idx="1254">6</cx:pt>
          <cx:pt idx="1255">6</cx:pt>
          <cx:pt idx="1256">6</cx:pt>
          <cx:pt idx="1257">6</cx:pt>
          <cx:pt idx="1258">6</cx:pt>
          <cx:pt idx="1259">6</cx:pt>
          <cx:pt idx="1260">6</cx:pt>
          <cx:pt idx="1261">6</cx:pt>
          <cx:pt idx="1262">6</cx:pt>
          <cx:pt idx="1263">6</cx:pt>
          <cx:pt idx="1264">6</cx:pt>
          <cx:pt idx="1265">6</cx:pt>
          <cx:pt idx="1266">6</cx:pt>
          <cx:pt idx="1267">6</cx:pt>
          <cx:pt idx="1268">6</cx:pt>
          <cx:pt idx="1269">6</cx:pt>
          <cx:pt idx="1270">6</cx:pt>
          <cx:pt idx="1271">6</cx:pt>
          <cx:pt idx="1272">6</cx:pt>
          <cx:pt idx="1273">6</cx:pt>
          <cx:pt idx="1274">6</cx:pt>
          <cx:pt idx="1275">6</cx:pt>
          <cx:pt idx="1276">6</cx:pt>
          <cx:pt idx="1277">6</cx:pt>
          <cx:pt idx="1278">6</cx:pt>
          <cx:pt idx="1279">6</cx:pt>
          <cx:pt idx="1280">6</cx:pt>
          <cx:pt idx="1281">6</cx:pt>
          <cx:pt idx="1282">6</cx:pt>
          <cx:pt idx="1283">6</cx:pt>
          <cx:pt idx="1284">6</cx:pt>
          <cx:pt idx="1285">6</cx:pt>
          <cx:pt idx="1286">6</cx:pt>
          <cx:pt idx="1287">6</cx:pt>
          <cx:pt idx="1288">6</cx:pt>
          <cx:pt idx="1289">6</cx:pt>
          <cx:pt idx="1290">6</cx:pt>
          <cx:pt idx="1291">6</cx:pt>
          <cx:pt idx="1292">6</cx:pt>
          <cx:pt idx="1293">6</cx:pt>
          <cx:pt idx="1294">6</cx:pt>
          <cx:pt idx="1295">6</cx:pt>
          <cx:pt idx="1296">6</cx:pt>
          <cx:pt idx="1297">6</cx:pt>
          <cx:pt idx="1298">6</cx:pt>
          <cx:pt idx="1299">6</cx:pt>
          <cx:pt idx="1300">6</cx:pt>
          <cx:pt idx="1301">6</cx:pt>
          <cx:pt idx="1302">6</cx:pt>
          <cx:pt idx="1303">6</cx:pt>
          <cx:pt idx="1304">6</cx:pt>
          <cx:pt idx="1305">6</cx:pt>
          <cx:pt idx="1306">6</cx:pt>
          <cx:pt idx="1307">6</cx:pt>
          <cx:pt idx="1308">6</cx:pt>
          <cx:pt idx="1309">6</cx:pt>
          <cx:pt idx="1310">6</cx:pt>
          <cx:pt idx="1311">6</cx:pt>
          <cx:pt idx="1312">6</cx:pt>
          <cx:pt idx="1313">6</cx:pt>
          <cx:pt idx="1314">6</cx:pt>
          <cx:pt idx="1315">6</cx:pt>
          <cx:pt idx="1316">6</cx:pt>
          <cx:pt idx="1317">6</cx:pt>
          <cx:pt idx="1318">6</cx:pt>
          <cx:pt idx="1319">6</cx:pt>
          <cx:pt idx="1320">6</cx:pt>
          <cx:pt idx="1321">6</cx:pt>
          <cx:pt idx="1322">6</cx:pt>
          <cx:pt idx="1323">6</cx:pt>
          <cx:pt idx="1324">6</cx:pt>
          <cx:pt idx="1325">6</cx:pt>
          <cx:pt idx="1326">6</cx:pt>
          <cx:pt idx="1327">6</cx:pt>
          <cx:pt idx="1328">6</cx:pt>
          <cx:pt idx="1329">6</cx:pt>
          <cx:pt idx="1330">6</cx:pt>
          <cx:pt idx="1331">6</cx:pt>
          <cx:pt idx="1332">6</cx:pt>
          <cx:pt idx="1333">6</cx:pt>
          <cx:pt idx="1334">6</cx:pt>
          <cx:pt idx="1335">6</cx:pt>
          <cx:pt idx="1336">6</cx:pt>
          <cx:pt idx="1337">6</cx:pt>
          <cx:pt idx="1338">6</cx:pt>
          <cx:pt idx="1339">6</cx:pt>
          <cx:pt idx="1340">6</cx:pt>
          <cx:pt idx="1341">6</cx:pt>
          <cx:pt idx="1342">6</cx:pt>
          <cx:pt idx="1343">6</cx:pt>
          <cx:pt idx="1344">6</cx:pt>
          <cx:pt idx="1345">6</cx:pt>
          <cx:pt idx="1346">6</cx:pt>
          <cx:pt idx="1347">6</cx:pt>
          <cx:pt idx="1348">6</cx:pt>
          <cx:pt idx="1349">6</cx:pt>
          <cx:pt idx="1350">6</cx:pt>
          <cx:pt idx="1351">6</cx:pt>
          <cx:pt idx="1352">6</cx:pt>
          <cx:pt idx="1353">6</cx:pt>
          <cx:pt idx="1354">6</cx:pt>
          <cx:pt idx="1355">6</cx:pt>
          <cx:pt idx="1356">6</cx:pt>
          <cx:pt idx="1357">6</cx:pt>
          <cx:pt idx="1358">6</cx:pt>
          <cx:pt idx="1359">6</cx:pt>
          <cx:pt idx="1360">6</cx:pt>
          <cx:pt idx="1361">6</cx:pt>
          <cx:pt idx="1362">6</cx:pt>
          <cx:pt idx="1363">6</cx:pt>
          <cx:pt idx="1364">6</cx:pt>
          <cx:pt idx="1365">6</cx:pt>
          <cx:pt idx="1366">6</cx:pt>
          <cx:pt idx="1367">6</cx:pt>
          <cx:pt idx="1368">6</cx:pt>
          <cx:pt idx="1369">6</cx:pt>
          <cx:pt idx="1370">6</cx:pt>
          <cx:pt idx="1371">6</cx:pt>
          <cx:pt idx="1372">6</cx:pt>
          <cx:pt idx="1373">6</cx:pt>
          <cx:pt idx="1374">6</cx:pt>
          <cx:pt idx="1375">6</cx:pt>
          <cx:pt idx="1376">6</cx:pt>
          <cx:pt idx="1377">6</cx:pt>
          <cx:pt idx="1378">6</cx:pt>
          <cx:pt idx="1379">6</cx:pt>
          <cx:pt idx="1380">6</cx:pt>
          <cx:pt idx="1381">6</cx:pt>
          <cx:pt idx="1382">7</cx:pt>
          <cx:pt idx="1383">7</cx:pt>
          <cx:pt idx="1384">7</cx:pt>
          <cx:pt idx="1385">7</cx:pt>
          <cx:pt idx="1386">7</cx:pt>
          <cx:pt idx="1387">7</cx:pt>
          <cx:pt idx="1388">7</cx:pt>
          <cx:pt idx="1389">7</cx:pt>
          <cx:pt idx="1390">7</cx:pt>
          <cx:pt idx="1391">7</cx:pt>
          <cx:pt idx="1392">7</cx:pt>
          <cx:pt idx="1393">7</cx:pt>
          <cx:pt idx="1394">7</cx:pt>
          <cx:pt idx="1395">7</cx:pt>
          <cx:pt idx="1396">7</cx:pt>
          <cx:pt idx="1397">7</cx:pt>
          <cx:pt idx="1398">7</cx:pt>
          <cx:pt idx="1399">7</cx:pt>
          <cx:pt idx="1400">7</cx:pt>
          <cx:pt idx="1401">7</cx:pt>
          <cx:pt idx="1402">7</cx:pt>
          <cx:pt idx="1403">7</cx:pt>
          <cx:pt idx="1404">7</cx:pt>
          <cx:pt idx="1405">7</cx:pt>
          <cx:pt idx="1406">7</cx:pt>
          <cx:pt idx="1407">7</cx:pt>
          <cx:pt idx="1408">7</cx:pt>
          <cx:pt idx="1409">7</cx:pt>
          <cx:pt idx="1410">7</cx:pt>
          <cx:pt idx="1411">7</cx:pt>
          <cx:pt idx="1412">7</cx:pt>
          <cx:pt idx="1413">7</cx:pt>
          <cx:pt idx="1414">7</cx:pt>
          <cx:pt idx="1415">7</cx:pt>
          <cx:pt idx="1416">7</cx:pt>
          <cx:pt idx="1417">7</cx:pt>
          <cx:pt idx="1418">7</cx:pt>
          <cx:pt idx="1419">7</cx:pt>
          <cx:pt idx="1420">7</cx:pt>
          <cx:pt idx="1421">7</cx:pt>
          <cx:pt idx="1422">7</cx:pt>
          <cx:pt idx="1423">7</cx:pt>
          <cx:pt idx="1424">7</cx:pt>
          <cx:pt idx="1425">7</cx:pt>
          <cx:pt idx="1426">7</cx:pt>
          <cx:pt idx="1427">7</cx:pt>
          <cx:pt idx="1428">7</cx:pt>
          <cx:pt idx="1429">7</cx:pt>
          <cx:pt idx="1430">7</cx:pt>
          <cx:pt idx="1431">7</cx:pt>
          <cx:pt idx="1432">7</cx:pt>
          <cx:pt idx="1433">7</cx:pt>
          <cx:pt idx="1434">7</cx:pt>
          <cx:pt idx="1435">7</cx:pt>
          <cx:pt idx="1436">7</cx:pt>
          <cx:pt idx="1437">7</cx:pt>
          <cx:pt idx="1438">7</cx:pt>
          <cx:pt idx="1439">7</cx:pt>
          <cx:pt idx="1440">7</cx:pt>
          <cx:pt idx="1441">7</cx:pt>
          <cx:pt idx="1442">7</cx:pt>
          <cx:pt idx="1443">7</cx:pt>
          <cx:pt idx="1444">7</cx:pt>
          <cx:pt idx="1445">7</cx:pt>
          <cx:pt idx="1446">7</cx:pt>
          <cx:pt idx="1447">7</cx:pt>
          <cx:pt idx="1448">7</cx:pt>
          <cx:pt idx="1449">7</cx:pt>
          <cx:pt idx="1450">7</cx:pt>
          <cx:pt idx="1451">7</cx:pt>
          <cx:pt idx="1452">7</cx:pt>
          <cx:pt idx="1453">7</cx:pt>
          <cx:pt idx="1454">7</cx:pt>
          <cx:pt idx="1455">7</cx:pt>
          <cx:pt idx="1456">7</cx:pt>
          <cx:pt idx="1457">7</cx:pt>
          <cx:pt idx="1458">7</cx:pt>
          <cx:pt idx="1459">7</cx:pt>
          <cx:pt idx="1460">7</cx:pt>
          <cx:pt idx="1461">7</cx:pt>
          <cx:pt idx="1462">7</cx:pt>
          <cx:pt idx="1463">7</cx:pt>
          <cx:pt idx="1464">7</cx:pt>
          <cx:pt idx="1465">7</cx:pt>
          <cx:pt idx="1466">7</cx:pt>
          <cx:pt idx="1467">7</cx:pt>
          <cx:pt idx="1468">7</cx:pt>
          <cx:pt idx="1469">7</cx:pt>
          <cx:pt idx="1470">7</cx:pt>
          <cx:pt idx="1471">7</cx:pt>
          <cx:pt idx="1472">7</cx:pt>
          <cx:pt idx="1473">7</cx:pt>
          <cx:pt idx="1474">7</cx:pt>
          <cx:pt idx="1475">7</cx:pt>
          <cx:pt idx="1476">7</cx:pt>
          <cx:pt idx="1477">7</cx:pt>
          <cx:pt idx="1478">7</cx:pt>
          <cx:pt idx="1479">7</cx:pt>
          <cx:pt idx="1480">7</cx:pt>
          <cx:pt idx="1481">7</cx:pt>
          <cx:pt idx="1482">7</cx:pt>
          <cx:pt idx="1483">7</cx:pt>
          <cx:pt idx="1484">7</cx:pt>
          <cx:pt idx="1485">7</cx:pt>
          <cx:pt idx="1486">7</cx:pt>
          <cx:pt idx="1487">7</cx:pt>
          <cx:pt idx="1488">7</cx:pt>
          <cx:pt idx="1489">7</cx:pt>
          <cx:pt idx="1490">7</cx:pt>
          <cx:pt idx="1491">7</cx:pt>
          <cx:pt idx="1492">7</cx:pt>
          <cx:pt idx="1493">7</cx:pt>
          <cx:pt idx="1494">7</cx:pt>
          <cx:pt idx="1495">7</cx:pt>
          <cx:pt idx="1496">7</cx:pt>
          <cx:pt idx="1497">7</cx:pt>
          <cx:pt idx="1498">7</cx:pt>
          <cx:pt idx="1499">7</cx:pt>
          <cx:pt idx="1500">7</cx:pt>
          <cx:pt idx="1501">7</cx:pt>
          <cx:pt idx="1502">7</cx:pt>
          <cx:pt idx="1503">7</cx:pt>
          <cx:pt idx="1504">7</cx:pt>
          <cx:pt idx="1505">7</cx:pt>
          <cx:pt idx="1506">7</cx:pt>
          <cx:pt idx="1507">7</cx:pt>
          <cx:pt idx="1508">7</cx:pt>
          <cx:pt idx="1509">7</cx:pt>
          <cx:pt idx="1510">7</cx:pt>
          <cx:pt idx="1511">7</cx:pt>
          <cx:pt idx="1512">7</cx:pt>
          <cx:pt idx="1513">7</cx:pt>
          <cx:pt idx="1514">7</cx:pt>
          <cx:pt idx="1515">7</cx:pt>
          <cx:pt idx="1516">7</cx:pt>
          <cx:pt idx="1517">7</cx:pt>
          <cx:pt idx="1518">7</cx:pt>
          <cx:pt idx="1519">7</cx:pt>
          <cx:pt idx="1520">7</cx:pt>
          <cx:pt idx="1521">7</cx:pt>
          <cx:pt idx="1522">7</cx:pt>
          <cx:pt idx="1523">7</cx:pt>
          <cx:pt idx="1524">7</cx:pt>
          <cx:pt idx="1525">7</cx:pt>
          <cx:pt idx="1526">7</cx:pt>
          <cx:pt idx="1527">7</cx:pt>
          <cx:pt idx="1528">7</cx:pt>
          <cx:pt idx="1529">7</cx:pt>
          <cx:pt idx="1530">7</cx:pt>
          <cx:pt idx="1531">7</cx:pt>
          <cx:pt idx="1532">7</cx:pt>
          <cx:pt idx="1533">7</cx:pt>
          <cx:pt idx="1534">7</cx:pt>
          <cx:pt idx="1535">7</cx:pt>
          <cx:pt idx="1536">7</cx:pt>
          <cx:pt idx="1537">7</cx:pt>
          <cx:pt idx="1538">7</cx:pt>
          <cx:pt idx="1539">7</cx:pt>
          <cx:pt idx="1540">7</cx:pt>
          <cx:pt idx="1541">7</cx:pt>
          <cx:pt idx="1542">7</cx:pt>
          <cx:pt idx="1543">7</cx:pt>
          <cx:pt idx="1544">7</cx:pt>
          <cx:pt idx="1545">7</cx:pt>
          <cx:pt idx="1546">7</cx:pt>
          <cx:pt idx="1547">7</cx:pt>
          <cx:pt idx="1548">7</cx:pt>
          <cx:pt idx="1549">7</cx:pt>
          <cx:pt idx="1550">7</cx:pt>
          <cx:pt idx="1551">7</cx:pt>
          <cx:pt idx="1552">7</cx:pt>
          <cx:pt idx="1553">7</cx:pt>
          <cx:pt idx="1554">7</cx:pt>
          <cx:pt idx="1555">7</cx:pt>
          <cx:pt idx="1556">7</cx:pt>
          <cx:pt idx="1557">7</cx:pt>
          <cx:pt idx="1558">7</cx:pt>
          <cx:pt idx="1559">7</cx:pt>
          <cx:pt idx="1560">7</cx:pt>
          <cx:pt idx="1561">7</cx:pt>
          <cx:pt idx="1562">7</cx:pt>
          <cx:pt idx="1563">7</cx:pt>
          <cx:pt idx="1564">7</cx:pt>
          <cx:pt idx="1565">7</cx:pt>
          <cx:pt idx="1566">7</cx:pt>
          <cx:pt idx="1567">7</cx:pt>
          <cx:pt idx="1568">7</cx:pt>
          <cx:pt idx="1569">7</cx:pt>
          <cx:pt idx="1570">7</cx:pt>
          <cx:pt idx="1571">7</cx:pt>
          <cx:pt idx="1572">7</cx:pt>
          <cx:pt idx="1573">7</cx:pt>
          <cx:pt idx="1574">7</cx:pt>
          <cx:pt idx="1575">7</cx:pt>
          <cx:pt idx="1576">7</cx:pt>
          <cx:pt idx="1577">7</cx:pt>
          <cx:pt idx="1578">7</cx:pt>
          <cx:pt idx="1579">7</cx:pt>
          <cx:pt idx="1580">7</cx:pt>
          <cx:pt idx="1581">8</cx:pt>
          <cx:pt idx="1582">8</cx:pt>
          <cx:pt idx="1583">8</cx:pt>
          <cx:pt idx="1584">8</cx:pt>
          <cx:pt idx="1585">8</cx:pt>
          <cx:pt idx="1586">8</cx:pt>
          <cx:pt idx="1587">8</cx:pt>
          <cx:pt idx="1588">8</cx:pt>
          <cx:pt idx="1589">8</cx:pt>
          <cx:pt idx="1590">8</cx:pt>
          <cx:pt idx="1591">8</cx:pt>
          <cx:pt idx="1592">8</cx:pt>
          <cx:pt idx="1593">8</cx:pt>
          <cx:pt idx="1594">8</cx:pt>
          <cx:pt idx="1595">8</cx:pt>
          <cx:pt idx="1596">8</cx:pt>
          <cx:pt idx="1597">8</cx:pt>
          <cx:pt idx="1598">8</cx:pt>
        </cx:lvl>
      </cx:strDim>
      <cx:numDim type="val">
        <cx:f>'[Exam project.xlsx]EPA variables'!$F$19:$F$1617</cx:f>
        <cx:lvl ptCount="1599" formatCode="General">
          <cx:pt idx="0">10</cx:pt>
          <cx:pt idx="1">5</cx:pt>
          <cx:pt idx="2">5</cx:pt>
          <cx:pt idx="3">34</cx:pt>
          <cx:pt idx="4">6</cx:pt>
          <cx:pt idx="5">5</cx:pt>
          <cx:pt idx="6">16</cx:pt>
          <cx:pt idx="7">20</cx:pt>
          <cx:pt idx="8">3</cx:pt>
          <cx:pt idx="9">6</cx:pt>
          <cx:pt idx="10">6</cx:pt>
          <cx:pt idx="11">7</cx:pt>
          <cx:pt idx="12">17</cx:pt>
          <cx:pt idx="13">8</cx:pt>
          <cx:pt idx="14">11</cx:pt>
          <cx:pt idx="15">27</cx:pt>
          <cx:pt idx="16">41</cx:pt>
          <cx:pt idx="17">32</cx:pt>
          <cx:pt idx="18">9</cx:pt>
          <cx:pt idx="19">17</cx:pt>
          <cx:pt idx="20">4</cx:pt>
          <cx:pt idx="21">12</cx:pt>
          <cx:pt idx="22">15</cx:pt>
          <cx:pt idx="23">12</cx:pt>
          <cx:pt idx="24">26</cx:pt>
          <cx:pt idx="25">26</cx:pt>
          <cx:pt idx="26">14</cx:pt>
          <cx:pt idx="27">6</cx:pt>
          <cx:pt idx="28">7</cx:pt>
          <cx:pt idx="29">11</cx:pt>
          <cx:pt idx="30">5</cx:pt>
          <cx:pt idx="31">5</cx:pt>
          <cx:pt idx="32">22</cx:pt>
          <cx:pt idx="33">4</cx:pt>
          <cx:pt idx="34">5</cx:pt>
          <cx:pt idx="35">4</cx:pt>
          <cx:pt idx="36">5</cx:pt>
          <cx:pt idx="37">36</cx:pt>
          <cx:pt idx="38">28</cx:pt>
          <cx:pt idx="39">7</cx:pt>
          <cx:pt idx="40">11</cx:pt>
          <cx:pt idx="41">6</cx:pt>
          <cx:pt idx="42">3</cx:pt>
          <cx:pt idx="43">23</cx:pt>
          <cx:pt idx="44">5</cx:pt>
          <cx:pt idx="45">14</cx:pt>
          <cx:pt idx="46">6</cx:pt>
          <cx:pt idx="47">12</cx:pt>
          <cx:pt idx="48">11</cx:pt>
          <cx:pt idx="49">17</cx:pt>
          <cx:pt idx="50">13</cx:pt>
          <cx:pt idx="51">3</cx:pt>
          <cx:pt idx="52">6</cx:pt>
          <cx:pt idx="53">15</cx:pt>
          <cx:pt idx="54">11</cx:pt>
          <cx:pt idx="55">4</cx:pt>
          <cx:pt idx="56">14</cx:pt>
          <cx:pt idx="57">6</cx:pt>
          <cx:pt idx="58">19</cx:pt>
          <cx:pt idx="59">6</cx:pt>
          <cx:pt idx="60">3</cx:pt>
          <cx:pt idx="61">4</cx:pt>
          <cx:pt idx="62">9</cx:pt>
          <cx:pt idx="63">11</cx:pt>
          <cx:pt idx="64">25</cx:pt>
          <cx:pt idx="65">15</cx:pt>
          <cx:pt idx="66">11</cx:pt>
          <cx:pt idx="67">13</cx:pt>
          <cx:pt idx="68">15</cx:pt>
          <cx:pt idx="69">17</cx:pt>
          <cx:pt idx="70">15</cx:pt>
          <cx:pt idx="71">17</cx:pt>
          <cx:pt idx="72">16</cx:pt>
          <cx:pt idx="73">9</cx:pt>
          <cx:pt idx="74">52</cx:pt>
          <cx:pt idx="75">51</cx:pt>
          <cx:pt idx="76">16</cx:pt>
          <cx:pt idx="77">23</cx:pt>
          <cx:pt idx="78">10</cx:pt>
          <cx:pt idx="79">9</cx:pt>
          <cx:pt idx="80">11</cx:pt>
          <cx:pt idx="81">4</cx:pt>
          <cx:pt idx="82">10</cx:pt>
          <cx:pt idx="83">14</cx:pt>
          <cx:pt idx="84">17</cx:pt>
          <cx:pt idx="85">15</cx:pt>
          <cx:pt idx="86">13</cx:pt>
          <cx:pt idx="87">12</cx:pt>
          <cx:pt idx="88">12</cx:pt>
          <cx:pt idx="89">9</cx:pt>
          <cx:pt idx="90">5</cx:pt>
          <cx:pt idx="91">22</cx:pt>
          <cx:pt idx="92">12</cx:pt>
          <cx:pt idx="93">5</cx:pt>
          <cx:pt idx="94">12</cx:pt>
          <cx:pt idx="95">4</cx:pt>
          <cx:pt idx="96">30</cx:pt>
          <cx:pt idx="97">25</cx:pt>
          <cx:pt idx="98">4</cx:pt>
          <cx:pt idx="99">50</cx:pt>
          <cx:pt idx="100">17</cx:pt>
          <cx:pt idx="101">19</cx:pt>
          <cx:pt idx="102">20</cx:pt>
          <cx:pt idx="103">13</cx:pt>
          <cx:pt idx="104">4</cx:pt>
          <cx:pt idx="105">4</cx:pt>
          <cx:pt idx="106">11</cx:pt>
          <cx:pt idx="107">6</cx:pt>
          <cx:pt idx="108">27</cx:pt>
          <cx:pt idx="109">17</cx:pt>
          <cx:pt idx="110">18</cx:pt>
          <cx:pt idx="111">28</cx:pt>
          <cx:pt idx="112">9</cx:pt>
          <cx:pt idx="113">9</cx:pt>
          <cx:pt idx="114">12</cx:pt>
          <cx:pt idx="115">3</cx:pt>
          <cx:pt idx="116">22</cx:pt>
          <cx:pt idx="117">21</cx:pt>
          <cx:pt idx="118">16</cx:pt>
          <cx:pt idx="119">19</cx:pt>
          <cx:pt idx="120">9</cx:pt>
          <cx:pt idx="121">34</cx:pt>
          <cx:pt idx="122">8</cx:pt>
          <cx:pt idx="123">42</cx:pt>
          <cx:pt idx="124">19</cx:pt>
          <cx:pt idx="125">9</cx:pt>
          <cx:pt idx="126">8</cx:pt>
          <cx:pt idx="127">3</cx:pt>
          <cx:pt idx="128">5</cx:pt>
          <cx:pt idx="129">12</cx:pt>
          <cx:pt idx="130">5</cx:pt>
          <cx:pt idx="131">12</cx:pt>
          <cx:pt idx="132">18</cx:pt>
          <cx:pt idx="133">15</cx:pt>
          <cx:pt idx="134">37</cx:pt>
          <cx:pt idx="135">12</cx:pt>
          <cx:pt idx="136">11</cx:pt>
          <cx:pt idx="137">14</cx:pt>
          <cx:pt idx="138">12</cx:pt>
          <cx:pt idx="139">10</cx:pt>
          <cx:pt idx="140">3</cx:pt>
          <cx:pt idx="141">11</cx:pt>
          <cx:pt idx="142">21</cx:pt>
          <cx:pt idx="143">27</cx:pt>
          <cx:pt idx="144">3</cx:pt>
          <cx:pt idx="145">3</cx:pt>
          <cx:pt idx="146">6</cx:pt>
          <cx:pt idx="147">30</cx:pt>
          <cx:pt idx="148">17</cx:pt>
          <cx:pt idx="149">17</cx:pt>
          <cx:pt idx="150">16</cx:pt>
          <cx:pt idx="151">10</cx:pt>
          <cx:pt idx="152">13</cx:pt>
          <cx:pt idx="153">15</cx:pt>
          <cx:pt idx="154">17</cx:pt>
          <cx:pt idx="155">16</cx:pt>
          <cx:pt idx="156">10</cx:pt>
          <cx:pt idx="157">3</cx:pt>
          <cx:pt idx="158">32</cx:pt>
          <cx:pt idx="159">21</cx:pt>
          <cx:pt idx="160">10</cx:pt>
          <cx:pt idx="161">25</cx:pt>
          <cx:pt idx="162">25</cx:pt>
          <cx:pt idx="163">29</cx:pt>
          <cx:pt idx="164">28</cx:pt>
          <cx:pt idx="165">29</cx:pt>
          <cx:pt idx="166">28</cx:pt>
          <cx:pt idx="167">12</cx:pt>
          <cx:pt idx="168">7</cx:pt>
          <cx:pt idx="169">36</cx:pt>
          <cx:pt idx="170">35</cx:pt>
          <cx:pt idx="171">14</cx:pt>
          <cx:pt idx="172">18</cx:pt>
          <cx:pt idx="173">15</cx:pt>
          <cx:pt idx="174">7</cx:pt>
          <cx:pt idx="175">19</cx:pt>
          <cx:pt idx="176">7</cx:pt>
          <cx:pt idx="177">7</cx:pt>
          <cx:pt idx="178">10</cx:pt>
          <cx:pt idx="179">10</cx:pt>
          <cx:pt idx="180">23</cx:pt>
          <cx:pt idx="181">16</cx:pt>
          <cx:pt idx="182">11</cx:pt>
          <cx:pt idx="183">26</cx:pt>
          <cx:pt idx="184">14</cx:pt>
          <cx:pt idx="185">9</cx:pt>
          <cx:pt idx="186">15</cx:pt>
          <cx:pt idx="187">17</cx:pt>
          <cx:pt idx="188">21</cx:pt>
          <cx:pt idx="189">16</cx:pt>
          <cx:pt idx="190">7</cx:pt>
          <cx:pt idx="191">7</cx:pt>
          <cx:pt idx="192">24</cx:pt>
          <cx:pt idx="193">15</cx:pt>
          <cx:pt idx="194">39</cx:pt>
          <cx:pt idx="195">16</cx:pt>
          <cx:pt idx="196">16</cx:pt>
          <cx:pt idx="197">26</cx:pt>
          <cx:pt idx="198">18</cx:pt>
          <cx:pt idx="199">28</cx:pt>
          <cx:pt idx="200">26</cx:pt>
          <cx:pt idx="201">13</cx:pt>
          <cx:pt idx="202">11</cx:pt>
          <cx:pt idx="203">10</cx:pt>
          <cx:pt idx="204">24</cx:pt>
          <cx:pt idx="205">16</cx:pt>
          <cx:pt idx="206">5</cx:pt>
          <cx:pt idx="207">9</cx:pt>
          <cx:pt idx="208">10</cx:pt>
          <cx:pt idx="209">10</cx:pt>
          <cx:pt idx="210">5</cx:pt>
          <cx:pt idx="211">16</cx:pt>
          <cx:pt idx="212">11</cx:pt>
          <cx:pt idx="213">5</cx:pt>
          <cx:pt idx="214">8</cx:pt>
          <cx:pt idx="215">17</cx:pt>
          <cx:pt idx="216">5</cx:pt>
          <cx:pt idx="217">12</cx:pt>
          <cx:pt idx="218">8</cx:pt>
          <cx:pt idx="219">18</cx:pt>
          <cx:pt idx="220">10</cx:pt>
          <cx:pt idx="221">23</cx:pt>
          <cx:pt idx="222">5</cx:pt>
          <cx:pt idx="223">17</cx:pt>
          <cx:pt idx="224">10</cx:pt>
          <cx:pt idx="225">27</cx:pt>
          <cx:pt idx="226">12</cx:pt>
          <cx:pt idx="227">32</cx:pt>
          <cx:pt idx="228">32</cx:pt>
          <cx:pt idx="229">33</cx:pt>
          <cx:pt idx="230">6</cx:pt>
          <cx:pt idx="231">5</cx:pt>
          <cx:pt idx="232">26</cx:pt>
          <cx:pt idx="233">8</cx:pt>
          <cx:pt idx="234">5</cx:pt>
          <cx:pt idx="235">8</cx:pt>
          <cx:pt idx="236">12</cx:pt>
          <cx:pt idx="237">5</cx:pt>
          <cx:pt idx="238">12</cx:pt>
          <cx:pt idx="239">7</cx:pt>
          <cx:pt idx="240">30</cx:pt>
          <cx:pt idx="241">26</cx:pt>
          <cx:pt idx="242">37</cx:pt>
          <cx:pt idx="243">25</cx:pt>
          <cx:pt idx="244">6</cx:pt>
          <cx:pt idx="245">5</cx:pt>
          <cx:pt idx="246">7</cx:pt>
          <cx:pt idx="247">16</cx:pt>
          <cx:pt idx="248">29</cx:pt>
          <cx:pt idx="249">40</cx:pt>
          <cx:pt idx="250">8</cx:pt>
          <cx:pt idx="251">23</cx:pt>
          <cx:pt idx="252">29</cx:pt>
          <cx:pt idx="253">14</cx:pt>
          <cx:pt idx="254">6</cx:pt>
          <cx:pt idx="255">6</cx:pt>
          <cx:pt idx="256">11</cx:pt>
          <cx:pt idx="257">15</cx:pt>
          <cx:pt idx="258">35</cx:pt>
          <cx:pt idx="259">12</cx:pt>
          <cx:pt idx="260">23</cx:pt>
          <cx:pt idx="261">6</cx:pt>
          <cx:pt idx="262">13</cx:pt>
          <cx:pt idx="263">6</cx:pt>
          <cx:pt idx="264">68</cx:pt>
          <cx:pt idx="265">9</cx:pt>
          <cx:pt idx="266">68</cx:pt>
          <cx:pt idx="267">15</cx:pt>
          <cx:pt idx="268">23</cx:pt>
          <cx:pt idx="269">15</cx:pt>
          <cx:pt idx="270">24</cx:pt>
          <cx:pt idx="271">31</cx:pt>
          <cx:pt idx="272">34</cx:pt>
          <cx:pt idx="273">34</cx:pt>
          <cx:pt idx="274">15</cx:pt>
          <cx:pt idx="275">15</cx:pt>
          <cx:pt idx="276">9</cx:pt>
          <cx:pt idx="277">21</cx:pt>
          <cx:pt idx="278">6</cx:pt>
          <cx:pt idx="279">6</cx:pt>
          <cx:pt idx="280">7</cx:pt>
          <cx:pt idx="281">31</cx:pt>
          <cx:pt idx="282">6</cx:pt>
          <cx:pt idx="283">21</cx:pt>
          <cx:pt idx="284">5</cx:pt>
          <cx:pt idx="285">29</cx:pt>
          <cx:pt idx="286">6</cx:pt>
          <cx:pt idx="287">10</cx:pt>
          <cx:pt idx="288">25</cx:pt>
          <cx:pt idx="289">10</cx:pt>
          <cx:pt idx="290">36</cx:pt>
          <cx:pt idx="291">15</cx:pt>
          <cx:pt idx="292">5</cx:pt>
          <cx:pt idx="293">5</cx:pt>
          <cx:pt idx="294">6</cx:pt>
          <cx:pt idx="295">5</cx:pt>
          <cx:pt idx="296">6</cx:pt>
          <cx:pt idx="297">6</cx:pt>
          <cx:pt idx="298">7</cx:pt>
          <cx:pt idx="299">6</cx:pt>
          <cx:pt idx="300">6</cx:pt>
          <cx:pt idx="301">43</cx:pt>
          <cx:pt idx="302">19</cx:pt>
          <cx:pt idx="303">34</cx:pt>
          <cx:pt idx="304">39</cx:pt>
          <cx:pt idx="305">16</cx:pt>
          <cx:pt idx="306">47</cx:pt>
          <cx:pt idx="307">38</cx:pt>
          <cx:pt idx="308">23</cx:pt>
          <cx:pt idx="309">29</cx:pt>
          <cx:pt idx="310">39</cx:pt>
          <cx:pt idx="311">6</cx:pt>
          <cx:pt idx="312">12</cx:pt>
          <cx:pt idx="313">12</cx:pt>
          <cx:pt idx="314">6</cx:pt>
          <cx:pt idx="315">5</cx:pt>
          <cx:pt idx="316">20</cx:pt>
          <cx:pt idx="317">5</cx:pt>
          <cx:pt idx="318">38</cx:pt>
          <cx:pt idx="319">32</cx:pt>
          <cx:pt idx="320">10</cx:pt>
          <cx:pt idx="321">10</cx:pt>
          <cx:pt idx="322">10</cx:pt>
          <cx:pt idx="323">5</cx:pt>
          <cx:pt idx="324">26</cx:pt>
          <cx:pt idx="325">41</cx:pt>
          <cx:pt idx="326">5</cx:pt>
          <cx:pt idx="327">10</cx:pt>
          <cx:pt idx="328">18</cx:pt>
          <cx:pt idx="329">17</cx:pt>
          <cx:pt idx="330">5</cx:pt>
          <cx:pt idx="331">5</cx:pt>
          <cx:pt idx="332">5</cx:pt>
          <cx:pt idx="333">18</cx:pt>
          <cx:pt idx="334">21</cx:pt>
          <cx:pt idx="335">21</cx:pt>
          <cx:pt idx="336">9</cx:pt>
          <cx:pt idx="337">20</cx:pt>
          <cx:pt idx="338">30</cx:pt>
          <cx:pt idx="339">6</cx:pt>
          <cx:pt idx="340">25</cx:pt>
          <cx:pt idx="341">5</cx:pt>
          <cx:pt idx="342">10</cx:pt>
          <cx:pt idx="343">28</cx:pt>
          <cx:pt idx="344">28</cx:pt>
          <cx:pt idx="345">4</cx:pt>
          <cx:pt idx="346">6</cx:pt>
          <cx:pt idx="347">16</cx:pt>
          <cx:pt idx="348">14</cx:pt>
          <cx:pt idx="349">9</cx:pt>
          <cx:pt idx="350">21</cx:pt>
          <cx:pt idx="351">21</cx:pt>
          <cx:pt idx="352">5</cx:pt>
          <cx:pt idx="353">5</cx:pt>
          <cx:pt idx="354">20</cx:pt>
          <cx:pt idx="355">5</cx:pt>
          <cx:pt idx="356">46</cx:pt>
          <cx:pt idx="357">24</cx:pt>
          <cx:pt idx="358">30</cx:pt>
          <cx:pt idx="359">31</cx:pt>
          <cx:pt idx="360">16</cx:pt>
          <cx:pt idx="361">21</cx:pt>
          <cx:pt idx="362">16</cx:pt>
          <cx:pt idx="363">21</cx:pt>
          <cx:pt idx="364">16</cx:pt>
          <cx:pt idx="365">6</cx:pt>
          <cx:pt idx="366">8</cx:pt>
          <cx:pt idx="367">35</cx:pt>
          <cx:pt idx="368">22</cx:pt>
          <cx:pt idx="369">7</cx:pt>
          <cx:pt idx="370">20</cx:pt>
          <cx:pt idx="371">8</cx:pt>
          <cx:pt idx="372">15</cx:pt>
          <cx:pt idx="373">15</cx:pt>
          <cx:pt idx="374">25</cx:pt>
          <cx:pt idx="375">15</cx:pt>
          <cx:pt idx="376">30</cx:pt>
          <cx:pt idx="377">5</cx:pt>
          <cx:pt idx="378">32</cx:pt>
          <cx:pt idx="379">5</cx:pt>
          <cx:pt idx="380">12</cx:pt>
          <cx:pt idx="381">12</cx:pt>
          <cx:pt idx="382">45</cx:pt>
          <cx:pt idx="383">20</cx:pt>
          <cx:pt idx="384">15</cx:pt>
          <cx:pt idx="385">32</cx:pt>
          <cx:pt idx="386">5</cx:pt>
          <cx:pt idx="387">35</cx:pt>
          <cx:pt idx="388">5</cx:pt>
          <cx:pt idx="389">13</cx:pt>
          <cx:pt idx="390">13</cx:pt>
          <cx:pt idx="391">4</cx:pt>
          <cx:pt idx="392">5</cx:pt>
          <cx:pt idx="393">12</cx:pt>
          <cx:pt idx="394">16</cx:pt>
          <cx:pt idx="395">21</cx:pt>
          <cx:pt idx="396">24</cx:pt>
          <cx:pt idx="397">18</cx:pt>
          <cx:pt idx="398">11</cx:pt>
          <cx:pt idx="399">10</cx:pt>
          <cx:pt idx="400">16</cx:pt>
          <cx:pt idx="401">21</cx:pt>
          <cx:pt idx="402">16</cx:pt>
          <cx:pt idx="403">13</cx:pt>
          <cx:pt idx="404">10</cx:pt>
          <cx:pt idx="405">21</cx:pt>
          <cx:pt idx="406">10</cx:pt>
          <cx:pt idx="407">12</cx:pt>
          <cx:pt idx="408">10</cx:pt>
          <cx:pt idx="409">17</cx:pt>
          <cx:pt idx="410">10</cx:pt>
          <cx:pt idx="411">35</cx:pt>
          <cx:pt idx="412">15</cx:pt>
          <cx:pt idx="413">36</cx:pt>
          <cx:pt idx="414">5</cx:pt>
          <cx:pt idx="415">4</cx:pt>
          <cx:pt idx="416">4</cx:pt>
          <cx:pt idx="417">12</cx:pt>
          <cx:pt idx="418">4</cx:pt>
          <cx:pt idx="419">10</cx:pt>
          <cx:pt idx="420">16</cx:pt>
          <cx:pt idx="421">9</cx:pt>
          <cx:pt idx="422">11</cx:pt>
          <cx:pt idx="423">11</cx:pt>
          <cx:pt idx="424">28</cx:pt>
          <cx:pt idx="425">19</cx:pt>
          <cx:pt idx="426">28</cx:pt>
          <cx:pt idx="427">9</cx:pt>
          <cx:pt idx="428">25</cx:pt>
          <cx:pt idx="429">21</cx:pt>
          <cx:pt idx="430">16</cx:pt>
          <cx:pt idx="431">17</cx:pt>
          <cx:pt idx="432">17</cx:pt>
          <cx:pt idx="433">24</cx:pt>
          <cx:pt idx="434">17</cx:pt>
          <cx:pt idx="435">10</cx:pt>
          <cx:pt idx="436">10</cx:pt>
          <cx:pt idx="437">33</cx:pt>
          <cx:pt idx="438">9</cx:pt>
          <cx:pt idx="439">5</cx:pt>
          <cx:pt idx="440">5</cx:pt>
          <cx:pt idx="441">12</cx:pt>
          <cx:pt idx="442">13</cx:pt>
          <cx:pt idx="443">7</cx:pt>
          <cx:pt idx="444">23</cx:pt>
          <cx:pt idx="445">23</cx:pt>
          <cx:pt idx="446">7</cx:pt>
          <cx:pt idx="447">7</cx:pt>
          <cx:pt idx="448">21</cx:pt>
          <cx:pt idx="449">9</cx:pt>
          <cx:pt idx="450">26</cx:pt>
          <cx:pt idx="451">9</cx:pt>
          <cx:pt idx="452">20</cx:pt>
          <cx:pt idx="453">11</cx:pt>
          <cx:pt idx="454">11</cx:pt>
          <cx:pt idx="455">21</cx:pt>
          <cx:pt idx="456">25</cx:pt>
          <cx:pt idx="457">7</cx:pt>
          <cx:pt idx="458">7</cx:pt>
          <cx:pt idx="459">24</cx:pt>
          <cx:pt idx="460">26</cx:pt>
          <cx:pt idx="461">8</cx:pt>
          <cx:pt idx="462">4</cx:pt>
          <cx:pt idx="463">4</cx:pt>
          <cx:pt idx="464">20</cx:pt>
          <cx:pt idx="465">20</cx:pt>
          <cx:pt idx="466">21</cx:pt>
          <cx:pt idx="467">9</cx:pt>
          <cx:pt idx="468">9</cx:pt>
          <cx:pt idx="469">15</cx:pt>
          <cx:pt idx="470">15</cx:pt>
          <cx:pt idx="471">6</cx:pt>
          <cx:pt idx="472">15</cx:pt>
          <cx:pt idx="473">15</cx:pt>
          <cx:pt idx="474">16</cx:pt>
          <cx:pt idx="475">27</cx:pt>
          <cx:pt idx="476">13</cx:pt>
          <cx:pt idx="477">21</cx:pt>
          <cx:pt idx="478">9</cx:pt>
          <cx:pt idx="479">14</cx:pt>
          <cx:pt idx="480">14</cx:pt>
          <cx:pt idx="481">14</cx:pt>
          <cx:pt idx="482">12</cx:pt>
          <cx:pt idx="483">9</cx:pt>
          <cx:pt idx="484">9</cx:pt>
          <cx:pt idx="485">26</cx:pt>
          <cx:pt idx="486">15</cx:pt>
          <cx:pt idx="487">7</cx:pt>
          <cx:pt idx="488">17</cx:pt>
          <cx:pt idx="489">15</cx:pt>
          <cx:pt idx="490">16</cx:pt>
          <cx:pt idx="491">36</cx:pt>
          <cx:pt idx="492">18</cx:pt>
          <cx:pt idx="493">10</cx:pt>
          <cx:pt idx="494">18</cx:pt>
          <cx:pt idx="495">9</cx:pt>
          <cx:pt idx="496">23</cx:pt>
          <cx:pt idx="497">30</cx:pt>
          <cx:pt idx="498">16</cx:pt>
          <cx:pt idx="499">16</cx:pt>
          <cx:pt idx="500">10</cx:pt>
          <cx:pt idx="501">15</cx:pt>
          <cx:pt idx="502">12</cx:pt>
          <cx:pt idx="503">7</cx:pt>
          <cx:pt idx="504">10</cx:pt>
          <cx:pt idx="505">14</cx:pt>
          <cx:pt idx="506">14</cx:pt>
          <cx:pt idx="507">8</cx:pt>
          <cx:pt idx="508">13</cx:pt>
          <cx:pt idx="509">13</cx:pt>
          <cx:pt idx="510">8</cx:pt>
          <cx:pt idx="511">7</cx:pt>
          <cx:pt idx="512">9</cx:pt>
          <cx:pt idx="513">12</cx:pt>
          <cx:pt idx="514">7</cx:pt>
          <cx:pt idx="515">6</cx:pt>
          <cx:pt idx="516">23</cx:pt>
          <cx:pt idx="517">7</cx:pt>
          <cx:pt idx="518">6</cx:pt>
          <cx:pt idx="519">35</cx:pt>
          <cx:pt idx="520">35</cx:pt>
          <cx:pt idx="521">31</cx:pt>
          <cx:pt idx="522">3</cx:pt>
          <cx:pt idx="523">13</cx:pt>
          <cx:pt idx="524">3</cx:pt>
          <cx:pt idx="525">35</cx:pt>
          <cx:pt idx="526">19</cx:pt>
          <cx:pt idx="527">19</cx:pt>
          <cx:pt idx="528">31</cx:pt>
          <cx:pt idx="529">31</cx:pt>
          <cx:pt idx="530">20</cx:pt>
          <cx:pt idx="531">27</cx:pt>
          <cx:pt idx="532">26</cx:pt>
          <cx:pt idx="533">11</cx:pt>
          <cx:pt idx="534">10</cx:pt>
          <cx:pt idx="535">4</cx:pt>
          <cx:pt idx="536">28</cx:pt>
          <cx:pt idx="537">5</cx:pt>
          <cx:pt idx="538">20</cx:pt>
          <cx:pt idx="539">16</cx:pt>
          <cx:pt idx="540">27</cx:pt>
          <cx:pt idx="541">27</cx:pt>
          <cx:pt idx="542">16</cx:pt>
          <cx:pt idx="543">19</cx:pt>
          <cx:pt idx="544">28</cx:pt>
          <cx:pt idx="545">28</cx:pt>
          <cx:pt idx="546">30</cx:pt>
          <cx:pt idx="547">30</cx:pt>
          <cx:pt idx="548">3</cx:pt>
          <cx:pt idx="549">3</cx:pt>
          <cx:pt idx="550">40</cx:pt>
          <cx:pt idx="551">6</cx:pt>
          <cx:pt idx="552">5</cx:pt>
          <cx:pt idx="553">5</cx:pt>
          <cx:pt idx="554">13</cx:pt>
          <cx:pt idx="555">4</cx:pt>
          <cx:pt idx="556">7</cx:pt>
          <cx:pt idx="557">28</cx:pt>
          <cx:pt idx="558">57</cx:pt>
          <cx:pt idx="559">29</cx:pt>
          <cx:pt idx="560">35</cx:pt>
          <cx:pt idx="561">9</cx:pt>
          <cx:pt idx="562">9</cx:pt>
          <cx:pt idx="563">11</cx:pt>
          <cx:pt idx="564">10</cx:pt>
          <cx:pt idx="565">10</cx:pt>
          <cx:pt idx="566">15</cx:pt>
          <cx:pt idx="567">7</cx:pt>
          <cx:pt idx="568">17</cx:pt>
          <cx:pt idx="569">5</cx:pt>
          <cx:pt idx="570">16</cx:pt>
          <cx:pt idx="571">11</cx:pt>
          <cx:pt idx="572">6</cx:pt>
          <cx:pt idx="573">11</cx:pt>
          <cx:pt idx="574">6</cx:pt>
          <cx:pt idx="575">6</cx:pt>
          <cx:pt idx="576">33</cx:pt>
          <cx:pt idx="577">24</cx:pt>
          <cx:pt idx="578">22</cx:pt>
          <cx:pt idx="579">18</cx:pt>
          <cx:pt idx="580">27</cx:pt>
          <cx:pt idx="581">8</cx:pt>
          <cx:pt idx="582">19</cx:pt>
          <cx:pt idx="583">48</cx:pt>
          <cx:pt idx="584">19</cx:pt>
          <cx:pt idx="585">36</cx:pt>
          <cx:pt idx="586">28</cx:pt>
          <cx:pt idx="587">10</cx:pt>
          <cx:pt idx="588">15</cx:pt>
          <cx:pt idx="589">15</cx:pt>
          <cx:pt idx="590">15</cx:pt>
          <cx:pt idx="591">27</cx:pt>
          <cx:pt idx="592">6</cx:pt>
          <cx:pt idx="593">6</cx:pt>
          <cx:pt idx="594">20</cx:pt>
          <cx:pt idx="595">26</cx:pt>
          <cx:pt idx="596">43</cx:pt>
          <cx:pt idx="597">19</cx:pt>
          <cx:pt idx="598">34</cx:pt>
          <cx:pt idx="599">25</cx:pt>
          <cx:pt idx="600">34</cx:pt>
          <cx:pt idx="601">18</cx:pt>
          <cx:pt idx="602">20</cx:pt>
          <cx:pt idx="603">3</cx:pt>
          <cx:pt idx="604">20</cx:pt>
          <cx:pt idx="605">20</cx:pt>
          <cx:pt idx="606">6</cx:pt>
          <cx:pt idx="607">51</cx:pt>
          <cx:pt idx="608">51</cx:pt>
          <cx:pt idx="609">28</cx:pt>
          <cx:pt idx="610">21</cx:pt>
          <cx:pt idx="611">24</cx:pt>
          <cx:pt idx="612">22</cx:pt>
          <cx:pt idx="613">22</cx:pt>
          <cx:pt idx="614">27</cx:pt>
          <cx:pt idx="615">24</cx:pt>
          <cx:pt idx="616">14</cx:pt>
          <cx:pt idx="617">12</cx:pt>
          <cx:pt idx="618">9</cx:pt>
          <cx:pt idx="619">13</cx:pt>
          <cx:pt idx="620">31</cx:pt>
          <cx:pt idx="621">12</cx:pt>
          <cx:pt idx="622">4</cx:pt>
          <cx:pt idx="623">15</cx:pt>
          <cx:pt idx="624">15</cx:pt>
          <cx:pt idx="625">15</cx:pt>
          <cx:pt idx="626">8</cx:pt>
          <cx:pt idx="627">5</cx:pt>
          <cx:pt idx="628">7</cx:pt>
          <cx:pt idx="629">7</cx:pt>
          <cx:pt idx="630">21</cx:pt>
          <cx:pt idx="631">32</cx:pt>
          <cx:pt idx="632">14</cx:pt>
          <cx:pt idx="633">14</cx:pt>
          <cx:pt idx="634">7</cx:pt>
          <cx:pt idx="635">5</cx:pt>
          <cx:pt idx="636">4</cx:pt>
          <cx:pt idx="637">52</cx:pt>
          <cx:pt idx="638">11</cx:pt>
          <cx:pt idx="639">13</cx:pt>
          <cx:pt idx="640">10</cx:pt>
          <cx:pt idx="641">10</cx:pt>
          <cx:pt idx="642">12</cx:pt>
          <cx:pt idx="643">12</cx:pt>
          <cx:pt idx="644">34</cx:pt>
          <cx:pt idx="645">13</cx:pt>
          <cx:pt idx="646">7</cx:pt>
          <cx:pt idx="647">4</cx:pt>
          <cx:pt idx="648">25</cx:pt>
          <cx:pt idx="649">25</cx:pt>
          <cx:pt idx="650">20</cx:pt>
          <cx:pt idx="651">34</cx:pt>
          <cx:pt idx="652">8</cx:pt>
          <cx:pt idx="653">8</cx:pt>
          <cx:pt idx="654">7</cx:pt>
          <cx:pt idx="655">36</cx:pt>
          <cx:pt idx="656">5</cx:pt>
          <cx:pt idx="657">5</cx:pt>
          <cx:pt idx="658">19</cx:pt>
          <cx:pt idx="659">27</cx:pt>
          <cx:pt idx="660">4</cx:pt>
          <cx:pt idx="661">17</cx:pt>
          <cx:pt idx="662">33</cx:pt>
          <cx:pt idx="663">33</cx:pt>
          <cx:pt idx="664">12</cx:pt>
          <cx:pt idx="665">3</cx:pt>
          <cx:pt idx="666">8</cx:pt>
          <cx:pt idx="667">3</cx:pt>
          <cx:pt idx="668">3</cx:pt>
          <cx:pt idx="669">32</cx:pt>
          <cx:pt idx="670">3</cx:pt>
          <cx:pt idx="671">24</cx:pt>
          <cx:pt idx="672">6</cx:pt>
          <cx:pt idx="673">27</cx:pt>
          <cx:pt idx="674">38</cx:pt>
          <cx:pt idx="675">18</cx:pt>
          <cx:pt idx="676">27</cx:pt>
          <cx:pt idx="677">15</cx:pt>
          <cx:pt idx="678">3</cx:pt>
          <cx:pt idx="679">18</cx:pt>
          <cx:pt idx="680">8</cx:pt>
          <cx:pt idx="681">18</cx:pt>
          <cx:pt idx="682">22</cx:pt>
          <cx:pt idx="683">40</cx:pt>
          <cx:pt idx="684">27</cx:pt>
          <cx:pt idx="685">27</cx:pt>
          <cx:pt idx="686">8</cx:pt>
          <cx:pt idx="687">34</cx:pt>
          <cx:pt idx="688">34</cx:pt>
          <cx:pt idx="689">8</cx:pt>
          <cx:pt idx="690">8</cx:pt>
          <cx:pt idx="691">14</cx:pt>
          <cx:pt idx="692">48</cx:pt>
          <cx:pt idx="693">48</cx:pt>
          <cx:pt idx="694">10</cx:pt>
          <cx:pt idx="695">10</cx:pt>
          <cx:pt idx="696">6</cx:pt>
          <cx:pt idx="697">8</cx:pt>
          <cx:pt idx="698">9</cx:pt>
          <cx:pt idx="699">9</cx:pt>
          <cx:pt idx="700">5</cx:pt>
          <cx:pt idx="701">5</cx:pt>
          <cx:pt idx="702">6</cx:pt>
          <cx:pt idx="703">23</cx:pt>
          <cx:pt idx="704">23</cx:pt>
          <cx:pt idx="705">8</cx:pt>
          <cx:pt idx="706">21</cx:pt>
          <cx:pt idx="707">15</cx:pt>
          <cx:pt idx="708">7</cx:pt>
          <cx:pt idx="709">19</cx:pt>
          <cx:pt idx="710">23</cx:pt>
          <cx:pt idx="711">7</cx:pt>
          <cx:pt idx="712">14</cx:pt>
          <cx:pt idx="713">23</cx:pt>
          <cx:pt idx="714">29</cx:pt>
          <cx:pt idx="715">18</cx:pt>
          <cx:pt idx="716">13</cx:pt>
          <cx:pt idx="717">32</cx:pt>
          <cx:pt idx="718">15</cx:pt>
          <cx:pt idx="719">34</cx:pt>
          <cx:pt idx="720">17</cx:pt>
          <cx:pt idx="721">12</cx:pt>
          <cx:pt idx="722">19</cx:pt>
          <cx:pt idx="723">17</cx:pt>
          <cx:pt idx="724">18</cx:pt>
          <cx:pt idx="725">18</cx:pt>
          <cx:pt idx="726">12</cx:pt>
          <cx:pt idx="727">66</cx:pt>
          <cx:pt idx="728">31</cx:pt>
          <cx:pt idx="729">31</cx:pt>
          <cx:pt idx="730">31</cx:pt>
          <cx:pt idx="731">12</cx:pt>
          <cx:pt idx="732">12</cx:pt>
          <cx:pt idx="733">12</cx:pt>
          <cx:pt idx="734">12</cx:pt>
          <cx:pt idx="735">25</cx:pt>
          <cx:pt idx="736">35</cx:pt>
          <cx:pt idx="737">24</cx:pt>
          <cx:pt idx="738">24</cx:pt>
          <cx:pt idx="739">13</cx:pt>
          <cx:pt idx="740">32</cx:pt>
          <cx:pt idx="741">29</cx:pt>
          <cx:pt idx="742">32</cx:pt>
          <cx:pt idx="743">32</cx:pt>
          <cx:pt idx="744">17</cx:pt>
          <cx:pt idx="745">17</cx:pt>
          <cx:pt idx="746">29</cx:pt>
          <cx:pt idx="747">21</cx:pt>
          <cx:pt idx="748">8</cx:pt>
          <cx:pt idx="749">22</cx:pt>
          <cx:pt idx="750">40</cx:pt>
          <cx:pt idx="751">5</cx:pt>
          <cx:pt idx="752">3</cx:pt>
          <cx:pt idx="753">8</cx:pt>
          <cx:pt idx="754">8</cx:pt>
          <cx:pt idx="755">6</cx:pt>
          <cx:pt idx="756">33</cx:pt>
          <cx:pt idx="757">9</cx:pt>
          <cx:pt idx="758">8</cx:pt>
          <cx:pt idx="759">15</cx:pt>
          <cx:pt idx="760">14</cx:pt>
          <cx:pt idx="761">18</cx:pt>
          <cx:pt idx="762">20</cx:pt>
          <cx:pt idx="763">20</cx:pt>
          <cx:pt idx="764">17</cx:pt>
          <cx:pt idx="765">13</cx:pt>
          <cx:pt idx="766">11</cx:pt>
          <cx:pt idx="767">8</cx:pt>
          <cx:pt idx="768">13</cx:pt>
          <cx:pt idx="769">18</cx:pt>
          <cx:pt idx="770">22</cx:pt>
          <cx:pt idx="771">13</cx:pt>
          <cx:pt idx="772">11</cx:pt>
          <cx:pt idx="773">7</cx:pt>
          <cx:pt idx="774">14</cx:pt>
          <cx:pt idx="775">22</cx:pt>
          <cx:pt idx="776">14</cx:pt>
          <cx:pt idx="777">17</cx:pt>
          <cx:pt idx="778">13</cx:pt>
          <cx:pt idx="779">27</cx:pt>
          <cx:pt idx="780">27</cx:pt>
          <cx:pt idx="781">12</cx:pt>
          <cx:pt idx="782">11</cx:pt>
          <cx:pt idx="783">5</cx:pt>
          <cx:pt idx="784">18</cx:pt>
          <cx:pt idx="785">17</cx:pt>
          <cx:pt idx="786">11</cx:pt>
          <cx:pt idx="787">6</cx:pt>
          <cx:pt idx="788">6</cx:pt>
          <cx:pt idx="789">24</cx:pt>
          <cx:pt idx="790">8</cx:pt>
          <cx:pt idx="791">8</cx:pt>
          <cx:pt idx="792">21</cx:pt>
          <cx:pt idx="793">12</cx:pt>
          <cx:pt idx="794">14</cx:pt>
          <cx:pt idx="795">5</cx:pt>
          <cx:pt idx="796">10</cx:pt>
          <cx:pt idx="797">5</cx:pt>
          <cx:pt idx="798">10</cx:pt>
          <cx:pt idx="799">24</cx:pt>
          <cx:pt idx="800">8</cx:pt>
          <cx:pt idx="801">29</cx:pt>
          <cx:pt idx="802">27</cx:pt>
          <cx:pt idx="803">29</cx:pt>
          <cx:pt idx="804">12</cx:pt>
          <cx:pt idx="805">18</cx:pt>
          <cx:pt idx="806">7</cx:pt>
          <cx:pt idx="807">14</cx:pt>
          <cx:pt idx="808">14</cx:pt>
          <cx:pt idx="809">15</cx:pt>
          <cx:pt idx="810">14</cx:pt>
          <cx:pt idx="811">7</cx:pt>
          <cx:pt idx="812">6</cx:pt>
          <cx:pt idx="813">28</cx:pt>
          <cx:pt idx="814">6</cx:pt>
          <cx:pt idx="815">9</cx:pt>
          <cx:pt idx="816">6</cx:pt>
          <cx:pt idx="817">16</cx:pt>
          <cx:pt idx="818">16</cx:pt>
          <cx:pt idx="819">16</cx:pt>
          <cx:pt idx="820">7</cx:pt>
          <cx:pt idx="821">4</cx:pt>
          <cx:pt idx="822">27</cx:pt>
          <cx:pt idx="823">4</cx:pt>
          <cx:pt idx="824">27</cx:pt>
          <cx:pt idx="825">7</cx:pt>
          <cx:pt idx="826">4</cx:pt>
          <cx:pt idx="827">6</cx:pt>
          <cx:pt idx="828">25</cx:pt>
          <cx:pt idx="829">29</cx:pt>
          <cx:pt idx="830">18</cx:pt>
          <cx:pt idx="831">5</cx:pt>
          <cx:pt idx="832">17</cx:pt>
          <cx:pt idx="833">20</cx:pt>
          <cx:pt idx="834">7</cx:pt>
          <cx:pt idx="835">6</cx:pt>
          <cx:pt idx="836">6</cx:pt>
          <cx:pt idx="837">5</cx:pt>
          <cx:pt idx="838">9</cx:pt>
          <cx:pt idx="839">6</cx:pt>
          <cx:pt idx="840">15</cx:pt>
          <cx:pt idx="841">19</cx:pt>
          <cx:pt idx="842">20</cx:pt>
          <cx:pt idx="843">30</cx:pt>
          <cx:pt idx="844">30</cx:pt>
          <cx:pt idx="845">35</cx:pt>
          <cx:pt idx="846">13</cx:pt>
          <cx:pt idx="847">13</cx:pt>
          <cx:pt idx="848">6</cx:pt>
          <cx:pt idx="849">10</cx:pt>
          <cx:pt idx="850">10</cx:pt>
          <cx:pt idx="851">21</cx:pt>
          <cx:pt idx="852">6</cx:pt>
          <cx:pt idx="853">28</cx:pt>
          <cx:pt idx="854">10</cx:pt>
          <cx:pt idx="855">5</cx:pt>
          <cx:pt idx="856">6</cx:pt>
          <cx:pt idx="857">6</cx:pt>
          <cx:pt idx="858">6</cx:pt>
          <cx:pt idx="859">6</cx:pt>
          <cx:pt idx="860">15</cx:pt>
          <cx:pt idx="861">11</cx:pt>
          <cx:pt idx="862">17</cx:pt>
          <cx:pt idx="863">11</cx:pt>
          <cx:pt idx="864">40</cx:pt>
          <cx:pt idx="865">17</cx:pt>
          <cx:pt idx="866">10</cx:pt>
          <cx:pt idx="867">21</cx:pt>
          <cx:pt idx="868">7</cx:pt>
          <cx:pt idx="869">11</cx:pt>
          <cx:pt idx="870">26</cx:pt>
          <cx:pt idx="871">6</cx:pt>
          <cx:pt idx="872">19</cx:pt>
          <cx:pt idx="873">6</cx:pt>
          <cx:pt idx="874">24</cx:pt>
          <cx:pt idx="875">11</cx:pt>
          <cx:pt idx="876">17</cx:pt>
          <cx:pt idx="877">11</cx:pt>
          <cx:pt idx="878">11</cx:pt>
          <cx:pt idx="879">11</cx:pt>
          <cx:pt idx="880">23</cx:pt>
          <cx:pt idx="881">17</cx:pt>
          <cx:pt idx="882">23</cx:pt>
          <cx:pt idx="883">17</cx:pt>
          <cx:pt idx="884">13</cx:pt>
          <cx:pt idx="885">13</cx:pt>
          <cx:pt idx="886">20</cx:pt>
          <cx:pt idx="887">19</cx:pt>
          <cx:pt idx="888">10</cx:pt>
          <cx:pt idx="889">11</cx:pt>
          <cx:pt idx="890">9</cx:pt>
          <cx:pt idx="891">6</cx:pt>
          <cx:pt idx="892">26</cx:pt>
          <cx:pt idx="893">6</cx:pt>
          <cx:pt idx="894">7</cx:pt>
          <cx:pt idx="895">19</cx:pt>
          <cx:pt idx="896">6</cx:pt>
          <cx:pt idx="897">13</cx:pt>
          <cx:pt idx="898">12</cx:pt>
          <cx:pt idx="899">22</cx:pt>
          <cx:pt idx="900">38</cx:pt>
          <cx:pt idx="901">6</cx:pt>
          <cx:pt idx="902">22</cx:pt>
          <cx:pt idx="903">7</cx:pt>
          <cx:pt idx="904">6</cx:pt>
          <cx:pt idx="905">7</cx:pt>
          <cx:pt idx="906">17</cx:pt>
          <cx:pt idx="907">17</cx:pt>
          <cx:pt idx="908">9</cx:pt>
          <cx:pt idx="909">18</cx:pt>
          <cx:pt idx="910">14</cx:pt>
          <cx:pt idx="911">5</cx:pt>
          <cx:pt idx="912">21</cx:pt>
          <cx:pt idx="913">7</cx:pt>
          <cx:pt idx="914">6</cx:pt>
          <cx:pt idx="915">25</cx:pt>
          <cx:pt idx="916">25</cx:pt>
          <cx:pt idx="917">10</cx:pt>
          <cx:pt idx="918">6</cx:pt>
          <cx:pt idx="919">6</cx:pt>
          <cx:pt idx="920">6</cx:pt>
          <cx:pt idx="921">5</cx:pt>
          <cx:pt idx="922">10</cx:pt>
          <cx:pt idx="923">24</cx:pt>
          <cx:pt idx="924">23</cx:pt>
          <cx:pt idx="925">28</cx:pt>
          <cx:pt idx="926">14</cx:pt>
          <cx:pt idx="927">23</cx:pt>
          <cx:pt idx="928">14</cx:pt>
          <cx:pt idx="929">6</cx:pt>
          <cx:pt idx="930">26</cx:pt>
          <cx:pt idx="931">26</cx:pt>
          <cx:pt idx="932">15</cx:pt>
          <cx:pt idx="933">5</cx:pt>
          <cx:pt idx="934">11</cx:pt>
          <cx:pt idx="935">15</cx:pt>
          <cx:pt idx="936">33</cx:pt>
          <cx:pt idx="937">32</cx:pt>
          <cx:pt idx="938">1</cx:pt>
          <cx:pt idx="939">15</cx:pt>
          <cx:pt idx="940">13</cx:pt>
          <cx:pt idx="941">1</cx:pt>
          <cx:pt idx="942">5</cx:pt>
          <cx:pt idx="943">5</cx:pt>
          <cx:pt idx="944">16</cx:pt>
          <cx:pt idx="945">6</cx:pt>
          <cx:pt idx="946">10</cx:pt>
          <cx:pt idx="947">6</cx:pt>
          <cx:pt idx="948">27</cx:pt>
          <cx:pt idx="949">6</cx:pt>
          <cx:pt idx="950">9</cx:pt>
          <cx:pt idx="951">14</cx:pt>
          <cx:pt idx="952">14</cx:pt>
          <cx:pt idx="953">10</cx:pt>
          <cx:pt idx="954">10</cx:pt>
          <cx:pt idx="955">6</cx:pt>
          <cx:pt idx="956">25</cx:pt>
          <cx:pt idx="957">6</cx:pt>
          <cx:pt idx="958">5</cx:pt>
          <cx:pt idx="959">5</cx:pt>
          <cx:pt idx="960">5</cx:pt>
          <cx:pt idx="961">19</cx:pt>
          <cx:pt idx="962">10</cx:pt>
          <cx:pt idx="963">19</cx:pt>
          <cx:pt idx="964">20</cx:pt>
          <cx:pt idx="965">28</cx:pt>
          <cx:pt idx="966">18</cx:pt>
          <cx:pt idx="967">8</cx:pt>
          <cx:pt idx="968">23</cx:pt>
          <cx:pt idx="969">6</cx:pt>
          <cx:pt idx="970">5</cx:pt>
          <cx:pt idx="971">5</cx:pt>
          <cx:pt idx="972">11</cx:pt>
          <cx:pt idx="973">12</cx:pt>
          <cx:pt idx="974">12</cx:pt>
          <cx:pt idx="975">14</cx:pt>
          <cx:pt idx="976">6</cx:pt>
          <cx:pt idx="977">26</cx:pt>
          <cx:pt idx="978">11</cx:pt>
          <cx:pt idx="979">15</cx:pt>
          <cx:pt idx="980">18</cx:pt>
          <cx:pt idx="981">10</cx:pt>
          <cx:pt idx="982">14</cx:pt>
          <cx:pt idx="983">21</cx:pt>
          <cx:pt idx="984">7</cx:pt>
          <cx:pt idx="985">7</cx:pt>
          <cx:pt idx="986">21</cx:pt>
          <cx:pt idx="987">25</cx:pt>
          <cx:pt idx="988">24</cx:pt>
          <cx:pt idx="989">9</cx:pt>
          <cx:pt idx="990">5</cx:pt>
          <cx:pt idx="991">5</cx:pt>
          <cx:pt idx="992">9</cx:pt>
          <cx:pt idx="993">5</cx:pt>
          <cx:pt idx="994">6</cx:pt>
          <cx:pt idx="995">6</cx:pt>
          <cx:pt idx="996">6</cx:pt>
          <cx:pt idx="997">7</cx:pt>
          <cx:pt idx="998">7</cx:pt>
          <cx:pt idx="999">16</cx:pt>
          <cx:pt idx="1000">18</cx:pt>
          <cx:pt idx="1001">8</cx:pt>
          <cx:pt idx="1002">8</cx:pt>
          <cx:pt idx="1003">5</cx:pt>
          <cx:pt idx="1004">26</cx:pt>
          <cx:pt idx="1005">8</cx:pt>
          <cx:pt idx="1006">9</cx:pt>
          <cx:pt idx="1007">11</cx:pt>
          <cx:pt idx="1008">13</cx:pt>
          <cx:pt idx="1009">13</cx:pt>
          <cx:pt idx="1010">18</cx:pt>
          <cx:pt idx="1011">27</cx:pt>
          <cx:pt idx="1012">19</cx:pt>
          <cx:pt idx="1013">12</cx:pt>
          <cx:pt idx="1014">12</cx:pt>
          <cx:pt idx="1015">12</cx:pt>
          <cx:pt idx="1016">12</cx:pt>
          <cx:pt idx="1017">12</cx:pt>
          <cx:pt idx="1018">14</cx:pt>
          <cx:pt idx="1019">22</cx:pt>
          <cx:pt idx="1020">15</cx:pt>
          <cx:pt idx="1021">8</cx:pt>
          <cx:pt idx="1022">11</cx:pt>
          <cx:pt idx="1023">12</cx:pt>
          <cx:pt idx="1024">24</cx:pt>
          <cx:pt idx="1025">24</cx:pt>
          <cx:pt idx="1026">1</cx:pt>
          <cx:pt idx="1027">2</cx:pt>
          <cx:pt idx="1028">6</cx:pt>
          <cx:pt idx="1029">6</cx:pt>
          <cx:pt idx="1030">12</cx:pt>
          <cx:pt idx="1031">19</cx:pt>
          <cx:pt idx="1032">19</cx:pt>
          <cx:pt idx="1033">18</cx:pt>
          <cx:pt idx="1034">17</cx:pt>
          <cx:pt idx="1035">7</cx:pt>
          <cx:pt idx="1036">5</cx:pt>
          <cx:pt idx="1037">5</cx:pt>
          <cx:pt idx="1038">14</cx:pt>
          <cx:pt idx="1039">4</cx:pt>
          <cx:pt idx="1040">4</cx:pt>
          <cx:pt idx="1041">7</cx:pt>
          <cx:pt idx="1042">19</cx:pt>
          <cx:pt idx="1043">8</cx:pt>
          <cx:pt idx="1044">19</cx:pt>
          <cx:pt idx="1045">16</cx:pt>
          <cx:pt idx="1046">16</cx:pt>
          <cx:pt idx="1047">34</cx:pt>
          <cx:pt idx="1048">26</cx:pt>
          <cx:pt idx="1049">12</cx:pt>
          <cx:pt idx="1050">41</cx:pt>
          <cx:pt idx="1051">41</cx:pt>
          <cx:pt idx="1052">41</cx:pt>
          <cx:pt idx="1053">15</cx:pt>
          <cx:pt idx="1054">15</cx:pt>
          <cx:pt idx="1055">13</cx:pt>
          <cx:pt idx="1056">13</cx:pt>
          <cx:pt idx="1057">15</cx:pt>
          <cx:pt idx="1058">27</cx:pt>
          <cx:pt idx="1059">31</cx:pt>
          <cx:pt idx="1060">31</cx:pt>
          <cx:pt idx="1061">30</cx:pt>
          <cx:pt idx="1062">30</cx:pt>
          <cx:pt idx="1063">14</cx:pt>
          <cx:pt idx="1064">30</cx:pt>
          <cx:pt idx="1065">8</cx:pt>
          <cx:pt idx="1066">32</cx:pt>
          <cx:pt idx="1067">10</cx:pt>
          <cx:pt idx="1068">17</cx:pt>
          <cx:pt idx="1069">27</cx:pt>
          <cx:pt idx="1070">27</cx:pt>
          <cx:pt idx="1071">6</cx:pt>
          <cx:pt idx="1072">34</cx:pt>
          <cx:pt idx="1073">7</cx:pt>
          <cx:pt idx="1074">3</cx:pt>
          <cx:pt idx="1075">3</cx:pt>
          <cx:pt idx="1076">4</cx:pt>
          <cx:pt idx="1077">7</cx:pt>
          <cx:pt idx="1078">3</cx:pt>
          <cx:pt idx="1079">26</cx:pt>
          <cx:pt idx="1080">32</cx:pt>
          <cx:pt idx="1081">38</cx:pt>
          <cx:pt idx="1082">32</cx:pt>
          <cx:pt idx="1083">38</cx:pt>
          <cx:pt idx="1084">26</cx:pt>
          <cx:pt idx="1085">52</cx:pt>
          <cx:pt idx="1086">29</cx:pt>
          <cx:pt idx="1087">19</cx:pt>
          <cx:pt idx="1088">19</cx:pt>
          <cx:pt idx="1089">6</cx:pt>
          <cx:pt idx="1090">5</cx:pt>
          <cx:pt idx="1091">12</cx:pt>
          <cx:pt idx="1092">18</cx:pt>
          <cx:pt idx="1093">20</cx:pt>
          <cx:pt idx="1094">18</cx:pt>
          <cx:pt idx="1095">24</cx:pt>
          <cx:pt idx="1096">29</cx:pt>
          <cx:pt idx="1097">6</cx:pt>
          <cx:pt idx="1098">6</cx:pt>
          <cx:pt idx="1099">8</cx:pt>
          <cx:pt idx="1100">51</cx:pt>
          <cx:pt idx="1101">8</cx:pt>
          <cx:pt idx="1102">7</cx:pt>
          <cx:pt idx="1103">14</cx:pt>
          <cx:pt idx="1104">30</cx:pt>
          <cx:pt idx="1105">19</cx:pt>
          <cx:pt idx="1106">4</cx:pt>
          <cx:pt idx="1107">7</cx:pt>
          <cx:pt idx="1108">12</cx:pt>
          <cx:pt idx="1109">22</cx:pt>
          <cx:pt idx="1110">3</cx:pt>
          <cx:pt idx="1111">14</cx:pt>
          <cx:pt idx="1112">36</cx:pt>
          <cx:pt idx="1113">36</cx:pt>
          <cx:pt idx="1114">3</cx:pt>
          <cx:pt idx="1115">3</cx:pt>
          <cx:pt idx="1116">3</cx:pt>
          <cx:pt idx="1117">17</cx:pt>
          <cx:pt idx="1118">14</cx:pt>
          <cx:pt idx="1119">41</cx:pt>
          <cx:pt idx="1120">14</cx:pt>
          <cx:pt idx="1121">15</cx:pt>
          <cx:pt idx="1122">21</cx:pt>
          <cx:pt idx="1123">13</cx:pt>
          <cx:pt idx="1124">21</cx:pt>
          <cx:pt idx="1125">12</cx:pt>
          <cx:pt idx="1126">32</cx:pt>
          <cx:pt idx="1127">33</cx:pt>
          <cx:pt idx="1128">3</cx:pt>
          <cx:pt idx="1129">6</cx:pt>
          <cx:pt idx="1130">5</cx:pt>
          <cx:pt idx="1131">5</cx:pt>
          <cx:pt idx="1132">3</cx:pt>
          <cx:pt idx="1133">6</cx:pt>
          <cx:pt idx="1134">6</cx:pt>
          <cx:pt idx="1135">5</cx:pt>
          <cx:pt idx="1136">6</cx:pt>
          <cx:pt idx="1137">33</cx:pt>
          <cx:pt idx="1138">16</cx:pt>
          <cx:pt idx="1139">3</cx:pt>
          <cx:pt idx="1140">3</cx:pt>
          <cx:pt idx="1141">31</cx:pt>
          <cx:pt idx="1142">32</cx:pt>
          <cx:pt idx="1143">31</cx:pt>
          <cx:pt idx="1144">18</cx:pt>
          <cx:pt idx="1145">8</cx:pt>
          <cx:pt idx="1146">10</cx:pt>
          <cx:pt idx="1147">9</cx:pt>
          <cx:pt idx="1148">9</cx:pt>
          <cx:pt idx="1149">23</cx:pt>
          <cx:pt idx="1150">14</cx:pt>
          <cx:pt idx="1151">18</cx:pt>
          <cx:pt idx="1152">14</cx:pt>
          <cx:pt idx="1153">16</cx:pt>
          <cx:pt idx="1154">9</cx:pt>
          <cx:pt idx="1155">27</cx:pt>
          <cx:pt idx="1156">6</cx:pt>
          <cx:pt idx="1157">6</cx:pt>
          <cx:pt idx="1158">3</cx:pt>
          <cx:pt idx="1159">29</cx:pt>
          <cx:pt idx="1160">15</cx:pt>
          <cx:pt idx="1161">15</cx:pt>
          <cx:pt idx="1162">15</cx:pt>
          <cx:pt idx="1163">14</cx:pt>
          <cx:pt idx="1164">21</cx:pt>
          <cx:pt idx="1165">27</cx:pt>
          <cx:pt idx="1166">17</cx:pt>
          <cx:pt idx="1167">3</cx:pt>
          <cx:pt idx="1168">26</cx:pt>
          <cx:pt idx="1169">24</cx:pt>
          <cx:pt idx="1170">5</cx:pt>
          <cx:pt idx="1171">22</cx:pt>
          <cx:pt idx="1172">6</cx:pt>
          <cx:pt idx="1173">6</cx:pt>
          <cx:pt idx="1174">16</cx:pt>
          <cx:pt idx="1175">33</cx:pt>
          <cx:pt idx="1176">24</cx:pt>
          <cx:pt idx="1177">6</cx:pt>
          <cx:pt idx="1178">16</cx:pt>
          <cx:pt idx="1179">31</cx:pt>
          <cx:pt idx="1180">6</cx:pt>
          <cx:pt idx="1181">9</cx:pt>
          <cx:pt idx="1182">6</cx:pt>
          <cx:pt idx="1183">16</cx:pt>
          <cx:pt idx="1184">17</cx:pt>
          <cx:pt idx="1185">50</cx:pt>
          <cx:pt idx="1186">22</cx:pt>
          <cx:pt idx="1187">12</cx:pt>
          <cx:pt idx="1188">8</cx:pt>
          <cx:pt idx="1189">5</cx:pt>
          <cx:pt idx="1190">5</cx:pt>
          <cx:pt idx="1191">26</cx:pt>
          <cx:pt idx="1192">5</cx:pt>
          <cx:pt idx="1193">26</cx:pt>
          <cx:pt idx="1194">26</cx:pt>
          <cx:pt idx="1195">48</cx:pt>
          <cx:pt idx="1196">11</cx:pt>
          <cx:pt idx="1197">11</cx:pt>
          <cx:pt idx="1198">41</cx:pt>
          <cx:pt idx="1199">6</cx:pt>
          <cx:pt idx="1200">6</cx:pt>
          <cx:pt idx="1201">6</cx:pt>
          <cx:pt idx="1202">15</cx:pt>
          <cx:pt idx="1203">21</cx:pt>
          <cx:pt idx="1204">23</cx:pt>
          <cx:pt idx="1205">4</cx:pt>
          <cx:pt idx="1206">19</cx:pt>
          <cx:pt idx="1207">23</cx:pt>
          <cx:pt idx="1208">4</cx:pt>
          <cx:pt idx="1209">8</cx:pt>
          <cx:pt idx="1210">8</cx:pt>
          <cx:pt idx="1211">5</cx:pt>
          <cx:pt idx="1212">6</cx:pt>
          <cx:pt idx="1213">20</cx:pt>
          <cx:pt idx="1214">10</cx:pt>
          <cx:pt idx="1215">43</cx:pt>
          <cx:pt idx="1216">8</cx:pt>
          <cx:pt idx="1217">25</cx:pt>
          <cx:pt idx="1218">17</cx:pt>
          <cx:pt idx="1219">17</cx:pt>
          <cx:pt idx="1220">33</cx:pt>
          <cx:pt idx="1221">9</cx:pt>
          <cx:pt idx="1222">8</cx:pt>
          <cx:pt idx="1223">15</cx:pt>
          <cx:pt idx="1224">11</cx:pt>
          <cx:pt idx="1225">7</cx:pt>
          <cx:pt idx="1226">11</cx:pt>
          <cx:pt idx="1227">15</cx:pt>
          <cx:pt idx="1228">72</cx:pt>
          <cx:pt idx="1229">22</cx:pt>
          <cx:pt idx="1230">24</cx:pt>
          <cx:pt idx="1231">24</cx:pt>
          <cx:pt idx="1232">12</cx:pt>
          <cx:pt idx="1233">15</cx:pt>
          <cx:pt idx="1234">15</cx:pt>
          <cx:pt idx="1235">26</cx:pt>
          <cx:pt idx="1236">16</cx:pt>
          <cx:pt idx="1237">16</cx:pt>
          <cx:pt idx="1238">13</cx:pt>
          <cx:pt idx="1239">21</cx:pt>
          <cx:pt idx="1240">26</cx:pt>
          <cx:pt idx="1241">24</cx:pt>
          <cx:pt idx="1242">17</cx:pt>
          <cx:pt idx="1243">13</cx:pt>
          <cx:pt idx="1244">3</cx:pt>
          <cx:pt idx="1245">13</cx:pt>
          <cx:pt idx="1246">28</cx:pt>
          <cx:pt idx="1247">28</cx:pt>
          <cx:pt idx="1248">9</cx:pt>
          <cx:pt idx="1249">17</cx:pt>
          <cx:pt idx="1250">17</cx:pt>
          <cx:pt idx="1251">25</cx:pt>
          <cx:pt idx="1252">14</cx:pt>
          <cx:pt idx="1253">25</cx:pt>
          <cx:pt idx="1254">15</cx:pt>
          <cx:pt idx="1255">11</cx:pt>
          <cx:pt idx="1256">15</cx:pt>
          <cx:pt idx="1257">20</cx:pt>
          <cx:pt idx="1258">4</cx:pt>
          <cx:pt idx="1259">12</cx:pt>
          <cx:pt idx="1260">20</cx:pt>
          <cx:pt idx="1261">24</cx:pt>
          <cx:pt idx="1262">17</cx:pt>
          <cx:pt idx="1263">16</cx:pt>
          <cx:pt idx="1264">10</cx:pt>
          <cx:pt idx="1265">17</cx:pt>
          <cx:pt idx="1266">18</cx:pt>
          <cx:pt idx="1267">16</cx:pt>
          <cx:pt idx="1268">18</cx:pt>
          <cx:pt idx="1269">18</cx:pt>
          <cx:pt idx="1270">18</cx:pt>
          <cx:pt idx="1271">18</cx:pt>
          <cx:pt idx="1272">17</cx:pt>
          <cx:pt idx="1273">17</cx:pt>
          <cx:pt idx="1274">6</cx:pt>
          <cx:pt idx="1275">19</cx:pt>
          <cx:pt idx="1276">13</cx:pt>
          <cx:pt idx="1277">13</cx:pt>
          <cx:pt idx="1278">13</cx:pt>
          <cx:pt idx="1279">17</cx:pt>
          <cx:pt idx="1280">13</cx:pt>
          <cx:pt idx="1281">10</cx:pt>
          <cx:pt idx="1282">8</cx:pt>
          <cx:pt idx="1283">27</cx:pt>
          <cx:pt idx="1284">6</cx:pt>
          <cx:pt idx="1285">6</cx:pt>
          <cx:pt idx="1286">10</cx:pt>
          <cx:pt idx="1287">9</cx:pt>
          <cx:pt idx="1288">16</cx:pt>
          <cx:pt idx="1289">5</cx:pt>
          <cx:pt idx="1290">23</cx:pt>
          <cx:pt idx="1291">10</cx:pt>
          <cx:pt idx="1292">11</cx:pt>
          <cx:pt idx="1293">11</cx:pt>
          <cx:pt idx="1294">15</cx:pt>
          <cx:pt idx="1295">3</cx:pt>
          <cx:pt idx="1296">10</cx:pt>
          <cx:pt idx="1297">6</cx:pt>
          <cx:pt idx="1298">12</cx:pt>
          <cx:pt idx="1299">8</cx:pt>
          <cx:pt idx="1300">40</cx:pt>
          <cx:pt idx="1301">40</cx:pt>
          <cx:pt idx="1302">5</cx:pt>
          <cx:pt idx="1303">8</cx:pt>
          <cx:pt idx="1304">8</cx:pt>
          <cx:pt idx="1305">39</cx:pt>
          <cx:pt idx="1306">8</cx:pt>
          <cx:pt idx="1307">8</cx:pt>
          <cx:pt idx="1308">23</cx:pt>
          <cx:pt idx="1309">13</cx:pt>
          <cx:pt idx="1310">3</cx:pt>
          <cx:pt idx="1311">55</cx:pt>
          <cx:pt idx="1312">55</cx:pt>
          <cx:pt idx="1313">31</cx:pt>
          <cx:pt idx="1314">19</cx:pt>
          <cx:pt idx="1315">31</cx:pt>
          <cx:pt idx="1316">19</cx:pt>
          <cx:pt idx="1317">7</cx:pt>
          <cx:pt idx="1318">9</cx:pt>
          <cx:pt idx="1319">38</cx:pt>
          <cx:pt idx="1320">34</cx:pt>
          <cx:pt idx="1321">14</cx:pt>
          <cx:pt idx="1322">14</cx:pt>
          <cx:pt idx="1323">23</cx:pt>
          <cx:pt idx="1324">4</cx:pt>
          <cx:pt idx="1325">8</cx:pt>
          <cx:pt idx="1326">15</cx:pt>
          <cx:pt idx="1327">7</cx:pt>
          <cx:pt idx="1328">7</cx:pt>
          <cx:pt idx="1329">7</cx:pt>
          <cx:pt idx="1330">6</cx:pt>
          <cx:pt idx="1331">5</cx:pt>
          <cx:pt idx="1332">6</cx:pt>
          <cx:pt idx="1333">5</cx:pt>
          <cx:pt idx="1334">17</cx:pt>
          <cx:pt idx="1335">26</cx:pt>
          <cx:pt idx="1336">11</cx:pt>
          <cx:pt idx="1337">17</cx:pt>
          <cx:pt idx="1338">16</cx:pt>
          <cx:pt idx="1339">16</cx:pt>
          <cx:pt idx="1340">29</cx:pt>
          <cx:pt idx="1341">29</cx:pt>
          <cx:pt idx="1342">22</cx:pt>
          <cx:pt idx="1343">18</cx:pt>
          <cx:pt idx="1344">15</cx:pt>
          <cx:pt idx="1345">21</cx:pt>
          <cx:pt idx="1346">42</cx:pt>
          <cx:pt idx="1347">9</cx:pt>
          <cx:pt idx="1348">18</cx:pt>
          <cx:pt idx="1349">15</cx:pt>
          <cx:pt idx="1350">24</cx:pt>
          <cx:pt idx="1351">20</cx:pt>
          <cx:pt idx="1352">11</cx:pt>
          <cx:pt idx="1353">29</cx:pt>
          <cx:pt idx="1354">14</cx:pt>
          <cx:pt idx="1355">16</cx:pt>
          <cx:pt idx="1356">32</cx:pt>
          <cx:pt idx="1357">15</cx:pt>
          <cx:pt idx="1358">15</cx:pt>
          <cx:pt idx="1359">26</cx:pt>
          <cx:pt idx="1360">24</cx:pt>
          <cx:pt idx="1361">15</cx:pt>
          <cx:pt idx="1362">19</cx:pt>
          <cx:pt idx="1363">15</cx:pt>
          <cx:pt idx="1364">15</cx:pt>
          <cx:pt idx="1365">23</cx:pt>
          <cx:pt idx="1366">12</cx:pt>
          <cx:pt idx="1367">16</cx:pt>
          <cx:pt idx="1368">13</cx:pt>
          <cx:pt idx="1369">13</cx:pt>
          <cx:pt idx="1370">9</cx:pt>
          <cx:pt idx="1371">22</cx:pt>
          <cx:pt idx="1372">34</cx:pt>
          <cx:pt idx="1373">18</cx:pt>
          <cx:pt idx="1374">34</cx:pt>
          <cx:pt idx="1375">26</cx:pt>
          <cx:pt idx="1376">16</cx:pt>
          <cx:pt idx="1377">29</cx:pt>
          <cx:pt idx="1378">28</cx:pt>
          <cx:pt idx="1379">39</cx:pt>
          <cx:pt idx="1380">29</cx:pt>
          <cx:pt idx="1381">18</cx:pt>
          <cx:pt idx="1382">15</cx:pt>
          <cx:pt idx="1383">9</cx:pt>
          <cx:pt idx="1384">35</cx:pt>
          <cx:pt idx="1385">13</cx:pt>
          <cx:pt idx="1386">12</cx:pt>
          <cx:pt idx="1387">3</cx:pt>
          <cx:pt idx="1388">13</cx:pt>
          <cx:pt idx="1389">9</cx:pt>
          <cx:pt idx="1390">9</cx:pt>
          <cx:pt idx="1391">9</cx:pt>
          <cx:pt idx="1392">7</cx:pt>
          <cx:pt idx="1393">19</cx:pt>
          <cx:pt idx="1394">10</cx:pt>
          <cx:pt idx="1395">10</cx:pt>
          <cx:pt idx="1396">14</cx:pt>
          <cx:pt idx="1397">6</cx:pt>
          <cx:pt idx="1398">10</cx:pt>
          <cx:pt idx="1399">5</cx:pt>
          <cx:pt idx="1400">10</cx:pt>
          <cx:pt idx="1401">20</cx:pt>
          <cx:pt idx="1402">20</cx:pt>
          <cx:pt idx="1403">21</cx:pt>
          <cx:pt idx="1404">21</cx:pt>
          <cx:pt idx="1405">6</cx:pt>
          <cx:pt idx="1406">17</cx:pt>
          <cx:pt idx="1407">7</cx:pt>
          <cx:pt idx="1408">12</cx:pt>
          <cx:pt idx="1409">17</cx:pt>
          <cx:pt idx="1410">12</cx:pt>
          <cx:pt idx="1411">10</cx:pt>
          <cx:pt idx="1412">7</cx:pt>
          <cx:pt idx="1413">7</cx:pt>
          <cx:pt idx="1414">6</cx:pt>
          <cx:pt idx="1415">6</cx:pt>
          <cx:pt idx="1416">6</cx:pt>
          <cx:pt idx="1417">16</cx:pt>
          <cx:pt idx="1418">7</cx:pt>
          <cx:pt idx="1419">12</cx:pt>
          <cx:pt idx="1420">6</cx:pt>
          <cx:pt idx="1421">35</cx:pt>
          <cx:pt idx="1422">32</cx:pt>
          <cx:pt idx="1423">6</cx:pt>
          <cx:pt idx="1424">32</cx:pt>
          <cx:pt idx="1425">6</cx:pt>
          <cx:pt idx="1426">6</cx:pt>
          <cx:pt idx="1427">11</cx:pt>
          <cx:pt idx="1428">5</cx:pt>
          <cx:pt idx="1429">5</cx:pt>
          <cx:pt idx="1430">5</cx:pt>
          <cx:pt idx="1431">35</cx:pt>
          <cx:pt idx="1432">12</cx:pt>
          <cx:pt idx="1433">13</cx:pt>
          <cx:pt idx="1434">38</cx:pt>
          <cx:pt idx="1435">38</cx:pt>
          <cx:pt idx="1436">6</cx:pt>
          <cx:pt idx="1437">6</cx:pt>
          <cx:pt idx="1438">10</cx:pt>
          <cx:pt idx="1439">6</cx:pt>
          <cx:pt idx="1440">23</cx:pt>
          <cx:pt idx="1441">6</cx:pt>
          <cx:pt idx="1442">6</cx:pt>
          <cx:pt idx="1443">5</cx:pt>
          <cx:pt idx="1444">10</cx:pt>
          <cx:pt idx="1445">54</cx:pt>
          <cx:pt idx="1446">16</cx:pt>
          <cx:pt idx="1447">5</cx:pt>
          <cx:pt idx="1448">10</cx:pt>
          <cx:pt idx="1449">7</cx:pt>
          <cx:pt idx="1450">5</cx:pt>
          <cx:pt idx="1451">10</cx:pt>
          <cx:pt idx="1452">23</cx:pt>
          <cx:pt idx="1453">21</cx:pt>
          <cx:pt idx="1454">14</cx:pt>
          <cx:pt idx="1455">4</cx:pt>
          <cx:pt idx="1456">4</cx:pt>
          <cx:pt idx="1457">4</cx:pt>
          <cx:pt idx="1458">16</cx:pt>
          <cx:pt idx="1459">4</cx:pt>
          <cx:pt idx="1460">36</cx:pt>
          <cx:pt idx="1461">36</cx:pt>
          <cx:pt idx="1462">9</cx:pt>
          <cx:pt idx="1463">9</cx:pt>
          <cx:pt idx="1464">10</cx:pt>
          <cx:pt idx="1465">16</cx:pt>
          <cx:pt idx="1466">17</cx:pt>
          <cx:pt idx="1467">6</cx:pt>
          <cx:pt idx="1468">6</cx:pt>
          <cx:pt idx="1469">7</cx:pt>
          <cx:pt idx="1470">29</cx:pt>
          <cx:pt idx="1471">17</cx:pt>
          <cx:pt idx="1472">17</cx:pt>
          <cx:pt idx="1473">16</cx:pt>
          <cx:pt idx="1474">16</cx:pt>
          <cx:pt idx="1475">11</cx:pt>
          <cx:pt idx="1476">11</cx:pt>
          <cx:pt idx="1477">3</cx:pt>
          <cx:pt idx="1478">53</cx:pt>
          <cx:pt idx="1479">10</cx:pt>
          <cx:pt idx="1480">23</cx:pt>
          <cx:pt idx="1481">13</cx:pt>
          <cx:pt idx="1482">9</cx:pt>
          <cx:pt idx="1483">13</cx:pt>
          <cx:pt idx="1484">10</cx:pt>
          <cx:pt idx="1485">11</cx:pt>
          <cx:pt idx="1486">7</cx:pt>
          <cx:pt idx="1487">11</cx:pt>
          <cx:pt idx="1488">6</cx:pt>
          <cx:pt idx="1489">10</cx:pt>
          <cx:pt idx="1490">10</cx:pt>
          <cx:pt idx="1491">10</cx:pt>
          <cx:pt idx="1492">6</cx:pt>
          <cx:pt idx="1493">6</cx:pt>
          <cx:pt idx="1494">5</cx:pt>
          <cx:pt idx="1495">25</cx:pt>
          <cx:pt idx="1496">6</cx:pt>
          <cx:pt idx="1497">6</cx:pt>
          <cx:pt idx="1498">7</cx:pt>
          <cx:pt idx="1499">9</cx:pt>
          <cx:pt idx="1500">3</cx:pt>
          <cx:pt idx="1501">3</cx:pt>
          <cx:pt idx="1502">3</cx:pt>
          <cx:pt idx="1503">6</cx:pt>
          <cx:pt idx="1504">31</cx:pt>
          <cx:pt idx="1505">13</cx:pt>
          <cx:pt idx="1506">4</cx:pt>
          <cx:pt idx="1507">4</cx:pt>
          <cx:pt idx="1508">13</cx:pt>
          <cx:pt idx="1509">12</cx:pt>
          <cx:pt idx="1510">12</cx:pt>
          <cx:pt idx="1511">7</cx:pt>
          <cx:pt idx="1512">12</cx:pt>
          <cx:pt idx="1513">12</cx:pt>
          <cx:pt idx="1514">12</cx:pt>
          <cx:pt idx="1515">9</cx:pt>
          <cx:pt idx="1516">9</cx:pt>
          <cx:pt idx="1517">5</cx:pt>
          <cx:pt idx="1518">26</cx:pt>
          <cx:pt idx="1519">25</cx:pt>
          <cx:pt idx="1520">18</cx:pt>
          <cx:pt idx="1521">9</cx:pt>
          <cx:pt idx="1522">3</cx:pt>
          <cx:pt idx="1523">30</cx:pt>
          <cx:pt idx="1524">3</cx:pt>
          <cx:pt idx="1525">13</cx:pt>
          <cx:pt idx="1526">3</cx:pt>
          <cx:pt idx="1527">3</cx:pt>
          <cx:pt idx="1528">19</cx:pt>
          <cx:pt idx="1529">45</cx:pt>
          <cx:pt idx="1530">38</cx:pt>
          <cx:pt idx="1531">38</cx:pt>
          <cx:pt idx="1532">3</cx:pt>
          <cx:pt idx="1533">22</cx:pt>
          <cx:pt idx="1534">22</cx:pt>
          <cx:pt idx="1535">11</cx:pt>
          <cx:pt idx="1536">5</cx:pt>
          <cx:pt idx="1537">10</cx:pt>
          <cx:pt idx="1538">23</cx:pt>
          <cx:pt idx="1539">13</cx:pt>
          <cx:pt idx="1540">18</cx:pt>
          <cx:pt idx="1541">10</cx:pt>
          <cx:pt idx="1542">6</cx:pt>
          <cx:pt idx="1543">6</cx:pt>
          <cx:pt idx="1544">4</cx:pt>
          <cx:pt idx="1545">45</cx:pt>
          <cx:pt idx="1546">16</cx:pt>
          <cx:pt idx="1547">6</cx:pt>
          <cx:pt idx="1548">12</cx:pt>
          <cx:pt idx="1549">29</cx:pt>
          <cx:pt idx="1550">6</cx:pt>
          <cx:pt idx="1551">11</cx:pt>
          <cx:pt idx="1552">5</cx:pt>
          <cx:pt idx="1553">24</cx:pt>
          <cx:pt idx="1554">24</cx:pt>
          <cx:pt idx="1555">24</cx:pt>
          <cx:pt idx="1556">24</cx:pt>
          <cx:pt idx="1557">14</cx:pt>
          <cx:pt idx="1558">18</cx:pt>
          <cx:pt idx="1559">3</cx:pt>
          <cx:pt idx="1560">21</cx:pt>
          <cx:pt idx="1561">13</cx:pt>
          <cx:pt idx="1562">18</cx:pt>
          <cx:pt idx="1563">35</cx:pt>
          <cx:pt idx="1564">21</cx:pt>
          <cx:pt idx="1565">11</cx:pt>
          <cx:pt idx="1566">15</cx:pt>
          <cx:pt idx="1567">15</cx:pt>
          <cx:pt idx="1568">8</cx:pt>
          <cx:pt idx="1569">37</cx:pt>
          <cx:pt idx="1570">7</cx:pt>
          <cx:pt idx="1571">31</cx:pt>
          <cx:pt idx="1572">31</cx:pt>
          <cx:pt idx="1573">16</cx:pt>
          <cx:pt idx="1574">16</cx:pt>
          <cx:pt idx="1575">15</cx:pt>
          <cx:pt idx="1576">13</cx:pt>
          <cx:pt idx="1577">19</cx:pt>
          <cx:pt idx="1578">12</cx:pt>
          <cx:pt idx="1579">15</cx:pt>
          <cx:pt idx="1580">24</cx:pt>
          <cx:pt idx="1581">15</cx:pt>
          <cx:pt idx="1582">5</cx:pt>
          <cx:pt idx="1583">12</cx:pt>
          <cx:pt idx="1584">6</cx:pt>
          <cx:pt idx="1585">6</cx:pt>
          <cx:pt idx="1586">6</cx:pt>
          <cx:pt idx="1587">5</cx:pt>
          <cx:pt idx="1588">5</cx:pt>
          <cx:pt idx="1589">19</cx:pt>
          <cx:pt idx="1590">34</cx:pt>
          <cx:pt idx="1591">7</cx:pt>
          <cx:pt idx="1592">42</cx:pt>
          <cx:pt idx="1593">8</cx:pt>
          <cx:pt idx="1594">6</cx:pt>
          <cx:pt idx="1595">28</cx:pt>
          <cx:pt idx="1596">3</cx:pt>
          <cx:pt idx="1597">15</cx:pt>
          <cx:pt idx="1598">17</cx:pt>
        </cx:lvl>
      </cx:numDim>
    </cx:data>
  </cx:chartData>
  <cx:chart>
    <cx:title pos="t" align="ctr" overlay="0">
      <cx:tx>
        <cx:txData>
          <cx:v>Free sulfur dioxide vs quality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Free sulfur dioxide vs quality</a:t>
          </a:r>
        </a:p>
      </cx:txPr>
    </cx:title>
    <cx:plotArea>
      <cx:plotAreaRegion>
        <cx:series layoutId="boxWhisker" uniqueId="{34FA1528-6427-4052-81DE-0D0D30636530}" formatIdx="0">
          <cx:tx>
            <cx:txData>
              <cx:f>'[Exam project.xlsx]EPA variables'!$F$18</cx:f>
              <cx:v>free sulfur dioxide</cx:v>
            </cx:txData>
          </cx:tx>
          <cx:spPr>
            <a:solidFill>
              <a:schemeClr val="accent2"/>
            </a:solidFill>
          </cx:spPr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  <cx:spPr>
    <a:ln>
      <a:solidFill>
        <a:schemeClr val="tx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1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'[Exam project.xlsx]winequality-red (1)'!$G$2:$G$1600</cx:f>
        <cx:lvl ptCount="1599" formatCode="General">
          <cx:pt idx="0">47</cx:pt>
          <cx:pt idx="1">16</cx:pt>
          <cx:pt idx="2">14</cx:pt>
          <cx:pt idx="3">48</cx:pt>
          <cx:pt idx="4">11</cx:pt>
          <cx:pt idx="5">9</cx:pt>
          <cx:pt idx="6">29</cx:pt>
          <cx:pt idx="7">49</cx:pt>
          <cx:pt idx="8">14</cx:pt>
          <cx:pt idx="9">12</cx:pt>
          <cx:pt idx="10">29</cx:pt>
          <cx:pt idx="11">19</cx:pt>
          <cx:pt idx="12">46</cx:pt>
          <cx:pt idx="13">65</cx:pt>
          <cx:pt idx="14">43</cx:pt>
          <cx:pt idx="15">119</cx:pt>
          <cx:pt idx="16">85</cx:pt>
          <cx:pt idx="17">69</cx:pt>
          <cx:pt idx="18">20</cx:pt>
          <cx:pt idx="19">42</cx:pt>
          <cx:pt idx="20">8</cx:pt>
          <cx:pt idx="21">31</cx:pt>
          <cx:pt idx="22">55</cx:pt>
          <cx:pt idx="23">67</cx:pt>
          <cx:pt idx="24">61</cx:pt>
          <cx:pt idx="25">49</cx:pt>
          <cx:pt idx="26">47</cx:pt>
          <cx:pt idx="27">14</cx:pt>
          <cx:pt idx="28">23</cx:pt>
          <cx:pt idx="29">86</cx:pt>
          <cx:pt idx="30">14</cx:pt>
          <cx:pt idx="31">13</cx:pt>
          <cx:pt idx="32">84</cx:pt>
          <cx:pt idx="33">14</cx:pt>
          <cx:pt idx="34">12</cx:pt>
          <cx:pt idx="35">7</cx:pt>
          <cx:pt idx="36">9</cx:pt>
          <cx:pt idx="37">51</cx:pt>
          <cx:pt idx="38">48</cx:pt>
          <cx:pt idx="39">14</cx:pt>
          <cx:pt idx="40">75</cx:pt>
          <cx:pt idx="41">26</cx:pt>
          <cx:pt idx="42">13</cx:pt>
          <cx:pt idx="43">47</cx:pt>
          <cx:pt idx="44">19</cx:pt>
          <cx:pt idx="45">36</cx:pt>
          <cx:pt idx="46">113</cx:pt>
          <cx:pt idx="47">24</cx:pt>
          <cx:pt idx="48">20</cx:pt>
          <cx:pt idx="49">24</cx:pt>
          <cx:pt idx="50">26</cx:pt>
          <cx:pt idx="51">10</cx:pt>
          <cx:pt idx="52">12</cx:pt>
          <cx:pt idx="53">29</cx:pt>
          <cx:pt idx="54">63</cx:pt>
          <cx:pt idx="55">8</cx:pt>
          <cx:pt idx="56">31</cx:pt>
          <cx:pt idx="57">13</cx:pt>
          <cx:pt idx="58">32</cx:pt>
          <cx:pt idx="59">13</cx:pt>
          <cx:pt idx="60">9</cx:pt>
          <cx:pt idx="61">11</cx:pt>
          <cx:pt idx="62">23</cx:pt>
          <cx:pt idx="63">34</cx:pt>
          <cx:pt idx="64">67</cx:pt>
          <cx:pt idx="65">54</cx:pt>
          <cx:pt idx="66">34</cx:pt>
          <cx:pt idx="67">40</cx:pt>
          <cx:pt idx="68">59</cx:pt>
          <cx:pt idx="69">102</cx:pt>
          <cx:pt idx="70">65</cx:pt>
          <cx:pt idx="71">102</cx:pt>
          <cx:pt idx="72">59</cx:pt>
          <cx:pt idx="73">29</cx:pt>
          <cx:pt idx="74">145</cx:pt>
          <cx:pt idx="75">148</cx:pt>
          <cx:pt idx="76">56</cx:pt>
          <cx:pt idx="77">71</cx:pt>
          <cx:pt idx="78">37</cx:pt>
          <cx:pt idx="79">67</cx:pt>
          <cx:pt idx="80">23</cx:pt>
          <cx:pt idx="81">11</cx:pt>
          <cx:pt idx="82">37</cx:pt>
          <cx:pt idx="83">35</cx:pt>
          <cx:pt idx="84">82</cx:pt>
          <cx:pt idx="85">113</cx:pt>
          <cx:pt idx="86">50</cx:pt>
          <cx:pt idx="87">87</cx:pt>
          <cx:pt idx="88">87</cx:pt>
          <cx:pt idx="89">23</cx:pt>
          <cx:pt idx="90">11</cx:pt>
          <cx:pt idx="91">114</cx:pt>
          <cx:pt idx="92">37</cx:pt>
          <cx:pt idx="93">12</cx:pt>
          <cx:pt idx="94">96</cx:pt>
          <cx:pt idx="95">23</cx:pt>
          <cx:pt idx="96">119</cx:pt>
          <cx:pt idx="97">45</cx:pt>
          <cx:pt idx="98">10</cx:pt>
          <cx:pt idx="99">110</cx:pt>
          <cx:pt idx="100">54</cx:pt>
          <cx:pt idx="101">52</cx:pt>
          <cx:pt idx="102">112</cx:pt>
          <cx:pt idx="103">54</cx:pt>
          <cx:pt idx="104">11</cx:pt>
          <cx:pt idx="105">11</cx:pt>
          <cx:pt idx="106">39</cx:pt>
          <cx:pt idx="107">15</cx:pt>
          <cx:pt idx="108">65</cx:pt>
          <cx:pt idx="109">96</cx:pt>
          <cx:pt idx="110">94</cx:pt>
          <cx:pt idx="111">83</cx:pt>
          <cx:pt idx="112">42</cx:pt>
          <cx:pt idx="113">42</cx:pt>
          <cx:pt idx="114">80</cx:pt>
          <cx:pt idx="115">15</cx:pt>
          <cx:pt idx="116">67</cx:pt>
          <cx:pt idx="117">73</cx:pt>
          <cx:pt idx="118">51</cx:pt>
          <cx:pt idx="119">40</cx:pt>
          <cx:pt idx="120">31</cx:pt>
          <cx:pt idx="121">125</cx:pt>
          <cx:pt idx="122">24</cx:pt>
          <cx:pt idx="123">140</cx:pt>
          <cx:pt idx="124">133</cx:pt>
          <cx:pt idx="125">31</cx:pt>
          <cx:pt idx="126">23</cx:pt>
          <cx:pt idx="127">22</cx:pt>
          <cx:pt idx="128">10</cx:pt>
          <cx:pt idx="129">65</cx:pt>
          <cx:pt idx="130">36</cx:pt>
          <cx:pt idx="131">65</cx:pt>
          <cx:pt idx="132">69</cx:pt>
          <cx:pt idx="133">64</cx:pt>
          <cx:pt idx="134">153</cx:pt>
          <cx:pt idx="135">47</cx:pt>
          <cx:pt idx="136">108</cx:pt>
          <cx:pt idx="137">111</cx:pt>
          <cx:pt idx="138">47</cx:pt>
          <cx:pt idx="139">89</cx:pt>
          <cx:pt idx="140">13</cx:pt>
          <cx:pt idx="141">34</cx:pt>
          <cx:pt idx="142">102</cx:pt>
          <cx:pt idx="143">90</cx:pt>
          <cx:pt idx="144">12</cx:pt>
          <cx:pt idx="145">12</cx:pt>
          <cx:pt idx="146">19</cx:pt>
          <cx:pt idx="147">134</cx:pt>
          <cx:pt idx="148">99</cx:pt>
          <cx:pt idx="149">99</cx:pt>
          <cx:pt idx="150">63</cx:pt>
          <cx:pt idx="151">52</cx:pt>
          <cx:pt idx="152">45</cx:pt>
          <cx:pt idx="153">105</cx:pt>
          <cx:pt idx="154">108</cx:pt>
          <cx:pt idx="155">63</cx:pt>
          <cx:pt idx="156">52</cx:pt>
          <cx:pt idx="157">20</cx:pt>
          <cx:pt idx="158">141</cx:pt>
          <cx:pt idx="159">94</cx:pt>
          <cx:pt idx="160">88</cx:pt>
          <cx:pt idx="161">99</cx:pt>
          <cx:pt idx="162">99</cx:pt>
          <cx:pt idx="163">129</cx:pt>
          <cx:pt idx="164">128</cx:pt>
          <cx:pt idx="165">129</cx:pt>
          <cx:pt idx="166">128</cx:pt>
          <cx:pt idx="167">22</cx:pt>
          <cx:pt idx="168">20</cx:pt>
          <cx:pt idx="169">121</cx:pt>
          <cx:pt idx="170">121</cx:pt>
          <cx:pt idx="171">96</cx:pt>
          <cx:pt idx="172">101</cx:pt>
          <cx:pt idx="173">63</cx:pt>
          <cx:pt idx="174">35</cx:pt>
          <cx:pt idx="175">49</cx:pt>
          <cx:pt idx="176">35</cx:pt>
          <cx:pt idx="177">20</cx:pt>
          <cx:pt idx="178">42</cx:pt>
          <cx:pt idx="179">42</cx:pt>
          <cx:pt idx="180">110</cx:pt>
          <cx:pt idx="181">42</cx:pt>
          <cx:pt idx="182">65</cx:pt>
          <cx:pt idx="183">85</cx:pt>
          <cx:pt idx="184">67</cx:pt>
          <cx:pt idx="185">26</cx:pt>
          <cx:pt idx="186">143</cx:pt>
          <cx:pt idx="187">144</cx:pt>
          <cx:pt idx="188">127</cx:pt>
          <cx:pt idx="189">126</cx:pt>
          <cx:pt idx="190">28</cx:pt>
          <cx:pt idx="191">28</cx:pt>
          <cx:pt idx="192">120</cx:pt>
          <cx:pt idx="193">55</cx:pt>
          <cx:pt idx="194">145</cx:pt>
          <cx:pt idx="195">49</cx:pt>
          <cx:pt idx="196">39</cx:pt>
          <cx:pt idx="197">120</cx:pt>
          <cx:pt idx="198">95</cx:pt>
          <cx:pt idx="199">65</cx:pt>
          <cx:pt idx="200">121</cx:pt>
          <cx:pt idx="201">49</cx:pt>
          <cx:pt idx="202">41</cx:pt>
          <cx:pt idx="203">44</cx:pt>
          <cx:pt idx="204">144</cx:pt>
          <cx:pt idx="205">72</cx:pt>
          <cx:pt idx="206">10</cx:pt>
          <cx:pt idx="207">23</cx:pt>
          <cx:pt idx="208">37</cx:pt>
          <cx:pt idx="209">37</cx:pt>
          <cx:pt idx="210">62</cx:pt>
          <cx:pt idx="211">51</cx:pt>
          <cx:pt idx="212">73</cx:pt>
          <cx:pt idx="213">21</cx:pt>
          <cx:pt idx="214">86</cx:pt>
          <cx:pt idx="215">119</cx:pt>
          <cx:pt idx="216">13</cx:pt>
          <cx:pt idx="217">56</cx:pt>
          <cx:pt idx="218">45</cx:pt>
          <cx:pt idx="219">45</cx:pt>
          <cx:pt idx="220">35</cx:pt>
          <cx:pt idx="221">49</cx:pt>
          <cx:pt idx="222">27</cx:pt>
          <cx:pt idx="223">65</cx:pt>
          <cx:pt idx="224">38</cx:pt>
          <cx:pt idx="225">94</cx:pt>
          <cx:pt idx="226">53</cx:pt>
          <cx:pt idx="227">71</cx:pt>
          <cx:pt idx="228">71</cx:pt>
          <cx:pt idx="229">98</cx:pt>
          <cx:pt idx="230">18</cx:pt>
          <cx:pt idx="231">27</cx:pt>
          <cx:pt idx="232">70</cx:pt>
          <cx:pt idx="233">29</cx:pt>
          <cx:pt idx="234">31</cx:pt>
          <cx:pt idx="235">33</cx:pt>
          <cx:pt idx="236">28</cx:pt>
          <cx:pt idx="237">21</cx:pt>
          <cx:pt idx="238">90</cx:pt>
          <cx:pt idx="239">54</cx:pt>
          <cx:pt idx="240">135</cx:pt>
          <cx:pt idx="241">72</cx:pt>
          <cx:pt idx="242">92</cx:pt>
          <cx:pt idx="243">87</cx:pt>
          <cx:pt idx="244">18</cx:pt>
          <cx:pt idx="245">13</cx:pt>
          <cx:pt idx="246">15</cx:pt>
          <cx:pt idx="247">44</cx:pt>
          <cx:pt idx="248">58</cx:pt>
          <cx:pt idx="249">63</cx:pt>
          <cx:pt idx="250">19</cx:pt>
          <cx:pt idx="251">77</cx:pt>
          <cx:pt idx="252">55</cx:pt>
          <cx:pt idx="253">81</cx:pt>
          <cx:pt idx="254">37</cx:pt>
          <cx:pt idx="255">15</cx:pt>
          <cx:pt idx="256">24</cx:pt>
          <cx:pt idx="257">75</cx:pt>
          <cx:pt idx="258">63</cx:pt>
          <cx:pt idx="259">72</cx:pt>
          <cx:pt idx="260">54</cx:pt>
          <cx:pt idx="261">26</cx:pt>
          <cx:pt idx="262">95</cx:pt>
          <cx:pt idx="263">25</cx:pt>
          <cx:pt idx="264">124</cx:pt>
          <cx:pt idx="265">42</cx:pt>
          <cx:pt idx="266">124</cx:pt>
          <cx:pt idx="267">27</cx:pt>
          <cx:pt idx="268">78</cx:pt>
          <cx:pt idx="269">77</cx:pt>
          <cx:pt idx="270">122</cx:pt>
          <cx:pt idx="271">134</cx:pt>
          <cx:pt idx="272">124</cx:pt>
          <cx:pt idx="273">52</cx:pt>
          <cx:pt idx="274">60</cx:pt>
          <cx:pt idx="275">60</cx:pt>
          <cx:pt idx="276">30</cx:pt>
          <cx:pt idx="277">66</cx:pt>
          <cx:pt idx="278">18</cx:pt>
          <cx:pt idx="279">18</cx:pt>
          <cx:pt idx="280">50</cx:pt>
          <cx:pt idx="281">72</cx:pt>
          <cx:pt idx="282">16</cx:pt>
          <cx:pt idx="283">67</cx:pt>
          <cx:pt idx="284">22</cx:pt>
          <cx:pt idx="285">65</cx:pt>
          <cx:pt idx="286">19</cx:pt>
          <cx:pt idx="287">25</cx:pt>
          <cx:pt idx="288">129</cx:pt>
          <cx:pt idx="289">26</cx:pt>
          <cx:pt idx="290">48</cx:pt>
          <cx:pt idx="291">47</cx:pt>
          <cx:pt idx="292">14</cx:pt>
          <cx:pt idx="293">28</cx:pt>
          <cx:pt idx="294">16</cx:pt>
          <cx:pt idx="295">28</cx:pt>
          <cx:pt idx="296">23</cx:pt>
          <cx:pt idx="297">18</cx:pt>
          <cx:pt idx="298">18</cx:pt>
          <cx:pt idx="299">17</cx:pt>
          <cx:pt idx="300">17</cx:pt>
          <cx:pt idx="301">113</cx:pt>
          <cx:pt idx="302">43</cx:pt>
          <cx:pt idx="303">151</cx:pt>
          <cx:pt idx="304">106</cx:pt>
          <cx:pt idx="305">43</cx:pt>
          <cx:pt idx="306">133</cx:pt>
          <cx:pt idx="307">142</cx:pt>
          <cx:pt idx="308">116</cx:pt>
          <cx:pt idx="309">53</cx:pt>
          <cx:pt idx="310">106</cx:pt>
          <cx:pt idx="311">33</cx:pt>
          <cx:pt idx="312">42</cx:pt>
          <cx:pt idx="313">42</cx:pt>
          <cx:pt idx="314">33</cx:pt>
          <cx:pt idx="315">17</cx:pt>
          <cx:pt idx="316">47</cx:pt>
          <cx:pt idx="317">20</cx:pt>
          <cx:pt idx="318">106</cx:pt>
          <cx:pt idx="319">96</cx:pt>
          <cx:pt idx="320">23</cx:pt>
          <cx:pt idx="321">23</cx:pt>
          <cx:pt idx="322">23</cx:pt>
          <cx:pt idx="323">19</cx:pt>
          <cx:pt idx="324">121</cx:pt>
          <cx:pt idx="325">110</cx:pt>
          <cx:pt idx="326">19</cx:pt>
          <cx:pt idx="327">28</cx:pt>
          <cx:pt idx="328">111</cx:pt>
          <cx:pt idx="329">110</cx:pt>
          <cx:pt idx="330">14</cx:pt>
          <cx:pt idx="331">14</cx:pt>
          <cx:pt idx="332">15</cx:pt>
          <cx:pt idx="333">102</cx:pt>
          <cx:pt idx="334">75</cx:pt>
          <cx:pt idx="335">75</cx:pt>
          <cx:pt idx="336">43</cx:pt>
          <cx:pt idx="337">38</cx:pt>
          <cx:pt idx="338">109</cx:pt>
          <cx:pt idx="339">14</cx:pt>
          <cx:pt idx="340">57</cx:pt>
          <cx:pt idx="341">16</cx:pt>
          <cx:pt idx="342">29</cx:pt>
          <cx:pt idx="343">71</cx:pt>
          <cx:pt idx="344">71</cx:pt>
          <cx:pt idx="345">17</cx:pt>
          <cx:pt idx="346">16</cx:pt>
          <cx:pt idx="347">112</cx:pt>
          <cx:pt idx="348">104</cx:pt>
          <cx:pt idx="349">32</cx:pt>
          <cx:pt idx="350">58</cx:pt>
          <cx:pt idx="351">58</cx:pt>
          <cx:pt idx="352">15</cx:pt>
          <cx:pt idx="353">15</cx:pt>
          <cx:pt idx="354">84</cx:pt>
          <cx:pt idx="355">19</cx:pt>
          <cx:pt idx="356">102</cx:pt>
          <cx:pt idx="357">33</cx:pt>
          <cx:pt idx="358">147</cx:pt>
          <cx:pt idx="359">145</cx:pt>
          <cx:pt idx="360">40</cx:pt>
          <cx:pt idx="361">68</cx:pt>
          <cx:pt idx="362">40</cx:pt>
          <cx:pt idx="363">68</cx:pt>
          <cx:pt idx="364">40</cx:pt>
          <cx:pt idx="365">20</cx:pt>
          <cx:pt idx="366">32</cx:pt>
          <cx:pt idx="367">155</cx:pt>
          <cx:pt idx="368">71</cx:pt>
          <cx:pt idx="369">29</cx:pt>
          <cx:pt idx="370">53</cx:pt>
          <cx:pt idx="371">32</cx:pt>
          <cx:pt idx="372">42</cx:pt>
          <cx:pt idx="373">54</cx:pt>
          <cx:pt idx="374">48</cx:pt>
          <cx:pt idx="375">31</cx:pt>
          <cx:pt idx="376">45</cx:pt>
          <cx:pt idx="377">13</cx:pt>
          <cx:pt idx="378">151</cx:pt>
          <cx:pt idx="379">13</cx:pt>
          <cx:pt idx="380">31</cx:pt>
          <cx:pt idx="381">31</cx:pt>
          <cx:pt idx="382">87</cx:pt>
          <cx:pt idx="383">49</cx:pt>
          <cx:pt idx="384">40</cx:pt>
          <cx:pt idx="385">58</cx:pt>
          <cx:pt idx="386">15</cx:pt>
          <cx:pt idx="387">152</cx:pt>
          <cx:pt idx="388">15</cx:pt>
          <cx:pt idx="389">40</cx:pt>
          <cx:pt idx="390">38</cx:pt>
          <cx:pt idx="391">9</cx:pt>
          <cx:pt idx="392">17</cx:pt>
          <cx:pt idx="393">93</cx:pt>
          <cx:pt idx="394">62</cx:pt>
          <cx:pt idx="395">122</cx:pt>
          <cx:pt idx="396">125</cx:pt>
          <cx:pt idx="397">72</cx:pt>
          <cx:pt idx="398">54</cx:pt>
          <cx:pt idx="399">19</cx:pt>
          <cx:pt idx="400">37</cx:pt>
          <cx:pt idx="401">84</cx:pt>
          <cx:pt idx="402">112</cx:pt>
          <cx:pt idx="403">33</cx:pt>
          <cx:pt idx="404">48</cx:pt>
          <cx:pt idx="405">77</cx:pt>
          <cx:pt idx="406">48</cx:pt>
          <cx:pt idx="407">49</cx:pt>
          <cx:pt idx="408">22</cx:pt>
          <cx:pt idx="409">45</cx:pt>
          <cx:pt idx="410">22</cx:pt>
          <cx:pt idx="411">106</cx:pt>
          <cx:pt idx="412">48</cx:pt>
          <cx:pt idx="413">127</cx:pt>
          <cx:pt idx="414">13</cx:pt>
          <cx:pt idx="415">11</cx:pt>
          <cx:pt idx="416">11</cx:pt>
          <cx:pt idx="417">37</cx:pt>
          <cx:pt idx="418">14</cx:pt>
          <cx:pt idx="419">19</cx:pt>
          <cx:pt idx="420">72</cx:pt>
          <cx:pt idx="421">39</cx:pt>
          <cx:pt idx="422">22</cx:pt>
          <cx:pt idx="423">22</cx:pt>
          <cx:pt idx="424">104</cx:pt>
          <cx:pt idx="425">38</cx:pt>
          <cx:pt idx="426">139</cx:pt>
          <cx:pt idx="427">18</cx:pt>
          <cx:pt idx="428">101</cx:pt>
          <cx:pt idx="429">101</cx:pt>
          <cx:pt idx="430">68</cx:pt>
          <cx:pt idx="431">40</cx:pt>
          <cx:pt idx="432">40</cx:pt>
          <cx:pt idx="433">66</cx:pt>
          <cx:pt idx="434">40</cx:pt>
          <cx:pt idx="435">31</cx:pt>
          <cx:pt idx="436">31</cx:pt>
          <cx:pt idx="437">88</cx:pt>
          <cx:pt idx="438">104</cx:pt>
          <cx:pt idx="439">35</cx:pt>
          <cx:pt idx="440">35</cx:pt>
          <cx:pt idx="441">74</cx:pt>
          <cx:pt idx="442">98</cx:pt>
          <cx:pt idx="443">32</cx:pt>
          <cx:pt idx="444">143</cx:pt>
          <cx:pt idx="445">144</cx:pt>
          <cx:pt idx="446">16</cx:pt>
          <cx:pt idx="447">34</cx:pt>
          <cx:pt idx="448">92</cx:pt>
          <cx:pt idx="449">37</cx:pt>
          <cx:pt idx="450">96</cx:pt>
          <cx:pt idx="451">37</cx:pt>
          <cx:pt idx="452">85</cx:pt>
          <cx:pt idx="453">61</cx:pt>
          <cx:pt idx="454">61</cx:pt>
          <cx:pt idx="455">119</cx:pt>
          <cx:pt idx="456">130</cx:pt>
          <cx:pt idx="457">13</cx:pt>
          <cx:pt idx="458">60</cx:pt>
          <cx:pt idx="459">64</cx:pt>
          <cx:pt idx="460">108</cx:pt>
          <cx:pt idx="461">17</cx:pt>
          <cx:pt idx="462">12</cx:pt>
          <cx:pt idx="463">14</cx:pt>
          <cx:pt idx="464">38</cx:pt>
          <cx:pt idx="465">38</cx:pt>
          <cx:pt idx="466">47</cx:pt>
          <cx:pt idx="467">59</cx:pt>
          <cx:pt idx="468">22</cx:pt>
          <cx:pt idx="469">36</cx:pt>
          <cx:pt idx="470">36</cx:pt>
          <cx:pt idx="471">16</cx:pt>
          <cx:pt idx="472">37</cx:pt>
          <cx:pt idx="473">37</cx:pt>
          <cx:pt idx="474">23</cx:pt>
          <cx:pt idx="475">55</cx:pt>
          <cx:pt idx="476">26</cx:pt>
          <cx:pt idx="477">31</cx:pt>
          <cx:pt idx="478">92</cx:pt>
          <cx:pt idx="479">31</cx:pt>
          <cx:pt idx="480">31</cx:pt>
          <cx:pt idx="481">31</cx:pt>
          <cx:pt idx="482">32</cx:pt>
          <cx:pt idx="483">22</cx:pt>
          <cx:pt idx="484">22</cx:pt>
          <cx:pt idx="485">122</cx:pt>
          <cx:pt idx="486">85</cx:pt>
          <cx:pt idx="487">25</cx:pt>
          <cx:pt idx="488">84</cx:pt>
          <cx:pt idx="489">85</cx:pt>
          <cx:pt idx="490">86</cx:pt>
          <cx:pt idx="491">46</cx:pt>
          <cx:pt idx="492">88</cx:pt>
          <cx:pt idx="493">21</cx:pt>
          <cx:pt idx="494">88</cx:pt>
          <cx:pt idx="495">30</cx:pt>
          <cx:pt idx="496">99</cx:pt>
          <cx:pt idx="497">52</cx:pt>
          <cx:pt idx="498">86</cx:pt>
          <cx:pt idx="499">86</cx:pt>
          <cx:pt idx="500">39</cx:pt>
          <cx:pt idx="501">115</cx:pt>
          <cx:pt idx="502">78</cx:pt>
          <cx:pt idx="503">62</cx:pt>
          <cx:pt idx="504">23</cx:pt>
          <cx:pt idx="505">28</cx:pt>
          <cx:pt idx="506">28</cx:pt>
          <cx:pt idx="507">25</cx:pt>
          <cx:pt idx="508">38</cx:pt>
          <cx:pt idx="509">38</cx:pt>
          <cx:pt idx="510">25</cx:pt>
          <cx:pt idx="511">11</cx:pt>
          <cx:pt idx="512">23</cx:pt>
          <cx:pt idx="513">32</cx:pt>
          <cx:pt idx="514">18</cx:pt>
          <cx:pt idx="515">16</cx:pt>
          <cx:pt idx="516">113</cx:pt>
          <cx:pt idx="517">22</cx:pt>
          <cx:pt idx="518">12</cx:pt>
          <cx:pt idx="519">72</cx:pt>
          <cx:pt idx="520">72</cx:pt>
          <cx:pt idx="521">119</cx:pt>
          <cx:pt idx="522">6</cx:pt>
          <cx:pt idx="523">28</cx:pt>
          <cx:pt idx="524">6</cx:pt>
          <cx:pt idx="525">70</cx:pt>
          <cx:pt idx="526">27</cx:pt>
          <cx:pt idx="527">27</cx:pt>
          <cx:pt idx="528">68</cx:pt>
          <cx:pt idx="529">68</cx:pt>
          <cx:pt idx="530">88</cx:pt>
          <cx:pt idx="531">45</cx:pt>
          <cx:pt idx="532">55</cx:pt>
          <cx:pt idx="533">32</cx:pt>
          <cx:pt idx="534">23</cx:pt>
          <cx:pt idx="535">9</cx:pt>
          <cx:pt idx="536">52</cx:pt>
          <cx:pt idx="537">14</cx:pt>
          <cx:pt idx="538">56</cx:pt>
          <cx:pt idx="539">32</cx:pt>
          <cx:pt idx="540">51</cx:pt>
          <cx:pt idx="541">51</cx:pt>
          <cx:pt idx="542">45</cx:pt>
          <cx:pt idx="543">25</cx:pt>
          <cx:pt idx="544">90</cx:pt>
          <cx:pt idx="545">52</cx:pt>
          <cx:pt idx="546">92</cx:pt>
          <cx:pt idx="547">92</cx:pt>
          <cx:pt idx="548">8</cx:pt>
          <cx:pt idx="549">8</cx:pt>
          <cx:pt idx="550">64</cx:pt>
          <cx:pt idx="551">20</cx:pt>
          <cx:pt idx="552">18</cx:pt>
          <cx:pt idx="553">18</cx:pt>
          <cx:pt idx="554">49</cx:pt>
          <cx:pt idx="555">13</cx:pt>
          <cx:pt idx="556">15</cx:pt>
          <cx:pt idx="557">89</cx:pt>
          <cx:pt idx="558">135</cx:pt>
          <cx:pt idx="559">94</cx:pt>
          <cx:pt idx="560">70</cx:pt>
          <cx:pt idx="561">38</cx:pt>
          <cx:pt idx="562">38</cx:pt>
          <cx:pt idx="563">37</cx:pt>
          <cx:pt idx="564">21</cx:pt>
          <cx:pt idx="565">21</cx:pt>
          <cx:pt idx="566">38</cx:pt>
          <cx:pt idx="567">60</cx:pt>
          <cx:pt idx="568">78</cx:pt>
          <cx:pt idx="569">11</cx:pt>
          <cx:pt idx="570">61</cx:pt>
          <cx:pt idx="571">119</cx:pt>
          <cx:pt idx="572">12</cx:pt>
          <cx:pt idx="573">119</cx:pt>
          <cx:pt idx="574">12</cx:pt>
          <cx:pt idx="575">12</cx:pt>
          <cx:pt idx="576">76</cx:pt>
          <cx:pt idx="577">52</cx:pt>
          <cx:pt idx="578">53</cx:pt>
          <cx:pt idx="579">77</cx:pt>
          <cx:pt idx="580">46</cx:pt>
          <cx:pt idx="581">21</cx:pt>
          <cx:pt idx="582">66</cx:pt>
          <cx:pt idx="583">90</cx:pt>
          <cx:pt idx="584">66</cx:pt>
          <cx:pt idx="585">60</cx:pt>
          <cx:pt idx="586">65</cx:pt>
          <cx:pt idx="587">86</cx:pt>
          <cx:pt idx="588">34</cx:pt>
          <cx:pt idx="589">48</cx:pt>
          <cx:pt idx="590">34</cx:pt>
          <cx:pt idx="591">60</cx:pt>
          <cx:pt idx="592">14</cx:pt>
          <cx:pt idx="593">13</cx:pt>
          <cx:pt idx="594">35</cx:pt>
          <cx:pt idx="595">46</cx:pt>
          <cx:pt idx="596">60</cx:pt>
          <cx:pt idx="597">56</cx:pt>
          <cx:pt idx="598">66</cx:pt>
          <cx:pt idx="599">44</cx:pt>
          <cx:pt idx="600">44</cx:pt>
          <cx:pt idx="601">36</cx:pt>
          <cx:pt idx="602">47</cx:pt>
          <cx:pt idx="603">7</cx:pt>
          <cx:pt idx="604">110</cx:pt>
          <cx:pt idx="605">110</cx:pt>
          <cx:pt idx="606">12</cx:pt>
          <cx:pt idx="607">78</cx:pt>
          <cx:pt idx="608">78</cx:pt>
          <cx:pt idx="609">68</cx:pt>
          <cx:pt idx="610">68</cx:pt>
          <cx:pt idx="611">88</cx:pt>
          <cx:pt idx="612">91</cx:pt>
          <cx:pt idx="613">91</cx:pt>
          <cx:pt idx="614">63</cx:pt>
          <cx:pt idx="615">88</cx:pt>
          <cx:pt idx="616">41</cx:pt>
          <cx:pt idx="617">88</cx:pt>
          <cx:pt idx="618">18</cx:pt>
          <cx:pt idx="619">38</cx:pt>
          <cx:pt idx="620">67</cx:pt>
          <cx:pt idx="621">48</cx:pt>
          <cx:pt idx="622">11</cx:pt>
          <cx:pt idx="623">26</cx:pt>
          <cx:pt idx="624">26</cx:pt>
          <cx:pt idx="625">26</cx:pt>
          <cx:pt idx="626">20</cx:pt>
          <cx:pt idx="627">13</cx:pt>
          <cx:pt idx="628">12</cx:pt>
          <cx:pt idx="629">12</cx:pt>
          <cx:pt idx="630">41</cx:pt>
          <cx:pt idx="631">73</cx:pt>
          <cx:pt idx="632">57</cx:pt>
          <cx:pt idx="633">57</cx:pt>
          <cx:pt idx="634">28</cx:pt>
          <cx:pt idx="635">32</cx:pt>
          <cx:pt idx="636">28</cx:pt>
          <cx:pt idx="637">98</cx:pt>
          <cx:pt idx="638">38</cx:pt>
          <cx:pt idx="639">54</cx:pt>
          <cx:pt idx="640">42</cx:pt>
          <cx:pt idx="641">45</cx:pt>
          <cx:pt idx="642">66</cx:pt>
          <cx:pt idx="643">66</cx:pt>
          <cx:pt idx="644">89</cx:pt>
          <cx:pt idx="645">100</cx:pt>
          <cx:pt idx="646">31</cx:pt>
          <cx:pt idx="647">25</cx:pt>
          <cx:pt idx="648">105</cx:pt>
          <cx:pt idx="649">105</cx:pt>
          <cx:pt idx="650">84</cx:pt>
          <cx:pt idx="651">85</cx:pt>
          <cx:pt idx="652">23</cx:pt>
          <cx:pt idx="653">23</cx:pt>
          <cx:pt idx="654">49</cx:pt>
          <cx:pt idx="655">111</cx:pt>
          <cx:pt idx="656">33</cx:pt>
          <cx:pt idx="657">12</cx:pt>
          <cx:pt idx="658">59</cx:pt>
          <cx:pt idx="659">73</cx:pt>
          <cx:pt idx="660">11</cx:pt>
          <cx:pt idx="661">104</cx:pt>
          <cx:pt idx="662">141</cx:pt>
          <cx:pt idx="663">141</cx:pt>
          <cx:pt idx="664">89</cx:pt>
          <cx:pt idx="665">15</cx:pt>
          <cx:pt idx="666">18</cx:pt>
          <cx:pt idx="667">15</cx:pt>
          <cx:pt idx="668">19</cx:pt>
          <cx:pt idx="669">133</cx:pt>
          <cx:pt idx="670">19</cx:pt>
          <cx:pt idx="671">58</cx:pt>
          <cx:pt idx="672">23</cx:pt>
          <cx:pt idx="673">55</cx:pt>
          <cx:pt idx="674">67</cx:pt>
          <cx:pt idx="675">47</cx:pt>
          <cx:pt idx="676">90</cx:pt>
          <cx:pt idx="677">39</cx:pt>
          <cx:pt idx="678">8</cx:pt>
          <cx:pt idx="679">30</cx:pt>
          <cx:pt idx="680">22</cx:pt>
          <cx:pt idx="681">30</cx:pt>
          <cx:pt idx="682">39</cx:pt>
          <cx:pt idx="683">54</cx:pt>
          <cx:pt idx="684">85</cx:pt>
          <cx:pt idx="685">85</cx:pt>
          <cx:pt idx="686">20</cx:pt>
          <cx:pt idx="687">53</cx:pt>
          <cx:pt idx="688">53</cx:pt>
          <cx:pt idx="689">24</cx:pt>
          <cx:pt idx="690">16</cx:pt>
          <cx:pt idx="691">45</cx:pt>
          <cx:pt idx="692">82</cx:pt>
          <cx:pt idx="693">82</cx:pt>
          <cx:pt idx="694">22</cx:pt>
          <cx:pt idx="695">22</cx:pt>
          <cx:pt idx="696">12</cx:pt>
          <cx:pt idx="697">25</cx:pt>
          <cx:pt idx="698">23</cx:pt>
          <cx:pt idx="699">17</cx:pt>
          <cx:pt idx="700">13</cx:pt>
          <cx:pt idx="701">13</cx:pt>
          <cx:pt idx="702">18</cx:pt>
          <cx:pt idx="703">147</cx:pt>
          <cx:pt idx="704">147</cx:pt>
          <cx:pt idx="705">15</cx:pt>
          <cx:pt idx="706">64</cx:pt>
          <cx:pt idx="707">60</cx:pt>
          <cx:pt idx="708">20</cx:pt>
          <cx:pt idx="709">27</cx:pt>
          <cx:pt idx="710">58</cx:pt>
          <cx:pt idx="711">20</cx:pt>
          <cx:pt idx="712">27</cx:pt>
          <cx:pt idx="713">58</cx:pt>
          <cx:pt idx="714">61</cx:pt>
          <cx:pt idx="715">34</cx:pt>
          <cx:pt idx="716">28</cx:pt>
          <cx:pt idx="717">84</cx:pt>
          <cx:pt idx="718">26</cx:pt>
          <cx:pt idx="719">60</cx:pt>
          <cx:pt idx="720">26</cx:pt>
          <cx:pt idx="721">26</cx:pt>
          <cx:pt idx="722">50</cx:pt>
          <cx:pt idx="723">26</cx:pt>
          <cx:pt idx="724">27</cx:pt>
          <cx:pt idx="725">28</cx:pt>
          <cx:pt idx="726">20</cx:pt>
          <cx:pt idx="727">115</cx:pt>
          <cx:pt idx="728">131</cx:pt>
          <cx:pt idx="729">131</cx:pt>
          <cx:pt idx="730">131</cx:pt>
          <cx:pt idx="731">20</cx:pt>
          <cx:pt idx="732">20</cx:pt>
          <cx:pt idx="733">20</cx:pt>
          <cx:pt idx="734">20</cx:pt>
          <cx:pt idx="735">42</cx:pt>
          <cx:pt idx="736">104</cx:pt>
          <cx:pt idx="737">32</cx:pt>
          <cx:pt idx="738">32</cx:pt>
          <cx:pt idx="739">27</cx:pt>
          <cx:pt idx="740">98</cx:pt>
          <cx:pt idx="741">79</cx:pt>
          <cx:pt idx="742">44</cx:pt>
          <cx:pt idx="743">44</cx:pt>
          <cx:pt idx="744">60</cx:pt>
          <cx:pt idx="745">56</cx:pt>
          <cx:pt idx="746">60</cx:pt>
          <cx:pt idx="747">40</cx:pt>
          <cx:pt idx="748">16</cx:pt>
          <cx:pt idx="749">37</cx:pt>
          <cx:pt idx="750">83</cx:pt>
          <cx:pt idx="751">18</cx:pt>
          <cx:pt idx="752">15</cx:pt>
          <cx:pt idx="753">14</cx:pt>
          <cx:pt idx="754">15</cx:pt>
          <cx:pt idx="755">14</cx:pt>
          <cx:pt idx="756">73</cx:pt>
          <cx:pt idx="757">46</cx:pt>
          <cx:pt idx="758">19</cx:pt>
          <cx:pt idx="759">27</cx:pt>
          <cx:pt idx="760">30</cx:pt>
          <cx:pt idx="761">61</cx:pt>
          <cx:pt idx="762">136</cx:pt>
          <cx:pt idx="763">136</cx:pt>
          <cx:pt idx="764">106</cx:pt>
          <cx:pt idx="765">35</cx:pt>
          <cx:pt idx="766">50</cx:pt>
          <cx:pt idx="767">22</cx:pt>
          <cx:pt idx="768">35</cx:pt>
          <cx:pt idx="769">80</cx:pt>
          <cx:pt idx="770">46</cx:pt>
          <cx:pt idx="771">62</cx:pt>
          <cx:pt idx="772">40</cx:pt>
          <cx:pt idx="773">28</cx:pt>
          <cx:pt idx="774">56</cx:pt>
          <cx:pt idx="775">89</cx:pt>
          <cx:pt idx="776">56</cx:pt>
          <cx:pt idx="777">26</cx:pt>
          <cx:pt idx="778">29</cx:pt>
          <cx:pt idx="779">63</cx:pt>
          <cx:pt idx="780">63</cx:pt>
          <cx:pt idx="781">30</cx:pt>
          <cx:pt idx="782">43</cx:pt>
          <cx:pt idx="783">11</cx:pt>
          <cx:pt idx="784">86</cx:pt>
          <cx:pt idx="785">31</cx:pt>
          <cx:pt idx="786">44</cx:pt>
          <cx:pt idx="787">18</cx:pt>
          <cx:pt idx="788">18</cx:pt>
          <cx:pt idx="789">42</cx:pt>
          <cx:pt idx="790">38</cx:pt>
          <cx:pt idx="791">62</cx:pt>
          <cx:pt idx="792">49</cx:pt>
          <cx:pt idx="793">27</cx:pt>
          <cx:pt idx="794">37</cx:pt>
          <cx:pt idx="795">19</cx:pt>
          <cx:pt idx="796">62</cx:pt>
          <cx:pt idx="797">15</cx:pt>
          <cx:pt idx="798">41</cx:pt>
          <cx:pt idx="799">58</cx:pt>
          <cx:pt idx="800">28</cx:pt>
          <cx:pt idx="801">63</cx:pt>
          <cx:pt idx="802">81</cx:pt>
          <cx:pt idx="803">63</cx:pt>
          <cx:pt idx="804">49</cx:pt>
          <cx:pt idx="805">58</cx:pt>
          <cx:pt idx="806">37</cx:pt>
          <cx:pt idx="807">38</cx:pt>
          <cx:pt idx="808">38</cx:pt>
          <cx:pt idx="809">39</cx:pt>
          <cx:pt idx="810">38</cx:pt>
          <cx:pt idx="811">37</cx:pt>
          <cx:pt idx="812">24</cx:pt>
          <cx:pt idx="813">109</cx:pt>
          <cx:pt idx="814">23</cx:pt>
          <cx:pt idx="815">39</cx:pt>
          <cx:pt idx="816">23</cx:pt>
          <cx:pt idx="817">37</cx:pt>
          <cx:pt idx="818">34</cx:pt>
          <cx:pt idx="819">34</cx:pt>
          <cx:pt idx="820">27</cx:pt>
          <cx:pt idx="821">23</cx:pt>
          <cx:pt idx="822">61</cx:pt>
          <cx:pt idx="823">23</cx:pt>
          <cx:pt idx="824">61</cx:pt>
          <cx:pt idx="825">27</cx:pt>
          <cx:pt idx="826">23</cx:pt>
          <cx:pt idx="827">19</cx:pt>
          <cx:pt idx="828">49</cx:pt>
          <cx:pt idx="829">53</cx:pt>
          <cx:pt idx="830">48</cx:pt>
          <cx:pt idx="831">16</cx:pt>
          <cx:pt idx="832">53</cx:pt>
          <cx:pt idx="833">44</cx:pt>
          <cx:pt idx="834">15</cx:pt>
          <cx:pt idx="835">25</cx:pt>
          <cx:pt idx="836">14</cx:pt>
          <cx:pt idx="837">12</cx:pt>
          <cx:pt idx="838">30</cx:pt>
          <cx:pt idx="839">25</cx:pt>
          <cx:pt idx="840">105</cx:pt>
          <cx:pt idx="841">98</cx:pt>
          <cx:pt idx="842">53</cx:pt>
          <cx:pt idx="843">74</cx:pt>
          <cx:pt idx="844">74</cx:pt>
          <cx:pt idx="845">73</cx:pt>
          <cx:pt idx="846">50</cx:pt>
          <cx:pt idx="847">50</cx:pt>
          <cx:pt idx="848">21</cx:pt>
          <cx:pt idx="849">41</cx:pt>
          <cx:pt idx="850">41</cx:pt>
          <cx:pt idx="851">114</cx:pt>
          <cx:pt idx="852">16</cx:pt>
          <cx:pt idx="853">99</cx:pt>
          <cx:pt idx="854">21</cx:pt>
          <cx:pt idx="855">18</cx:pt>
          <cx:pt idx="856">14</cx:pt>
          <cx:pt idx="857">14</cx:pt>
          <cx:pt idx="858">32</cx:pt>
          <cx:pt idx="859">15</cx:pt>
          <cx:pt idx="860">46</cx:pt>
          <cx:pt idx="861">28</cx:pt>
          <cx:pt idx="862">34</cx:pt>
          <cx:pt idx="863">26</cx:pt>
          <cx:pt idx="864">165</cx:pt>
          <cx:pt idx="865">32</cx:pt>
          <cx:pt idx="866">41</cx:pt>
          <cx:pt idx="867">50</cx:pt>
          <cx:pt idx="868">21</cx:pt>
          <cx:pt idx="869">25</cx:pt>
          <cx:pt idx="870">46</cx:pt>
          <cx:pt idx="871">47</cx:pt>
          <cx:pt idx="872">47</cx:pt>
          <cx:pt idx="873">24</cx:pt>
          <cx:pt idx="874">60</cx:pt>
          <cx:pt idx="875">27</cx:pt>
          <cx:pt idx="876">43</cx:pt>
          <cx:pt idx="877">27</cx:pt>
          <cx:pt idx="878">27</cx:pt>
          <cx:pt idx="879">37</cx:pt>
          <cx:pt idx="880">48</cx:pt>
          <cx:pt idx="881">42</cx:pt>
          <cx:pt idx="882">53</cx:pt>
          <cx:pt idx="883">43</cx:pt>
          <cx:pt idx="884">49</cx:pt>
          <cx:pt idx="885">49</cx:pt>
          <cx:pt idx="886">38</cx:pt>
          <cx:pt idx="887">64</cx:pt>
          <cx:pt idx="888">41</cx:pt>
          <cx:pt idx="889">25</cx:pt>
          <cx:pt idx="890">28</cx:pt>
          <cx:pt idx="891">16</cx:pt>
          <cx:pt idx="892">86</cx:pt>
          <cx:pt idx="893">20</cx:pt>
          <cx:pt idx="894">20</cx:pt>
          <cx:pt idx="895">48</cx:pt>
          <cx:pt idx="896">32</cx:pt>
          <cx:pt idx="897">35</cx:pt>
          <cx:pt idx="898">24</cx:pt>
          <cx:pt idx="899">54</cx:pt>
          <cx:pt idx="900">62</cx:pt>
          <cx:pt idx="901">22</cx:pt>
          <cx:pt idx="902">54</cx:pt>
          <cx:pt idx="903">27</cx:pt>
          <cx:pt idx="904">31</cx:pt>
          <cx:pt idx="905">27</cx:pt>
          <cx:pt idx="906">35</cx:pt>
          <cx:pt idx="907">35</cx:pt>
          <cx:pt idx="908">26</cx:pt>
          <cx:pt idx="909">35</cx:pt>
          <cx:pt idx="910">23</cx:pt>
          <cx:pt idx="911">15</cx:pt>
          <cx:pt idx="912">51</cx:pt>
          <cx:pt idx="913">18</cx:pt>
          <cx:pt idx="914">21</cx:pt>
          <cx:pt idx="915">52</cx:pt>
          <cx:pt idx="916">68</cx:pt>
          <cx:pt idx="917">24</cx:pt>
          <cx:pt idx="918">20</cx:pt>
          <cx:pt idx="919">31</cx:pt>
          <cx:pt idx="920">24</cx:pt>
          <cx:pt idx="921">14</cx:pt>
          <cx:pt idx="922">26</cx:pt>
          <cx:pt idx="923">56</cx:pt>
          <cx:pt idx="924">81</cx:pt>
          <cx:pt idx="925">91</cx:pt>
          <cx:pt idx="926">38</cx:pt>
          <cx:pt idx="927">81</cx:pt>
          <cx:pt idx="928">38</cx:pt>
          <cx:pt idx="929">13</cx:pt>
          <cx:pt idx="930">62</cx:pt>
          <cx:pt idx="931">62</cx:pt>
          <cx:pt idx="932">49</cx:pt>
          <cx:pt idx="933">14</cx:pt>
          <cx:pt idx="934">32</cx:pt>
          <cx:pt idx="935">33</cx:pt>
          <cx:pt idx="936">85</cx:pt>
          <cx:pt idx="937">55</cx:pt>
          <cx:pt idx="938">28</cx:pt>
          <cx:pt idx="939">33</cx:pt>
          <cx:pt idx="940">32</cx:pt>
          <cx:pt idx="941">28</cx:pt>
          <cx:pt idx="942">13</cx:pt>
          <cx:pt idx="943">17</cx:pt>
          <cx:pt idx="944">53</cx:pt>
          <cx:pt idx="945">15</cx:pt>
          <cx:pt idx="946">28</cx:pt>
          <cx:pt idx="947">21</cx:pt>
          <cx:pt idx="948">69</cx:pt>
          <cx:pt idx="949">25</cx:pt>
          <cx:pt idx="950">25</cx:pt>
          <cx:pt idx="951">45</cx:pt>
          <cx:pt idx="952">44</cx:pt>
          <cx:pt idx="953">17</cx:pt>
          <cx:pt idx="954">17</cx:pt>
          <cx:pt idx="955">47</cx:pt>
          <cx:pt idx="956">60</cx:pt>
          <cx:pt idx="957">47</cx:pt>
          <cx:pt idx="958">15</cx:pt>
          <cx:pt idx="959">15</cx:pt>
          <cx:pt idx="960">20</cx:pt>
          <cx:pt idx="961">42</cx:pt>
          <cx:pt idx="962">37</cx:pt>
          <cx:pt idx="963">42</cx:pt>
          <cx:pt idx="964">78</cx:pt>
          <cx:pt idx="965">46</cx:pt>
          <cx:pt idx="966">40</cx:pt>
          <cx:pt idx="967">38</cx:pt>
          <cx:pt idx="968">149</cx:pt>
          <cx:pt idx="969">24</cx:pt>
          <cx:pt idx="970">18</cx:pt>
          <cx:pt idx="971">30</cx:pt>
          <cx:pt idx="972">22</cx:pt>
          <cx:pt idx="973">35</cx:pt>
          <cx:pt idx="974">35</cx:pt>
          <cx:pt idx="975">63</cx:pt>
          <cx:pt idx="976">24</cx:pt>
          <cx:pt idx="977">52</cx:pt>
          <cx:pt idx="978">65</cx:pt>
          <cx:pt idx="979">39</cx:pt>
          <cx:pt idx="980">29</cx:pt>
          <cx:pt idx="981">103</cx:pt>
          <cx:pt idx="982">28</cx:pt>
          <cx:pt idx="983">45</cx:pt>
          <cx:pt idx="984">31</cx:pt>
          <cx:pt idx="985">31</cx:pt>
          <cx:pt idx="986">43</cx:pt>
          <cx:pt idx="987">57</cx:pt>
          <cx:pt idx="988">148</cx:pt>
          <cx:pt idx="989">30</cx:pt>
          <cx:pt idx="990">20</cx:pt>
          <cx:pt idx="991">20</cx:pt>
          <cx:pt idx="992">27</cx:pt>
          <cx:pt idx="993">13</cx:pt>
          <cx:pt idx="994">16</cx:pt>
          <cx:pt idx="995">15</cx:pt>
          <cx:pt idx="996">15</cx:pt>
          <cx:pt idx="997">17</cx:pt>
          <cx:pt idx="998">17</cx:pt>
          <cx:pt idx="999">29</cx:pt>
          <cx:pt idx="1000">44</cx:pt>
          <cx:pt idx="1001">25</cx:pt>
          <cx:pt idx="1002">25</cx:pt>
          <cx:pt idx="1003">19</cx:pt>
          <cx:pt idx="1004">88</cx:pt>
          <cx:pt idx="1005">25</cx:pt>
          <cx:pt idx="1006">23</cx:pt>
          <cx:pt idx="1007">35</cx:pt>
          <cx:pt idx="1008">33</cx:pt>
          <cx:pt idx="1009">34</cx:pt>
          <cx:pt idx="1010">49</cx:pt>
          <cx:pt idx="1011">58</cx:pt>
          <cx:pt idx="1012">58</cx:pt>
          <cx:pt idx="1013">16</cx:pt>
          <cx:pt idx="1014">28</cx:pt>
          <cx:pt idx="1015">57</cx:pt>
          <cx:pt idx="1016">31</cx:pt>
          <cx:pt idx="1017">28</cx:pt>
          <cx:pt idx="1018">32</cx:pt>
          <cx:pt idx="1019">47</cx:pt>
          <cx:pt idx="1020">33</cx:pt>
          <cx:pt idx="1021">19</cx:pt>
          <cx:pt idx="1022">44</cx:pt>
          <cx:pt idx="1023">48</cx:pt>
          <cx:pt idx="1024">94</cx:pt>
          <cx:pt idx="1025">94</cx:pt>
          <cx:pt idx="1026">44</cx:pt>
          <cx:pt idx="1027">45</cx:pt>
          <cx:pt idx="1028">48</cx:pt>
          <cx:pt idx="1029">18</cx:pt>
          <cx:pt idx="1030">45</cx:pt>
          <cx:pt idx="1031">58</cx:pt>
          <cx:pt idx="1032">58</cx:pt>
          <cx:pt idx="1033">82</cx:pt>
          <cx:pt idx="1034">87</cx:pt>
          <cx:pt idx="1035">26</cx:pt>
          <cx:pt idx="1036">14</cx:pt>
          <cx:pt idx="1037">14</cx:pt>
          <cx:pt idx="1038">46</cx:pt>
          <cx:pt idx="1039">18</cx:pt>
          <cx:pt idx="1040">15</cx:pt>
          <cx:pt idx="1041">24</cx:pt>
          <cx:pt idx="1042">41</cx:pt>
          <cx:pt idx="1043">30</cx:pt>
          <cx:pt idx="1044">27</cx:pt>
          <cx:pt idx="1045">24</cx:pt>
          <cx:pt idx="1046">24</cx:pt>
          <cx:pt idx="1047">68</cx:pt>
          <cx:pt idx="1048">42</cx:pt>
          <cx:pt idx="1049">39</cx:pt>
          <cx:pt idx="1050">55</cx:pt>
          <cx:pt idx="1051">55</cx:pt>
          <cx:pt idx="1052">55</cx:pt>
          <cx:pt idx="1053">24</cx:pt>
          <cx:pt idx="1054">88</cx:pt>
          <cx:pt idx="1055">24</cx:pt>
          <cx:pt idx="1056">22</cx:pt>
          <cx:pt idx="1057">24</cx:pt>
          <cx:pt idx="1058">43</cx:pt>
          <cx:pt idx="1059">43</cx:pt>
          <cx:pt idx="1060">43</cx:pt>
          <cx:pt idx="1061">69</cx:pt>
          <cx:pt idx="1062">35</cx:pt>
          <cx:pt idx="1063">26</cx:pt>
          <cx:pt idx="1064">69</cx:pt>
          <cx:pt idx="1065">28</cx:pt>
          <cx:pt idx="1066">64</cx:pt>
          <cx:pt idx="1067">18</cx:pt>
          <cx:pt idx="1068">88</cx:pt>
          <cx:pt idx="1069">43</cx:pt>
          <cx:pt idx="1070">43</cx:pt>
          <cx:pt idx="1071">9</cx:pt>
          <cx:pt idx="1072">61</cx:pt>
          <cx:pt idx="1073">11</cx:pt>
          <cx:pt idx="1074">11</cx:pt>
          <cx:pt idx="1075">9</cx:pt>
          <cx:pt idx="1076">8</cx:pt>
          <cx:pt idx="1077">11</cx:pt>
          <cx:pt idx="1078">6</cx:pt>
          <cx:pt idx="1079">45</cx:pt>
          <cx:pt idx="1080">79</cx:pt>
          <cx:pt idx="1081">46</cx:pt>
          <cx:pt idx="1082">79</cx:pt>
          <cx:pt idx="1083">46</cx:pt>
          <cx:pt idx="1084">45</cx:pt>
          <cx:pt idx="1085">73</cx:pt>
          <cx:pt idx="1086">66</cx:pt>
          <cx:pt idx="1087">72</cx:pt>
          <cx:pt idx="1088">72</cx:pt>
          <cx:pt idx="1089">11</cx:pt>
          <cx:pt idx="1090">10</cx:pt>
          <cx:pt idx="1091">51</cx:pt>
          <cx:pt idx="1092">38</cx:pt>
          <cx:pt idx="1093">27</cx:pt>
          <cx:pt idx="1094">38</cx:pt>
          <cx:pt idx="1095">48</cx:pt>
          <cx:pt idx="1096">46</cx:pt>
          <cx:pt idx="1097">10</cx:pt>
          <cx:pt idx="1098">10</cx:pt>
          <cx:pt idx="1099">17</cx:pt>
          <cx:pt idx="1100">70</cx:pt>
          <cx:pt idx="1101">17</cx:pt>
          <cx:pt idx="1102">11</cx:pt>
          <cx:pt idx="1103">21</cx:pt>
          <cx:pt idx="1104">47</cx:pt>
          <cx:pt idx="1105">41</cx:pt>
          <cx:pt idx="1106">10</cx:pt>
          <cx:pt idx="1107">12</cx:pt>
          <cx:pt idx="1108">19</cx:pt>
          <cx:pt idx="1109">31</cx:pt>
          <cx:pt idx="1110">7</cx:pt>
          <cx:pt idx="1111">27</cx:pt>
          <cx:pt idx="1112">109</cx:pt>
          <cx:pt idx="1113">109</cx:pt>
          <cx:pt idx="1114">8</cx:pt>
          <cx:pt idx="1115">8</cx:pt>
          <cx:pt idx="1116">9</cx:pt>
          <cx:pt idx="1117">43</cx:pt>
          <cx:pt idx="1118">36</cx:pt>
          <cx:pt idx="1119">68</cx:pt>
          <cx:pt idx="1120">27</cx:pt>
          <cx:pt idx="1121">48</cx:pt>
          <cx:pt idx="1122">39</cx:pt>
          <cx:pt idx="1123">26</cx:pt>
          <cx:pt idx="1124">39</cx:pt>
          <cx:pt idx="1125">53</cx:pt>
          <cx:pt idx="1126">38</cx:pt>
          <cx:pt idx="1127">45</cx:pt>
          <cx:pt idx="1128">14</cx:pt>
          <cx:pt idx="1129">17</cx:pt>
          <cx:pt idx="1130">77</cx:pt>
          <cx:pt idx="1131">77</cx:pt>
          <cx:pt idx="1132">8</cx:pt>
          <cx:pt idx="1133">15</cx:pt>
          <cx:pt idx="1134">17</cx:pt>
          <cx:pt idx="1135">10</cx:pt>
          <cx:pt idx="1136">20</cx:pt>
          <cx:pt idx="1137">75</cx:pt>
          <cx:pt idx="1138">37</cx:pt>
          <cx:pt idx="1139">8</cx:pt>
          <cx:pt idx="1140">8</cx:pt>
          <cx:pt idx="1141">70</cx:pt>
          <cx:pt idx="1142">59</cx:pt>
          <cx:pt idx="1143">70</cx:pt>
          <cx:pt idx="1144">30</cx:pt>
          <cx:pt idx="1145">19</cx:pt>
          <cx:pt idx="1146">16</cx:pt>
          <cx:pt idx="1147">17</cx:pt>
          <cx:pt idx="1148">17</cx:pt>
          <cx:pt idx="1149">36</cx:pt>
          <cx:pt idx="1150">25</cx:pt>
          <cx:pt idx="1151">30</cx:pt>
          <cx:pt idx="1152">25</cx:pt>
          <cx:pt idx="1153">25</cx:pt>
          <cx:pt idx="1154">17</cx:pt>
          <cx:pt idx="1155">66</cx:pt>
          <cx:pt idx="1156">14</cx:pt>
          <cx:pt idx="1157">35</cx:pt>
          <cx:pt idx="1158">10</cx:pt>
          <cx:pt idx="1159">80</cx:pt>
          <cx:pt idx="1160">21</cx:pt>
          <cx:pt idx="1161">21</cx:pt>
          <cx:pt idx="1162">21</cx:pt>
          <cx:pt idx="1163">24</cx:pt>
          <cx:pt idx="1164">28</cx:pt>
          <cx:pt idx="1165">33</cx:pt>
          <cx:pt idx="1166">29</cx:pt>
          <cx:pt idx="1167">11</cx:pt>
          <cx:pt idx="1168">52</cx:pt>
          <cx:pt idx="1169">70</cx:pt>
          <cx:pt idx="1170">10</cx:pt>
          <cx:pt idx="1171">50</cx:pt>
          <cx:pt idx="1172">13</cx:pt>
          <cx:pt idx="1173">13</cx:pt>
          <cx:pt idx="1174">86</cx:pt>
          <cx:pt idx="1175">79</cx:pt>
          <cx:pt idx="1176">71</cx:pt>
          <cx:pt idx="1177">12</cx:pt>
          <cx:pt idx="1178">20</cx:pt>
          <cx:pt idx="1179">51</cx:pt>
          <cx:pt idx="1180">21</cx:pt>
          <cx:pt idx="1181">21</cx:pt>
          <cx:pt idx="1182">11</cx:pt>
          <cx:pt idx="1183">70</cx:pt>
          <cx:pt idx="1184">38</cx:pt>
          <cx:pt idx="1185">63</cx:pt>
          <cx:pt idx="1186">54</cx:pt>
          <cx:pt idx="1187">21</cx:pt>
          <cx:pt idx="1188">44</cx:pt>
          <cx:pt idx="1189">14</cx:pt>
          <cx:pt idx="1190">12</cx:pt>
          <cx:pt idx="1191">44</cx:pt>
          <cx:pt idx="1192">16</cx:pt>
          <cx:pt idx="1193">65</cx:pt>
          <cx:pt idx="1194">65</cx:pt>
          <cx:pt idx="1195">59</cx:pt>
          <cx:pt idx="1196">47</cx:pt>
          <cx:pt idx="1197">47</cx:pt>
          <cx:pt idx="1198">54</cx:pt>
          <cx:pt idx="1199">39</cx:pt>
          <cx:pt idx="1200">39</cx:pt>
          <cx:pt idx="1201">20</cx:pt>
          <cx:pt idx="1202">64</cx:pt>
          <cx:pt idx="1203">56</cx:pt>
          <cx:pt idx="1204">94</cx:pt>
          <cx:pt idx="1205">9</cx:pt>
          <cx:pt idx="1206">77</cx:pt>
          <cx:pt idx="1207">94</cx:pt>
          <cx:pt idx="1208">9</cx:pt>
          <cx:pt idx="1209">15</cx:pt>
          <cx:pt idx="1210">15</cx:pt>
          <cx:pt idx="1211">13</cx:pt>
          <cx:pt idx="1212">9</cx:pt>
          <cx:pt idx="1213">29</cx:pt>
          <cx:pt idx="1214">79</cx:pt>
          <cx:pt idx="1215">74</cx:pt>
          <cx:pt idx="1216">24</cx:pt>
          <cx:pt idx="1217">50</cx:pt>
          <cx:pt idx="1218">44</cx:pt>
          <cx:pt idx="1219">44</cx:pt>
          <cx:pt idx="1220">89</cx:pt>
          <cx:pt idx="1221">23</cx:pt>
          <cx:pt idx="1222">20</cx:pt>
          <cx:pt idx="1223">58</cx:pt>
          <cx:pt idx="1224">18</cx:pt>
          <cx:pt idx="1225">17</cx:pt>
          <cx:pt idx="1226">18</cx:pt>
          <cx:pt idx="1227">40</cx:pt>
          <cx:pt idx="1228">160</cx:pt>
          <cx:pt idx="1229">36</cx:pt>
          <cx:pt idx="1230">37</cx:pt>
          <cx:pt idx="1231">37</cx:pt>
          <cx:pt idx="1232">69</cx:pt>
          <cx:pt idx="1233">33</cx:pt>
          <cx:pt idx="1234">33</cx:pt>
          <cx:pt idx="1235">51</cx:pt>
          <cx:pt idx="1236">36</cx:pt>
          <cx:pt idx="1237">36</cx:pt>
          <cx:pt idx="1238">19</cx:pt>
          <cx:pt idx="1239">51</cx:pt>
          <cx:pt idx="1240">60</cx:pt>
          <cx:pt idx="1241">64</cx:pt>
          <cx:pt idx="1242">36</cx:pt>
          <cx:pt idx="1243">81</cx:pt>
          <cx:pt idx="1244">10</cx:pt>
          <cx:pt idx="1245">81</cx:pt>
          <cx:pt idx="1246">54</cx:pt>
          <cx:pt idx="1247">54</cx:pt>
          <cx:pt idx="1248">22</cx:pt>
          <cx:pt idx="1249">69</cx:pt>
          <cx:pt idx="1250">31</cx:pt>
          <cx:pt idx="1251">60</cx:pt>
          <cx:pt idx="1252">28</cx:pt>
          <cx:pt idx="1253">60</cx:pt>
          <cx:pt idx="1254">29</cx:pt>
          <cx:pt idx="1255">18</cx:pt>
          <cx:pt idx="1256">28</cx:pt>
          <cx:pt idx="1257">57</cx:pt>
          <cx:pt idx="1258">15</cx:pt>
          <cx:pt idx="1259">27</cx:pt>
          <cx:pt idx="1260">65</cx:pt>
          <cx:pt idx="1261">69</cx:pt>
          <cx:pt idx="1262">91</cx:pt>
          <cx:pt idx="1263">46</cx:pt>
          <cx:pt idx="1264">41</cx:pt>
          <cx:pt idx="1265">91</cx:pt>
          <cx:pt idx="1266">64</cx:pt>
          <cx:pt idx="1267">46</cx:pt>
          <cx:pt idx="1268">34</cx:pt>
          <cx:pt idx="1269">34</cx:pt>
          <cx:pt idx="1270">34</cx:pt>
          <cx:pt idx="1271">34</cx:pt>
          <cx:pt idx="1272">91</cx:pt>
          <cx:pt idx="1273">91</cx:pt>
          <cx:pt idx="1274">25</cx:pt>
          <cx:pt idx="1275">40</cx:pt>
          <cx:pt idx="1276">31</cx:pt>
          <cx:pt idx="1277">31</cx:pt>
          <cx:pt idx="1278">31</cx:pt>
          <cx:pt idx="1279">31</cx:pt>
          <cx:pt idx="1280">31</cx:pt>
          <cx:pt idx="1281">28</cx:pt>
          <cx:pt idx="1282">46</cx:pt>
          <cx:pt idx="1283">67</cx:pt>
          <cx:pt idx="1284">28</cx:pt>
          <cx:pt idx="1285">28</cx:pt>
          <cx:pt idx="1286">31</cx:pt>
          <cx:pt idx="1287">105</cx:pt>
          <cx:pt idx="1288">74</cx:pt>
          <cx:pt idx="1289">14</cx:pt>
          <cx:pt idx="1290">74</cx:pt>
          <cx:pt idx="1291">28</cx:pt>
          <cx:pt idx="1292">35</cx:pt>
          <cx:pt idx="1293">35</cx:pt>
          <cx:pt idx="1294">33</cx:pt>
          <cx:pt idx="1295">12</cx:pt>
          <cx:pt idx="1296">24</cx:pt>
          <cx:pt idx="1297">24</cx:pt>
          <cx:pt idx="1298">46</cx:pt>
          <cx:pt idx="1299">22</cx:pt>
          <cx:pt idx="1300">54</cx:pt>
          <cx:pt idx="1301">54</cx:pt>
          <cx:pt idx="1302">16</cx:pt>
          <cx:pt idx="1303">19</cx:pt>
          <cx:pt idx="1304">22</cx:pt>
          <cx:pt idx="1305">55</cx:pt>
          <cx:pt idx="1306">23</cx:pt>
          <cx:pt idx="1307">23</cx:pt>
          <cx:pt idx="1308">60</cx:pt>
          <cx:pt idx="1309">74</cx:pt>
          <cx:pt idx="1310">11</cx:pt>
          <cx:pt idx="1311">95</cx:pt>
          <cx:pt idx="1312">95</cx:pt>
          <cx:pt idx="1313">92</cx:pt>
          <cx:pt idx="1314">98</cx:pt>
          <cx:pt idx="1315">92</cx:pt>
          <cx:pt idx="1316">98</cx:pt>
          <cx:pt idx="1317">23</cx:pt>
          <cx:pt idx="1318">17</cx:pt>
          <cx:pt idx="1319">89</cx:pt>
          <cx:pt idx="1320">64</cx:pt>
          <cx:pt idx="1321">31</cx:pt>
          <cx:pt idx="1322">39</cx:pt>
          <cx:pt idx="1323">44</cx:pt>
          <cx:pt idx="1324">11</cx:pt>
          <cx:pt idx="1325">18</cx:pt>
          <cx:pt idx="1326">28</cx:pt>
          <cx:pt idx="1327">16</cx:pt>
          <cx:pt idx="1328">13</cx:pt>
          <cx:pt idx="1329">16</cx:pt>
          <cx:pt idx="1330">14</cx:pt>
          <cx:pt idx="1331">12</cx:pt>
          <cx:pt idx="1332">14</cx:pt>
          <cx:pt idx="1333">12</cx:pt>
          <cx:pt idx="1334">25</cx:pt>
          <cx:pt idx="1335">48</cx:pt>
          <cx:pt idx="1336">17</cx:pt>
          <cx:pt idx="1337">65</cx:pt>
          <cx:pt idx="1338">65</cx:pt>
          <cx:pt idx="1339">65</cx:pt>
          <cx:pt idx="1340">44</cx:pt>
          <cx:pt idx="1341">44</cx:pt>
          <cx:pt idx="1342">47</cx:pt>
          <cx:pt idx="1343">38</cx:pt>
          <cx:pt idx="1344">24</cx:pt>
          <cx:pt idx="1345">59</cx:pt>
          <cx:pt idx="1346">52</cx:pt>
          <cx:pt idx="1347">18</cx:pt>
          <cx:pt idx="1348">22</cx:pt>
          <cx:pt idx="1349">35</cx:pt>
          <cx:pt idx="1350">45</cx:pt>
          <cx:pt idx="1351">31</cx:pt>
          <cx:pt idx="1352">32</cx:pt>
          <cx:pt idx="1353">38</cx:pt>
          <cx:pt idx="1354">19</cx:pt>
          <cx:pt idx="1355">28</cx:pt>
          <cx:pt idx="1356">54</cx:pt>
          <cx:pt idx="1357">23</cx:pt>
          <cx:pt idx="1358">23</cx:pt>
          <cx:pt idx="1359">42</cx:pt>
          <cx:pt idx="1360">52</cx:pt>
          <cx:pt idx="1361">34</cx:pt>
          <cx:pt idx="1362">35</cx:pt>
          <cx:pt idx="1363">25</cx:pt>
          <cx:pt idx="1364">50</cx:pt>
          <cx:pt idx="1365">92</cx:pt>
          <cx:pt idx="1366">20</cx:pt>
          <cx:pt idx="1367">29</cx:pt>
          <cx:pt idx="1368">27</cx:pt>
          <cx:pt idx="1369">20</cx:pt>
          <cx:pt idx="1370">26</cx:pt>
          <cx:pt idx="1371">48</cx:pt>
          <cx:pt idx="1372">60</cx:pt>
          <cx:pt idx="1373">28</cx:pt>
          <cx:pt idx="1374">102</cx:pt>
          <cx:pt idx="1375">35</cx:pt>
          <cx:pt idx="1376">26</cx:pt>
          <cx:pt idx="1377">40</cx:pt>
          <cx:pt idx="1378">38</cx:pt>
          <cx:pt idx="1379">51</cx:pt>
          <cx:pt idx="1380">40</cx:pt>
          <cx:pt idx="1381">42</cx:pt>
          <cx:pt idx="1382">21</cx:pt>
          <cx:pt idx="1383">18</cx:pt>
          <cx:pt idx="1384">103</cx:pt>
          <cx:pt idx="1385">30</cx:pt>
          <cx:pt idx="1386">35</cx:pt>
          <cx:pt idx="1387">16</cx:pt>
          <cx:pt idx="1388">93</cx:pt>
          <cx:pt idx="1389">24</cx:pt>
          <cx:pt idx="1390">28</cx:pt>
          <cx:pt idx="1391">28</cx:pt>
          <cx:pt idx="1392">19</cx:pt>
          <cx:pt idx="1393">106</cx:pt>
          <cx:pt idx="1394">24</cx:pt>
          <cx:pt idx="1395">24</cx:pt>
          <cx:pt idx="1396">33</cx:pt>
          <cx:pt idx="1397">10</cx:pt>
          <cx:pt idx="1398">47</cx:pt>
          <cx:pt idx="1399">10</cx:pt>
          <cx:pt idx="1400">47</cx:pt>
          <cx:pt idx="1401">49</cx:pt>
          <cx:pt idx="1402">49</cx:pt>
          <cx:pt idx="1403">59</cx:pt>
          <cx:pt idx="1404">59</cx:pt>
          <cx:pt idx="1405">14</cx:pt>
          <cx:pt idx="1406">38</cx:pt>
          <cx:pt idx="1407">21</cx:pt>
          <cx:pt idx="1408">29</cx:pt>
          <cx:pt idx="1409">34</cx:pt>
          <cx:pt idx="1410">29</cx:pt>
          <cx:pt idx="1411">23</cx:pt>
          <cx:pt idx="1412">42</cx:pt>
          <cx:pt idx="1413">42</cx:pt>
          <cx:pt idx="1414">18</cx:pt>
          <cx:pt idx="1415">15</cx:pt>
          <cx:pt idx="1416">18</cx:pt>
          <cx:pt idx="1417">49</cx:pt>
          <cx:pt idx="1418">38</cx:pt>
          <cx:pt idx="1419">30</cx:pt>
          <cx:pt idx="1420">19</cx:pt>
          <cx:pt idx="1421">67</cx:pt>
          <cx:pt idx="1422">48</cx:pt>
          <cx:pt idx="1423">24</cx:pt>
          <cx:pt idx="1424">48</cx:pt>
          <cx:pt idx="1425">24</cx:pt>
          <cx:pt idx="1426">43</cx:pt>
          <cx:pt idx="1427">19</cx:pt>
          <cx:pt idx="1428">27</cx:pt>
          <cx:pt idx="1429">22</cx:pt>
          <cx:pt idx="1430">22</cx:pt>
          <cx:pt idx="1431">67</cx:pt>
          <cx:pt idx="1432">25</cx:pt>
          <cx:pt idx="1433">27</cx:pt>
          <cx:pt idx="1434">76</cx:pt>
          <cx:pt idx="1435">76</cx:pt>
          <cx:pt idx="1436">24</cx:pt>
          <cx:pt idx="1437">22</cx:pt>
          <cx:pt idx="1438">26</cx:pt>
          <cx:pt idx="1439">21</cx:pt>
          <cx:pt idx="1440">43</cx:pt>
          <cx:pt idx="1441">15</cx:pt>
          <cx:pt idx="1442">15</cx:pt>
          <cx:pt idx="1443">35</cx:pt>
          <cx:pt idx="1444">21</cx:pt>
          <cx:pt idx="1445">80</cx:pt>
          <cx:pt idx="1446">47</cx:pt>
          <cx:pt idx="1447">13</cx:pt>
          <cx:pt idx="1448">20</cx:pt>
          <cx:pt idx="1449">23</cx:pt>
          <cx:pt idx="1450">11</cx:pt>
          <cx:pt idx="1451">28</cx:pt>
          <cx:pt idx="1452">42</cx:pt>
          <cx:pt idx="1453">42</cx:pt>
          <cx:pt idx="1454">86</cx:pt>
          <cx:pt idx="1455">10</cx:pt>
          <cx:pt idx="1456">10</cx:pt>
          <cx:pt idx="1457">10</cx:pt>
          <cx:pt idx="1458">42</cx:pt>
          <cx:pt idx="1459">8</cx:pt>
          <cx:pt idx="1460">100</cx:pt>
          <cx:pt idx="1461">100</cx:pt>
          <cx:pt idx="1462">28</cx:pt>
          <cx:pt idx="1463">34</cx:pt>
          <cx:pt idx="1464">14</cx:pt>
          <cx:pt idx="1465">47</cx:pt>
          <cx:pt idx="1466">32</cx:pt>
          <cx:pt idx="1467">10</cx:pt>
          <cx:pt idx="1468">10</cx:pt>
          <cx:pt idx="1469">16</cx:pt>
          <cx:pt idx="1470">56</cx:pt>
          <cx:pt idx="1471">43</cx:pt>
          <cx:pt idx="1472">43</cx:pt>
          <cx:pt idx="1473">33</cx:pt>
          <cx:pt idx="1474">33</cx:pt>
          <cx:pt idx="1475">18</cx:pt>
          <cx:pt idx="1476">18</cx:pt>
          <cx:pt idx="1477">10</cx:pt>
          <cx:pt idx="1478">77</cx:pt>
          <cx:pt idx="1479">19</cx:pt>
          <cx:pt idx="1480">42</cx:pt>
          <cx:pt idx="1481">25</cx:pt>
          <cx:pt idx="1482">17</cx:pt>
          <cx:pt idx="1483">52</cx:pt>
          <cx:pt idx="1484">45</cx:pt>
          <cx:pt idx="1485">24</cx:pt>
          <cx:pt idx="1486">20</cx:pt>
          <cx:pt idx="1487">24</cx:pt>
          <cx:pt idx="1488">12</cx:pt>
          <cx:pt idx="1489">21</cx:pt>
          <cx:pt idx="1490">21</cx:pt>
          <cx:pt idx="1491">21</cx:pt>
          <cx:pt idx="1492">12</cx:pt>
          <cx:pt idx="1493">10</cx:pt>
          <cx:pt idx="1494">9</cx:pt>
          <cx:pt idx="1495">36</cx:pt>
          <cx:pt idx="1496">10</cx:pt>
          <cx:pt idx="1497">13</cx:pt>
          <cx:pt idx="1498">13</cx:pt>
          <cx:pt idx="1499">29</cx:pt>
          <cx:pt idx="1500">7</cx:pt>
          <cx:pt idx="1501">11</cx:pt>
          <cx:pt idx="1502">11</cx:pt>
          <cx:pt idx="1503">12</cx:pt>
          <cx:pt idx="1504">47</cx:pt>
          <cx:pt idx="1505">27</cx:pt>
          <cx:pt idx="1506">8</cx:pt>
          <cx:pt idx="1507">8</cx:pt>
          <cx:pt idx="1508">27</cx:pt>
          <cx:pt idx="1509">25</cx:pt>
          <cx:pt idx="1510">24</cx:pt>
          <cx:pt idx="1511">12</cx:pt>
          <cx:pt idx="1512">28</cx:pt>
          <cx:pt idx="1513">18</cx:pt>
          <cx:pt idx="1514">18</cx:pt>
          <cx:pt idx="1515">14</cx:pt>
          <cx:pt idx="1516">15</cx:pt>
          <cx:pt idx="1517">17</cx:pt>
          <cx:pt idx="1518">35</cx:pt>
          <cx:pt idx="1519">42</cx:pt>
          <cx:pt idx="1520">39</cx:pt>
          <cx:pt idx="1521">20</cx:pt>
          <cx:pt idx="1522">10</cx:pt>
          <cx:pt idx="1523">52</cx:pt>
          <cx:pt idx="1524">10</cx:pt>
          <cx:pt idx="1525">26</cx:pt>
          <cx:pt idx="1526">10</cx:pt>
          <cx:pt idx="1527">10</cx:pt>
          <cx:pt idx="1528">37</cx:pt>
          <cx:pt idx="1529">67</cx:pt>
          <cx:pt idx="1530">278</cx:pt>
          <cx:pt idx="1531">289</cx:pt>
          <cx:pt idx="1532">9</cx:pt>
          <cx:pt idx="1533">41</cx:pt>
          <cx:pt idx="1534">41</cx:pt>
          <cx:pt idx="1535">31</cx:pt>
          <cx:pt idx="1536">16</cx:pt>
          <cx:pt idx="1537">24</cx:pt>
          <cx:pt idx="1538">55</cx:pt>
          <cx:pt idx="1539">27</cx:pt>
          <cx:pt idx="1540">38</cx:pt>
          <cx:pt idx="1541">18</cx:pt>
          <cx:pt idx="1542">15</cx:pt>
          <cx:pt idx="1543">14</cx:pt>
          <cx:pt idx="1544">12</cx:pt>
          <cx:pt idx="1545">88</cx:pt>
          <cx:pt idx="1546">101</cx:pt>
          <cx:pt idx="1547">20</cx:pt>
          <cx:pt idx="1548">19</cx:pt>
          <cx:pt idx="1549">48</cx:pt>
          <cx:pt idx="1550">11</cx:pt>
          <cx:pt idx="1551">41</cx:pt>
          <cx:pt idx="1552">10</cx:pt>
          <cx:pt idx="1553">44</cx:pt>
          <cx:pt idx="1554">44</cx:pt>
          <cx:pt idx="1555">44</cx:pt>
          <cx:pt idx="1556">44</cx:pt>
          <cx:pt idx="1557">24</cx:pt>
          <cx:pt idx="1558">88</cx:pt>
          <cx:pt idx="1559">9</cx:pt>
          <cx:pt idx="1560">55</cx:pt>
          <cx:pt idx="1561">28</cx:pt>
          <cx:pt idx="1562">34</cx:pt>
          <cx:pt idx="1563">53</cx:pt>
          <cx:pt idx="1564">37</cx:pt>
          <cx:pt idx="1565">25</cx:pt>
          <cx:pt idx="1566">28</cx:pt>
          <cx:pt idx="1567">28</cx:pt>
          <cx:pt idx="1568">17</cx:pt>
          <cx:pt idx="1569">53</cx:pt>
          <cx:pt idx="1570">15</cx:pt>
          <cx:pt idx="1571">54</cx:pt>
          <cx:pt idx="1572">54</cx:pt>
          <cx:pt idx="1573">89</cx:pt>
          <cx:pt idx="1574">89</cx:pt>
          <cx:pt idx="1575">28</cx:pt>
          <cx:pt idx="1576">29</cx:pt>
          <cx:pt idx="1577">49</cx:pt>
          <cx:pt idx="1578">19</cx:pt>
          <cx:pt idx="1579">24</cx:pt>
          <cx:pt idx="1580">34</cx:pt>
          <cx:pt idx="1581">37</cx:pt>
          <cx:pt idx="1582">13</cx:pt>
          <cx:pt idx="1583">88</cx:pt>
          <cx:pt idx="1584">29</cx:pt>
          <cx:pt idx="1585">19</cx:pt>
          <cx:pt idx="1586">17</cx:pt>
          <cx:pt idx="1587">16</cx:pt>
          <cx:pt idx="1588">16</cx:pt>
          <cx:pt idx="1589">50</cx:pt>
          <cx:pt idx="1590">45</cx:pt>
          <cx:pt idx="1591">16</cx:pt>
          <cx:pt idx="1592">74</cx:pt>
          <cx:pt idx="1593">17</cx:pt>
          <cx:pt idx="1594">12</cx:pt>
          <cx:pt idx="1595">87</cx:pt>
          <cx:pt idx="1596">13</cx:pt>
          <cx:pt idx="1597">29</cx:pt>
          <cx:pt idx="1598">24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total sulfur dioxide </a:t>
            </a:r>
            <a:r>
              <a:rPr lang="en-US" sz="1400" b="0" i="0" u="none" strike="noStrike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(mg/dm</a:t>
            </a:r>
            <a:r>
              <a:rPr lang="en-US" sz="1400" b="0" i="0" u="none" strike="noStrike" baseline="3000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400" b="0" i="0" u="none" strike="noStrike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rich>
      </cx:tx>
    </cx:title>
    <cx:plotArea>
      <cx:plotAreaRegion>
        <cx:series layoutId="clusteredColumn" uniqueId="{E0893F7D-5E1C-421E-9440-F041A0D1CD91}">
          <cx:tx>
            <cx:txData>
              <cx:f>'[Exam project.xlsx]winequality-red (1)'!$G$1</cx:f>
              <cx:v>total sulfur dioxide</cx:v>
            </cx:txData>
          </cx:tx>
          <cx:dataLabels>
            <cx:visibility seriesName="0" categoryName="0" value="1"/>
          </cx:dataLabels>
          <cx:dataId val="0"/>
          <cx:layoutPr>
            <cx:binning intervalClosed="r" underflow="7" overflow="auto">
              <cx:binSize val="10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spPr>
    <a:ln>
      <a:solidFill>
        <a:schemeClr val="tx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1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'[Exam project.xlsx]EPA variables'!$L$19:$L$1617</cx:f>
        <cx:lvl ptCount="1599">
          <cx:pt idx="0">3</cx:pt>
          <cx:pt idx="1">3</cx:pt>
          <cx:pt idx="2">3</cx:pt>
          <cx:pt idx="3">3</cx:pt>
          <cx:pt idx="4">3</cx:pt>
          <cx:pt idx="5">3</cx:pt>
          <cx:pt idx="6">3</cx:pt>
          <cx:pt idx="7">3</cx:pt>
          <cx:pt idx="8">3</cx:pt>
          <cx:pt idx="9">3</cx:pt>
          <cx:pt idx="10">4</cx:pt>
          <cx:pt idx="11">4</cx:pt>
          <cx:pt idx="12">4</cx:pt>
          <cx:pt idx="13">4</cx:pt>
          <cx:pt idx="14">4</cx:pt>
          <cx:pt idx="15">4</cx:pt>
          <cx:pt idx="16">4</cx:pt>
          <cx:pt idx="17">4</cx:pt>
          <cx:pt idx="18">4</cx:pt>
          <cx:pt idx="19">4</cx:pt>
          <cx:pt idx="20">4</cx:pt>
          <cx:pt idx="21">4</cx:pt>
          <cx:pt idx="22">4</cx:pt>
          <cx:pt idx="23">4</cx:pt>
          <cx:pt idx="24">4</cx:pt>
          <cx:pt idx="25">4</cx:pt>
          <cx:pt idx="26">4</cx:pt>
          <cx:pt idx="27">4</cx:pt>
          <cx:pt idx="28">4</cx:pt>
          <cx:pt idx="29">4</cx:pt>
          <cx:pt idx="30">4</cx:pt>
          <cx:pt idx="31">4</cx:pt>
          <cx:pt idx="32">4</cx:pt>
          <cx:pt idx="33">4</cx:pt>
          <cx:pt idx="34">4</cx:pt>
          <cx:pt idx="35">4</cx:pt>
          <cx:pt idx="36">4</cx:pt>
          <cx:pt idx="37">4</cx:pt>
          <cx:pt idx="38">4</cx:pt>
          <cx:pt idx="39">4</cx:pt>
          <cx:pt idx="40">4</cx:pt>
          <cx:pt idx="41">4</cx:pt>
          <cx:pt idx="42">4</cx:pt>
          <cx:pt idx="43">4</cx:pt>
          <cx:pt idx="44">4</cx:pt>
          <cx:pt idx="45">4</cx:pt>
          <cx:pt idx="46">4</cx:pt>
          <cx:pt idx="47">4</cx:pt>
          <cx:pt idx="48">4</cx:pt>
          <cx:pt idx="49">4</cx:pt>
          <cx:pt idx="50">4</cx:pt>
          <cx:pt idx="51">4</cx:pt>
          <cx:pt idx="52">4</cx:pt>
          <cx:pt idx="53">4</cx:pt>
          <cx:pt idx="54">4</cx:pt>
          <cx:pt idx="55">4</cx:pt>
          <cx:pt idx="56">4</cx:pt>
          <cx:pt idx="57">4</cx:pt>
          <cx:pt idx="58">4</cx:pt>
          <cx:pt idx="59">4</cx:pt>
          <cx:pt idx="60">4</cx:pt>
          <cx:pt idx="61">4</cx:pt>
          <cx:pt idx="62">4</cx:pt>
          <cx:pt idx="63">5</cx:pt>
          <cx:pt idx="64">5</cx:pt>
          <cx:pt idx="65">5</cx:pt>
          <cx:pt idx="66">5</cx:pt>
          <cx:pt idx="67">5</cx:pt>
          <cx:pt idx="68">5</cx:pt>
          <cx:pt idx="69">5</cx:pt>
          <cx:pt idx="70">5</cx:pt>
          <cx:pt idx="71">5</cx:pt>
          <cx:pt idx="72">5</cx:pt>
          <cx:pt idx="73">5</cx:pt>
          <cx:pt idx="74">5</cx:pt>
          <cx:pt idx="75">5</cx:pt>
          <cx:pt idx="76">5</cx:pt>
          <cx:pt idx="77">5</cx:pt>
          <cx:pt idx="78">5</cx:pt>
          <cx:pt idx="79">5</cx:pt>
          <cx:pt idx="80">5</cx:pt>
          <cx:pt idx="81">5</cx:pt>
          <cx:pt idx="82">5</cx:pt>
          <cx:pt idx="83">5</cx:pt>
          <cx:pt idx="84">5</cx:pt>
          <cx:pt idx="85">5</cx:pt>
          <cx:pt idx="86">5</cx:pt>
          <cx:pt idx="87">5</cx:pt>
          <cx:pt idx="88">5</cx:pt>
          <cx:pt idx="89">5</cx:pt>
          <cx:pt idx="90">5</cx:pt>
          <cx:pt idx="91">5</cx:pt>
          <cx:pt idx="92">5</cx:pt>
          <cx:pt idx="93">5</cx:pt>
          <cx:pt idx="94">5</cx:pt>
          <cx:pt idx="95">5</cx:pt>
          <cx:pt idx="96">5</cx:pt>
          <cx:pt idx="97">5</cx:pt>
          <cx:pt idx="98">5</cx:pt>
          <cx:pt idx="99">5</cx:pt>
          <cx:pt idx="100">5</cx:pt>
          <cx:pt idx="101">5</cx:pt>
          <cx:pt idx="102">5</cx:pt>
          <cx:pt idx="103">5</cx:pt>
          <cx:pt idx="104">5</cx:pt>
          <cx:pt idx="105">5</cx:pt>
          <cx:pt idx="106">5</cx:pt>
          <cx:pt idx="107">5</cx:pt>
          <cx:pt idx="108">5</cx:pt>
          <cx:pt idx="109">5</cx:pt>
          <cx:pt idx="110">5</cx:pt>
          <cx:pt idx="111">5</cx:pt>
          <cx:pt idx="112">5</cx:pt>
          <cx:pt idx="113">5</cx:pt>
          <cx:pt idx="114">5</cx:pt>
          <cx:pt idx="115">5</cx:pt>
          <cx:pt idx="116">5</cx:pt>
          <cx:pt idx="117">5</cx:pt>
          <cx:pt idx="118">5</cx:pt>
          <cx:pt idx="119">5</cx:pt>
          <cx:pt idx="120">5</cx:pt>
          <cx:pt idx="121">5</cx:pt>
          <cx:pt idx="122">5</cx:pt>
          <cx:pt idx="123">5</cx:pt>
          <cx:pt idx="124">5</cx:pt>
          <cx:pt idx="125">5</cx:pt>
          <cx:pt idx="126">5</cx:pt>
          <cx:pt idx="127">5</cx:pt>
          <cx:pt idx="128">5</cx:pt>
          <cx:pt idx="129">5</cx:pt>
          <cx:pt idx="130">5</cx:pt>
          <cx:pt idx="131">5</cx:pt>
          <cx:pt idx="132">5</cx:pt>
          <cx:pt idx="133">5</cx:pt>
          <cx:pt idx="134">5</cx:pt>
          <cx:pt idx="135">5</cx:pt>
          <cx:pt idx="136">5</cx:pt>
          <cx:pt idx="137">5</cx:pt>
          <cx:pt idx="138">5</cx:pt>
          <cx:pt idx="139">5</cx:pt>
          <cx:pt idx="140">5</cx:pt>
          <cx:pt idx="141">5</cx:pt>
          <cx:pt idx="142">5</cx:pt>
          <cx:pt idx="143">5</cx:pt>
          <cx:pt idx="144">5</cx:pt>
          <cx:pt idx="145">5</cx:pt>
          <cx:pt idx="146">5</cx:pt>
          <cx:pt idx="147">5</cx:pt>
          <cx:pt idx="148">5</cx:pt>
          <cx:pt idx="149">5</cx:pt>
          <cx:pt idx="150">5</cx:pt>
          <cx:pt idx="151">5</cx:pt>
          <cx:pt idx="152">5</cx:pt>
          <cx:pt idx="153">5</cx:pt>
          <cx:pt idx="154">5</cx:pt>
          <cx:pt idx="155">5</cx:pt>
          <cx:pt idx="156">5</cx:pt>
          <cx:pt idx="157">5</cx:pt>
          <cx:pt idx="158">5</cx:pt>
          <cx:pt idx="159">5</cx:pt>
          <cx:pt idx="160">5</cx:pt>
          <cx:pt idx="161">5</cx:pt>
          <cx:pt idx="162">5</cx:pt>
          <cx:pt idx="163">5</cx:pt>
          <cx:pt idx="164">5</cx:pt>
          <cx:pt idx="165">5</cx:pt>
          <cx:pt idx="166">5</cx:pt>
          <cx:pt idx="167">5</cx:pt>
          <cx:pt idx="168">5</cx:pt>
          <cx:pt idx="169">5</cx:pt>
          <cx:pt idx="170">5</cx:pt>
          <cx:pt idx="171">5</cx:pt>
          <cx:pt idx="172">5</cx:pt>
          <cx:pt idx="173">5</cx:pt>
          <cx:pt idx="174">5</cx:pt>
          <cx:pt idx="175">5</cx:pt>
          <cx:pt idx="176">5</cx:pt>
          <cx:pt idx="177">5</cx:pt>
          <cx:pt idx="178">5</cx:pt>
          <cx:pt idx="179">5</cx:pt>
          <cx:pt idx="180">5</cx:pt>
          <cx:pt idx="181">5</cx:pt>
          <cx:pt idx="182">5</cx:pt>
          <cx:pt idx="183">5</cx:pt>
          <cx:pt idx="184">5</cx:pt>
          <cx:pt idx="185">5</cx:pt>
          <cx:pt idx="186">5</cx:pt>
          <cx:pt idx="187">5</cx:pt>
          <cx:pt idx="188">5</cx:pt>
          <cx:pt idx="189">5</cx:pt>
          <cx:pt idx="190">5</cx:pt>
          <cx:pt idx="191">5</cx:pt>
          <cx:pt idx="192">5</cx:pt>
          <cx:pt idx="193">5</cx:pt>
          <cx:pt idx="194">5</cx:pt>
          <cx:pt idx="195">5</cx:pt>
          <cx:pt idx="196">5</cx:pt>
          <cx:pt idx="197">5</cx:pt>
          <cx:pt idx="198">5</cx:pt>
          <cx:pt idx="199">5</cx:pt>
          <cx:pt idx="200">5</cx:pt>
          <cx:pt idx="201">5</cx:pt>
          <cx:pt idx="202">5</cx:pt>
          <cx:pt idx="203">5</cx:pt>
          <cx:pt idx="204">5</cx:pt>
          <cx:pt idx="205">5</cx:pt>
          <cx:pt idx="206">5</cx:pt>
          <cx:pt idx="207">5</cx:pt>
          <cx:pt idx="208">5</cx:pt>
          <cx:pt idx="209">5</cx:pt>
          <cx:pt idx="210">5</cx:pt>
          <cx:pt idx="211">5</cx:pt>
          <cx:pt idx="212">5</cx:pt>
          <cx:pt idx="213">5</cx:pt>
          <cx:pt idx="214">5</cx:pt>
          <cx:pt idx="215">5</cx:pt>
          <cx:pt idx="216">5</cx:pt>
          <cx:pt idx="217">5</cx:pt>
          <cx:pt idx="218">5</cx:pt>
          <cx:pt idx="219">5</cx:pt>
          <cx:pt idx="220">5</cx:pt>
          <cx:pt idx="221">5</cx:pt>
          <cx:pt idx="222">5</cx:pt>
          <cx:pt idx="223">5</cx:pt>
          <cx:pt idx="224">5</cx:pt>
          <cx:pt idx="225">5</cx:pt>
          <cx:pt idx="226">5</cx:pt>
          <cx:pt idx="227">5</cx:pt>
          <cx:pt idx="228">5</cx:pt>
          <cx:pt idx="229">5</cx:pt>
          <cx:pt idx="230">5</cx:pt>
          <cx:pt idx="231">5</cx:pt>
          <cx:pt idx="232">5</cx:pt>
          <cx:pt idx="233">5</cx:pt>
          <cx:pt idx="234">5</cx:pt>
          <cx:pt idx="235">5</cx:pt>
          <cx:pt idx="236">5</cx:pt>
          <cx:pt idx="237">5</cx:pt>
          <cx:pt idx="238">5</cx:pt>
          <cx:pt idx="239">5</cx:pt>
          <cx:pt idx="240">5</cx:pt>
          <cx:pt idx="241">5</cx:pt>
          <cx:pt idx="242">5</cx:pt>
          <cx:pt idx="243">5</cx:pt>
          <cx:pt idx="244">5</cx:pt>
          <cx:pt idx="245">5</cx:pt>
          <cx:pt idx="246">5</cx:pt>
          <cx:pt idx="247">5</cx:pt>
          <cx:pt idx="248">5</cx:pt>
          <cx:pt idx="249">5</cx:pt>
          <cx:pt idx="250">5</cx:pt>
          <cx:pt idx="251">5</cx:pt>
          <cx:pt idx="252">5</cx:pt>
          <cx:pt idx="253">5</cx:pt>
          <cx:pt idx="254">5</cx:pt>
          <cx:pt idx="255">5</cx:pt>
          <cx:pt idx="256">5</cx:pt>
          <cx:pt idx="257">5</cx:pt>
          <cx:pt idx="258">5</cx:pt>
          <cx:pt idx="259">5</cx:pt>
          <cx:pt idx="260">5</cx:pt>
          <cx:pt idx="261">5</cx:pt>
          <cx:pt idx="262">5</cx:pt>
          <cx:pt idx="263">5</cx:pt>
          <cx:pt idx="264">5</cx:pt>
          <cx:pt idx="265">5</cx:pt>
          <cx:pt idx="266">5</cx:pt>
          <cx:pt idx="267">5</cx:pt>
          <cx:pt idx="268">5</cx:pt>
          <cx:pt idx="269">5</cx:pt>
          <cx:pt idx="270">5</cx:pt>
          <cx:pt idx="271">5</cx:pt>
          <cx:pt idx="272">5</cx:pt>
          <cx:pt idx="273">5</cx:pt>
          <cx:pt idx="274">5</cx:pt>
          <cx:pt idx="275">5</cx:pt>
          <cx:pt idx="276">5</cx:pt>
          <cx:pt idx="277">5</cx:pt>
          <cx:pt idx="278">5</cx:pt>
          <cx:pt idx="279">5</cx:pt>
          <cx:pt idx="280">5</cx:pt>
          <cx:pt idx="281">5</cx:pt>
          <cx:pt idx="282">5</cx:pt>
          <cx:pt idx="283">5</cx:pt>
          <cx:pt idx="284">5</cx:pt>
          <cx:pt idx="285">5</cx:pt>
          <cx:pt idx="286">5</cx:pt>
          <cx:pt idx="287">5</cx:pt>
          <cx:pt idx="288">5</cx:pt>
          <cx:pt idx="289">5</cx:pt>
          <cx:pt idx="290">5</cx:pt>
          <cx:pt idx="291">5</cx:pt>
          <cx:pt idx="292">5</cx:pt>
          <cx:pt idx="293">5</cx:pt>
          <cx:pt idx="294">5</cx:pt>
          <cx:pt idx="295">5</cx:pt>
          <cx:pt idx="296">5</cx:pt>
          <cx:pt idx="297">5</cx:pt>
          <cx:pt idx="298">5</cx:pt>
          <cx:pt idx="299">5</cx:pt>
          <cx:pt idx="300">5</cx:pt>
          <cx:pt idx="301">5</cx:pt>
          <cx:pt idx="302">5</cx:pt>
          <cx:pt idx="303">5</cx:pt>
          <cx:pt idx="304">5</cx:pt>
          <cx:pt idx="305">5</cx:pt>
          <cx:pt idx="306">5</cx:pt>
          <cx:pt idx="307">5</cx:pt>
          <cx:pt idx="308">5</cx:pt>
          <cx:pt idx="309">5</cx:pt>
          <cx:pt idx="310">5</cx:pt>
          <cx:pt idx="311">5</cx:pt>
          <cx:pt idx="312">5</cx:pt>
          <cx:pt idx="313">5</cx:pt>
          <cx:pt idx="314">5</cx:pt>
          <cx:pt idx="315">5</cx:pt>
          <cx:pt idx="316">5</cx:pt>
          <cx:pt idx="317">5</cx:pt>
          <cx:pt idx="318">5</cx:pt>
          <cx:pt idx="319">5</cx:pt>
          <cx:pt idx="320">5</cx:pt>
          <cx:pt idx="321">5</cx:pt>
          <cx:pt idx="322">5</cx:pt>
          <cx:pt idx="323">5</cx:pt>
          <cx:pt idx="324">5</cx:pt>
          <cx:pt idx="325">5</cx:pt>
          <cx:pt idx="326">5</cx:pt>
          <cx:pt idx="327">5</cx:pt>
          <cx:pt idx="328">5</cx:pt>
          <cx:pt idx="329">5</cx:pt>
          <cx:pt idx="330">5</cx:pt>
          <cx:pt idx="331">5</cx:pt>
          <cx:pt idx="332">5</cx:pt>
          <cx:pt idx="333">5</cx:pt>
          <cx:pt idx="334">5</cx:pt>
          <cx:pt idx="335">5</cx:pt>
          <cx:pt idx="336">5</cx:pt>
          <cx:pt idx="337">5</cx:pt>
          <cx:pt idx="338">5</cx:pt>
          <cx:pt idx="339">5</cx:pt>
          <cx:pt idx="340">5</cx:pt>
          <cx:pt idx="341">5</cx:pt>
          <cx:pt idx="342">5</cx:pt>
          <cx:pt idx="343">5</cx:pt>
          <cx:pt idx="344">5</cx:pt>
          <cx:pt idx="345">5</cx:pt>
          <cx:pt idx="346">5</cx:pt>
          <cx:pt idx="347">5</cx:pt>
          <cx:pt idx="348">5</cx:pt>
          <cx:pt idx="349">5</cx:pt>
          <cx:pt idx="350">5</cx:pt>
          <cx:pt idx="351">5</cx:pt>
          <cx:pt idx="352">5</cx:pt>
          <cx:pt idx="353">5</cx:pt>
          <cx:pt idx="354">5</cx:pt>
          <cx:pt idx="355">5</cx:pt>
          <cx:pt idx="356">5</cx:pt>
          <cx:pt idx="357">5</cx:pt>
          <cx:pt idx="358">5</cx:pt>
          <cx:pt idx="359">5</cx:pt>
          <cx:pt idx="360">5</cx:pt>
          <cx:pt idx="361">5</cx:pt>
          <cx:pt idx="362">5</cx:pt>
          <cx:pt idx="363">5</cx:pt>
          <cx:pt idx="364">5</cx:pt>
          <cx:pt idx="365">5</cx:pt>
          <cx:pt idx="366">5</cx:pt>
          <cx:pt idx="367">5</cx:pt>
          <cx:pt idx="368">5</cx:pt>
          <cx:pt idx="369">5</cx:pt>
          <cx:pt idx="370">5</cx:pt>
          <cx:pt idx="371">5</cx:pt>
          <cx:pt idx="372">5</cx:pt>
          <cx:pt idx="373">5</cx:pt>
          <cx:pt idx="374">5</cx:pt>
          <cx:pt idx="375">5</cx:pt>
          <cx:pt idx="376">5</cx:pt>
          <cx:pt idx="377">5</cx:pt>
          <cx:pt idx="378">5</cx:pt>
          <cx:pt idx="379">5</cx:pt>
          <cx:pt idx="380">5</cx:pt>
          <cx:pt idx="381">5</cx:pt>
          <cx:pt idx="382">5</cx:pt>
          <cx:pt idx="383">5</cx:pt>
          <cx:pt idx="384">5</cx:pt>
          <cx:pt idx="385">5</cx:pt>
          <cx:pt idx="386">5</cx:pt>
          <cx:pt idx="387">5</cx:pt>
          <cx:pt idx="388">5</cx:pt>
          <cx:pt idx="389">5</cx:pt>
          <cx:pt idx="390">5</cx:pt>
          <cx:pt idx="391">5</cx:pt>
          <cx:pt idx="392">5</cx:pt>
          <cx:pt idx="393">5</cx:pt>
          <cx:pt idx="394">5</cx:pt>
          <cx:pt idx="395">5</cx:pt>
          <cx:pt idx="396">5</cx:pt>
          <cx:pt idx="397">5</cx:pt>
          <cx:pt idx="398">5</cx:pt>
          <cx:pt idx="399">5</cx:pt>
          <cx:pt idx="400">5</cx:pt>
          <cx:pt idx="401">5</cx:pt>
          <cx:pt idx="402">5</cx:pt>
          <cx:pt idx="403">5</cx:pt>
          <cx:pt idx="404">5</cx:pt>
          <cx:pt idx="405">5</cx:pt>
          <cx:pt idx="406">5</cx:pt>
          <cx:pt idx="407">5</cx:pt>
          <cx:pt idx="408">5</cx:pt>
          <cx:pt idx="409">5</cx:pt>
          <cx:pt idx="410">5</cx:pt>
          <cx:pt idx="411">5</cx:pt>
          <cx:pt idx="412">5</cx:pt>
          <cx:pt idx="413">5</cx:pt>
          <cx:pt idx="414">5</cx:pt>
          <cx:pt idx="415">5</cx:pt>
          <cx:pt idx="416">5</cx:pt>
          <cx:pt idx="417">5</cx:pt>
          <cx:pt idx="418">5</cx:pt>
          <cx:pt idx="419">5</cx:pt>
          <cx:pt idx="420">5</cx:pt>
          <cx:pt idx="421">5</cx:pt>
          <cx:pt idx="422">5</cx:pt>
          <cx:pt idx="423">5</cx:pt>
          <cx:pt idx="424">5</cx:pt>
          <cx:pt idx="425">5</cx:pt>
          <cx:pt idx="426">5</cx:pt>
          <cx:pt idx="427">5</cx:pt>
          <cx:pt idx="428">5</cx:pt>
          <cx:pt idx="429">5</cx:pt>
          <cx:pt idx="430">5</cx:pt>
          <cx:pt idx="431">5</cx:pt>
          <cx:pt idx="432">5</cx:pt>
          <cx:pt idx="433">5</cx:pt>
          <cx:pt idx="434">5</cx:pt>
          <cx:pt idx="435">5</cx:pt>
          <cx:pt idx="436">5</cx:pt>
          <cx:pt idx="437">5</cx:pt>
          <cx:pt idx="438">5</cx:pt>
          <cx:pt idx="439">5</cx:pt>
          <cx:pt idx="440">5</cx:pt>
          <cx:pt idx="441">5</cx:pt>
          <cx:pt idx="442">5</cx:pt>
          <cx:pt idx="443">5</cx:pt>
          <cx:pt idx="444">5</cx:pt>
          <cx:pt idx="445">5</cx:pt>
          <cx:pt idx="446">5</cx:pt>
          <cx:pt idx="447">5</cx:pt>
          <cx:pt idx="448">5</cx:pt>
          <cx:pt idx="449">5</cx:pt>
          <cx:pt idx="450">5</cx:pt>
          <cx:pt idx="451">5</cx:pt>
          <cx:pt idx="452">5</cx:pt>
          <cx:pt idx="453">5</cx:pt>
          <cx:pt idx="454">5</cx:pt>
          <cx:pt idx="455">5</cx:pt>
          <cx:pt idx="456">5</cx:pt>
          <cx:pt idx="457">5</cx:pt>
          <cx:pt idx="458">5</cx:pt>
          <cx:pt idx="459">5</cx:pt>
          <cx:pt idx="460">5</cx:pt>
          <cx:pt idx="461">5</cx:pt>
          <cx:pt idx="462">5</cx:pt>
          <cx:pt idx="463">5</cx:pt>
          <cx:pt idx="464">5</cx:pt>
          <cx:pt idx="465">5</cx:pt>
          <cx:pt idx="466">5</cx:pt>
          <cx:pt idx="467">5</cx:pt>
          <cx:pt idx="468">5</cx:pt>
          <cx:pt idx="469">5</cx:pt>
          <cx:pt idx="470">5</cx:pt>
          <cx:pt idx="471">5</cx:pt>
          <cx:pt idx="472">5</cx:pt>
          <cx:pt idx="473">5</cx:pt>
          <cx:pt idx="474">5</cx:pt>
          <cx:pt idx="475">5</cx:pt>
          <cx:pt idx="476">5</cx:pt>
          <cx:pt idx="477">5</cx:pt>
          <cx:pt idx="478">5</cx:pt>
          <cx:pt idx="479">5</cx:pt>
          <cx:pt idx="480">5</cx:pt>
          <cx:pt idx="481">5</cx:pt>
          <cx:pt idx="482">5</cx:pt>
          <cx:pt idx="483">5</cx:pt>
          <cx:pt idx="484">5</cx:pt>
          <cx:pt idx="485">5</cx:pt>
          <cx:pt idx="486">5</cx:pt>
          <cx:pt idx="487">5</cx:pt>
          <cx:pt idx="488">5</cx:pt>
          <cx:pt idx="489">5</cx:pt>
          <cx:pt idx="490">5</cx:pt>
          <cx:pt idx="491">5</cx:pt>
          <cx:pt idx="492">5</cx:pt>
          <cx:pt idx="493">5</cx:pt>
          <cx:pt idx="494">5</cx:pt>
          <cx:pt idx="495">5</cx:pt>
          <cx:pt idx="496">5</cx:pt>
          <cx:pt idx="497">5</cx:pt>
          <cx:pt idx="498">5</cx:pt>
          <cx:pt idx="499">5</cx:pt>
          <cx:pt idx="500">5</cx:pt>
          <cx:pt idx="501">5</cx:pt>
          <cx:pt idx="502">5</cx:pt>
          <cx:pt idx="503">5</cx:pt>
          <cx:pt idx="504">5</cx:pt>
          <cx:pt idx="505">5</cx:pt>
          <cx:pt idx="506">5</cx:pt>
          <cx:pt idx="507">5</cx:pt>
          <cx:pt idx="508">5</cx:pt>
          <cx:pt idx="509">5</cx:pt>
          <cx:pt idx="510">5</cx:pt>
          <cx:pt idx="511">5</cx:pt>
          <cx:pt idx="512">5</cx:pt>
          <cx:pt idx="513">5</cx:pt>
          <cx:pt idx="514">5</cx:pt>
          <cx:pt idx="515">5</cx:pt>
          <cx:pt idx="516">5</cx:pt>
          <cx:pt idx="517">5</cx:pt>
          <cx:pt idx="518">5</cx:pt>
          <cx:pt idx="519">5</cx:pt>
          <cx:pt idx="520">5</cx:pt>
          <cx:pt idx="521">5</cx:pt>
          <cx:pt idx="522">5</cx:pt>
          <cx:pt idx="523">5</cx:pt>
          <cx:pt idx="524">5</cx:pt>
          <cx:pt idx="525">5</cx:pt>
          <cx:pt idx="526">5</cx:pt>
          <cx:pt idx="527">5</cx:pt>
          <cx:pt idx="528">5</cx:pt>
          <cx:pt idx="529">5</cx:pt>
          <cx:pt idx="530">5</cx:pt>
          <cx:pt idx="531">5</cx:pt>
          <cx:pt idx="532">5</cx:pt>
          <cx:pt idx="533">5</cx:pt>
          <cx:pt idx="534">5</cx:pt>
          <cx:pt idx="535">5</cx:pt>
          <cx:pt idx="536">5</cx:pt>
          <cx:pt idx="537">5</cx:pt>
          <cx:pt idx="538">5</cx:pt>
          <cx:pt idx="539">5</cx:pt>
          <cx:pt idx="540">5</cx:pt>
          <cx:pt idx="541">5</cx:pt>
          <cx:pt idx="542">5</cx:pt>
          <cx:pt idx="543">5</cx:pt>
          <cx:pt idx="544">5</cx:pt>
          <cx:pt idx="545">5</cx:pt>
          <cx:pt idx="546">5</cx:pt>
          <cx:pt idx="547">5</cx:pt>
          <cx:pt idx="548">5</cx:pt>
          <cx:pt idx="549">5</cx:pt>
          <cx:pt idx="550">5</cx:pt>
          <cx:pt idx="551">5</cx:pt>
          <cx:pt idx="552">5</cx:pt>
          <cx:pt idx="553">5</cx:pt>
          <cx:pt idx="554">5</cx:pt>
          <cx:pt idx="555">5</cx:pt>
          <cx:pt idx="556">5</cx:pt>
          <cx:pt idx="557">5</cx:pt>
          <cx:pt idx="558">5</cx:pt>
          <cx:pt idx="559">5</cx:pt>
          <cx:pt idx="560">5</cx:pt>
          <cx:pt idx="561">5</cx:pt>
          <cx:pt idx="562">5</cx:pt>
          <cx:pt idx="563">5</cx:pt>
          <cx:pt idx="564">5</cx:pt>
          <cx:pt idx="565">5</cx:pt>
          <cx:pt idx="566">5</cx:pt>
          <cx:pt idx="567">5</cx:pt>
          <cx:pt idx="568">5</cx:pt>
          <cx:pt idx="569">5</cx:pt>
          <cx:pt idx="570">5</cx:pt>
          <cx:pt idx="571">5</cx:pt>
          <cx:pt idx="572">5</cx:pt>
          <cx:pt idx="573">5</cx:pt>
          <cx:pt idx="574">5</cx:pt>
          <cx:pt idx="575">5</cx:pt>
          <cx:pt idx="576">5</cx:pt>
          <cx:pt idx="577">5</cx:pt>
          <cx:pt idx="578">5</cx:pt>
          <cx:pt idx="579">5</cx:pt>
          <cx:pt idx="580">5</cx:pt>
          <cx:pt idx="581">5</cx:pt>
          <cx:pt idx="582">5</cx:pt>
          <cx:pt idx="583">5</cx:pt>
          <cx:pt idx="584">5</cx:pt>
          <cx:pt idx="585">5</cx:pt>
          <cx:pt idx="586">5</cx:pt>
          <cx:pt idx="587">5</cx:pt>
          <cx:pt idx="588">5</cx:pt>
          <cx:pt idx="589">5</cx:pt>
          <cx:pt idx="590">5</cx:pt>
          <cx:pt idx="591">5</cx:pt>
          <cx:pt idx="592">5</cx:pt>
          <cx:pt idx="593">5</cx:pt>
          <cx:pt idx="594">5</cx:pt>
          <cx:pt idx="595">5</cx:pt>
          <cx:pt idx="596">5</cx:pt>
          <cx:pt idx="597">5</cx:pt>
          <cx:pt idx="598">5</cx:pt>
          <cx:pt idx="599">5</cx:pt>
          <cx:pt idx="600">5</cx:pt>
          <cx:pt idx="601">5</cx:pt>
          <cx:pt idx="602">5</cx:pt>
          <cx:pt idx="603">5</cx:pt>
          <cx:pt idx="604">5</cx:pt>
          <cx:pt idx="605">5</cx:pt>
          <cx:pt idx="606">5</cx:pt>
          <cx:pt idx="607">5</cx:pt>
          <cx:pt idx="608">5</cx:pt>
          <cx:pt idx="609">5</cx:pt>
          <cx:pt idx="610">5</cx:pt>
          <cx:pt idx="611">5</cx:pt>
          <cx:pt idx="612">5</cx:pt>
          <cx:pt idx="613">5</cx:pt>
          <cx:pt idx="614">5</cx:pt>
          <cx:pt idx="615">5</cx:pt>
          <cx:pt idx="616">5</cx:pt>
          <cx:pt idx="617">5</cx:pt>
          <cx:pt idx="618">5</cx:pt>
          <cx:pt idx="619">5</cx:pt>
          <cx:pt idx="620">5</cx:pt>
          <cx:pt idx="621">5</cx:pt>
          <cx:pt idx="622">5</cx:pt>
          <cx:pt idx="623">5</cx:pt>
          <cx:pt idx="624">5</cx:pt>
          <cx:pt idx="625">5</cx:pt>
          <cx:pt idx="626">5</cx:pt>
          <cx:pt idx="627">5</cx:pt>
          <cx:pt idx="628">5</cx:pt>
          <cx:pt idx="629">5</cx:pt>
          <cx:pt idx="630">5</cx:pt>
          <cx:pt idx="631">5</cx:pt>
          <cx:pt idx="632">5</cx:pt>
          <cx:pt idx="633">5</cx:pt>
          <cx:pt idx="634">5</cx:pt>
          <cx:pt idx="635">5</cx:pt>
          <cx:pt idx="636">5</cx:pt>
          <cx:pt idx="637">5</cx:pt>
          <cx:pt idx="638">5</cx:pt>
          <cx:pt idx="639">5</cx:pt>
          <cx:pt idx="640">5</cx:pt>
          <cx:pt idx="641">5</cx:pt>
          <cx:pt idx="642">5</cx:pt>
          <cx:pt idx="643">5</cx:pt>
          <cx:pt idx="644">5</cx:pt>
          <cx:pt idx="645">5</cx:pt>
          <cx:pt idx="646">5</cx:pt>
          <cx:pt idx="647">5</cx:pt>
          <cx:pt idx="648">5</cx:pt>
          <cx:pt idx="649">5</cx:pt>
          <cx:pt idx="650">5</cx:pt>
          <cx:pt idx="651">5</cx:pt>
          <cx:pt idx="652">5</cx:pt>
          <cx:pt idx="653">5</cx:pt>
          <cx:pt idx="654">5</cx:pt>
          <cx:pt idx="655">5</cx:pt>
          <cx:pt idx="656">5</cx:pt>
          <cx:pt idx="657">5</cx:pt>
          <cx:pt idx="658">5</cx:pt>
          <cx:pt idx="659">5</cx:pt>
          <cx:pt idx="660">5</cx:pt>
          <cx:pt idx="661">5</cx:pt>
          <cx:pt idx="662">5</cx:pt>
          <cx:pt idx="663">5</cx:pt>
          <cx:pt idx="664">5</cx:pt>
          <cx:pt idx="665">5</cx:pt>
          <cx:pt idx="666">5</cx:pt>
          <cx:pt idx="667">5</cx:pt>
          <cx:pt idx="668">5</cx:pt>
          <cx:pt idx="669">5</cx:pt>
          <cx:pt idx="670">5</cx:pt>
          <cx:pt idx="671">5</cx:pt>
          <cx:pt idx="672">5</cx:pt>
          <cx:pt idx="673">5</cx:pt>
          <cx:pt idx="674">5</cx:pt>
          <cx:pt idx="675">5</cx:pt>
          <cx:pt idx="676">5</cx:pt>
          <cx:pt idx="677">5</cx:pt>
          <cx:pt idx="678">5</cx:pt>
          <cx:pt idx="679">5</cx:pt>
          <cx:pt idx="680">5</cx:pt>
          <cx:pt idx="681">5</cx:pt>
          <cx:pt idx="682">5</cx:pt>
          <cx:pt idx="683">5</cx:pt>
          <cx:pt idx="684">5</cx:pt>
          <cx:pt idx="685">5</cx:pt>
          <cx:pt idx="686">5</cx:pt>
          <cx:pt idx="687">5</cx:pt>
          <cx:pt idx="688">5</cx:pt>
          <cx:pt idx="689">5</cx:pt>
          <cx:pt idx="690">5</cx:pt>
          <cx:pt idx="691">5</cx:pt>
          <cx:pt idx="692">5</cx:pt>
          <cx:pt idx="693">5</cx:pt>
          <cx:pt idx="694">5</cx:pt>
          <cx:pt idx="695">5</cx:pt>
          <cx:pt idx="696">5</cx:pt>
          <cx:pt idx="697">5</cx:pt>
          <cx:pt idx="698">5</cx:pt>
          <cx:pt idx="699">5</cx:pt>
          <cx:pt idx="700">5</cx:pt>
          <cx:pt idx="701">5</cx:pt>
          <cx:pt idx="702">5</cx:pt>
          <cx:pt idx="703">5</cx:pt>
          <cx:pt idx="704">5</cx:pt>
          <cx:pt idx="705">5</cx:pt>
          <cx:pt idx="706">5</cx:pt>
          <cx:pt idx="707">5</cx:pt>
          <cx:pt idx="708">5</cx:pt>
          <cx:pt idx="709">5</cx:pt>
          <cx:pt idx="710">5</cx:pt>
          <cx:pt idx="711">5</cx:pt>
          <cx:pt idx="712">5</cx:pt>
          <cx:pt idx="713">5</cx:pt>
          <cx:pt idx="714">5</cx:pt>
          <cx:pt idx="715">5</cx:pt>
          <cx:pt idx="716">5</cx:pt>
          <cx:pt idx="717">5</cx:pt>
          <cx:pt idx="718">5</cx:pt>
          <cx:pt idx="719">5</cx:pt>
          <cx:pt idx="720">5</cx:pt>
          <cx:pt idx="721">5</cx:pt>
          <cx:pt idx="722">5</cx:pt>
          <cx:pt idx="723">5</cx:pt>
          <cx:pt idx="724">5</cx:pt>
          <cx:pt idx="725">5</cx:pt>
          <cx:pt idx="726">5</cx:pt>
          <cx:pt idx="727">5</cx:pt>
          <cx:pt idx="728">5</cx:pt>
          <cx:pt idx="729">5</cx:pt>
          <cx:pt idx="730">5</cx:pt>
          <cx:pt idx="731">5</cx:pt>
          <cx:pt idx="732">5</cx:pt>
          <cx:pt idx="733">5</cx:pt>
          <cx:pt idx="734">5</cx:pt>
          <cx:pt idx="735">5</cx:pt>
          <cx:pt idx="736">5</cx:pt>
          <cx:pt idx="737">5</cx:pt>
          <cx:pt idx="738">5</cx:pt>
          <cx:pt idx="739">5</cx:pt>
          <cx:pt idx="740">5</cx:pt>
          <cx:pt idx="741">5</cx:pt>
          <cx:pt idx="742">5</cx:pt>
          <cx:pt idx="743">5</cx:pt>
          <cx:pt idx="744">6</cx:pt>
          <cx:pt idx="745">6</cx:pt>
          <cx:pt idx="746">6</cx:pt>
          <cx:pt idx="747">6</cx:pt>
          <cx:pt idx="748">6</cx:pt>
          <cx:pt idx="749">6</cx:pt>
          <cx:pt idx="750">6</cx:pt>
          <cx:pt idx="751">6</cx:pt>
          <cx:pt idx="752">6</cx:pt>
          <cx:pt idx="753">6</cx:pt>
          <cx:pt idx="754">6</cx:pt>
          <cx:pt idx="755">6</cx:pt>
          <cx:pt idx="756">6</cx:pt>
          <cx:pt idx="757">6</cx:pt>
          <cx:pt idx="758">6</cx:pt>
          <cx:pt idx="759">6</cx:pt>
          <cx:pt idx="760">6</cx:pt>
          <cx:pt idx="761">6</cx:pt>
          <cx:pt idx="762">6</cx:pt>
          <cx:pt idx="763">6</cx:pt>
          <cx:pt idx="764">6</cx:pt>
          <cx:pt idx="765">6</cx:pt>
          <cx:pt idx="766">6</cx:pt>
          <cx:pt idx="767">6</cx:pt>
          <cx:pt idx="768">6</cx:pt>
          <cx:pt idx="769">6</cx:pt>
          <cx:pt idx="770">6</cx:pt>
          <cx:pt idx="771">6</cx:pt>
          <cx:pt idx="772">6</cx:pt>
          <cx:pt idx="773">6</cx:pt>
          <cx:pt idx="774">6</cx:pt>
          <cx:pt idx="775">6</cx:pt>
          <cx:pt idx="776">6</cx:pt>
          <cx:pt idx="777">6</cx:pt>
          <cx:pt idx="778">6</cx:pt>
          <cx:pt idx="779">6</cx:pt>
          <cx:pt idx="780">6</cx:pt>
          <cx:pt idx="781">6</cx:pt>
          <cx:pt idx="782">6</cx:pt>
          <cx:pt idx="783">6</cx:pt>
          <cx:pt idx="784">6</cx:pt>
          <cx:pt idx="785">6</cx:pt>
          <cx:pt idx="786">6</cx:pt>
          <cx:pt idx="787">6</cx:pt>
          <cx:pt idx="788">6</cx:pt>
          <cx:pt idx="789">6</cx:pt>
          <cx:pt idx="790">6</cx:pt>
          <cx:pt idx="791">6</cx:pt>
          <cx:pt idx="792">6</cx:pt>
          <cx:pt idx="793">6</cx:pt>
          <cx:pt idx="794">6</cx:pt>
          <cx:pt idx="795">6</cx:pt>
          <cx:pt idx="796">6</cx:pt>
          <cx:pt idx="797">6</cx:pt>
          <cx:pt idx="798">6</cx:pt>
          <cx:pt idx="799">6</cx:pt>
          <cx:pt idx="800">6</cx:pt>
          <cx:pt idx="801">6</cx:pt>
          <cx:pt idx="802">6</cx:pt>
          <cx:pt idx="803">6</cx:pt>
          <cx:pt idx="804">6</cx:pt>
          <cx:pt idx="805">6</cx:pt>
          <cx:pt idx="806">6</cx:pt>
          <cx:pt idx="807">6</cx:pt>
          <cx:pt idx="808">6</cx:pt>
          <cx:pt idx="809">6</cx:pt>
          <cx:pt idx="810">6</cx:pt>
          <cx:pt idx="811">6</cx:pt>
          <cx:pt idx="812">6</cx:pt>
          <cx:pt idx="813">6</cx:pt>
          <cx:pt idx="814">6</cx:pt>
          <cx:pt idx="815">6</cx:pt>
          <cx:pt idx="816">6</cx:pt>
          <cx:pt idx="817">6</cx:pt>
          <cx:pt idx="818">6</cx:pt>
          <cx:pt idx="819">6</cx:pt>
          <cx:pt idx="820">6</cx:pt>
          <cx:pt idx="821">6</cx:pt>
          <cx:pt idx="822">6</cx:pt>
          <cx:pt idx="823">6</cx:pt>
          <cx:pt idx="824">6</cx:pt>
          <cx:pt idx="825">6</cx:pt>
          <cx:pt idx="826">6</cx:pt>
          <cx:pt idx="827">6</cx:pt>
          <cx:pt idx="828">6</cx:pt>
          <cx:pt idx="829">6</cx:pt>
          <cx:pt idx="830">6</cx:pt>
          <cx:pt idx="831">6</cx:pt>
          <cx:pt idx="832">6</cx:pt>
          <cx:pt idx="833">6</cx:pt>
          <cx:pt idx="834">6</cx:pt>
          <cx:pt idx="835">6</cx:pt>
          <cx:pt idx="836">6</cx:pt>
          <cx:pt idx="837">6</cx:pt>
          <cx:pt idx="838">6</cx:pt>
          <cx:pt idx="839">6</cx:pt>
          <cx:pt idx="840">6</cx:pt>
          <cx:pt idx="841">6</cx:pt>
          <cx:pt idx="842">6</cx:pt>
          <cx:pt idx="843">6</cx:pt>
          <cx:pt idx="844">6</cx:pt>
          <cx:pt idx="845">6</cx:pt>
          <cx:pt idx="846">6</cx:pt>
          <cx:pt idx="847">6</cx:pt>
          <cx:pt idx="848">6</cx:pt>
          <cx:pt idx="849">6</cx:pt>
          <cx:pt idx="850">6</cx:pt>
          <cx:pt idx="851">6</cx:pt>
          <cx:pt idx="852">6</cx:pt>
          <cx:pt idx="853">6</cx:pt>
          <cx:pt idx="854">6</cx:pt>
          <cx:pt idx="855">6</cx:pt>
          <cx:pt idx="856">6</cx:pt>
          <cx:pt idx="857">6</cx:pt>
          <cx:pt idx="858">6</cx:pt>
          <cx:pt idx="859">6</cx:pt>
          <cx:pt idx="860">6</cx:pt>
          <cx:pt idx="861">6</cx:pt>
          <cx:pt idx="862">6</cx:pt>
          <cx:pt idx="863">6</cx:pt>
          <cx:pt idx="864">6</cx:pt>
          <cx:pt idx="865">6</cx:pt>
          <cx:pt idx="866">6</cx:pt>
          <cx:pt idx="867">6</cx:pt>
          <cx:pt idx="868">6</cx:pt>
          <cx:pt idx="869">6</cx:pt>
          <cx:pt idx="870">6</cx:pt>
          <cx:pt idx="871">6</cx:pt>
          <cx:pt idx="872">6</cx:pt>
          <cx:pt idx="873">6</cx:pt>
          <cx:pt idx="874">6</cx:pt>
          <cx:pt idx="875">6</cx:pt>
          <cx:pt idx="876">6</cx:pt>
          <cx:pt idx="877">6</cx:pt>
          <cx:pt idx="878">6</cx:pt>
          <cx:pt idx="879">6</cx:pt>
          <cx:pt idx="880">6</cx:pt>
          <cx:pt idx="881">6</cx:pt>
          <cx:pt idx="882">6</cx:pt>
          <cx:pt idx="883">6</cx:pt>
          <cx:pt idx="884">6</cx:pt>
          <cx:pt idx="885">6</cx:pt>
          <cx:pt idx="886">6</cx:pt>
          <cx:pt idx="887">6</cx:pt>
          <cx:pt idx="888">6</cx:pt>
          <cx:pt idx="889">6</cx:pt>
          <cx:pt idx="890">6</cx:pt>
          <cx:pt idx="891">6</cx:pt>
          <cx:pt idx="892">6</cx:pt>
          <cx:pt idx="893">6</cx:pt>
          <cx:pt idx="894">6</cx:pt>
          <cx:pt idx="895">6</cx:pt>
          <cx:pt idx="896">6</cx:pt>
          <cx:pt idx="897">6</cx:pt>
          <cx:pt idx="898">6</cx:pt>
          <cx:pt idx="899">6</cx:pt>
          <cx:pt idx="900">6</cx:pt>
          <cx:pt idx="901">6</cx:pt>
          <cx:pt idx="902">6</cx:pt>
          <cx:pt idx="903">6</cx:pt>
          <cx:pt idx="904">6</cx:pt>
          <cx:pt idx="905">6</cx:pt>
          <cx:pt idx="906">6</cx:pt>
          <cx:pt idx="907">6</cx:pt>
          <cx:pt idx="908">6</cx:pt>
          <cx:pt idx="909">6</cx:pt>
          <cx:pt idx="910">6</cx:pt>
          <cx:pt idx="911">6</cx:pt>
          <cx:pt idx="912">6</cx:pt>
          <cx:pt idx="913">6</cx:pt>
          <cx:pt idx="914">6</cx:pt>
          <cx:pt idx="915">6</cx:pt>
          <cx:pt idx="916">6</cx:pt>
          <cx:pt idx="917">6</cx:pt>
          <cx:pt idx="918">6</cx:pt>
          <cx:pt idx="919">6</cx:pt>
          <cx:pt idx="920">6</cx:pt>
          <cx:pt idx="921">6</cx:pt>
          <cx:pt idx="922">6</cx:pt>
          <cx:pt idx="923">6</cx:pt>
          <cx:pt idx="924">6</cx:pt>
          <cx:pt idx="925">6</cx:pt>
          <cx:pt idx="926">6</cx:pt>
          <cx:pt idx="927">6</cx:pt>
          <cx:pt idx="928">6</cx:pt>
          <cx:pt idx="929">6</cx:pt>
          <cx:pt idx="930">6</cx:pt>
          <cx:pt idx="931">6</cx:pt>
          <cx:pt idx="932">6</cx:pt>
          <cx:pt idx="933">6</cx:pt>
          <cx:pt idx="934">6</cx:pt>
          <cx:pt idx="935">6</cx:pt>
          <cx:pt idx="936">6</cx:pt>
          <cx:pt idx="937">6</cx:pt>
          <cx:pt idx="938">6</cx:pt>
          <cx:pt idx="939">6</cx:pt>
          <cx:pt idx="940">6</cx:pt>
          <cx:pt idx="941">6</cx:pt>
          <cx:pt idx="942">6</cx:pt>
          <cx:pt idx="943">6</cx:pt>
          <cx:pt idx="944">6</cx:pt>
          <cx:pt idx="945">6</cx:pt>
          <cx:pt idx="946">6</cx:pt>
          <cx:pt idx="947">6</cx:pt>
          <cx:pt idx="948">6</cx:pt>
          <cx:pt idx="949">6</cx:pt>
          <cx:pt idx="950">6</cx:pt>
          <cx:pt idx="951">6</cx:pt>
          <cx:pt idx="952">6</cx:pt>
          <cx:pt idx="953">6</cx:pt>
          <cx:pt idx="954">6</cx:pt>
          <cx:pt idx="955">6</cx:pt>
          <cx:pt idx="956">6</cx:pt>
          <cx:pt idx="957">6</cx:pt>
          <cx:pt idx="958">6</cx:pt>
          <cx:pt idx="959">6</cx:pt>
          <cx:pt idx="960">6</cx:pt>
          <cx:pt idx="961">6</cx:pt>
          <cx:pt idx="962">6</cx:pt>
          <cx:pt idx="963">6</cx:pt>
          <cx:pt idx="964">6</cx:pt>
          <cx:pt idx="965">6</cx:pt>
          <cx:pt idx="966">6</cx:pt>
          <cx:pt idx="967">6</cx:pt>
          <cx:pt idx="968">6</cx:pt>
          <cx:pt idx="969">6</cx:pt>
          <cx:pt idx="970">6</cx:pt>
          <cx:pt idx="971">6</cx:pt>
          <cx:pt idx="972">6</cx:pt>
          <cx:pt idx="973">6</cx:pt>
          <cx:pt idx="974">6</cx:pt>
          <cx:pt idx="975">6</cx:pt>
          <cx:pt idx="976">6</cx:pt>
          <cx:pt idx="977">6</cx:pt>
          <cx:pt idx="978">6</cx:pt>
          <cx:pt idx="979">6</cx:pt>
          <cx:pt idx="980">6</cx:pt>
          <cx:pt idx="981">6</cx:pt>
          <cx:pt idx="982">6</cx:pt>
          <cx:pt idx="983">6</cx:pt>
          <cx:pt idx="984">6</cx:pt>
          <cx:pt idx="985">6</cx:pt>
          <cx:pt idx="986">6</cx:pt>
          <cx:pt idx="987">6</cx:pt>
          <cx:pt idx="988">6</cx:pt>
          <cx:pt idx="989">6</cx:pt>
          <cx:pt idx="990">6</cx:pt>
          <cx:pt idx="991">6</cx:pt>
          <cx:pt idx="992">6</cx:pt>
          <cx:pt idx="993">6</cx:pt>
          <cx:pt idx="994">6</cx:pt>
          <cx:pt idx="995">6</cx:pt>
          <cx:pt idx="996">6</cx:pt>
          <cx:pt idx="997">6</cx:pt>
          <cx:pt idx="998">6</cx:pt>
          <cx:pt idx="999">6</cx:pt>
          <cx:pt idx="1000">6</cx:pt>
          <cx:pt idx="1001">6</cx:pt>
          <cx:pt idx="1002">6</cx:pt>
          <cx:pt idx="1003">6</cx:pt>
          <cx:pt idx="1004">6</cx:pt>
          <cx:pt idx="1005">6</cx:pt>
          <cx:pt idx="1006">6</cx:pt>
          <cx:pt idx="1007">6</cx:pt>
          <cx:pt idx="1008">6</cx:pt>
          <cx:pt idx="1009">6</cx:pt>
          <cx:pt idx="1010">6</cx:pt>
          <cx:pt idx="1011">6</cx:pt>
          <cx:pt idx="1012">6</cx:pt>
          <cx:pt idx="1013">6</cx:pt>
          <cx:pt idx="1014">6</cx:pt>
          <cx:pt idx="1015">6</cx:pt>
          <cx:pt idx="1016">6</cx:pt>
          <cx:pt idx="1017">6</cx:pt>
          <cx:pt idx="1018">6</cx:pt>
          <cx:pt idx="1019">6</cx:pt>
          <cx:pt idx="1020">6</cx:pt>
          <cx:pt idx="1021">6</cx:pt>
          <cx:pt idx="1022">6</cx:pt>
          <cx:pt idx="1023">6</cx:pt>
          <cx:pt idx="1024">6</cx:pt>
          <cx:pt idx="1025">6</cx:pt>
          <cx:pt idx="1026">6</cx:pt>
          <cx:pt idx="1027">6</cx:pt>
          <cx:pt idx="1028">6</cx:pt>
          <cx:pt idx="1029">6</cx:pt>
          <cx:pt idx="1030">6</cx:pt>
          <cx:pt idx="1031">6</cx:pt>
          <cx:pt idx="1032">6</cx:pt>
          <cx:pt idx="1033">6</cx:pt>
          <cx:pt idx="1034">6</cx:pt>
          <cx:pt idx="1035">6</cx:pt>
          <cx:pt idx="1036">6</cx:pt>
          <cx:pt idx="1037">6</cx:pt>
          <cx:pt idx="1038">6</cx:pt>
          <cx:pt idx="1039">6</cx:pt>
          <cx:pt idx="1040">6</cx:pt>
          <cx:pt idx="1041">6</cx:pt>
          <cx:pt idx="1042">6</cx:pt>
          <cx:pt idx="1043">6</cx:pt>
          <cx:pt idx="1044">6</cx:pt>
          <cx:pt idx="1045">6</cx:pt>
          <cx:pt idx="1046">6</cx:pt>
          <cx:pt idx="1047">6</cx:pt>
          <cx:pt idx="1048">6</cx:pt>
          <cx:pt idx="1049">6</cx:pt>
          <cx:pt idx="1050">6</cx:pt>
          <cx:pt idx="1051">6</cx:pt>
          <cx:pt idx="1052">6</cx:pt>
          <cx:pt idx="1053">6</cx:pt>
          <cx:pt idx="1054">6</cx:pt>
          <cx:pt idx="1055">6</cx:pt>
          <cx:pt idx="1056">6</cx:pt>
          <cx:pt idx="1057">6</cx:pt>
          <cx:pt idx="1058">6</cx:pt>
          <cx:pt idx="1059">6</cx:pt>
          <cx:pt idx="1060">6</cx:pt>
          <cx:pt idx="1061">6</cx:pt>
          <cx:pt idx="1062">6</cx:pt>
          <cx:pt idx="1063">6</cx:pt>
          <cx:pt idx="1064">6</cx:pt>
          <cx:pt idx="1065">6</cx:pt>
          <cx:pt idx="1066">6</cx:pt>
          <cx:pt idx="1067">6</cx:pt>
          <cx:pt idx="1068">6</cx:pt>
          <cx:pt idx="1069">6</cx:pt>
          <cx:pt idx="1070">6</cx:pt>
          <cx:pt idx="1071">6</cx:pt>
          <cx:pt idx="1072">6</cx:pt>
          <cx:pt idx="1073">6</cx:pt>
          <cx:pt idx="1074">6</cx:pt>
          <cx:pt idx="1075">6</cx:pt>
          <cx:pt idx="1076">6</cx:pt>
          <cx:pt idx="1077">6</cx:pt>
          <cx:pt idx="1078">6</cx:pt>
          <cx:pt idx="1079">6</cx:pt>
          <cx:pt idx="1080">6</cx:pt>
          <cx:pt idx="1081">6</cx:pt>
          <cx:pt idx="1082">6</cx:pt>
          <cx:pt idx="1083">6</cx:pt>
          <cx:pt idx="1084">6</cx:pt>
          <cx:pt idx="1085">6</cx:pt>
          <cx:pt idx="1086">6</cx:pt>
          <cx:pt idx="1087">6</cx:pt>
          <cx:pt idx="1088">6</cx:pt>
          <cx:pt idx="1089">6</cx:pt>
          <cx:pt idx="1090">6</cx:pt>
          <cx:pt idx="1091">6</cx:pt>
          <cx:pt idx="1092">6</cx:pt>
          <cx:pt idx="1093">6</cx:pt>
          <cx:pt idx="1094">6</cx:pt>
          <cx:pt idx="1095">6</cx:pt>
          <cx:pt idx="1096">6</cx:pt>
          <cx:pt idx="1097">6</cx:pt>
          <cx:pt idx="1098">6</cx:pt>
          <cx:pt idx="1099">6</cx:pt>
          <cx:pt idx="1100">6</cx:pt>
          <cx:pt idx="1101">6</cx:pt>
          <cx:pt idx="1102">6</cx:pt>
          <cx:pt idx="1103">6</cx:pt>
          <cx:pt idx="1104">6</cx:pt>
          <cx:pt idx="1105">6</cx:pt>
          <cx:pt idx="1106">6</cx:pt>
          <cx:pt idx="1107">6</cx:pt>
          <cx:pt idx="1108">6</cx:pt>
          <cx:pt idx="1109">6</cx:pt>
          <cx:pt idx="1110">6</cx:pt>
          <cx:pt idx="1111">6</cx:pt>
          <cx:pt idx="1112">6</cx:pt>
          <cx:pt idx="1113">6</cx:pt>
          <cx:pt idx="1114">6</cx:pt>
          <cx:pt idx="1115">6</cx:pt>
          <cx:pt idx="1116">6</cx:pt>
          <cx:pt idx="1117">6</cx:pt>
          <cx:pt idx="1118">6</cx:pt>
          <cx:pt idx="1119">6</cx:pt>
          <cx:pt idx="1120">6</cx:pt>
          <cx:pt idx="1121">6</cx:pt>
          <cx:pt idx="1122">6</cx:pt>
          <cx:pt idx="1123">6</cx:pt>
          <cx:pt idx="1124">6</cx:pt>
          <cx:pt idx="1125">6</cx:pt>
          <cx:pt idx="1126">6</cx:pt>
          <cx:pt idx="1127">6</cx:pt>
          <cx:pt idx="1128">6</cx:pt>
          <cx:pt idx="1129">6</cx:pt>
          <cx:pt idx="1130">6</cx:pt>
          <cx:pt idx="1131">6</cx:pt>
          <cx:pt idx="1132">6</cx:pt>
          <cx:pt idx="1133">6</cx:pt>
          <cx:pt idx="1134">6</cx:pt>
          <cx:pt idx="1135">6</cx:pt>
          <cx:pt idx="1136">6</cx:pt>
          <cx:pt idx="1137">6</cx:pt>
          <cx:pt idx="1138">6</cx:pt>
          <cx:pt idx="1139">6</cx:pt>
          <cx:pt idx="1140">6</cx:pt>
          <cx:pt idx="1141">6</cx:pt>
          <cx:pt idx="1142">6</cx:pt>
          <cx:pt idx="1143">6</cx:pt>
          <cx:pt idx="1144">6</cx:pt>
          <cx:pt idx="1145">6</cx:pt>
          <cx:pt idx="1146">6</cx:pt>
          <cx:pt idx="1147">6</cx:pt>
          <cx:pt idx="1148">6</cx:pt>
          <cx:pt idx="1149">6</cx:pt>
          <cx:pt idx="1150">6</cx:pt>
          <cx:pt idx="1151">6</cx:pt>
          <cx:pt idx="1152">6</cx:pt>
          <cx:pt idx="1153">6</cx:pt>
          <cx:pt idx="1154">6</cx:pt>
          <cx:pt idx="1155">6</cx:pt>
          <cx:pt idx="1156">6</cx:pt>
          <cx:pt idx="1157">6</cx:pt>
          <cx:pt idx="1158">6</cx:pt>
          <cx:pt idx="1159">6</cx:pt>
          <cx:pt idx="1160">6</cx:pt>
          <cx:pt idx="1161">6</cx:pt>
          <cx:pt idx="1162">6</cx:pt>
          <cx:pt idx="1163">6</cx:pt>
          <cx:pt idx="1164">6</cx:pt>
          <cx:pt idx="1165">6</cx:pt>
          <cx:pt idx="1166">6</cx:pt>
          <cx:pt idx="1167">6</cx:pt>
          <cx:pt idx="1168">6</cx:pt>
          <cx:pt idx="1169">6</cx:pt>
          <cx:pt idx="1170">6</cx:pt>
          <cx:pt idx="1171">6</cx:pt>
          <cx:pt idx="1172">6</cx:pt>
          <cx:pt idx="1173">6</cx:pt>
          <cx:pt idx="1174">6</cx:pt>
          <cx:pt idx="1175">6</cx:pt>
          <cx:pt idx="1176">6</cx:pt>
          <cx:pt idx="1177">6</cx:pt>
          <cx:pt idx="1178">6</cx:pt>
          <cx:pt idx="1179">6</cx:pt>
          <cx:pt idx="1180">6</cx:pt>
          <cx:pt idx="1181">6</cx:pt>
          <cx:pt idx="1182">6</cx:pt>
          <cx:pt idx="1183">6</cx:pt>
          <cx:pt idx="1184">6</cx:pt>
          <cx:pt idx="1185">6</cx:pt>
          <cx:pt idx="1186">6</cx:pt>
          <cx:pt idx="1187">6</cx:pt>
          <cx:pt idx="1188">6</cx:pt>
          <cx:pt idx="1189">6</cx:pt>
          <cx:pt idx="1190">6</cx:pt>
          <cx:pt idx="1191">6</cx:pt>
          <cx:pt idx="1192">6</cx:pt>
          <cx:pt idx="1193">6</cx:pt>
          <cx:pt idx="1194">6</cx:pt>
          <cx:pt idx="1195">6</cx:pt>
          <cx:pt idx="1196">6</cx:pt>
          <cx:pt idx="1197">6</cx:pt>
          <cx:pt idx="1198">6</cx:pt>
          <cx:pt idx="1199">6</cx:pt>
          <cx:pt idx="1200">6</cx:pt>
          <cx:pt idx="1201">6</cx:pt>
          <cx:pt idx="1202">6</cx:pt>
          <cx:pt idx="1203">6</cx:pt>
          <cx:pt idx="1204">6</cx:pt>
          <cx:pt idx="1205">6</cx:pt>
          <cx:pt idx="1206">6</cx:pt>
          <cx:pt idx="1207">6</cx:pt>
          <cx:pt idx="1208">6</cx:pt>
          <cx:pt idx="1209">6</cx:pt>
          <cx:pt idx="1210">6</cx:pt>
          <cx:pt idx="1211">6</cx:pt>
          <cx:pt idx="1212">6</cx:pt>
          <cx:pt idx="1213">6</cx:pt>
          <cx:pt idx="1214">6</cx:pt>
          <cx:pt idx="1215">6</cx:pt>
          <cx:pt idx="1216">6</cx:pt>
          <cx:pt idx="1217">6</cx:pt>
          <cx:pt idx="1218">6</cx:pt>
          <cx:pt idx="1219">6</cx:pt>
          <cx:pt idx="1220">6</cx:pt>
          <cx:pt idx="1221">6</cx:pt>
          <cx:pt idx="1222">6</cx:pt>
          <cx:pt idx="1223">6</cx:pt>
          <cx:pt idx="1224">6</cx:pt>
          <cx:pt idx="1225">6</cx:pt>
          <cx:pt idx="1226">6</cx:pt>
          <cx:pt idx="1227">6</cx:pt>
          <cx:pt idx="1228">6</cx:pt>
          <cx:pt idx="1229">6</cx:pt>
          <cx:pt idx="1230">6</cx:pt>
          <cx:pt idx="1231">6</cx:pt>
          <cx:pt idx="1232">6</cx:pt>
          <cx:pt idx="1233">6</cx:pt>
          <cx:pt idx="1234">6</cx:pt>
          <cx:pt idx="1235">6</cx:pt>
          <cx:pt idx="1236">6</cx:pt>
          <cx:pt idx="1237">6</cx:pt>
          <cx:pt idx="1238">6</cx:pt>
          <cx:pt idx="1239">6</cx:pt>
          <cx:pt idx="1240">6</cx:pt>
          <cx:pt idx="1241">6</cx:pt>
          <cx:pt idx="1242">6</cx:pt>
          <cx:pt idx="1243">6</cx:pt>
          <cx:pt idx="1244">6</cx:pt>
          <cx:pt idx="1245">6</cx:pt>
          <cx:pt idx="1246">6</cx:pt>
          <cx:pt idx="1247">6</cx:pt>
          <cx:pt idx="1248">6</cx:pt>
          <cx:pt idx="1249">6</cx:pt>
          <cx:pt idx="1250">6</cx:pt>
          <cx:pt idx="1251">6</cx:pt>
          <cx:pt idx="1252">6</cx:pt>
          <cx:pt idx="1253">6</cx:pt>
          <cx:pt idx="1254">6</cx:pt>
          <cx:pt idx="1255">6</cx:pt>
          <cx:pt idx="1256">6</cx:pt>
          <cx:pt idx="1257">6</cx:pt>
          <cx:pt idx="1258">6</cx:pt>
          <cx:pt idx="1259">6</cx:pt>
          <cx:pt idx="1260">6</cx:pt>
          <cx:pt idx="1261">6</cx:pt>
          <cx:pt idx="1262">6</cx:pt>
          <cx:pt idx="1263">6</cx:pt>
          <cx:pt idx="1264">6</cx:pt>
          <cx:pt idx="1265">6</cx:pt>
          <cx:pt idx="1266">6</cx:pt>
          <cx:pt idx="1267">6</cx:pt>
          <cx:pt idx="1268">6</cx:pt>
          <cx:pt idx="1269">6</cx:pt>
          <cx:pt idx="1270">6</cx:pt>
          <cx:pt idx="1271">6</cx:pt>
          <cx:pt idx="1272">6</cx:pt>
          <cx:pt idx="1273">6</cx:pt>
          <cx:pt idx="1274">6</cx:pt>
          <cx:pt idx="1275">6</cx:pt>
          <cx:pt idx="1276">6</cx:pt>
          <cx:pt idx="1277">6</cx:pt>
          <cx:pt idx="1278">6</cx:pt>
          <cx:pt idx="1279">6</cx:pt>
          <cx:pt idx="1280">6</cx:pt>
          <cx:pt idx="1281">6</cx:pt>
          <cx:pt idx="1282">6</cx:pt>
          <cx:pt idx="1283">6</cx:pt>
          <cx:pt idx="1284">6</cx:pt>
          <cx:pt idx="1285">6</cx:pt>
          <cx:pt idx="1286">6</cx:pt>
          <cx:pt idx="1287">6</cx:pt>
          <cx:pt idx="1288">6</cx:pt>
          <cx:pt idx="1289">6</cx:pt>
          <cx:pt idx="1290">6</cx:pt>
          <cx:pt idx="1291">6</cx:pt>
          <cx:pt idx="1292">6</cx:pt>
          <cx:pt idx="1293">6</cx:pt>
          <cx:pt idx="1294">6</cx:pt>
          <cx:pt idx="1295">6</cx:pt>
          <cx:pt idx="1296">6</cx:pt>
          <cx:pt idx="1297">6</cx:pt>
          <cx:pt idx="1298">6</cx:pt>
          <cx:pt idx="1299">6</cx:pt>
          <cx:pt idx="1300">6</cx:pt>
          <cx:pt idx="1301">6</cx:pt>
          <cx:pt idx="1302">6</cx:pt>
          <cx:pt idx="1303">6</cx:pt>
          <cx:pt idx="1304">6</cx:pt>
          <cx:pt idx="1305">6</cx:pt>
          <cx:pt idx="1306">6</cx:pt>
          <cx:pt idx="1307">6</cx:pt>
          <cx:pt idx="1308">6</cx:pt>
          <cx:pt idx="1309">6</cx:pt>
          <cx:pt idx="1310">6</cx:pt>
          <cx:pt idx="1311">6</cx:pt>
          <cx:pt idx="1312">6</cx:pt>
          <cx:pt idx="1313">6</cx:pt>
          <cx:pt idx="1314">6</cx:pt>
          <cx:pt idx="1315">6</cx:pt>
          <cx:pt idx="1316">6</cx:pt>
          <cx:pt idx="1317">6</cx:pt>
          <cx:pt idx="1318">6</cx:pt>
          <cx:pt idx="1319">6</cx:pt>
          <cx:pt idx="1320">6</cx:pt>
          <cx:pt idx="1321">6</cx:pt>
          <cx:pt idx="1322">6</cx:pt>
          <cx:pt idx="1323">6</cx:pt>
          <cx:pt idx="1324">6</cx:pt>
          <cx:pt idx="1325">6</cx:pt>
          <cx:pt idx="1326">6</cx:pt>
          <cx:pt idx="1327">6</cx:pt>
          <cx:pt idx="1328">6</cx:pt>
          <cx:pt idx="1329">6</cx:pt>
          <cx:pt idx="1330">6</cx:pt>
          <cx:pt idx="1331">6</cx:pt>
          <cx:pt idx="1332">6</cx:pt>
          <cx:pt idx="1333">6</cx:pt>
          <cx:pt idx="1334">6</cx:pt>
          <cx:pt idx="1335">6</cx:pt>
          <cx:pt idx="1336">6</cx:pt>
          <cx:pt idx="1337">6</cx:pt>
          <cx:pt idx="1338">6</cx:pt>
          <cx:pt idx="1339">6</cx:pt>
          <cx:pt idx="1340">6</cx:pt>
          <cx:pt idx="1341">6</cx:pt>
          <cx:pt idx="1342">6</cx:pt>
          <cx:pt idx="1343">6</cx:pt>
          <cx:pt idx="1344">6</cx:pt>
          <cx:pt idx="1345">6</cx:pt>
          <cx:pt idx="1346">6</cx:pt>
          <cx:pt idx="1347">6</cx:pt>
          <cx:pt idx="1348">6</cx:pt>
          <cx:pt idx="1349">6</cx:pt>
          <cx:pt idx="1350">6</cx:pt>
          <cx:pt idx="1351">6</cx:pt>
          <cx:pt idx="1352">6</cx:pt>
          <cx:pt idx="1353">6</cx:pt>
          <cx:pt idx="1354">6</cx:pt>
          <cx:pt idx="1355">6</cx:pt>
          <cx:pt idx="1356">6</cx:pt>
          <cx:pt idx="1357">6</cx:pt>
          <cx:pt idx="1358">6</cx:pt>
          <cx:pt idx="1359">6</cx:pt>
          <cx:pt idx="1360">6</cx:pt>
          <cx:pt idx="1361">6</cx:pt>
          <cx:pt idx="1362">6</cx:pt>
          <cx:pt idx="1363">6</cx:pt>
          <cx:pt idx="1364">6</cx:pt>
          <cx:pt idx="1365">6</cx:pt>
          <cx:pt idx="1366">6</cx:pt>
          <cx:pt idx="1367">6</cx:pt>
          <cx:pt idx="1368">6</cx:pt>
          <cx:pt idx="1369">6</cx:pt>
          <cx:pt idx="1370">6</cx:pt>
          <cx:pt idx="1371">6</cx:pt>
          <cx:pt idx="1372">6</cx:pt>
          <cx:pt idx="1373">6</cx:pt>
          <cx:pt idx="1374">6</cx:pt>
          <cx:pt idx="1375">6</cx:pt>
          <cx:pt idx="1376">6</cx:pt>
          <cx:pt idx="1377">6</cx:pt>
          <cx:pt idx="1378">6</cx:pt>
          <cx:pt idx="1379">6</cx:pt>
          <cx:pt idx="1380">6</cx:pt>
          <cx:pt idx="1381">6</cx:pt>
          <cx:pt idx="1382">7</cx:pt>
          <cx:pt idx="1383">7</cx:pt>
          <cx:pt idx="1384">7</cx:pt>
          <cx:pt idx="1385">7</cx:pt>
          <cx:pt idx="1386">7</cx:pt>
          <cx:pt idx="1387">7</cx:pt>
          <cx:pt idx="1388">7</cx:pt>
          <cx:pt idx="1389">7</cx:pt>
          <cx:pt idx="1390">7</cx:pt>
          <cx:pt idx="1391">7</cx:pt>
          <cx:pt idx="1392">7</cx:pt>
          <cx:pt idx="1393">7</cx:pt>
          <cx:pt idx="1394">7</cx:pt>
          <cx:pt idx="1395">7</cx:pt>
          <cx:pt idx="1396">7</cx:pt>
          <cx:pt idx="1397">7</cx:pt>
          <cx:pt idx="1398">7</cx:pt>
          <cx:pt idx="1399">7</cx:pt>
          <cx:pt idx="1400">7</cx:pt>
          <cx:pt idx="1401">7</cx:pt>
          <cx:pt idx="1402">7</cx:pt>
          <cx:pt idx="1403">7</cx:pt>
          <cx:pt idx="1404">7</cx:pt>
          <cx:pt idx="1405">7</cx:pt>
          <cx:pt idx="1406">7</cx:pt>
          <cx:pt idx="1407">7</cx:pt>
          <cx:pt idx="1408">7</cx:pt>
          <cx:pt idx="1409">7</cx:pt>
          <cx:pt idx="1410">7</cx:pt>
          <cx:pt idx="1411">7</cx:pt>
          <cx:pt idx="1412">7</cx:pt>
          <cx:pt idx="1413">7</cx:pt>
          <cx:pt idx="1414">7</cx:pt>
          <cx:pt idx="1415">7</cx:pt>
          <cx:pt idx="1416">7</cx:pt>
          <cx:pt idx="1417">7</cx:pt>
          <cx:pt idx="1418">7</cx:pt>
          <cx:pt idx="1419">7</cx:pt>
          <cx:pt idx="1420">7</cx:pt>
          <cx:pt idx="1421">7</cx:pt>
          <cx:pt idx="1422">7</cx:pt>
          <cx:pt idx="1423">7</cx:pt>
          <cx:pt idx="1424">7</cx:pt>
          <cx:pt idx="1425">7</cx:pt>
          <cx:pt idx="1426">7</cx:pt>
          <cx:pt idx="1427">7</cx:pt>
          <cx:pt idx="1428">7</cx:pt>
          <cx:pt idx="1429">7</cx:pt>
          <cx:pt idx="1430">7</cx:pt>
          <cx:pt idx="1431">7</cx:pt>
          <cx:pt idx="1432">7</cx:pt>
          <cx:pt idx="1433">7</cx:pt>
          <cx:pt idx="1434">7</cx:pt>
          <cx:pt idx="1435">7</cx:pt>
          <cx:pt idx="1436">7</cx:pt>
          <cx:pt idx="1437">7</cx:pt>
          <cx:pt idx="1438">7</cx:pt>
          <cx:pt idx="1439">7</cx:pt>
          <cx:pt idx="1440">7</cx:pt>
          <cx:pt idx="1441">7</cx:pt>
          <cx:pt idx="1442">7</cx:pt>
          <cx:pt idx="1443">7</cx:pt>
          <cx:pt idx="1444">7</cx:pt>
          <cx:pt idx="1445">7</cx:pt>
          <cx:pt idx="1446">7</cx:pt>
          <cx:pt idx="1447">7</cx:pt>
          <cx:pt idx="1448">7</cx:pt>
          <cx:pt idx="1449">7</cx:pt>
          <cx:pt idx="1450">7</cx:pt>
          <cx:pt idx="1451">7</cx:pt>
          <cx:pt idx="1452">7</cx:pt>
          <cx:pt idx="1453">7</cx:pt>
          <cx:pt idx="1454">7</cx:pt>
          <cx:pt idx="1455">7</cx:pt>
          <cx:pt idx="1456">7</cx:pt>
          <cx:pt idx="1457">7</cx:pt>
          <cx:pt idx="1458">7</cx:pt>
          <cx:pt idx="1459">7</cx:pt>
          <cx:pt idx="1460">7</cx:pt>
          <cx:pt idx="1461">7</cx:pt>
          <cx:pt idx="1462">7</cx:pt>
          <cx:pt idx="1463">7</cx:pt>
          <cx:pt idx="1464">7</cx:pt>
          <cx:pt idx="1465">7</cx:pt>
          <cx:pt idx="1466">7</cx:pt>
          <cx:pt idx="1467">7</cx:pt>
          <cx:pt idx="1468">7</cx:pt>
          <cx:pt idx="1469">7</cx:pt>
          <cx:pt idx="1470">7</cx:pt>
          <cx:pt idx="1471">7</cx:pt>
          <cx:pt idx="1472">7</cx:pt>
          <cx:pt idx="1473">7</cx:pt>
          <cx:pt idx="1474">7</cx:pt>
          <cx:pt idx="1475">7</cx:pt>
          <cx:pt idx="1476">7</cx:pt>
          <cx:pt idx="1477">7</cx:pt>
          <cx:pt idx="1478">7</cx:pt>
          <cx:pt idx="1479">7</cx:pt>
          <cx:pt idx="1480">7</cx:pt>
          <cx:pt idx="1481">7</cx:pt>
          <cx:pt idx="1482">7</cx:pt>
          <cx:pt idx="1483">7</cx:pt>
          <cx:pt idx="1484">7</cx:pt>
          <cx:pt idx="1485">7</cx:pt>
          <cx:pt idx="1486">7</cx:pt>
          <cx:pt idx="1487">7</cx:pt>
          <cx:pt idx="1488">7</cx:pt>
          <cx:pt idx="1489">7</cx:pt>
          <cx:pt idx="1490">7</cx:pt>
          <cx:pt idx="1491">7</cx:pt>
          <cx:pt idx="1492">7</cx:pt>
          <cx:pt idx="1493">7</cx:pt>
          <cx:pt idx="1494">7</cx:pt>
          <cx:pt idx="1495">7</cx:pt>
          <cx:pt idx="1496">7</cx:pt>
          <cx:pt idx="1497">7</cx:pt>
          <cx:pt idx="1498">7</cx:pt>
          <cx:pt idx="1499">7</cx:pt>
          <cx:pt idx="1500">7</cx:pt>
          <cx:pt idx="1501">7</cx:pt>
          <cx:pt idx="1502">7</cx:pt>
          <cx:pt idx="1503">7</cx:pt>
          <cx:pt idx="1504">7</cx:pt>
          <cx:pt idx="1505">7</cx:pt>
          <cx:pt idx="1506">7</cx:pt>
          <cx:pt idx="1507">7</cx:pt>
          <cx:pt idx="1508">7</cx:pt>
          <cx:pt idx="1509">7</cx:pt>
          <cx:pt idx="1510">7</cx:pt>
          <cx:pt idx="1511">7</cx:pt>
          <cx:pt idx="1512">7</cx:pt>
          <cx:pt idx="1513">7</cx:pt>
          <cx:pt idx="1514">7</cx:pt>
          <cx:pt idx="1515">7</cx:pt>
          <cx:pt idx="1516">7</cx:pt>
          <cx:pt idx="1517">7</cx:pt>
          <cx:pt idx="1518">7</cx:pt>
          <cx:pt idx="1519">7</cx:pt>
          <cx:pt idx="1520">7</cx:pt>
          <cx:pt idx="1521">7</cx:pt>
          <cx:pt idx="1522">7</cx:pt>
          <cx:pt idx="1523">7</cx:pt>
          <cx:pt idx="1524">7</cx:pt>
          <cx:pt idx="1525">7</cx:pt>
          <cx:pt idx="1526">7</cx:pt>
          <cx:pt idx="1527">7</cx:pt>
          <cx:pt idx="1528">7</cx:pt>
          <cx:pt idx="1529">7</cx:pt>
          <cx:pt idx="1530">7</cx:pt>
          <cx:pt idx="1531">7</cx:pt>
          <cx:pt idx="1532">7</cx:pt>
          <cx:pt idx="1533">7</cx:pt>
          <cx:pt idx="1534">7</cx:pt>
          <cx:pt idx="1535">7</cx:pt>
          <cx:pt idx="1536">7</cx:pt>
          <cx:pt idx="1537">7</cx:pt>
          <cx:pt idx="1538">7</cx:pt>
          <cx:pt idx="1539">7</cx:pt>
          <cx:pt idx="1540">7</cx:pt>
          <cx:pt idx="1541">7</cx:pt>
          <cx:pt idx="1542">7</cx:pt>
          <cx:pt idx="1543">7</cx:pt>
          <cx:pt idx="1544">7</cx:pt>
          <cx:pt idx="1545">7</cx:pt>
          <cx:pt idx="1546">7</cx:pt>
          <cx:pt idx="1547">7</cx:pt>
          <cx:pt idx="1548">7</cx:pt>
          <cx:pt idx="1549">7</cx:pt>
          <cx:pt idx="1550">7</cx:pt>
          <cx:pt idx="1551">7</cx:pt>
          <cx:pt idx="1552">7</cx:pt>
          <cx:pt idx="1553">7</cx:pt>
          <cx:pt idx="1554">7</cx:pt>
          <cx:pt idx="1555">7</cx:pt>
          <cx:pt idx="1556">7</cx:pt>
          <cx:pt idx="1557">7</cx:pt>
          <cx:pt idx="1558">7</cx:pt>
          <cx:pt idx="1559">7</cx:pt>
          <cx:pt idx="1560">7</cx:pt>
          <cx:pt idx="1561">7</cx:pt>
          <cx:pt idx="1562">7</cx:pt>
          <cx:pt idx="1563">7</cx:pt>
          <cx:pt idx="1564">7</cx:pt>
          <cx:pt idx="1565">7</cx:pt>
          <cx:pt idx="1566">7</cx:pt>
          <cx:pt idx="1567">7</cx:pt>
          <cx:pt idx="1568">7</cx:pt>
          <cx:pt idx="1569">7</cx:pt>
          <cx:pt idx="1570">7</cx:pt>
          <cx:pt idx="1571">7</cx:pt>
          <cx:pt idx="1572">7</cx:pt>
          <cx:pt idx="1573">7</cx:pt>
          <cx:pt idx="1574">7</cx:pt>
          <cx:pt idx="1575">7</cx:pt>
          <cx:pt idx="1576">7</cx:pt>
          <cx:pt idx="1577">7</cx:pt>
          <cx:pt idx="1578">7</cx:pt>
          <cx:pt idx="1579">7</cx:pt>
          <cx:pt idx="1580">7</cx:pt>
          <cx:pt idx="1581">8</cx:pt>
          <cx:pt idx="1582">8</cx:pt>
          <cx:pt idx="1583">8</cx:pt>
          <cx:pt idx="1584">8</cx:pt>
          <cx:pt idx="1585">8</cx:pt>
          <cx:pt idx="1586">8</cx:pt>
          <cx:pt idx="1587">8</cx:pt>
          <cx:pt idx="1588">8</cx:pt>
          <cx:pt idx="1589">8</cx:pt>
          <cx:pt idx="1590">8</cx:pt>
          <cx:pt idx="1591">8</cx:pt>
          <cx:pt idx="1592">8</cx:pt>
          <cx:pt idx="1593">8</cx:pt>
          <cx:pt idx="1594">8</cx:pt>
          <cx:pt idx="1595">8</cx:pt>
          <cx:pt idx="1596">8</cx:pt>
          <cx:pt idx="1597">8</cx:pt>
          <cx:pt idx="1598">8</cx:pt>
        </cx:lvl>
      </cx:strDim>
      <cx:numDim type="val">
        <cx:f>'[Exam project.xlsx]EPA variables'!$G$19:$G$1617</cx:f>
        <cx:lvl ptCount="1599" formatCode="General">
          <cx:pt idx="0">47</cx:pt>
          <cx:pt idx="1">16</cx:pt>
          <cx:pt idx="2">14</cx:pt>
          <cx:pt idx="3">48</cx:pt>
          <cx:pt idx="4">11</cx:pt>
          <cx:pt idx="5">9</cx:pt>
          <cx:pt idx="6">29</cx:pt>
          <cx:pt idx="7">49</cx:pt>
          <cx:pt idx="8">14</cx:pt>
          <cx:pt idx="9">12</cx:pt>
          <cx:pt idx="10">29</cx:pt>
          <cx:pt idx="11">19</cx:pt>
          <cx:pt idx="12">46</cx:pt>
          <cx:pt idx="13">65</cx:pt>
          <cx:pt idx="14">43</cx:pt>
          <cx:pt idx="15">119</cx:pt>
          <cx:pt idx="16">85</cx:pt>
          <cx:pt idx="17">69</cx:pt>
          <cx:pt idx="18">20</cx:pt>
          <cx:pt idx="19">42</cx:pt>
          <cx:pt idx="20">8</cx:pt>
          <cx:pt idx="21">31</cx:pt>
          <cx:pt idx="22">55</cx:pt>
          <cx:pt idx="23">67</cx:pt>
          <cx:pt idx="24">61</cx:pt>
          <cx:pt idx="25">49</cx:pt>
          <cx:pt idx="26">47</cx:pt>
          <cx:pt idx="27">14</cx:pt>
          <cx:pt idx="28">23</cx:pt>
          <cx:pt idx="29">86</cx:pt>
          <cx:pt idx="30">14</cx:pt>
          <cx:pt idx="31">13</cx:pt>
          <cx:pt idx="32">84</cx:pt>
          <cx:pt idx="33">14</cx:pt>
          <cx:pt idx="34">12</cx:pt>
          <cx:pt idx="35">7</cx:pt>
          <cx:pt idx="36">9</cx:pt>
          <cx:pt idx="37">51</cx:pt>
          <cx:pt idx="38">48</cx:pt>
          <cx:pt idx="39">14</cx:pt>
          <cx:pt idx="40">75</cx:pt>
          <cx:pt idx="41">26</cx:pt>
          <cx:pt idx="42">13</cx:pt>
          <cx:pt idx="43">47</cx:pt>
          <cx:pt idx="44">19</cx:pt>
          <cx:pt idx="45">36</cx:pt>
          <cx:pt idx="46">113</cx:pt>
          <cx:pt idx="47">24</cx:pt>
          <cx:pt idx="48">20</cx:pt>
          <cx:pt idx="49">24</cx:pt>
          <cx:pt idx="50">26</cx:pt>
          <cx:pt idx="51">10</cx:pt>
          <cx:pt idx="52">12</cx:pt>
          <cx:pt idx="53">29</cx:pt>
          <cx:pt idx="54">63</cx:pt>
          <cx:pt idx="55">8</cx:pt>
          <cx:pt idx="56">31</cx:pt>
          <cx:pt idx="57">13</cx:pt>
          <cx:pt idx="58">32</cx:pt>
          <cx:pt idx="59">13</cx:pt>
          <cx:pt idx="60">9</cx:pt>
          <cx:pt idx="61">11</cx:pt>
          <cx:pt idx="62">23</cx:pt>
          <cx:pt idx="63">34</cx:pt>
          <cx:pt idx="64">67</cx:pt>
          <cx:pt idx="65">54</cx:pt>
          <cx:pt idx="66">34</cx:pt>
          <cx:pt idx="67">40</cx:pt>
          <cx:pt idx="68">59</cx:pt>
          <cx:pt idx="69">102</cx:pt>
          <cx:pt idx="70">65</cx:pt>
          <cx:pt idx="71">102</cx:pt>
          <cx:pt idx="72">59</cx:pt>
          <cx:pt idx="73">29</cx:pt>
          <cx:pt idx="74">145</cx:pt>
          <cx:pt idx="75">148</cx:pt>
          <cx:pt idx="76">56</cx:pt>
          <cx:pt idx="77">71</cx:pt>
          <cx:pt idx="78">37</cx:pt>
          <cx:pt idx="79">67</cx:pt>
          <cx:pt idx="80">23</cx:pt>
          <cx:pt idx="81">11</cx:pt>
          <cx:pt idx="82">37</cx:pt>
          <cx:pt idx="83">35</cx:pt>
          <cx:pt idx="84">82</cx:pt>
          <cx:pt idx="85">113</cx:pt>
          <cx:pt idx="86">50</cx:pt>
          <cx:pt idx="87">87</cx:pt>
          <cx:pt idx="88">87</cx:pt>
          <cx:pt idx="89">23</cx:pt>
          <cx:pt idx="90">11</cx:pt>
          <cx:pt idx="91">114</cx:pt>
          <cx:pt idx="92">37</cx:pt>
          <cx:pt idx="93">12</cx:pt>
          <cx:pt idx="94">96</cx:pt>
          <cx:pt idx="95">23</cx:pt>
          <cx:pt idx="96">119</cx:pt>
          <cx:pt idx="97">45</cx:pt>
          <cx:pt idx="98">10</cx:pt>
          <cx:pt idx="99">110</cx:pt>
          <cx:pt idx="100">54</cx:pt>
          <cx:pt idx="101">52</cx:pt>
          <cx:pt idx="102">112</cx:pt>
          <cx:pt idx="103">54</cx:pt>
          <cx:pt idx="104">11</cx:pt>
          <cx:pt idx="105">11</cx:pt>
          <cx:pt idx="106">39</cx:pt>
          <cx:pt idx="107">15</cx:pt>
          <cx:pt idx="108">65</cx:pt>
          <cx:pt idx="109">96</cx:pt>
          <cx:pt idx="110">94</cx:pt>
          <cx:pt idx="111">83</cx:pt>
          <cx:pt idx="112">42</cx:pt>
          <cx:pt idx="113">42</cx:pt>
          <cx:pt idx="114">80</cx:pt>
          <cx:pt idx="115">15</cx:pt>
          <cx:pt idx="116">67</cx:pt>
          <cx:pt idx="117">73</cx:pt>
          <cx:pt idx="118">51</cx:pt>
          <cx:pt idx="119">40</cx:pt>
          <cx:pt idx="120">31</cx:pt>
          <cx:pt idx="121">125</cx:pt>
          <cx:pt idx="122">24</cx:pt>
          <cx:pt idx="123">140</cx:pt>
          <cx:pt idx="124">133</cx:pt>
          <cx:pt idx="125">31</cx:pt>
          <cx:pt idx="126">23</cx:pt>
          <cx:pt idx="127">22</cx:pt>
          <cx:pt idx="128">10</cx:pt>
          <cx:pt idx="129">65</cx:pt>
          <cx:pt idx="130">36</cx:pt>
          <cx:pt idx="131">65</cx:pt>
          <cx:pt idx="132">69</cx:pt>
          <cx:pt idx="133">64</cx:pt>
          <cx:pt idx="134">153</cx:pt>
          <cx:pt idx="135">47</cx:pt>
          <cx:pt idx="136">108</cx:pt>
          <cx:pt idx="137">111</cx:pt>
          <cx:pt idx="138">47</cx:pt>
          <cx:pt idx="139">89</cx:pt>
          <cx:pt idx="140">13</cx:pt>
          <cx:pt idx="141">34</cx:pt>
          <cx:pt idx="142">102</cx:pt>
          <cx:pt idx="143">90</cx:pt>
          <cx:pt idx="144">12</cx:pt>
          <cx:pt idx="145">12</cx:pt>
          <cx:pt idx="146">19</cx:pt>
          <cx:pt idx="147">134</cx:pt>
          <cx:pt idx="148">99</cx:pt>
          <cx:pt idx="149">99</cx:pt>
          <cx:pt idx="150">63</cx:pt>
          <cx:pt idx="151">52</cx:pt>
          <cx:pt idx="152">45</cx:pt>
          <cx:pt idx="153">105</cx:pt>
          <cx:pt idx="154">108</cx:pt>
          <cx:pt idx="155">63</cx:pt>
          <cx:pt idx="156">52</cx:pt>
          <cx:pt idx="157">20</cx:pt>
          <cx:pt idx="158">141</cx:pt>
          <cx:pt idx="159">94</cx:pt>
          <cx:pt idx="160">88</cx:pt>
          <cx:pt idx="161">99</cx:pt>
          <cx:pt idx="162">99</cx:pt>
          <cx:pt idx="163">129</cx:pt>
          <cx:pt idx="164">128</cx:pt>
          <cx:pt idx="165">129</cx:pt>
          <cx:pt idx="166">128</cx:pt>
          <cx:pt idx="167">22</cx:pt>
          <cx:pt idx="168">20</cx:pt>
          <cx:pt idx="169">121</cx:pt>
          <cx:pt idx="170">121</cx:pt>
          <cx:pt idx="171">96</cx:pt>
          <cx:pt idx="172">101</cx:pt>
          <cx:pt idx="173">63</cx:pt>
          <cx:pt idx="174">35</cx:pt>
          <cx:pt idx="175">49</cx:pt>
          <cx:pt idx="176">35</cx:pt>
          <cx:pt idx="177">20</cx:pt>
          <cx:pt idx="178">42</cx:pt>
          <cx:pt idx="179">42</cx:pt>
          <cx:pt idx="180">110</cx:pt>
          <cx:pt idx="181">42</cx:pt>
          <cx:pt idx="182">65</cx:pt>
          <cx:pt idx="183">85</cx:pt>
          <cx:pt idx="184">67</cx:pt>
          <cx:pt idx="185">26</cx:pt>
          <cx:pt idx="186">143</cx:pt>
          <cx:pt idx="187">144</cx:pt>
          <cx:pt idx="188">127</cx:pt>
          <cx:pt idx="189">126</cx:pt>
          <cx:pt idx="190">28</cx:pt>
          <cx:pt idx="191">28</cx:pt>
          <cx:pt idx="192">120</cx:pt>
          <cx:pt idx="193">55</cx:pt>
          <cx:pt idx="194">145</cx:pt>
          <cx:pt idx="195">49</cx:pt>
          <cx:pt idx="196">39</cx:pt>
          <cx:pt idx="197">120</cx:pt>
          <cx:pt idx="198">95</cx:pt>
          <cx:pt idx="199">65</cx:pt>
          <cx:pt idx="200">121</cx:pt>
          <cx:pt idx="201">49</cx:pt>
          <cx:pt idx="202">41</cx:pt>
          <cx:pt idx="203">44</cx:pt>
          <cx:pt idx="204">144</cx:pt>
          <cx:pt idx="205">72</cx:pt>
          <cx:pt idx="206">10</cx:pt>
          <cx:pt idx="207">23</cx:pt>
          <cx:pt idx="208">37</cx:pt>
          <cx:pt idx="209">37</cx:pt>
          <cx:pt idx="210">62</cx:pt>
          <cx:pt idx="211">51</cx:pt>
          <cx:pt idx="212">73</cx:pt>
          <cx:pt idx="213">21</cx:pt>
          <cx:pt idx="214">86</cx:pt>
          <cx:pt idx="215">119</cx:pt>
          <cx:pt idx="216">13</cx:pt>
          <cx:pt idx="217">56</cx:pt>
          <cx:pt idx="218">45</cx:pt>
          <cx:pt idx="219">45</cx:pt>
          <cx:pt idx="220">35</cx:pt>
          <cx:pt idx="221">49</cx:pt>
          <cx:pt idx="222">27</cx:pt>
          <cx:pt idx="223">65</cx:pt>
          <cx:pt idx="224">38</cx:pt>
          <cx:pt idx="225">94</cx:pt>
          <cx:pt idx="226">53</cx:pt>
          <cx:pt idx="227">71</cx:pt>
          <cx:pt idx="228">71</cx:pt>
          <cx:pt idx="229">98</cx:pt>
          <cx:pt idx="230">18</cx:pt>
          <cx:pt idx="231">27</cx:pt>
          <cx:pt idx="232">70</cx:pt>
          <cx:pt idx="233">29</cx:pt>
          <cx:pt idx="234">31</cx:pt>
          <cx:pt idx="235">33</cx:pt>
          <cx:pt idx="236">28</cx:pt>
          <cx:pt idx="237">21</cx:pt>
          <cx:pt idx="238">90</cx:pt>
          <cx:pt idx="239">54</cx:pt>
          <cx:pt idx="240">135</cx:pt>
          <cx:pt idx="241">72</cx:pt>
          <cx:pt idx="242">92</cx:pt>
          <cx:pt idx="243">87</cx:pt>
          <cx:pt idx="244">18</cx:pt>
          <cx:pt idx="245">13</cx:pt>
          <cx:pt idx="246">15</cx:pt>
          <cx:pt idx="247">44</cx:pt>
          <cx:pt idx="248">58</cx:pt>
          <cx:pt idx="249">63</cx:pt>
          <cx:pt idx="250">19</cx:pt>
          <cx:pt idx="251">77</cx:pt>
          <cx:pt idx="252">55</cx:pt>
          <cx:pt idx="253">81</cx:pt>
          <cx:pt idx="254">37</cx:pt>
          <cx:pt idx="255">15</cx:pt>
          <cx:pt idx="256">24</cx:pt>
          <cx:pt idx="257">75</cx:pt>
          <cx:pt idx="258">63</cx:pt>
          <cx:pt idx="259">72</cx:pt>
          <cx:pt idx="260">54</cx:pt>
          <cx:pt idx="261">26</cx:pt>
          <cx:pt idx="262">95</cx:pt>
          <cx:pt idx="263">25</cx:pt>
          <cx:pt idx="264">124</cx:pt>
          <cx:pt idx="265">42</cx:pt>
          <cx:pt idx="266">124</cx:pt>
          <cx:pt idx="267">27</cx:pt>
          <cx:pt idx="268">78</cx:pt>
          <cx:pt idx="269">77</cx:pt>
          <cx:pt idx="270">122</cx:pt>
          <cx:pt idx="271">134</cx:pt>
          <cx:pt idx="272">124</cx:pt>
          <cx:pt idx="273">52</cx:pt>
          <cx:pt idx="274">60</cx:pt>
          <cx:pt idx="275">60</cx:pt>
          <cx:pt idx="276">30</cx:pt>
          <cx:pt idx="277">66</cx:pt>
          <cx:pt idx="278">18</cx:pt>
          <cx:pt idx="279">18</cx:pt>
          <cx:pt idx="280">50</cx:pt>
          <cx:pt idx="281">72</cx:pt>
          <cx:pt idx="282">16</cx:pt>
          <cx:pt idx="283">67</cx:pt>
          <cx:pt idx="284">22</cx:pt>
          <cx:pt idx="285">65</cx:pt>
          <cx:pt idx="286">19</cx:pt>
          <cx:pt idx="287">25</cx:pt>
          <cx:pt idx="288">129</cx:pt>
          <cx:pt idx="289">26</cx:pt>
          <cx:pt idx="290">48</cx:pt>
          <cx:pt idx="291">47</cx:pt>
          <cx:pt idx="292">14</cx:pt>
          <cx:pt idx="293">28</cx:pt>
          <cx:pt idx="294">16</cx:pt>
          <cx:pt idx="295">28</cx:pt>
          <cx:pt idx="296">23</cx:pt>
          <cx:pt idx="297">18</cx:pt>
          <cx:pt idx="298">18</cx:pt>
          <cx:pt idx="299">17</cx:pt>
          <cx:pt idx="300">17</cx:pt>
          <cx:pt idx="301">113</cx:pt>
          <cx:pt idx="302">43</cx:pt>
          <cx:pt idx="303">151</cx:pt>
          <cx:pt idx="304">106</cx:pt>
          <cx:pt idx="305">43</cx:pt>
          <cx:pt idx="306">133</cx:pt>
          <cx:pt idx="307">142</cx:pt>
          <cx:pt idx="308">116</cx:pt>
          <cx:pt idx="309">53</cx:pt>
          <cx:pt idx="310">106</cx:pt>
          <cx:pt idx="311">33</cx:pt>
          <cx:pt idx="312">42</cx:pt>
          <cx:pt idx="313">42</cx:pt>
          <cx:pt idx="314">33</cx:pt>
          <cx:pt idx="315">17</cx:pt>
          <cx:pt idx="316">47</cx:pt>
          <cx:pt idx="317">20</cx:pt>
          <cx:pt idx="318">106</cx:pt>
          <cx:pt idx="319">96</cx:pt>
          <cx:pt idx="320">23</cx:pt>
          <cx:pt idx="321">23</cx:pt>
          <cx:pt idx="322">23</cx:pt>
          <cx:pt idx="323">19</cx:pt>
          <cx:pt idx="324">121</cx:pt>
          <cx:pt idx="325">110</cx:pt>
          <cx:pt idx="326">19</cx:pt>
          <cx:pt idx="327">28</cx:pt>
          <cx:pt idx="328">111</cx:pt>
          <cx:pt idx="329">110</cx:pt>
          <cx:pt idx="330">14</cx:pt>
          <cx:pt idx="331">14</cx:pt>
          <cx:pt idx="332">15</cx:pt>
          <cx:pt idx="333">102</cx:pt>
          <cx:pt idx="334">75</cx:pt>
          <cx:pt idx="335">75</cx:pt>
          <cx:pt idx="336">43</cx:pt>
          <cx:pt idx="337">38</cx:pt>
          <cx:pt idx="338">109</cx:pt>
          <cx:pt idx="339">14</cx:pt>
          <cx:pt idx="340">57</cx:pt>
          <cx:pt idx="341">16</cx:pt>
          <cx:pt idx="342">29</cx:pt>
          <cx:pt idx="343">71</cx:pt>
          <cx:pt idx="344">71</cx:pt>
          <cx:pt idx="345">17</cx:pt>
          <cx:pt idx="346">16</cx:pt>
          <cx:pt idx="347">112</cx:pt>
          <cx:pt idx="348">104</cx:pt>
          <cx:pt idx="349">32</cx:pt>
          <cx:pt idx="350">58</cx:pt>
          <cx:pt idx="351">58</cx:pt>
          <cx:pt idx="352">15</cx:pt>
          <cx:pt idx="353">15</cx:pt>
          <cx:pt idx="354">84</cx:pt>
          <cx:pt idx="355">19</cx:pt>
          <cx:pt idx="356">102</cx:pt>
          <cx:pt idx="357">33</cx:pt>
          <cx:pt idx="358">147</cx:pt>
          <cx:pt idx="359">145</cx:pt>
          <cx:pt idx="360">40</cx:pt>
          <cx:pt idx="361">68</cx:pt>
          <cx:pt idx="362">40</cx:pt>
          <cx:pt idx="363">68</cx:pt>
          <cx:pt idx="364">40</cx:pt>
          <cx:pt idx="365">20</cx:pt>
          <cx:pt idx="366">32</cx:pt>
          <cx:pt idx="367">155</cx:pt>
          <cx:pt idx="368">71</cx:pt>
          <cx:pt idx="369">29</cx:pt>
          <cx:pt idx="370">53</cx:pt>
          <cx:pt idx="371">32</cx:pt>
          <cx:pt idx="372">42</cx:pt>
          <cx:pt idx="373">54</cx:pt>
          <cx:pt idx="374">48</cx:pt>
          <cx:pt idx="375">31</cx:pt>
          <cx:pt idx="376">45</cx:pt>
          <cx:pt idx="377">13</cx:pt>
          <cx:pt idx="378">151</cx:pt>
          <cx:pt idx="379">13</cx:pt>
          <cx:pt idx="380">31</cx:pt>
          <cx:pt idx="381">31</cx:pt>
          <cx:pt idx="382">87</cx:pt>
          <cx:pt idx="383">49</cx:pt>
          <cx:pt idx="384">40</cx:pt>
          <cx:pt idx="385">58</cx:pt>
          <cx:pt idx="386">15</cx:pt>
          <cx:pt idx="387">152</cx:pt>
          <cx:pt idx="388">15</cx:pt>
          <cx:pt idx="389">40</cx:pt>
          <cx:pt idx="390">38</cx:pt>
          <cx:pt idx="391">9</cx:pt>
          <cx:pt idx="392">17</cx:pt>
          <cx:pt idx="393">93</cx:pt>
          <cx:pt idx="394">62</cx:pt>
          <cx:pt idx="395">122</cx:pt>
          <cx:pt idx="396">125</cx:pt>
          <cx:pt idx="397">72</cx:pt>
          <cx:pt idx="398">54</cx:pt>
          <cx:pt idx="399">19</cx:pt>
          <cx:pt idx="400">37</cx:pt>
          <cx:pt idx="401">84</cx:pt>
          <cx:pt idx="402">112</cx:pt>
          <cx:pt idx="403">33</cx:pt>
          <cx:pt idx="404">48</cx:pt>
          <cx:pt idx="405">77</cx:pt>
          <cx:pt idx="406">48</cx:pt>
          <cx:pt idx="407">49</cx:pt>
          <cx:pt idx="408">22</cx:pt>
          <cx:pt idx="409">45</cx:pt>
          <cx:pt idx="410">22</cx:pt>
          <cx:pt idx="411">106</cx:pt>
          <cx:pt idx="412">48</cx:pt>
          <cx:pt idx="413">127</cx:pt>
          <cx:pt idx="414">13</cx:pt>
          <cx:pt idx="415">11</cx:pt>
          <cx:pt idx="416">11</cx:pt>
          <cx:pt idx="417">37</cx:pt>
          <cx:pt idx="418">14</cx:pt>
          <cx:pt idx="419">19</cx:pt>
          <cx:pt idx="420">72</cx:pt>
          <cx:pt idx="421">39</cx:pt>
          <cx:pt idx="422">22</cx:pt>
          <cx:pt idx="423">22</cx:pt>
          <cx:pt idx="424">104</cx:pt>
          <cx:pt idx="425">38</cx:pt>
          <cx:pt idx="426">139</cx:pt>
          <cx:pt idx="427">18</cx:pt>
          <cx:pt idx="428">101</cx:pt>
          <cx:pt idx="429">101</cx:pt>
          <cx:pt idx="430">68</cx:pt>
          <cx:pt idx="431">40</cx:pt>
          <cx:pt idx="432">40</cx:pt>
          <cx:pt idx="433">66</cx:pt>
          <cx:pt idx="434">40</cx:pt>
          <cx:pt idx="435">31</cx:pt>
          <cx:pt idx="436">31</cx:pt>
          <cx:pt idx="437">88</cx:pt>
          <cx:pt idx="438">104</cx:pt>
          <cx:pt idx="439">35</cx:pt>
          <cx:pt idx="440">35</cx:pt>
          <cx:pt idx="441">74</cx:pt>
          <cx:pt idx="442">98</cx:pt>
          <cx:pt idx="443">32</cx:pt>
          <cx:pt idx="444">143</cx:pt>
          <cx:pt idx="445">144</cx:pt>
          <cx:pt idx="446">16</cx:pt>
          <cx:pt idx="447">34</cx:pt>
          <cx:pt idx="448">92</cx:pt>
          <cx:pt idx="449">37</cx:pt>
          <cx:pt idx="450">96</cx:pt>
          <cx:pt idx="451">37</cx:pt>
          <cx:pt idx="452">85</cx:pt>
          <cx:pt idx="453">61</cx:pt>
          <cx:pt idx="454">61</cx:pt>
          <cx:pt idx="455">119</cx:pt>
          <cx:pt idx="456">130</cx:pt>
          <cx:pt idx="457">13</cx:pt>
          <cx:pt idx="458">60</cx:pt>
          <cx:pt idx="459">64</cx:pt>
          <cx:pt idx="460">108</cx:pt>
          <cx:pt idx="461">17</cx:pt>
          <cx:pt idx="462">12</cx:pt>
          <cx:pt idx="463">14</cx:pt>
          <cx:pt idx="464">38</cx:pt>
          <cx:pt idx="465">38</cx:pt>
          <cx:pt idx="466">47</cx:pt>
          <cx:pt idx="467">59</cx:pt>
          <cx:pt idx="468">22</cx:pt>
          <cx:pt idx="469">36</cx:pt>
          <cx:pt idx="470">36</cx:pt>
          <cx:pt idx="471">16</cx:pt>
          <cx:pt idx="472">37</cx:pt>
          <cx:pt idx="473">37</cx:pt>
          <cx:pt idx="474">23</cx:pt>
          <cx:pt idx="475">55</cx:pt>
          <cx:pt idx="476">26</cx:pt>
          <cx:pt idx="477">31</cx:pt>
          <cx:pt idx="478">92</cx:pt>
          <cx:pt idx="479">31</cx:pt>
          <cx:pt idx="480">31</cx:pt>
          <cx:pt idx="481">31</cx:pt>
          <cx:pt idx="482">32</cx:pt>
          <cx:pt idx="483">22</cx:pt>
          <cx:pt idx="484">22</cx:pt>
          <cx:pt idx="485">122</cx:pt>
          <cx:pt idx="486">85</cx:pt>
          <cx:pt idx="487">25</cx:pt>
          <cx:pt idx="488">84</cx:pt>
          <cx:pt idx="489">85</cx:pt>
          <cx:pt idx="490">86</cx:pt>
          <cx:pt idx="491">46</cx:pt>
          <cx:pt idx="492">88</cx:pt>
          <cx:pt idx="493">21</cx:pt>
          <cx:pt idx="494">88</cx:pt>
          <cx:pt idx="495">30</cx:pt>
          <cx:pt idx="496">99</cx:pt>
          <cx:pt idx="497">52</cx:pt>
          <cx:pt idx="498">86</cx:pt>
          <cx:pt idx="499">86</cx:pt>
          <cx:pt idx="500">39</cx:pt>
          <cx:pt idx="501">115</cx:pt>
          <cx:pt idx="502">78</cx:pt>
          <cx:pt idx="503">62</cx:pt>
          <cx:pt idx="504">23</cx:pt>
          <cx:pt idx="505">28</cx:pt>
          <cx:pt idx="506">28</cx:pt>
          <cx:pt idx="507">25</cx:pt>
          <cx:pt idx="508">38</cx:pt>
          <cx:pt idx="509">38</cx:pt>
          <cx:pt idx="510">25</cx:pt>
          <cx:pt idx="511">11</cx:pt>
          <cx:pt idx="512">23</cx:pt>
          <cx:pt idx="513">32</cx:pt>
          <cx:pt idx="514">18</cx:pt>
          <cx:pt idx="515">16</cx:pt>
          <cx:pt idx="516">113</cx:pt>
          <cx:pt idx="517">22</cx:pt>
          <cx:pt idx="518">12</cx:pt>
          <cx:pt idx="519">72</cx:pt>
          <cx:pt idx="520">72</cx:pt>
          <cx:pt idx="521">119</cx:pt>
          <cx:pt idx="522">6</cx:pt>
          <cx:pt idx="523">28</cx:pt>
          <cx:pt idx="524">6</cx:pt>
          <cx:pt idx="525">70</cx:pt>
          <cx:pt idx="526">27</cx:pt>
          <cx:pt idx="527">27</cx:pt>
          <cx:pt idx="528">68</cx:pt>
          <cx:pt idx="529">68</cx:pt>
          <cx:pt idx="530">88</cx:pt>
          <cx:pt idx="531">45</cx:pt>
          <cx:pt idx="532">55</cx:pt>
          <cx:pt idx="533">32</cx:pt>
          <cx:pt idx="534">23</cx:pt>
          <cx:pt idx="535">9</cx:pt>
          <cx:pt idx="536">52</cx:pt>
          <cx:pt idx="537">14</cx:pt>
          <cx:pt idx="538">56</cx:pt>
          <cx:pt idx="539">32</cx:pt>
          <cx:pt idx="540">51</cx:pt>
          <cx:pt idx="541">51</cx:pt>
          <cx:pt idx="542">45</cx:pt>
          <cx:pt idx="543">25</cx:pt>
          <cx:pt idx="544">90</cx:pt>
          <cx:pt idx="545">52</cx:pt>
          <cx:pt idx="546">92</cx:pt>
          <cx:pt idx="547">92</cx:pt>
          <cx:pt idx="548">8</cx:pt>
          <cx:pt idx="549">8</cx:pt>
          <cx:pt idx="550">64</cx:pt>
          <cx:pt idx="551">20</cx:pt>
          <cx:pt idx="552">18</cx:pt>
          <cx:pt idx="553">18</cx:pt>
          <cx:pt idx="554">49</cx:pt>
          <cx:pt idx="555">13</cx:pt>
          <cx:pt idx="556">15</cx:pt>
          <cx:pt idx="557">89</cx:pt>
          <cx:pt idx="558">135</cx:pt>
          <cx:pt idx="559">94</cx:pt>
          <cx:pt idx="560">70</cx:pt>
          <cx:pt idx="561">38</cx:pt>
          <cx:pt idx="562">38</cx:pt>
          <cx:pt idx="563">37</cx:pt>
          <cx:pt idx="564">21</cx:pt>
          <cx:pt idx="565">21</cx:pt>
          <cx:pt idx="566">38</cx:pt>
          <cx:pt idx="567">60</cx:pt>
          <cx:pt idx="568">78</cx:pt>
          <cx:pt idx="569">11</cx:pt>
          <cx:pt idx="570">61</cx:pt>
          <cx:pt idx="571">119</cx:pt>
          <cx:pt idx="572">12</cx:pt>
          <cx:pt idx="573">119</cx:pt>
          <cx:pt idx="574">12</cx:pt>
          <cx:pt idx="575">12</cx:pt>
          <cx:pt idx="576">76</cx:pt>
          <cx:pt idx="577">52</cx:pt>
          <cx:pt idx="578">53</cx:pt>
          <cx:pt idx="579">77</cx:pt>
          <cx:pt idx="580">46</cx:pt>
          <cx:pt idx="581">21</cx:pt>
          <cx:pt idx="582">66</cx:pt>
          <cx:pt idx="583">90</cx:pt>
          <cx:pt idx="584">66</cx:pt>
          <cx:pt idx="585">60</cx:pt>
          <cx:pt idx="586">65</cx:pt>
          <cx:pt idx="587">86</cx:pt>
          <cx:pt idx="588">34</cx:pt>
          <cx:pt idx="589">48</cx:pt>
          <cx:pt idx="590">34</cx:pt>
          <cx:pt idx="591">60</cx:pt>
          <cx:pt idx="592">14</cx:pt>
          <cx:pt idx="593">13</cx:pt>
          <cx:pt idx="594">35</cx:pt>
          <cx:pt idx="595">46</cx:pt>
          <cx:pt idx="596">60</cx:pt>
          <cx:pt idx="597">56</cx:pt>
          <cx:pt idx="598">66</cx:pt>
          <cx:pt idx="599">44</cx:pt>
          <cx:pt idx="600">44</cx:pt>
          <cx:pt idx="601">36</cx:pt>
          <cx:pt idx="602">47</cx:pt>
          <cx:pt idx="603">7</cx:pt>
          <cx:pt idx="604">110</cx:pt>
          <cx:pt idx="605">110</cx:pt>
          <cx:pt idx="606">12</cx:pt>
          <cx:pt idx="607">78</cx:pt>
          <cx:pt idx="608">78</cx:pt>
          <cx:pt idx="609">68</cx:pt>
          <cx:pt idx="610">68</cx:pt>
          <cx:pt idx="611">88</cx:pt>
          <cx:pt idx="612">91</cx:pt>
          <cx:pt idx="613">91</cx:pt>
          <cx:pt idx="614">63</cx:pt>
          <cx:pt idx="615">88</cx:pt>
          <cx:pt idx="616">41</cx:pt>
          <cx:pt idx="617">88</cx:pt>
          <cx:pt idx="618">18</cx:pt>
          <cx:pt idx="619">38</cx:pt>
          <cx:pt idx="620">67</cx:pt>
          <cx:pt idx="621">48</cx:pt>
          <cx:pt idx="622">11</cx:pt>
          <cx:pt idx="623">26</cx:pt>
          <cx:pt idx="624">26</cx:pt>
          <cx:pt idx="625">26</cx:pt>
          <cx:pt idx="626">20</cx:pt>
          <cx:pt idx="627">13</cx:pt>
          <cx:pt idx="628">12</cx:pt>
          <cx:pt idx="629">12</cx:pt>
          <cx:pt idx="630">41</cx:pt>
          <cx:pt idx="631">73</cx:pt>
          <cx:pt idx="632">57</cx:pt>
          <cx:pt idx="633">57</cx:pt>
          <cx:pt idx="634">28</cx:pt>
          <cx:pt idx="635">32</cx:pt>
          <cx:pt idx="636">28</cx:pt>
          <cx:pt idx="637">98</cx:pt>
          <cx:pt idx="638">38</cx:pt>
          <cx:pt idx="639">54</cx:pt>
          <cx:pt idx="640">42</cx:pt>
          <cx:pt idx="641">45</cx:pt>
          <cx:pt idx="642">66</cx:pt>
          <cx:pt idx="643">66</cx:pt>
          <cx:pt idx="644">89</cx:pt>
          <cx:pt idx="645">100</cx:pt>
          <cx:pt idx="646">31</cx:pt>
          <cx:pt idx="647">25</cx:pt>
          <cx:pt idx="648">105</cx:pt>
          <cx:pt idx="649">105</cx:pt>
          <cx:pt idx="650">84</cx:pt>
          <cx:pt idx="651">85</cx:pt>
          <cx:pt idx="652">23</cx:pt>
          <cx:pt idx="653">23</cx:pt>
          <cx:pt idx="654">49</cx:pt>
          <cx:pt idx="655">111</cx:pt>
          <cx:pt idx="656">33</cx:pt>
          <cx:pt idx="657">12</cx:pt>
          <cx:pt idx="658">59</cx:pt>
          <cx:pt idx="659">73</cx:pt>
          <cx:pt idx="660">11</cx:pt>
          <cx:pt idx="661">104</cx:pt>
          <cx:pt idx="662">141</cx:pt>
          <cx:pt idx="663">141</cx:pt>
          <cx:pt idx="664">89</cx:pt>
          <cx:pt idx="665">15</cx:pt>
          <cx:pt idx="666">18</cx:pt>
          <cx:pt idx="667">15</cx:pt>
          <cx:pt idx="668">19</cx:pt>
          <cx:pt idx="669">133</cx:pt>
          <cx:pt idx="670">19</cx:pt>
          <cx:pt idx="671">58</cx:pt>
          <cx:pt idx="672">23</cx:pt>
          <cx:pt idx="673">55</cx:pt>
          <cx:pt idx="674">67</cx:pt>
          <cx:pt idx="675">47</cx:pt>
          <cx:pt idx="676">90</cx:pt>
          <cx:pt idx="677">39</cx:pt>
          <cx:pt idx="678">8</cx:pt>
          <cx:pt idx="679">30</cx:pt>
          <cx:pt idx="680">22</cx:pt>
          <cx:pt idx="681">30</cx:pt>
          <cx:pt idx="682">39</cx:pt>
          <cx:pt idx="683">54</cx:pt>
          <cx:pt idx="684">85</cx:pt>
          <cx:pt idx="685">85</cx:pt>
          <cx:pt idx="686">20</cx:pt>
          <cx:pt idx="687">53</cx:pt>
          <cx:pt idx="688">53</cx:pt>
          <cx:pt idx="689">24</cx:pt>
          <cx:pt idx="690">16</cx:pt>
          <cx:pt idx="691">45</cx:pt>
          <cx:pt idx="692">82</cx:pt>
          <cx:pt idx="693">82</cx:pt>
          <cx:pt idx="694">22</cx:pt>
          <cx:pt idx="695">22</cx:pt>
          <cx:pt idx="696">12</cx:pt>
          <cx:pt idx="697">25</cx:pt>
          <cx:pt idx="698">23</cx:pt>
          <cx:pt idx="699">17</cx:pt>
          <cx:pt idx="700">13</cx:pt>
          <cx:pt idx="701">13</cx:pt>
          <cx:pt idx="702">18</cx:pt>
          <cx:pt idx="703">147</cx:pt>
          <cx:pt idx="704">147</cx:pt>
          <cx:pt idx="705">15</cx:pt>
          <cx:pt idx="706">64</cx:pt>
          <cx:pt idx="707">60</cx:pt>
          <cx:pt idx="708">20</cx:pt>
          <cx:pt idx="709">27</cx:pt>
          <cx:pt idx="710">58</cx:pt>
          <cx:pt idx="711">20</cx:pt>
          <cx:pt idx="712">27</cx:pt>
          <cx:pt idx="713">58</cx:pt>
          <cx:pt idx="714">61</cx:pt>
          <cx:pt idx="715">34</cx:pt>
          <cx:pt idx="716">28</cx:pt>
          <cx:pt idx="717">84</cx:pt>
          <cx:pt idx="718">26</cx:pt>
          <cx:pt idx="719">60</cx:pt>
          <cx:pt idx="720">26</cx:pt>
          <cx:pt idx="721">26</cx:pt>
          <cx:pt idx="722">50</cx:pt>
          <cx:pt idx="723">26</cx:pt>
          <cx:pt idx="724">27</cx:pt>
          <cx:pt idx="725">28</cx:pt>
          <cx:pt idx="726">20</cx:pt>
          <cx:pt idx="727">115</cx:pt>
          <cx:pt idx="728">131</cx:pt>
          <cx:pt idx="729">131</cx:pt>
          <cx:pt idx="730">131</cx:pt>
          <cx:pt idx="731">20</cx:pt>
          <cx:pt idx="732">20</cx:pt>
          <cx:pt idx="733">20</cx:pt>
          <cx:pt idx="734">20</cx:pt>
          <cx:pt idx="735">42</cx:pt>
          <cx:pt idx="736">104</cx:pt>
          <cx:pt idx="737">32</cx:pt>
          <cx:pt idx="738">32</cx:pt>
          <cx:pt idx="739">27</cx:pt>
          <cx:pt idx="740">98</cx:pt>
          <cx:pt idx="741">79</cx:pt>
          <cx:pt idx="742">44</cx:pt>
          <cx:pt idx="743">44</cx:pt>
          <cx:pt idx="744">60</cx:pt>
          <cx:pt idx="745">56</cx:pt>
          <cx:pt idx="746">60</cx:pt>
          <cx:pt idx="747">40</cx:pt>
          <cx:pt idx="748">16</cx:pt>
          <cx:pt idx="749">37</cx:pt>
          <cx:pt idx="750">83</cx:pt>
          <cx:pt idx="751">18</cx:pt>
          <cx:pt idx="752">15</cx:pt>
          <cx:pt idx="753">14</cx:pt>
          <cx:pt idx="754">15</cx:pt>
          <cx:pt idx="755">14</cx:pt>
          <cx:pt idx="756">73</cx:pt>
          <cx:pt idx="757">46</cx:pt>
          <cx:pt idx="758">19</cx:pt>
          <cx:pt idx="759">27</cx:pt>
          <cx:pt idx="760">30</cx:pt>
          <cx:pt idx="761">61</cx:pt>
          <cx:pt idx="762">136</cx:pt>
          <cx:pt idx="763">136</cx:pt>
          <cx:pt idx="764">106</cx:pt>
          <cx:pt idx="765">35</cx:pt>
          <cx:pt idx="766">50</cx:pt>
          <cx:pt idx="767">22</cx:pt>
          <cx:pt idx="768">35</cx:pt>
          <cx:pt idx="769">80</cx:pt>
          <cx:pt idx="770">46</cx:pt>
          <cx:pt idx="771">62</cx:pt>
          <cx:pt idx="772">40</cx:pt>
          <cx:pt idx="773">28</cx:pt>
          <cx:pt idx="774">56</cx:pt>
          <cx:pt idx="775">89</cx:pt>
          <cx:pt idx="776">56</cx:pt>
          <cx:pt idx="777">26</cx:pt>
          <cx:pt idx="778">29</cx:pt>
          <cx:pt idx="779">63</cx:pt>
          <cx:pt idx="780">63</cx:pt>
          <cx:pt idx="781">30</cx:pt>
          <cx:pt idx="782">43</cx:pt>
          <cx:pt idx="783">11</cx:pt>
          <cx:pt idx="784">86</cx:pt>
          <cx:pt idx="785">31</cx:pt>
          <cx:pt idx="786">44</cx:pt>
          <cx:pt idx="787">18</cx:pt>
          <cx:pt idx="788">18</cx:pt>
          <cx:pt idx="789">42</cx:pt>
          <cx:pt idx="790">38</cx:pt>
          <cx:pt idx="791">62</cx:pt>
          <cx:pt idx="792">49</cx:pt>
          <cx:pt idx="793">27</cx:pt>
          <cx:pt idx="794">37</cx:pt>
          <cx:pt idx="795">19</cx:pt>
          <cx:pt idx="796">62</cx:pt>
          <cx:pt idx="797">15</cx:pt>
          <cx:pt idx="798">41</cx:pt>
          <cx:pt idx="799">58</cx:pt>
          <cx:pt idx="800">28</cx:pt>
          <cx:pt idx="801">63</cx:pt>
          <cx:pt idx="802">81</cx:pt>
          <cx:pt idx="803">63</cx:pt>
          <cx:pt idx="804">49</cx:pt>
          <cx:pt idx="805">58</cx:pt>
          <cx:pt idx="806">37</cx:pt>
          <cx:pt idx="807">38</cx:pt>
          <cx:pt idx="808">38</cx:pt>
          <cx:pt idx="809">39</cx:pt>
          <cx:pt idx="810">38</cx:pt>
          <cx:pt idx="811">37</cx:pt>
          <cx:pt idx="812">24</cx:pt>
          <cx:pt idx="813">109</cx:pt>
          <cx:pt idx="814">23</cx:pt>
          <cx:pt idx="815">39</cx:pt>
          <cx:pt idx="816">23</cx:pt>
          <cx:pt idx="817">37</cx:pt>
          <cx:pt idx="818">34</cx:pt>
          <cx:pt idx="819">34</cx:pt>
          <cx:pt idx="820">27</cx:pt>
          <cx:pt idx="821">23</cx:pt>
          <cx:pt idx="822">61</cx:pt>
          <cx:pt idx="823">23</cx:pt>
          <cx:pt idx="824">61</cx:pt>
          <cx:pt idx="825">27</cx:pt>
          <cx:pt idx="826">23</cx:pt>
          <cx:pt idx="827">19</cx:pt>
          <cx:pt idx="828">49</cx:pt>
          <cx:pt idx="829">53</cx:pt>
          <cx:pt idx="830">48</cx:pt>
          <cx:pt idx="831">16</cx:pt>
          <cx:pt idx="832">53</cx:pt>
          <cx:pt idx="833">44</cx:pt>
          <cx:pt idx="834">15</cx:pt>
          <cx:pt idx="835">25</cx:pt>
          <cx:pt idx="836">14</cx:pt>
          <cx:pt idx="837">12</cx:pt>
          <cx:pt idx="838">30</cx:pt>
          <cx:pt idx="839">25</cx:pt>
          <cx:pt idx="840">105</cx:pt>
          <cx:pt idx="841">98</cx:pt>
          <cx:pt idx="842">53</cx:pt>
          <cx:pt idx="843">74</cx:pt>
          <cx:pt idx="844">74</cx:pt>
          <cx:pt idx="845">73</cx:pt>
          <cx:pt idx="846">50</cx:pt>
          <cx:pt idx="847">50</cx:pt>
          <cx:pt idx="848">21</cx:pt>
          <cx:pt idx="849">41</cx:pt>
          <cx:pt idx="850">41</cx:pt>
          <cx:pt idx="851">114</cx:pt>
          <cx:pt idx="852">16</cx:pt>
          <cx:pt idx="853">99</cx:pt>
          <cx:pt idx="854">21</cx:pt>
          <cx:pt idx="855">18</cx:pt>
          <cx:pt idx="856">14</cx:pt>
          <cx:pt idx="857">14</cx:pt>
          <cx:pt idx="858">32</cx:pt>
          <cx:pt idx="859">15</cx:pt>
          <cx:pt idx="860">46</cx:pt>
          <cx:pt idx="861">28</cx:pt>
          <cx:pt idx="862">34</cx:pt>
          <cx:pt idx="863">26</cx:pt>
          <cx:pt idx="864">165</cx:pt>
          <cx:pt idx="865">32</cx:pt>
          <cx:pt idx="866">41</cx:pt>
          <cx:pt idx="867">50</cx:pt>
          <cx:pt idx="868">21</cx:pt>
          <cx:pt idx="869">25</cx:pt>
          <cx:pt idx="870">46</cx:pt>
          <cx:pt idx="871">47</cx:pt>
          <cx:pt idx="872">47</cx:pt>
          <cx:pt idx="873">24</cx:pt>
          <cx:pt idx="874">60</cx:pt>
          <cx:pt idx="875">27</cx:pt>
          <cx:pt idx="876">43</cx:pt>
          <cx:pt idx="877">27</cx:pt>
          <cx:pt idx="878">27</cx:pt>
          <cx:pt idx="879">37</cx:pt>
          <cx:pt idx="880">48</cx:pt>
          <cx:pt idx="881">42</cx:pt>
          <cx:pt idx="882">53</cx:pt>
          <cx:pt idx="883">43</cx:pt>
          <cx:pt idx="884">49</cx:pt>
          <cx:pt idx="885">49</cx:pt>
          <cx:pt idx="886">38</cx:pt>
          <cx:pt idx="887">64</cx:pt>
          <cx:pt idx="888">41</cx:pt>
          <cx:pt idx="889">25</cx:pt>
          <cx:pt idx="890">28</cx:pt>
          <cx:pt idx="891">16</cx:pt>
          <cx:pt idx="892">86</cx:pt>
          <cx:pt idx="893">20</cx:pt>
          <cx:pt idx="894">20</cx:pt>
          <cx:pt idx="895">48</cx:pt>
          <cx:pt idx="896">32</cx:pt>
          <cx:pt idx="897">35</cx:pt>
          <cx:pt idx="898">24</cx:pt>
          <cx:pt idx="899">54</cx:pt>
          <cx:pt idx="900">62</cx:pt>
          <cx:pt idx="901">22</cx:pt>
          <cx:pt idx="902">54</cx:pt>
          <cx:pt idx="903">27</cx:pt>
          <cx:pt idx="904">31</cx:pt>
          <cx:pt idx="905">27</cx:pt>
          <cx:pt idx="906">35</cx:pt>
          <cx:pt idx="907">35</cx:pt>
          <cx:pt idx="908">26</cx:pt>
          <cx:pt idx="909">35</cx:pt>
          <cx:pt idx="910">23</cx:pt>
          <cx:pt idx="911">15</cx:pt>
          <cx:pt idx="912">51</cx:pt>
          <cx:pt idx="913">18</cx:pt>
          <cx:pt idx="914">21</cx:pt>
          <cx:pt idx="915">52</cx:pt>
          <cx:pt idx="916">68</cx:pt>
          <cx:pt idx="917">24</cx:pt>
          <cx:pt idx="918">20</cx:pt>
          <cx:pt idx="919">31</cx:pt>
          <cx:pt idx="920">24</cx:pt>
          <cx:pt idx="921">14</cx:pt>
          <cx:pt idx="922">26</cx:pt>
          <cx:pt idx="923">56</cx:pt>
          <cx:pt idx="924">81</cx:pt>
          <cx:pt idx="925">91</cx:pt>
          <cx:pt idx="926">38</cx:pt>
          <cx:pt idx="927">81</cx:pt>
          <cx:pt idx="928">38</cx:pt>
          <cx:pt idx="929">13</cx:pt>
          <cx:pt idx="930">62</cx:pt>
          <cx:pt idx="931">62</cx:pt>
          <cx:pt idx="932">49</cx:pt>
          <cx:pt idx="933">14</cx:pt>
          <cx:pt idx="934">32</cx:pt>
          <cx:pt idx="935">33</cx:pt>
          <cx:pt idx="936">85</cx:pt>
          <cx:pt idx="937">55</cx:pt>
          <cx:pt idx="938">28</cx:pt>
          <cx:pt idx="939">33</cx:pt>
          <cx:pt idx="940">32</cx:pt>
          <cx:pt idx="941">28</cx:pt>
          <cx:pt idx="942">13</cx:pt>
          <cx:pt idx="943">17</cx:pt>
          <cx:pt idx="944">53</cx:pt>
          <cx:pt idx="945">15</cx:pt>
          <cx:pt idx="946">28</cx:pt>
          <cx:pt idx="947">21</cx:pt>
          <cx:pt idx="948">69</cx:pt>
          <cx:pt idx="949">25</cx:pt>
          <cx:pt idx="950">25</cx:pt>
          <cx:pt idx="951">45</cx:pt>
          <cx:pt idx="952">44</cx:pt>
          <cx:pt idx="953">17</cx:pt>
          <cx:pt idx="954">17</cx:pt>
          <cx:pt idx="955">47</cx:pt>
          <cx:pt idx="956">60</cx:pt>
          <cx:pt idx="957">47</cx:pt>
          <cx:pt idx="958">15</cx:pt>
          <cx:pt idx="959">15</cx:pt>
          <cx:pt idx="960">20</cx:pt>
          <cx:pt idx="961">42</cx:pt>
          <cx:pt idx="962">37</cx:pt>
          <cx:pt idx="963">42</cx:pt>
          <cx:pt idx="964">78</cx:pt>
          <cx:pt idx="965">46</cx:pt>
          <cx:pt idx="966">40</cx:pt>
          <cx:pt idx="967">38</cx:pt>
          <cx:pt idx="968">149</cx:pt>
          <cx:pt idx="969">24</cx:pt>
          <cx:pt idx="970">18</cx:pt>
          <cx:pt idx="971">30</cx:pt>
          <cx:pt idx="972">22</cx:pt>
          <cx:pt idx="973">35</cx:pt>
          <cx:pt idx="974">35</cx:pt>
          <cx:pt idx="975">63</cx:pt>
          <cx:pt idx="976">24</cx:pt>
          <cx:pt idx="977">52</cx:pt>
          <cx:pt idx="978">65</cx:pt>
          <cx:pt idx="979">39</cx:pt>
          <cx:pt idx="980">29</cx:pt>
          <cx:pt idx="981">103</cx:pt>
          <cx:pt idx="982">28</cx:pt>
          <cx:pt idx="983">45</cx:pt>
          <cx:pt idx="984">31</cx:pt>
          <cx:pt idx="985">31</cx:pt>
          <cx:pt idx="986">43</cx:pt>
          <cx:pt idx="987">57</cx:pt>
          <cx:pt idx="988">148</cx:pt>
          <cx:pt idx="989">30</cx:pt>
          <cx:pt idx="990">20</cx:pt>
          <cx:pt idx="991">20</cx:pt>
          <cx:pt idx="992">27</cx:pt>
          <cx:pt idx="993">13</cx:pt>
          <cx:pt idx="994">16</cx:pt>
          <cx:pt idx="995">15</cx:pt>
          <cx:pt idx="996">15</cx:pt>
          <cx:pt idx="997">17</cx:pt>
          <cx:pt idx="998">17</cx:pt>
          <cx:pt idx="999">29</cx:pt>
          <cx:pt idx="1000">44</cx:pt>
          <cx:pt idx="1001">25</cx:pt>
          <cx:pt idx="1002">25</cx:pt>
          <cx:pt idx="1003">19</cx:pt>
          <cx:pt idx="1004">88</cx:pt>
          <cx:pt idx="1005">25</cx:pt>
          <cx:pt idx="1006">23</cx:pt>
          <cx:pt idx="1007">35</cx:pt>
          <cx:pt idx="1008">33</cx:pt>
          <cx:pt idx="1009">34</cx:pt>
          <cx:pt idx="1010">49</cx:pt>
          <cx:pt idx="1011">58</cx:pt>
          <cx:pt idx="1012">58</cx:pt>
          <cx:pt idx="1013">16</cx:pt>
          <cx:pt idx="1014">28</cx:pt>
          <cx:pt idx="1015">57</cx:pt>
          <cx:pt idx="1016">31</cx:pt>
          <cx:pt idx="1017">28</cx:pt>
          <cx:pt idx="1018">32</cx:pt>
          <cx:pt idx="1019">47</cx:pt>
          <cx:pt idx="1020">33</cx:pt>
          <cx:pt idx="1021">19</cx:pt>
          <cx:pt idx="1022">44</cx:pt>
          <cx:pt idx="1023">48</cx:pt>
          <cx:pt idx="1024">94</cx:pt>
          <cx:pt idx="1025">94</cx:pt>
          <cx:pt idx="1026">44</cx:pt>
          <cx:pt idx="1027">45</cx:pt>
          <cx:pt idx="1028">48</cx:pt>
          <cx:pt idx="1029">18</cx:pt>
          <cx:pt idx="1030">45</cx:pt>
          <cx:pt idx="1031">58</cx:pt>
          <cx:pt idx="1032">58</cx:pt>
          <cx:pt idx="1033">82</cx:pt>
          <cx:pt idx="1034">87</cx:pt>
          <cx:pt idx="1035">26</cx:pt>
          <cx:pt idx="1036">14</cx:pt>
          <cx:pt idx="1037">14</cx:pt>
          <cx:pt idx="1038">46</cx:pt>
          <cx:pt idx="1039">18</cx:pt>
          <cx:pt idx="1040">15</cx:pt>
          <cx:pt idx="1041">24</cx:pt>
          <cx:pt idx="1042">41</cx:pt>
          <cx:pt idx="1043">30</cx:pt>
          <cx:pt idx="1044">27</cx:pt>
          <cx:pt idx="1045">24</cx:pt>
          <cx:pt idx="1046">24</cx:pt>
          <cx:pt idx="1047">68</cx:pt>
          <cx:pt idx="1048">42</cx:pt>
          <cx:pt idx="1049">39</cx:pt>
          <cx:pt idx="1050">55</cx:pt>
          <cx:pt idx="1051">55</cx:pt>
          <cx:pt idx="1052">55</cx:pt>
          <cx:pt idx="1053">24</cx:pt>
          <cx:pt idx="1054">88</cx:pt>
          <cx:pt idx="1055">24</cx:pt>
          <cx:pt idx="1056">22</cx:pt>
          <cx:pt idx="1057">24</cx:pt>
          <cx:pt idx="1058">43</cx:pt>
          <cx:pt idx="1059">43</cx:pt>
          <cx:pt idx="1060">43</cx:pt>
          <cx:pt idx="1061">69</cx:pt>
          <cx:pt idx="1062">35</cx:pt>
          <cx:pt idx="1063">26</cx:pt>
          <cx:pt idx="1064">69</cx:pt>
          <cx:pt idx="1065">28</cx:pt>
          <cx:pt idx="1066">64</cx:pt>
          <cx:pt idx="1067">18</cx:pt>
          <cx:pt idx="1068">88</cx:pt>
          <cx:pt idx="1069">43</cx:pt>
          <cx:pt idx="1070">43</cx:pt>
          <cx:pt idx="1071">9</cx:pt>
          <cx:pt idx="1072">61</cx:pt>
          <cx:pt idx="1073">11</cx:pt>
          <cx:pt idx="1074">11</cx:pt>
          <cx:pt idx="1075">9</cx:pt>
          <cx:pt idx="1076">8</cx:pt>
          <cx:pt idx="1077">11</cx:pt>
          <cx:pt idx="1078">6</cx:pt>
          <cx:pt idx="1079">45</cx:pt>
          <cx:pt idx="1080">79</cx:pt>
          <cx:pt idx="1081">46</cx:pt>
          <cx:pt idx="1082">79</cx:pt>
          <cx:pt idx="1083">46</cx:pt>
          <cx:pt idx="1084">45</cx:pt>
          <cx:pt idx="1085">73</cx:pt>
          <cx:pt idx="1086">66</cx:pt>
          <cx:pt idx="1087">72</cx:pt>
          <cx:pt idx="1088">72</cx:pt>
          <cx:pt idx="1089">11</cx:pt>
          <cx:pt idx="1090">10</cx:pt>
          <cx:pt idx="1091">51</cx:pt>
          <cx:pt idx="1092">38</cx:pt>
          <cx:pt idx="1093">27</cx:pt>
          <cx:pt idx="1094">38</cx:pt>
          <cx:pt idx="1095">48</cx:pt>
          <cx:pt idx="1096">46</cx:pt>
          <cx:pt idx="1097">10</cx:pt>
          <cx:pt idx="1098">10</cx:pt>
          <cx:pt idx="1099">17</cx:pt>
          <cx:pt idx="1100">70</cx:pt>
          <cx:pt idx="1101">17</cx:pt>
          <cx:pt idx="1102">11</cx:pt>
          <cx:pt idx="1103">21</cx:pt>
          <cx:pt idx="1104">47</cx:pt>
          <cx:pt idx="1105">41</cx:pt>
          <cx:pt idx="1106">10</cx:pt>
          <cx:pt idx="1107">12</cx:pt>
          <cx:pt idx="1108">19</cx:pt>
          <cx:pt idx="1109">31</cx:pt>
          <cx:pt idx="1110">7</cx:pt>
          <cx:pt idx="1111">27</cx:pt>
          <cx:pt idx="1112">109</cx:pt>
          <cx:pt idx="1113">109</cx:pt>
          <cx:pt idx="1114">8</cx:pt>
          <cx:pt idx="1115">8</cx:pt>
          <cx:pt idx="1116">9</cx:pt>
          <cx:pt idx="1117">43</cx:pt>
          <cx:pt idx="1118">36</cx:pt>
          <cx:pt idx="1119">68</cx:pt>
          <cx:pt idx="1120">27</cx:pt>
          <cx:pt idx="1121">48</cx:pt>
          <cx:pt idx="1122">39</cx:pt>
          <cx:pt idx="1123">26</cx:pt>
          <cx:pt idx="1124">39</cx:pt>
          <cx:pt idx="1125">53</cx:pt>
          <cx:pt idx="1126">38</cx:pt>
          <cx:pt idx="1127">45</cx:pt>
          <cx:pt idx="1128">14</cx:pt>
          <cx:pt idx="1129">17</cx:pt>
          <cx:pt idx="1130">77</cx:pt>
          <cx:pt idx="1131">77</cx:pt>
          <cx:pt idx="1132">8</cx:pt>
          <cx:pt idx="1133">15</cx:pt>
          <cx:pt idx="1134">17</cx:pt>
          <cx:pt idx="1135">10</cx:pt>
          <cx:pt idx="1136">20</cx:pt>
          <cx:pt idx="1137">75</cx:pt>
          <cx:pt idx="1138">37</cx:pt>
          <cx:pt idx="1139">8</cx:pt>
          <cx:pt idx="1140">8</cx:pt>
          <cx:pt idx="1141">70</cx:pt>
          <cx:pt idx="1142">59</cx:pt>
          <cx:pt idx="1143">70</cx:pt>
          <cx:pt idx="1144">30</cx:pt>
          <cx:pt idx="1145">19</cx:pt>
          <cx:pt idx="1146">16</cx:pt>
          <cx:pt idx="1147">17</cx:pt>
          <cx:pt idx="1148">17</cx:pt>
          <cx:pt idx="1149">36</cx:pt>
          <cx:pt idx="1150">25</cx:pt>
          <cx:pt idx="1151">30</cx:pt>
          <cx:pt idx="1152">25</cx:pt>
          <cx:pt idx="1153">25</cx:pt>
          <cx:pt idx="1154">17</cx:pt>
          <cx:pt idx="1155">66</cx:pt>
          <cx:pt idx="1156">14</cx:pt>
          <cx:pt idx="1157">35</cx:pt>
          <cx:pt idx="1158">10</cx:pt>
          <cx:pt idx="1159">80</cx:pt>
          <cx:pt idx="1160">21</cx:pt>
          <cx:pt idx="1161">21</cx:pt>
          <cx:pt idx="1162">21</cx:pt>
          <cx:pt idx="1163">24</cx:pt>
          <cx:pt idx="1164">28</cx:pt>
          <cx:pt idx="1165">33</cx:pt>
          <cx:pt idx="1166">29</cx:pt>
          <cx:pt idx="1167">11</cx:pt>
          <cx:pt idx="1168">52</cx:pt>
          <cx:pt idx="1169">70</cx:pt>
          <cx:pt idx="1170">10</cx:pt>
          <cx:pt idx="1171">50</cx:pt>
          <cx:pt idx="1172">13</cx:pt>
          <cx:pt idx="1173">13</cx:pt>
          <cx:pt idx="1174">86</cx:pt>
          <cx:pt idx="1175">79</cx:pt>
          <cx:pt idx="1176">71</cx:pt>
          <cx:pt idx="1177">12</cx:pt>
          <cx:pt idx="1178">20</cx:pt>
          <cx:pt idx="1179">51</cx:pt>
          <cx:pt idx="1180">21</cx:pt>
          <cx:pt idx="1181">21</cx:pt>
          <cx:pt idx="1182">11</cx:pt>
          <cx:pt idx="1183">70</cx:pt>
          <cx:pt idx="1184">38</cx:pt>
          <cx:pt idx="1185">63</cx:pt>
          <cx:pt idx="1186">54</cx:pt>
          <cx:pt idx="1187">21</cx:pt>
          <cx:pt idx="1188">44</cx:pt>
          <cx:pt idx="1189">14</cx:pt>
          <cx:pt idx="1190">12</cx:pt>
          <cx:pt idx="1191">44</cx:pt>
          <cx:pt idx="1192">16</cx:pt>
          <cx:pt idx="1193">65</cx:pt>
          <cx:pt idx="1194">65</cx:pt>
          <cx:pt idx="1195">59</cx:pt>
          <cx:pt idx="1196">47</cx:pt>
          <cx:pt idx="1197">47</cx:pt>
          <cx:pt idx="1198">54</cx:pt>
          <cx:pt idx="1199">39</cx:pt>
          <cx:pt idx="1200">39</cx:pt>
          <cx:pt idx="1201">20</cx:pt>
          <cx:pt idx="1202">64</cx:pt>
          <cx:pt idx="1203">56</cx:pt>
          <cx:pt idx="1204">94</cx:pt>
          <cx:pt idx="1205">9</cx:pt>
          <cx:pt idx="1206">77</cx:pt>
          <cx:pt idx="1207">94</cx:pt>
          <cx:pt idx="1208">9</cx:pt>
          <cx:pt idx="1209">15</cx:pt>
          <cx:pt idx="1210">15</cx:pt>
          <cx:pt idx="1211">13</cx:pt>
          <cx:pt idx="1212">9</cx:pt>
          <cx:pt idx="1213">29</cx:pt>
          <cx:pt idx="1214">79</cx:pt>
          <cx:pt idx="1215">74</cx:pt>
          <cx:pt idx="1216">24</cx:pt>
          <cx:pt idx="1217">50</cx:pt>
          <cx:pt idx="1218">44</cx:pt>
          <cx:pt idx="1219">44</cx:pt>
          <cx:pt idx="1220">89</cx:pt>
          <cx:pt idx="1221">23</cx:pt>
          <cx:pt idx="1222">20</cx:pt>
          <cx:pt idx="1223">58</cx:pt>
          <cx:pt idx="1224">18</cx:pt>
          <cx:pt idx="1225">17</cx:pt>
          <cx:pt idx="1226">18</cx:pt>
          <cx:pt idx="1227">40</cx:pt>
          <cx:pt idx="1228">160</cx:pt>
          <cx:pt idx="1229">36</cx:pt>
          <cx:pt idx="1230">37</cx:pt>
          <cx:pt idx="1231">37</cx:pt>
          <cx:pt idx="1232">69</cx:pt>
          <cx:pt idx="1233">33</cx:pt>
          <cx:pt idx="1234">33</cx:pt>
          <cx:pt idx="1235">51</cx:pt>
          <cx:pt idx="1236">36</cx:pt>
          <cx:pt idx="1237">36</cx:pt>
          <cx:pt idx="1238">19</cx:pt>
          <cx:pt idx="1239">51</cx:pt>
          <cx:pt idx="1240">60</cx:pt>
          <cx:pt idx="1241">64</cx:pt>
          <cx:pt idx="1242">36</cx:pt>
          <cx:pt idx="1243">81</cx:pt>
          <cx:pt idx="1244">10</cx:pt>
          <cx:pt idx="1245">81</cx:pt>
          <cx:pt idx="1246">54</cx:pt>
          <cx:pt idx="1247">54</cx:pt>
          <cx:pt idx="1248">22</cx:pt>
          <cx:pt idx="1249">69</cx:pt>
          <cx:pt idx="1250">31</cx:pt>
          <cx:pt idx="1251">60</cx:pt>
          <cx:pt idx="1252">28</cx:pt>
          <cx:pt idx="1253">60</cx:pt>
          <cx:pt idx="1254">29</cx:pt>
          <cx:pt idx="1255">18</cx:pt>
          <cx:pt idx="1256">28</cx:pt>
          <cx:pt idx="1257">57</cx:pt>
          <cx:pt idx="1258">15</cx:pt>
          <cx:pt idx="1259">27</cx:pt>
          <cx:pt idx="1260">65</cx:pt>
          <cx:pt idx="1261">69</cx:pt>
          <cx:pt idx="1262">91</cx:pt>
          <cx:pt idx="1263">46</cx:pt>
          <cx:pt idx="1264">41</cx:pt>
          <cx:pt idx="1265">91</cx:pt>
          <cx:pt idx="1266">64</cx:pt>
          <cx:pt idx="1267">46</cx:pt>
          <cx:pt idx="1268">34</cx:pt>
          <cx:pt idx="1269">34</cx:pt>
          <cx:pt idx="1270">34</cx:pt>
          <cx:pt idx="1271">34</cx:pt>
          <cx:pt idx="1272">91</cx:pt>
          <cx:pt idx="1273">91</cx:pt>
          <cx:pt idx="1274">25</cx:pt>
          <cx:pt idx="1275">40</cx:pt>
          <cx:pt idx="1276">31</cx:pt>
          <cx:pt idx="1277">31</cx:pt>
          <cx:pt idx="1278">31</cx:pt>
          <cx:pt idx="1279">31</cx:pt>
          <cx:pt idx="1280">31</cx:pt>
          <cx:pt idx="1281">28</cx:pt>
          <cx:pt idx="1282">46</cx:pt>
          <cx:pt idx="1283">67</cx:pt>
          <cx:pt idx="1284">28</cx:pt>
          <cx:pt idx="1285">28</cx:pt>
          <cx:pt idx="1286">31</cx:pt>
          <cx:pt idx="1287">105</cx:pt>
          <cx:pt idx="1288">74</cx:pt>
          <cx:pt idx="1289">14</cx:pt>
          <cx:pt idx="1290">74</cx:pt>
          <cx:pt idx="1291">28</cx:pt>
          <cx:pt idx="1292">35</cx:pt>
          <cx:pt idx="1293">35</cx:pt>
          <cx:pt idx="1294">33</cx:pt>
          <cx:pt idx="1295">12</cx:pt>
          <cx:pt idx="1296">24</cx:pt>
          <cx:pt idx="1297">24</cx:pt>
          <cx:pt idx="1298">46</cx:pt>
          <cx:pt idx="1299">22</cx:pt>
          <cx:pt idx="1300">54</cx:pt>
          <cx:pt idx="1301">54</cx:pt>
          <cx:pt idx="1302">16</cx:pt>
          <cx:pt idx="1303">19</cx:pt>
          <cx:pt idx="1304">22</cx:pt>
          <cx:pt idx="1305">55</cx:pt>
          <cx:pt idx="1306">23</cx:pt>
          <cx:pt idx="1307">23</cx:pt>
          <cx:pt idx="1308">60</cx:pt>
          <cx:pt idx="1309">74</cx:pt>
          <cx:pt idx="1310">11</cx:pt>
          <cx:pt idx="1311">95</cx:pt>
          <cx:pt idx="1312">95</cx:pt>
          <cx:pt idx="1313">92</cx:pt>
          <cx:pt idx="1314">98</cx:pt>
          <cx:pt idx="1315">92</cx:pt>
          <cx:pt idx="1316">98</cx:pt>
          <cx:pt idx="1317">23</cx:pt>
          <cx:pt idx="1318">17</cx:pt>
          <cx:pt idx="1319">89</cx:pt>
          <cx:pt idx="1320">64</cx:pt>
          <cx:pt idx="1321">31</cx:pt>
          <cx:pt idx="1322">39</cx:pt>
          <cx:pt idx="1323">44</cx:pt>
          <cx:pt idx="1324">11</cx:pt>
          <cx:pt idx="1325">18</cx:pt>
          <cx:pt idx="1326">28</cx:pt>
          <cx:pt idx="1327">16</cx:pt>
          <cx:pt idx="1328">13</cx:pt>
          <cx:pt idx="1329">16</cx:pt>
          <cx:pt idx="1330">14</cx:pt>
          <cx:pt idx="1331">12</cx:pt>
          <cx:pt idx="1332">14</cx:pt>
          <cx:pt idx="1333">12</cx:pt>
          <cx:pt idx="1334">25</cx:pt>
          <cx:pt idx="1335">48</cx:pt>
          <cx:pt idx="1336">17</cx:pt>
          <cx:pt idx="1337">65</cx:pt>
          <cx:pt idx="1338">65</cx:pt>
          <cx:pt idx="1339">65</cx:pt>
          <cx:pt idx="1340">44</cx:pt>
          <cx:pt idx="1341">44</cx:pt>
          <cx:pt idx="1342">47</cx:pt>
          <cx:pt idx="1343">38</cx:pt>
          <cx:pt idx="1344">24</cx:pt>
          <cx:pt idx="1345">59</cx:pt>
          <cx:pt idx="1346">52</cx:pt>
          <cx:pt idx="1347">18</cx:pt>
          <cx:pt idx="1348">22</cx:pt>
          <cx:pt idx="1349">35</cx:pt>
          <cx:pt idx="1350">45</cx:pt>
          <cx:pt idx="1351">31</cx:pt>
          <cx:pt idx="1352">32</cx:pt>
          <cx:pt idx="1353">38</cx:pt>
          <cx:pt idx="1354">19</cx:pt>
          <cx:pt idx="1355">28</cx:pt>
          <cx:pt idx="1356">54</cx:pt>
          <cx:pt idx="1357">23</cx:pt>
          <cx:pt idx="1358">23</cx:pt>
          <cx:pt idx="1359">42</cx:pt>
          <cx:pt idx="1360">52</cx:pt>
          <cx:pt idx="1361">34</cx:pt>
          <cx:pt idx="1362">35</cx:pt>
          <cx:pt idx="1363">25</cx:pt>
          <cx:pt idx="1364">50</cx:pt>
          <cx:pt idx="1365">92</cx:pt>
          <cx:pt idx="1366">20</cx:pt>
          <cx:pt idx="1367">29</cx:pt>
          <cx:pt idx="1368">27</cx:pt>
          <cx:pt idx="1369">20</cx:pt>
          <cx:pt idx="1370">26</cx:pt>
          <cx:pt idx="1371">48</cx:pt>
          <cx:pt idx="1372">60</cx:pt>
          <cx:pt idx="1373">28</cx:pt>
          <cx:pt idx="1374">102</cx:pt>
          <cx:pt idx="1375">35</cx:pt>
          <cx:pt idx="1376">26</cx:pt>
          <cx:pt idx="1377">40</cx:pt>
          <cx:pt idx="1378">38</cx:pt>
          <cx:pt idx="1379">51</cx:pt>
          <cx:pt idx="1380">40</cx:pt>
          <cx:pt idx="1381">42</cx:pt>
          <cx:pt idx="1382">21</cx:pt>
          <cx:pt idx="1383">18</cx:pt>
          <cx:pt idx="1384">103</cx:pt>
          <cx:pt idx="1385">30</cx:pt>
          <cx:pt idx="1386">35</cx:pt>
          <cx:pt idx="1387">16</cx:pt>
          <cx:pt idx="1388">93</cx:pt>
          <cx:pt idx="1389">24</cx:pt>
          <cx:pt idx="1390">28</cx:pt>
          <cx:pt idx="1391">28</cx:pt>
          <cx:pt idx="1392">19</cx:pt>
          <cx:pt idx="1393">106</cx:pt>
          <cx:pt idx="1394">24</cx:pt>
          <cx:pt idx="1395">24</cx:pt>
          <cx:pt idx="1396">33</cx:pt>
          <cx:pt idx="1397">10</cx:pt>
          <cx:pt idx="1398">47</cx:pt>
          <cx:pt idx="1399">10</cx:pt>
          <cx:pt idx="1400">47</cx:pt>
          <cx:pt idx="1401">49</cx:pt>
          <cx:pt idx="1402">49</cx:pt>
          <cx:pt idx="1403">59</cx:pt>
          <cx:pt idx="1404">59</cx:pt>
          <cx:pt idx="1405">14</cx:pt>
          <cx:pt idx="1406">38</cx:pt>
          <cx:pt idx="1407">21</cx:pt>
          <cx:pt idx="1408">29</cx:pt>
          <cx:pt idx="1409">34</cx:pt>
          <cx:pt idx="1410">29</cx:pt>
          <cx:pt idx="1411">23</cx:pt>
          <cx:pt idx="1412">42</cx:pt>
          <cx:pt idx="1413">42</cx:pt>
          <cx:pt idx="1414">18</cx:pt>
          <cx:pt idx="1415">15</cx:pt>
          <cx:pt idx="1416">18</cx:pt>
          <cx:pt idx="1417">49</cx:pt>
          <cx:pt idx="1418">38</cx:pt>
          <cx:pt idx="1419">30</cx:pt>
          <cx:pt idx="1420">19</cx:pt>
          <cx:pt idx="1421">67</cx:pt>
          <cx:pt idx="1422">48</cx:pt>
          <cx:pt idx="1423">24</cx:pt>
          <cx:pt idx="1424">48</cx:pt>
          <cx:pt idx="1425">24</cx:pt>
          <cx:pt idx="1426">43</cx:pt>
          <cx:pt idx="1427">19</cx:pt>
          <cx:pt idx="1428">27</cx:pt>
          <cx:pt idx="1429">22</cx:pt>
          <cx:pt idx="1430">22</cx:pt>
          <cx:pt idx="1431">67</cx:pt>
          <cx:pt idx="1432">25</cx:pt>
          <cx:pt idx="1433">27</cx:pt>
          <cx:pt idx="1434">76</cx:pt>
          <cx:pt idx="1435">76</cx:pt>
          <cx:pt idx="1436">24</cx:pt>
          <cx:pt idx="1437">22</cx:pt>
          <cx:pt idx="1438">26</cx:pt>
          <cx:pt idx="1439">21</cx:pt>
          <cx:pt idx="1440">43</cx:pt>
          <cx:pt idx="1441">15</cx:pt>
          <cx:pt idx="1442">15</cx:pt>
          <cx:pt idx="1443">35</cx:pt>
          <cx:pt idx="1444">21</cx:pt>
          <cx:pt idx="1445">80</cx:pt>
          <cx:pt idx="1446">47</cx:pt>
          <cx:pt idx="1447">13</cx:pt>
          <cx:pt idx="1448">20</cx:pt>
          <cx:pt idx="1449">23</cx:pt>
          <cx:pt idx="1450">11</cx:pt>
          <cx:pt idx="1451">28</cx:pt>
          <cx:pt idx="1452">42</cx:pt>
          <cx:pt idx="1453">42</cx:pt>
          <cx:pt idx="1454">86</cx:pt>
          <cx:pt idx="1455">10</cx:pt>
          <cx:pt idx="1456">10</cx:pt>
          <cx:pt idx="1457">10</cx:pt>
          <cx:pt idx="1458">42</cx:pt>
          <cx:pt idx="1459">8</cx:pt>
          <cx:pt idx="1460">100</cx:pt>
          <cx:pt idx="1461">100</cx:pt>
          <cx:pt idx="1462">28</cx:pt>
          <cx:pt idx="1463">34</cx:pt>
          <cx:pt idx="1464">14</cx:pt>
          <cx:pt idx="1465">47</cx:pt>
          <cx:pt idx="1466">32</cx:pt>
          <cx:pt idx="1467">10</cx:pt>
          <cx:pt idx="1468">10</cx:pt>
          <cx:pt idx="1469">16</cx:pt>
          <cx:pt idx="1470">56</cx:pt>
          <cx:pt idx="1471">43</cx:pt>
          <cx:pt idx="1472">43</cx:pt>
          <cx:pt idx="1473">33</cx:pt>
          <cx:pt idx="1474">33</cx:pt>
          <cx:pt idx="1475">18</cx:pt>
          <cx:pt idx="1476">18</cx:pt>
          <cx:pt idx="1477">10</cx:pt>
          <cx:pt idx="1478">77</cx:pt>
          <cx:pt idx="1479">19</cx:pt>
          <cx:pt idx="1480">42</cx:pt>
          <cx:pt idx="1481">25</cx:pt>
          <cx:pt idx="1482">17</cx:pt>
          <cx:pt idx="1483">52</cx:pt>
          <cx:pt idx="1484">45</cx:pt>
          <cx:pt idx="1485">24</cx:pt>
          <cx:pt idx="1486">20</cx:pt>
          <cx:pt idx="1487">24</cx:pt>
          <cx:pt idx="1488">12</cx:pt>
          <cx:pt idx="1489">21</cx:pt>
          <cx:pt idx="1490">21</cx:pt>
          <cx:pt idx="1491">21</cx:pt>
          <cx:pt idx="1492">12</cx:pt>
          <cx:pt idx="1493">10</cx:pt>
          <cx:pt idx="1494">9</cx:pt>
          <cx:pt idx="1495">36</cx:pt>
          <cx:pt idx="1496">10</cx:pt>
          <cx:pt idx="1497">13</cx:pt>
          <cx:pt idx="1498">13</cx:pt>
          <cx:pt idx="1499">29</cx:pt>
          <cx:pt idx="1500">7</cx:pt>
          <cx:pt idx="1501">11</cx:pt>
          <cx:pt idx="1502">11</cx:pt>
          <cx:pt idx="1503">12</cx:pt>
          <cx:pt idx="1504">47</cx:pt>
          <cx:pt idx="1505">27</cx:pt>
          <cx:pt idx="1506">8</cx:pt>
          <cx:pt idx="1507">8</cx:pt>
          <cx:pt idx="1508">27</cx:pt>
          <cx:pt idx="1509">25</cx:pt>
          <cx:pt idx="1510">24</cx:pt>
          <cx:pt idx="1511">12</cx:pt>
          <cx:pt idx="1512">28</cx:pt>
          <cx:pt idx="1513">18</cx:pt>
          <cx:pt idx="1514">18</cx:pt>
          <cx:pt idx="1515">14</cx:pt>
          <cx:pt idx="1516">15</cx:pt>
          <cx:pt idx="1517">17</cx:pt>
          <cx:pt idx="1518">35</cx:pt>
          <cx:pt idx="1519">42</cx:pt>
          <cx:pt idx="1520">39</cx:pt>
          <cx:pt idx="1521">20</cx:pt>
          <cx:pt idx="1522">10</cx:pt>
          <cx:pt idx="1523">52</cx:pt>
          <cx:pt idx="1524">10</cx:pt>
          <cx:pt idx="1525">26</cx:pt>
          <cx:pt idx="1526">10</cx:pt>
          <cx:pt idx="1527">10</cx:pt>
          <cx:pt idx="1528">37</cx:pt>
          <cx:pt idx="1529">67</cx:pt>
          <cx:pt idx="1530">278</cx:pt>
          <cx:pt idx="1531">289</cx:pt>
          <cx:pt idx="1532">9</cx:pt>
          <cx:pt idx="1533">41</cx:pt>
          <cx:pt idx="1534">41</cx:pt>
          <cx:pt idx="1535">31</cx:pt>
          <cx:pt idx="1536">16</cx:pt>
          <cx:pt idx="1537">24</cx:pt>
          <cx:pt idx="1538">55</cx:pt>
          <cx:pt idx="1539">27</cx:pt>
          <cx:pt idx="1540">38</cx:pt>
          <cx:pt idx="1541">18</cx:pt>
          <cx:pt idx="1542">15</cx:pt>
          <cx:pt idx="1543">14</cx:pt>
          <cx:pt idx="1544">12</cx:pt>
          <cx:pt idx="1545">88</cx:pt>
          <cx:pt idx="1546">101</cx:pt>
          <cx:pt idx="1547">20</cx:pt>
          <cx:pt idx="1548">19</cx:pt>
          <cx:pt idx="1549">48</cx:pt>
          <cx:pt idx="1550">11</cx:pt>
          <cx:pt idx="1551">41</cx:pt>
          <cx:pt idx="1552">10</cx:pt>
          <cx:pt idx="1553">44</cx:pt>
          <cx:pt idx="1554">44</cx:pt>
          <cx:pt idx="1555">44</cx:pt>
          <cx:pt idx="1556">44</cx:pt>
          <cx:pt idx="1557">24</cx:pt>
          <cx:pt idx="1558">88</cx:pt>
          <cx:pt idx="1559">9</cx:pt>
          <cx:pt idx="1560">55</cx:pt>
          <cx:pt idx="1561">28</cx:pt>
          <cx:pt idx="1562">34</cx:pt>
          <cx:pt idx="1563">53</cx:pt>
          <cx:pt idx="1564">37</cx:pt>
          <cx:pt idx="1565">25</cx:pt>
          <cx:pt idx="1566">28</cx:pt>
          <cx:pt idx="1567">28</cx:pt>
          <cx:pt idx="1568">17</cx:pt>
          <cx:pt idx="1569">53</cx:pt>
          <cx:pt idx="1570">15</cx:pt>
          <cx:pt idx="1571">54</cx:pt>
          <cx:pt idx="1572">54</cx:pt>
          <cx:pt idx="1573">89</cx:pt>
          <cx:pt idx="1574">89</cx:pt>
          <cx:pt idx="1575">28</cx:pt>
          <cx:pt idx="1576">29</cx:pt>
          <cx:pt idx="1577">49</cx:pt>
          <cx:pt idx="1578">19</cx:pt>
          <cx:pt idx="1579">24</cx:pt>
          <cx:pt idx="1580">34</cx:pt>
          <cx:pt idx="1581">37</cx:pt>
          <cx:pt idx="1582">13</cx:pt>
          <cx:pt idx="1583">88</cx:pt>
          <cx:pt idx="1584">29</cx:pt>
          <cx:pt idx="1585">19</cx:pt>
          <cx:pt idx="1586">17</cx:pt>
          <cx:pt idx="1587">16</cx:pt>
          <cx:pt idx="1588">16</cx:pt>
          <cx:pt idx="1589">50</cx:pt>
          <cx:pt idx="1590">45</cx:pt>
          <cx:pt idx="1591">16</cx:pt>
          <cx:pt idx="1592">74</cx:pt>
          <cx:pt idx="1593">17</cx:pt>
          <cx:pt idx="1594">12</cx:pt>
          <cx:pt idx="1595">87</cx:pt>
          <cx:pt idx="1596">13</cx:pt>
          <cx:pt idx="1597">29</cx:pt>
          <cx:pt idx="1598">24</cx:pt>
        </cx:lvl>
      </cx:numDim>
    </cx:data>
  </cx:chartData>
  <cx:chart>
    <cx:title pos="t" align="ctr" overlay="0">
      <cx:tx>
        <cx:txData>
          <cx:v>Total sulfur dioxide vs quality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Total sulfur dioxide vs quality</a:t>
          </a:r>
        </a:p>
      </cx:txPr>
    </cx:title>
    <cx:plotArea>
      <cx:plotAreaRegion>
        <cx:series layoutId="boxWhisker" uniqueId="{7408B12D-8A84-4955-AA8E-E212D1DE878B}" formatIdx="0">
          <cx:tx>
            <cx:txData>
              <cx:f>'[Exam project.xlsx]EPA variables'!$G$18</cx:f>
              <cx:v>total sulfur dioxide</cx:v>
            </cx:txData>
          </cx:tx>
          <cx:spPr>
            <a:solidFill>
              <a:schemeClr val="accent2"/>
            </a:solidFill>
          </cx:spPr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  <cx:spPr>
    <a:ln>
      <a:solidFill>
        <a:schemeClr val="tx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1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'[Exam project.xlsx]winequality-red (1)'!$H$2:$H$1600</cx:f>
        <cx:lvl ptCount="1599" formatCode="General">
          <cx:pt idx="0">1.0007999999999999</cx:pt>
          <cx:pt idx="1">0.99939999999999996</cx:pt>
          <cx:pt idx="2">0.99660000000000004</cx:pt>
          <cx:pt idx="3">0.9983200000000001</cx:pt>
          <cx:pt idx="4">0.99892000000000003</cx:pt>
          <cx:pt idx="5">0.99476000000000009</cx:pt>
          <cx:pt idx="6">0.99470999999999998</cx:pt>
          <cx:pt idx="7">0.99704999999999999</cx:pt>
          <cx:pt idx="8">0.99807999999999997</cx:pt>
          <cx:pt idx="9">0.996</cx:pt>
          <cx:pt idx="10">0.99739999999999995</cx:pt>
          <cx:pt idx="11">0.99400000000000011</cx:pt>
          <cx:pt idx="12">0.99760000000000004</cx:pt>
          <cx:pt idx="13">0.99339999999999995</cx:pt>
          <cx:pt idx="14">0.99760000000000004</cx:pt>
          <cx:pt idx="15">0.99719999999999998</cx:pt>
          <cx:pt idx="16">0.99380000000000002</cx:pt>
          <cx:pt idx="17">0.99960000000000004</cx:pt>
          <cx:pt idx="18">0.99650000000000005</cx:pt>
          <cx:pt idx="19">0.99560000000000004</cx:pt>
          <cx:pt idx="20">0.99719999999999998</cx:pt>
          <cx:pt idx="21">0.99480000000000002</cx:pt>
          <cx:pt idx="22">0.99744999999999995</cx:pt>
          <cx:pt idx="23">0.99565000000000003</cx:pt>
          <cx:pt idx="24">1.0002500000000001</cx:pt>
          <cx:pt idx="25">0.99809999999999999</cx:pt>
          <cx:pt idx="26">0.99909999999999999</cx:pt>
          <cx:pt idx="27">0.99780000000000002</cx:pt>
          <cx:pt idx="28">0.99619999999999997</cx:pt>
          <cx:pt idx="29">1.0009999999999999</cx:pt>
          <cx:pt idx="30">0.99670000000000003</cx:pt>
          <cx:pt idx="31">0.997</cx:pt>
          <cx:pt idx="32">0.99719999999999998</cx:pt>
          <cx:pt idx="33">0.998</cx:pt>
          <cx:pt idx="34">0.99580000000000002</cx:pt>
          <cx:pt idx="35">0.99462000000000006</cx:pt>
          <cx:pt idx="36">0.99632000000000009</cx:pt>
          <cx:pt idx="37">0.99836000000000003</cx:pt>
          <cx:pt idx="38">0.99576000000000009</cx:pt>
          <cx:pt idx="39">0.99517000000000011</cx:pt>
          <cx:pt idx="40">0.99736000000000002</cx:pt>
          <cx:pt idx="41">0.99791000000000007</cx:pt>
          <cx:pt idx="42">0.99557000000000007</cx:pt>
          <cx:pt idx="43">0.99572000000000005</cx:pt>
          <cx:pt idx="44">0.99616000000000005</cx:pt>
          <cx:pt idx="45">0.99613999999999991</cx:pt>
          <cx:pt idx="46">0.99572000000000005</cx:pt>
          <cx:pt idx="47">0.99797999999999998</cx:pt>
          <cx:pt idx="48">0.99487999999999988</cx:pt>
          <cx:pt idx="49">0.99437000000000009</cx:pt>
          <cx:pt idx="50">0.99780000000000002</cx:pt>
          <cx:pt idx="51">0.99565999999999999</cx:pt>
          <cx:pt idx="52">0.99672000000000005</cx:pt>
          <cx:pt idx="53">0.99524000000000001</cx:pt>
          <cx:pt idx="54">0.99652000000000007</cx:pt>
          <cx:pt idx="55">0.99396000000000007</cx:pt>
          <cx:pt idx="56">0.99680000000000002</cx:pt>
          <cx:pt idx="57">0.99663999999999997</cx:pt>
          <cx:pt idx="58">0.99647999999999992</cx:pt>
          <cx:pt idx="59">0.99497999999999998</cx:pt>
          <cx:pt idx="60">0.99718999999999991</cx:pt>
          <cx:pt idx="61">0.99592000000000003</cx:pt>
          <cx:pt idx="62">0.99585000000000001</cx:pt>
          <cx:pt idx="63">0.99780000000000002</cx:pt>
          <cx:pt idx="64">0.99680000000000002</cx:pt>
          <cx:pt idx="65">0.997</cx:pt>
          <cx:pt idx="66">0.99780000000000002</cx:pt>
          <cx:pt idx="67">0.99780000000000002</cx:pt>
          <cx:pt idx="68">0.99639999999999995</cx:pt>
          <cx:pt idx="69">0.99780000000000002</cx:pt>
          <cx:pt idx="70">0.99590000000000001</cx:pt>
          <cx:pt idx="71">0.99780000000000002</cx:pt>
          <cx:pt idx="72">0.99429999999999996</cx:pt>
          <cx:pt idx="73">0.99739999999999995</cx:pt>
          <cx:pt idx="74">0.99860000000000004</cx:pt>
          <cx:pt idx="75">0.99860000000000004</cx:pt>
          <cx:pt idx="76">0.99680000000000002</cx:pt>
          <cx:pt idx="77">0.99819999999999998</cx:pt>
          <cx:pt idx="78">0.99660000000000004</cx:pt>
          <cx:pt idx="79">0.99680000000000002</cx:pt>
          <cx:pt idx="80">0.99550000000000005</cx:pt>
          <cx:pt idx="81">0.99619999999999997</cx:pt>
          <cx:pt idx="82">0.99660000000000004</cx:pt>
          <cx:pt idx="83">0.99719999999999998</cx:pt>
          <cx:pt idx="84">0.99580000000000002</cx:pt>
          <cx:pt idx="85">0.99660000000000004</cx:pt>
          <cx:pt idx="86">0.99570000000000003</cx:pt>
          <cx:pt idx="87">0.99780000000000002</cx:pt>
          <cx:pt idx="88">0.99780000000000002</cx:pt>
          <cx:pt idx="89">0.99680000000000002</cx:pt>
          <cx:pt idx="90">0.99619999999999997</cx:pt>
          <cx:pt idx="91">0.997</cx:pt>
          <cx:pt idx="92">0.99690000000000001</cx:pt>
          <cx:pt idx="93">0.99580000000000002</cx:pt>
          <cx:pt idx="94">0.99539999999999995</cx:pt>
          <cx:pt idx="95">0.99709999999999999</cx:pt>
          <cx:pt idx="96">0.997</cx:pt>
          <cx:pt idx="97">0.99780000000000002</cx:pt>
          <cx:pt idx="98">0.99709999999999999</cx:pt>
          <cx:pt idx="99">0.99829999999999997</cx:pt>
          <cx:pt idx="100">0.99750000000000005</cx:pt>
          <cx:pt idx="101">0.998</cx:pt>
          <cx:pt idx="102">0.99680000000000002</cx:pt>
          <cx:pt idx="103">0.99660000000000004</cx:pt>
          <cx:pt idx="104">0.99619999999999997</cx:pt>
          <cx:pt idx="105">0.99619999999999997</cx:pt>
          <cx:pt idx="106">0.99680000000000002</cx:pt>
          <cx:pt idx="107">0.99619999999999997</cx:pt>
          <cx:pt idx="108">0.99690000000000001</cx:pt>
          <cx:pt idx="109">0.99619999999999997</cx:pt>
          <cx:pt idx="110">0.99609999999999999</cx:pt>
          <cx:pt idx="111">0.99839999999999995</cx:pt>
          <cx:pt idx="112">0.99860000000000004</cx:pt>
          <cx:pt idx="113">0.99860000000000004</cx:pt>
          <cx:pt idx="114">0.99580000000000002</cx:pt>
          <cx:pt idx="115">0.99580000000000002</cx:pt>
          <cx:pt idx="116">0.99739999999999995</cx:pt>
          <cx:pt idx="117">0.997</cx:pt>
          <cx:pt idx="118">0.99690000000000001</cx:pt>
          <cx:pt idx="119">0.99609999999999999</cx:pt>
          <cx:pt idx="120">0.99660000000000004</cx:pt>
          <cx:pt idx="121">0.99780000000000002</cx:pt>
          <cx:pt idx="122">0.99780000000000002</cx:pt>
          <cx:pt idx="123">0.99639999999999995</cx:pt>
          <cx:pt idx="124">0.99719999999999998</cx:pt>
          <cx:pt idx="125">0.99660000000000004</cx:pt>
          <cx:pt idx="126">0.99650000000000005</cx:pt>
          <cx:pt idx="127">0.99629999999999996</cx:pt>
          <cx:pt idx="128">0.99670000000000003</cx:pt>
          <cx:pt idx="129">0.99670000000000003</cx:pt>
          <cx:pt idx="130">0.996</cx:pt>
          <cx:pt idx="131">0.99670000000000003</cx:pt>
          <cx:pt idx="132">0.99729999999999996</cx:pt>
          <cx:pt idx="133">0.99690000000000001</cx:pt>
          <cx:pt idx="134">0.99690000000000001</cx:pt>
          <cx:pt idx="135">0.99639999999999995</cx:pt>
          <cx:pt idx="136">0.99639999999999995</cx:pt>
          <cx:pt idx="137">0.99639999999999995</cx:pt>
          <cx:pt idx="138">0.99639999999999995</cx:pt>
          <cx:pt idx="139">0.99619999999999997</cx:pt>
          <cx:pt idx="140">0.998</cx:pt>
          <cx:pt idx="141">0.99760000000000004</cx:pt>
          <cx:pt idx="142">0.996</cx:pt>
          <cx:pt idx="143">0.99839999999999995</cx:pt>
          <cx:pt idx="144">0.99639999999999995</cx:pt>
          <cx:pt idx="145">0.99639999999999995</cx:pt>
          <cx:pt idx="146">0.99550000000000005</cx:pt>
          <cx:pt idx="147">0.99680000000000002</cx:pt>
          <cx:pt idx="148">0.99370000000000003</cx:pt>
          <cx:pt idx="149">0.99370000000000003</cx:pt>
          <cx:pt idx="150">0.99650000000000005</cx:pt>
          <cx:pt idx="151">0.99680000000000002</cx:pt>
          <cx:pt idx="152">0.99719999999999998</cx:pt>
          <cx:pt idx="153">0.99619999999999997</cx:pt>
          <cx:pt idx="154">0.99619999999999997</cx:pt>
          <cx:pt idx="155">0.99650000000000005</cx:pt>
          <cx:pt idx="156">0.99680000000000002</cx:pt>
          <cx:pt idx="157">0.99539999999999995</cx:pt>
          <cx:pt idx="158">0.99680000000000002</cx:pt>
          <cx:pt idx="159">0.99439999999999995</cx:pt>
          <cx:pt idx="160">0.99680000000000002</cx:pt>
          <cx:pt idx="161">0.995</cx:pt>
          <cx:pt idx="162">0.995</cx:pt>
          <cx:pt idx="163">0.99729999999999996</cx:pt>
          <cx:pt idx="164">0.99729999999999996</cx:pt>
          <cx:pt idx="165">0.99729999999999996</cx:pt>
          <cx:pt idx="166">0.99729999999999996</cx:pt>
          <cx:pt idx="167">0.99690000000000001</cx:pt>
          <cx:pt idx="168">0.99590000000000001</cx:pt>
          <cx:pt idx="169">0.99819999999999998</cx:pt>
          <cx:pt idx="170">0.99809999999999999</cx:pt>
          <cx:pt idx="171">0.99609999999999999</cx:pt>
          <cx:pt idx="172">0.99560000000000004</cx:pt>
          <cx:pt idx="173">0.99639999999999995</cx:pt>
          <cx:pt idx="174">0.99609999999999999</cx:pt>
          <cx:pt idx="175">0.99580000000000002</cx:pt>
          <cx:pt idx="176">0.99609999999999999</cx:pt>
          <cx:pt idx="177">0.99690000000000001</cx:pt>
          <cx:pt idx="178">0.99690000000000001</cx:pt>
          <cx:pt idx="179">0.99690000000000001</cx:pt>
          <cx:pt idx="180">0.99719999999999998</cx:pt>
          <cx:pt idx="181">0.99719999999999998</cx:pt>
          <cx:pt idx="182">0.99709999999999999</cx:pt>
          <cx:pt idx="183">0.99709999999999999</cx:pt>
          <cx:pt idx="184">0.99719999999999998</cx:pt>
          <cx:pt idx="185">0.99760000000000004</cx:pt>
          <cx:pt idx="186">0.99680000000000002</cx:pt>
          <cx:pt idx="187">0.99680000000000002</cx:pt>
          <cx:pt idx="188">0.99760000000000004</cx:pt>
          <cx:pt idx="189">0.99690000000000001</cx:pt>
          <cx:pt idx="190">0.99639999999999995</cx:pt>
          <cx:pt idx="191">0.99639999999999995</cx:pt>
          <cx:pt idx="192">0.99680000000000002</cx:pt>
          <cx:pt idx="193">0.99680000000000002</cx:pt>
          <cx:pt idx="194">0.99750000000000005</cx:pt>
          <cx:pt idx="195">0.99544999999999995</cx:pt>
          <cx:pt idx="196">0.99609999999999999</cx:pt>
          <cx:pt idx="197">0.99624999999999997</cx:pt>
          <cx:pt idx="198">0.99660000000000004</cx:pt>
          <cx:pt idx="199">0.99590000000000001</cx:pt>
          <cx:pt idx="200">0.99739999999999995</cx:pt>
          <cx:pt idx="201">0.99619999999999997</cx:pt>
          <cx:pt idx="202">0.99670000000000003</cx:pt>
          <cx:pt idx="203">0.99570000000000003</cx:pt>
          <cx:pt idx="204">0.99655000000000005</cx:pt>
          <cx:pt idx="205">0.99570000000000003</cx:pt>
          <cx:pt idx="206">0.99524999999999997</cx:pt>
          <cx:pt idx="207">0.99839999999999995</cx:pt>
          <cx:pt idx="208">0.99685000000000001</cx:pt>
          <cx:pt idx="209">0.99685000000000001</cx:pt>
          <cx:pt idx="210">0.99709999999999999</cx:pt>
          <cx:pt idx="211">0.99685000000000001</cx:pt>
          <cx:pt idx="212">0.99629999999999996</cx:pt>
          <cx:pt idx="213">0.99860000000000004</cx:pt>
          <cx:pt idx="214">0.99590000000000001</cx:pt>
          <cx:pt idx="215">0.99675000000000002</cx:pt>
          <cx:pt idx="216">0.998</cx:pt>
          <cx:pt idx="217">0.99680000000000002</cx:pt>
          <cx:pt idx="218">0.99680000000000002</cx:pt>
          <cx:pt idx="219">0.99624999999999997</cx:pt>
          <cx:pt idx="220">0.99575000000000002</cx:pt>
          <cx:pt idx="221">0.99629999999999996</cx:pt>
          <cx:pt idx="222">0.99990000000000001</cx:pt>
          <cx:pt idx="223">0.99934999999999996</cx:pt>
          <cx:pt idx="224">0.99734999999999996</cx:pt>
          <cx:pt idx="225">0.99914999999999998</cx:pt>
          <cx:pt idx="226">0.99709999999999999</cx:pt>
          <cx:pt idx="227">1.0001500000000001</cx:pt>
          <cx:pt idx="228">1.0001500000000001</cx:pt>
          <cx:pt idx="229">1.0009999999999999</cx:pt>
          <cx:pt idx="230">0.99790000000000001</cx:pt>
          <cx:pt idx="231">1.0001</cx:pt>
          <cx:pt idx="232">0.99809999999999999</cx:pt>
          <cx:pt idx="233">0.99855000000000005</cx:pt>
          <cx:pt idx="234">0.99929999999999997</cx:pt>
          <cx:pt idx="235">0.99844999999999995</cx:pt>
          <cx:pt idx="236">0.99939999999999996</cx:pt>
          <cx:pt idx="237">0.996</cx:pt>
          <cx:pt idx="238">0.99729999999999996</cx:pt>
          <cx:pt idx="239">0.99660000000000004</cx:pt>
          <cx:pt idx="240">0.99760000000000004</cx:pt>
          <cx:pt idx="241">0.99644999999999995</cx:pt>
          <cx:pt idx="242">0.99960000000000004</cx:pt>
          <cx:pt idx="243">0.99975000000000003</cx:pt>
          <cx:pt idx="244">0.99734999999999996</cx:pt>
          <cx:pt idx="245">0.998</cx:pt>
          <cx:pt idx="246">0.99809999999999999</cx:pt>
          <cx:pt idx="247">0.99580000000000002</cx:pt>
          <cx:pt idx="248">0.99739999999999995</cx:pt>
          <cx:pt idx="249">0.99790000000000001</cx:pt>
          <cx:pt idx="250">0.99739999999999995</cx:pt>
          <cx:pt idx="251">1.0018</cx:pt>
          <cx:pt idx="252">1.0001</cx:pt>
          <cx:pt idx="253">0.99729999999999996</cx:pt>
          <cx:pt idx="254">0.99919999999999998</cx:pt>
          <cx:pt idx="255">0.99880000000000002</cx:pt>
          <cx:pt idx="256">1</cx:pt>
          <cx:pt idx="257">0.99980000000000002</cx:pt>
          <cx:pt idx="258">0.99750000000000005</cx:pt>
          <cx:pt idx="259">0.99590000000000001</cx:pt>
          <cx:pt idx="260">0.998</cx:pt>
          <cx:pt idx="261">0.998</cx:pt>
          <cx:pt idx="262">0.997</cx:pt>
          <cx:pt idx="263">0.99970000000000003</cx:pt>
          <cx:pt idx="264">0.99939999999999996</cx:pt>
          <cx:pt idx="265">0.99629999999999996</cx:pt>
          <cx:pt idx="266">0.99939999999999996</cx:pt>
          <cx:pt idx="267">0.99739999999999995</cx:pt>
          <cx:pt idx="268">0.99870000000000003</cx:pt>
          <cx:pt idx="269">0.99660000000000004</cx:pt>
          <cx:pt idx="270">0.99819999999999998</cx:pt>
          <cx:pt idx="271">1.0014000000000001</cx:pt>
          <cx:pt idx="272">0.99560000000000004</cx:pt>
          <cx:pt idx="273">0.99760000000000004</cx:pt>
          <cx:pt idx="274">0.99550000000000005</cx:pt>
          <cx:pt idx="275">0.99550000000000005</cx:pt>
          <cx:pt idx="276">0.99780000000000002</cx:pt>
          <cx:pt idx="277">0.99739999999999995</cx:pt>
          <cx:pt idx="278">1.0004</cx:pt>
          <cx:pt idx="279">1.0004</cx:pt>
          <cx:pt idx="280">0.99509999999999998</cx:pt>
          <cx:pt idx="281">0.99960000000000004</cx:pt>
          <cx:pt idx="282">0.99680000000000002</cx:pt>
          <cx:pt idx="283">0.99519999999999997</cx:pt>
          <cx:pt idx="284">0.99860000000000004</cx:pt>
          <cx:pt idx="285">0.99880000000000002</cx:pt>
          <cx:pt idx="286">0.99819999999999998</cx:pt>
          <cx:pt idx="287">0.997</cx:pt>
          <cx:pt idx="288">0.99719999999999998</cx:pt>
          <cx:pt idx="289">1.0005999999999999</cx:pt>
          <cx:pt idx="290">0.99519999999999997</cx:pt>
          <cx:pt idx="291">0.99960000000000004</cx:pt>
          <cx:pt idx="292">0.99709999999999999</cx:pt>
          <cx:pt idx="293">0.99880000000000002</cx:pt>
          <cx:pt idx="294">0.998</cx:pt>
          <cx:pt idx="295">0.99880000000000002</cx:pt>
          <cx:pt idx="296">1.0025999999999999</cx:pt>
          <cx:pt idx="297">0.99860000000000004</cx:pt>
          <cx:pt idx="298">0.99860000000000004</cx:pt>
          <cx:pt idx="299">0.99760000000000004</cx:pt>
          <cx:pt idx="300">0.99760000000000004</cx:pt>
          <cx:pt idx="301">0.99660000000000004</cx:pt>
          <cx:pt idx="302">0.99780000000000002</cx:pt>
          <cx:pt idx="303">1.0009999999999999</cx:pt>
          <cx:pt idx="304">0.99660000000000004</cx:pt>
          <cx:pt idx="305">0.998</cx:pt>
          <cx:pt idx="306">0.99790000000000001</cx:pt>
          <cx:pt idx="307">0.99780000000000002</cx:pt>
          <cx:pt idx="308">0.99760000000000004</cx:pt>
          <cx:pt idx="309">0.99980000000000002</cx:pt>
          <cx:pt idx="310">0.99660000000000004</cx:pt>
          <cx:pt idx="311">0.99739999999999995</cx:pt>
          <cx:pt idx="312">1.0004</cx:pt>
          <cx:pt idx="313">1.0004</cx:pt>
          <cx:pt idx="314">0.99739999999999995</cx:pt>
          <cx:pt idx="315">0.99960000000000004</cx:pt>
          <cx:pt idx="316">0.99880000000000002</cx:pt>
          <cx:pt idx="317">0.99660000000000004</cx:pt>
          <cx:pt idx="318">0.99819999999999998</cx:pt>
          <cx:pt idx="319">0.99339999999999995</cx:pt>
          <cx:pt idx="320">1.00315</cx:pt>
          <cx:pt idx="321">1.00315</cx:pt>
          <cx:pt idx="322">1.00315</cx:pt>
          <cx:pt idx="323">0.99939999999999996</cx:pt>
          <cx:pt idx="324">0.99780000000000002</cx:pt>
          <cx:pt idx="325">0.99819999999999998</cx:pt>
          <cx:pt idx="326">0.99939999999999996</cx:pt>
          <cx:pt idx="327">0.99780000000000002</cx:pt>
          <cx:pt idx="328">0.99819999999999998</cx:pt>
          <cx:pt idx="329">0.99819999999999998</cx:pt>
          <cx:pt idx="330">1.0002</cx:pt>
          <cx:pt idx="331">1.0002</cx:pt>
          <cx:pt idx="332">1</cx:pt>
          <cx:pt idx="333">0.99670000000000003</cx:pt>
          <cx:pt idx="334">0.99870000000000003</cx:pt>
          <cx:pt idx="335">0.99870000000000003</cx:pt>
          <cx:pt idx="336">1.0004</cx:pt>
          <cx:pt idx="337">0.99780000000000002</cx:pt>
          <cx:pt idx="338">0.99980000000000002</cx:pt>
          <cx:pt idx="339">0.99750000000000005</cx:pt>
          <cx:pt idx="340">0.99829999999999997</cx:pt>
          <cx:pt idx="341">1.0005999999999999</cx:pt>
          <cx:pt idx="342">0.99619999999999997</cx:pt>
          <cx:pt idx="343">0.99970000000000003</cx:pt>
          <cx:pt idx="344">0.99970000000000003</cx:pt>
          <cx:pt idx="345">1.0005999999999999</cx:pt>
          <cx:pt idx="346">0.99880000000000002</cx:pt>
          <cx:pt idx="347">0.99760000000000004</cx:pt>
          <cx:pt idx="348">0.99760000000000004</cx:pt>
          <cx:pt idx="349">0.99739999999999995</cx:pt>
          <cx:pt idx="350">0.99970000000000003</cx:pt>
          <cx:pt idx="351">0.99970000000000003</cx:pt>
          <cx:pt idx="352">0.99880000000000002</cx:pt>
          <cx:pt idx="353">0.99880000000000002</cx:pt>
          <cx:pt idx="354">0.99639999999999995</cx:pt>
          <cx:pt idx="355">0.99880000000000002</cx:pt>
          <cx:pt idx="356">0.99639999999999995</cx:pt>
          <cx:pt idx="357">0.99539999999999995</cx:pt>
          <cx:pt idx="358">0.99790000000000001</cx:pt>
          <cx:pt idx="359">0.99780000000000002</cx:pt>
          <cx:pt idx="360">0.99909999999999999</cx:pt>
          <cx:pt idx="361">0.99919999999999998</cx:pt>
          <cx:pt idx="362">0.99909999999999999</cx:pt>
          <cx:pt idx="363">0.99919999999999998</cx:pt>
          <cx:pt idx="364">0.99909999999999999</cx:pt>
          <cx:pt idx="365">0.99719999999999998</cx:pt>
          <cx:pt idx="366">0.99860000000000004</cx:pt>
          <cx:pt idx="367">1.0009999999999999</cx:pt>
          <cx:pt idx="368">0.99760000000000004</cx:pt>
          <cx:pt idx="369">0.99790000000000001</cx:pt>
          <cx:pt idx="370">1.0004</cx:pt>
          <cx:pt idx="371">0.99860000000000004</cx:pt>
          <cx:pt idx="372">0.99780000000000002</cx:pt>
          <cx:pt idx="373">1</cx:pt>
          <cx:pt idx="374">0.99809999999999999</cx:pt>
          <cx:pt idx="375">0.99660000000000004</cx:pt>
          <cx:pt idx="376">0.99590000000000001</cx:pt>
          <cx:pt idx="377">0.99680000000000002</cx:pt>
          <cx:pt idx="378">0.998</cx:pt>
          <cx:pt idx="379">0.99680000000000002</cx:pt>
          <cx:pt idx="380">0.99839999999999995</cx:pt>
          <cx:pt idx="381">0.99790000000000001</cx:pt>
          <cx:pt idx="382">0.99829999999999997</cx:pt>
          <cx:pt idx="383">0.99719999999999998</cx:pt>
          <cx:pt idx="384">1.0004</cx:pt>
          <cx:pt idx="385">0.998</cx:pt>
          <cx:pt idx="386">0.997</cx:pt>
          <cx:pt idx="387">0.998</cx:pt>
          <cx:pt idx="388">0.997</cx:pt>
          <cx:pt idx="389">0.997</cx:pt>
          <cx:pt idx="390">0.99980000000000002</cx:pt>
          <cx:pt idx="391">0.99619999999999997</cx:pt>
          <cx:pt idx="392">0.99760000000000004</cx:pt>
          <cx:pt idx="393">0.99980000000000002</cx:pt>
          <cx:pt idx="394">0.99790000000000001</cx:pt>
          <cx:pt idx="395">0.99839999999999995</cx:pt>
          <cx:pt idx="396">0.99839999999999995</cx:pt>
          <cx:pt idx="397">1.0001</cx:pt>
          <cx:pt idx="398">0.99900000000000011</cx:pt>
          <cx:pt idx="399">0.99560000000000004</cx:pt>
          <cx:pt idx="400">0.99660000000000004</cx:pt>
          <cx:pt idx="401">0.99850000000000005</cx:pt>
          <cx:pt idx="402">0.99980000000000002</cx:pt>
          <cx:pt idx="403">0.99919999999999998</cx:pt>
          <cx:pt idx="404">0.99760000000000004</cx:pt>
          <cx:pt idx="405">0.998</cx:pt>
          <cx:pt idx="406">0.99760000000000004</cx:pt>
          <cx:pt idx="407">0.99680000000000002</cx:pt>
          <cx:pt idx="408">0.99760000000000004</cx:pt>
          <cx:pt idx="409">0.99760000000000004</cx:pt>
          <cx:pt idx="410">0.99760000000000004</cx:pt>
          <cx:pt idx="411">0.99819999999999998</cx:pt>
          <cx:pt idx="412">0.99680000000000002</cx:pt>
          <cx:pt idx="413">0.99650000000000005</cx:pt>
          <cx:pt idx="414">0.99760000000000004</cx:pt>
          <cx:pt idx="415">0.997</cx:pt>
          <cx:pt idx="416">0.997</cx:pt>
          <cx:pt idx="417">0.99819999999999998</cx:pt>
          <cx:pt idx="418">0.99939999999999996</cx:pt>
          <cx:pt idx="419">0.99660000000000004</cx:pt>
          <cx:pt idx="420">0.998</cx:pt>
          <cx:pt idx="421">0.99870000000000003</cx:pt>
          <cx:pt idx="422">0.99629999999999996</cx:pt>
          <cx:pt idx="423">0.99629999999999996</cx:pt>
          <cx:pt idx="424">0.99829999999999997</cx:pt>
          <cx:pt idx="425">0.99900000000000011</cx:pt>
          <cx:pt idx="426">0.99787999999999988</cx:pt>
          <cx:pt idx="427">0.99719999999999998</cx:pt>
          <cx:pt idx="428">1.00024</cx:pt>
          <cx:pt idx="429">1.0001</cx:pt>
          <cx:pt idx="430">0.99782000000000004</cx:pt>
          <cx:pt idx="431">0.99802999999999997</cx:pt>
          <cx:pt idx="432">0.99802999999999997</cx:pt>
          <cx:pt idx="433">0.99785000000000001</cx:pt>
          <cx:pt idx="434">0.99802999999999997</cx:pt>
          <cx:pt idx="435">0.99656</cx:pt>
          <cx:pt idx="436">0.99656</cx:pt>
          <cx:pt idx="437">0.99822999999999995</cx:pt>
          <cx:pt idx="438">0.99778999999999995</cx:pt>
          <cx:pt idx="439">0.99737999999999993</cx:pt>
          <cx:pt idx="440">0.99737999999999993</cx:pt>
          <cx:pt idx="441">0.99737999999999993</cx:pt>
          <cx:pt idx="442">0.99937999999999994</cx:pt>
          <cx:pt idx="443">0.9966799999999999</cx:pt>
          <cx:pt idx="444">0.99780000000000002</cx:pt>
          <cx:pt idx="445">0.99782000000000004</cx:pt>
          <cx:pt idx="446">0.99586000000000008</cx:pt>
          <cx:pt idx="447">0.99787999999999988</cx:pt>
          <cx:pt idx="448">0.99744999999999995</cx:pt>
          <cx:pt idx="449">0.9973200000000001</cx:pt>
          <cx:pt idx="450">0.99813999999999992</cx:pt>
          <cx:pt idx="451">0.9973200000000001</cx:pt>
          <cx:pt idx="452">0.99746000000000001</cx:pt>
          <cx:pt idx="453">0.99819999999999998</cx:pt>
          <cx:pt idx="454">0.99819999999999998</cx:pt>
          <cx:pt idx="455">0.998</cx:pt>
          <cx:pt idx="456">0.99817999999999996</cx:pt>
          <cx:pt idx="457">0.99639</cx:pt>
          <cx:pt idx="458">0.99786000000000008</cx:pt>
          <cx:pt idx="459">0.99746000000000001</cx:pt>
          <cx:pt idx="460">0.99641000000000002</cx:pt>
          <cx:pt idx="461">0.99734999999999996</cx:pt>
          <cx:pt idx="462">0.99702000000000002</cx:pt>
          <cx:pt idx="463">0.99562000000000006</cx:pt>
          <cx:pt idx="464">0.99817999999999996</cx:pt>
          <cx:pt idx="465">0.99817999999999996</cx:pt>
          <cx:pt idx="466">0.99632000000000009</cx:pt>
          <cx:pt idx="467">0.99975999999999998</cx:pt>
          <cx:pt idx="468">0.99606000000000006</cx:pt>
          <cx:pt idx="469">0.99729999999999996</cx:pt>
          <cx:pt idx="470">0.99729999999999996</cx:pt>
          <cx:pt idx="471">0.99682000000000004</cx:pt>
          <cx:pt idx="472">0.99624000000000001</cx:pt>
          <cx:pt idx="473">0.99624000000000001</cx:pt>
          <cx:pt idx="474">0.99693999999999994</cx:pt>
          <cx:pt idx="475">0.99655000000000005</cx:pt>
          <cx:pt idx="476">0.99647000000000008</cx:pt>
          <cx:pt idx="477">0.99629000000000001</cx:pt>
          <cx:pt idx="478">0.99629999999999996</cx:pt>
          <cx:pt idx="479">0.99688999999999994</cx:pt>
          <cx:pt idx="480">0.99688999999999994</cx:pt>
          <cx:pt idx="481">0.99688999999999994</cx:pt>
          <cx:pt idx="482">0.99688999999999994</cx:pt>
          <cx:pt idx="483">0.99707999999999997</cx:pt>
          <cx:pt idx="484">0.99707999999999997</cx:pt>
          <cx:pt idx="485">0.99801000000000006</cx:pt>
          <cx:pt idx="486">0.99746000000000001</cx:pt>
          <cx:pt idx="487">0.99627999999999994</cx:pt>
          <cx:pt idx="488">0.99746000000000001</cx:pt>
          <cx:pt idx="489">0.99746000000000001</cx:pt>
          <cx:pt idx="490">0.99747999999999992</cx:pt>
          <cx:pt idx="491">0.9952200000000001</cx:pt>
          <cx:pt idx="492">0.99744999999999995</cx:pt>
          <cx:pt idx="493">0.99576000000000009</cx:pt>
          <cx:pt idx="494">0.99744999999999995</cx:pt>
          <cx:pt idx="495">0.99824000000000002</cx:pt>
          <cx:pt idx="496">1.0028900000000001</cx:pt>
          <cx:pt idx="497">0.99576000000000009</cx:pt>
          <cx:pt idx="498">0.99742999999999993</cx:pt>
          <cx:pt idx="499">0.99742999999999993</cx:pt>
          <cx:pt idx="500">0.99562000000000006</cx:pt>
          <cx:pt idx="501">0.998</cx:pt>
          <cx:pt idx="502">0.99639999999999995</cx:pt>
          <cx:pt idx="503">0.99395</cx:pt>
          <cx:pt idx="504">0.99786000000000008</cx:pt>
          <cx:pt idx="505">0.99516000000000004</cx:pt>
          <cx:pt idx="506">0.99516000000000004</cx:pt>
          <cx:pt idx="507">0.99746000000000001</cx:pt>
          <cx:pt idx="508">0.99747999999999992</cx:pt>
          <cx:pt idx="509">0.99747999999999992</cx:pt>
          <cx:pt idx="510">0.99746000000000001</cx:pt>
          <cx:pt idx="511">0.99424999999999997</cx:pt>
          <cx:pt idx="512">0.99647999999999992</cx:pt>
          <cx:pt idx="513">0.99734999999999996</cx:pt>
          <cx:pt idx="514">0.99592000000000003</cx:pt>
          <cx:pt idx="515">0.99653999999999998</cx:pt>
          <cx:pt idx="516">0.99732999999999994</cx:pt>
          <cx:pt idx="517">0.99668999999999996</cx:pt>
          <cx:pt idx="518">0.99604999999999999</cx:pt>
          <cx:pt idx="519">0.997</cx:pt>
          <cx:pt idx="520">0.997</cx:pt>
          <cx:pt idx="521">0.99801000000000006</cx:pt>
          <cx:pt idx="522">0.99690000000000001</cx:pt>
          <cx:pt idx="523">0.99712000000000012</cx:pt>
          <cx:pt idx="524">0.99690000000000001</cx:pt>
          <cx:pt idx="525">0.99692999999999987</cx:pt>
          <cx:pt idx="526">0.99596000000000007</cx:pt>
          <cx:pt idx="527">0.99596000000000007</cx:pt>
          <cx:pt idx="528">0.99693999999999994</cx:pt>
          <cx:pt idx="529">0.99693999999999994</cx:pt>
          <cx:pt idx="530">0.99917999999999996</cx:pt>
          <cx:pt idx="531">0.99602999999999997</cx:pt>
          <cx:pt idx="532">0.99722000000000011</cx:pt>
          <cx:pt idx="533">0.99603999999999993</cx:pt>
          <cx:pt idx="534">0.99636000000000002</cx:pt>
          <cx:pt idx="535">0.99583999999999995</cx:pt>
          <cx:pt idx="536">0.99377999999999989</cx:pt>
          <cx:pt idx="537">0.99853999999999998</cx:pt>
          <cx:pt idx="538">0.99672000000000005</cx:pt>
          <cx:pt idx="539">0.99756</cx:pt>
          <cx:pt idx="540">0.99634</cx:pt>
          <cx:pt idx="541">0.99634</cx:pt>
          <cx:pt idx="542">0.99702000000000002</cx:pt>
          <cx:pt idx="543">0.99257999999999991</cx:pt>
          <cx:pt idx="544">0.99783999999999995</cx:pt>
          <cx:pt idx="545">0.997</cx:pt>
          <cx:pt idx="546">0.99892000000000003</cx:pt>
          <cx:pt idx="547">0.99892000000000003</cx:pt>
          <cx:pt idx="548">0.99817000000000011</cx:pt>
          <cx:pt idx="549">0.99817000000000011</cx:pt>
          <cx:pt idx="550">0.99529000000000001</cx:pt>
          <cx:pt idx="551">0.99772000000000005</cx:pt>
          <cx:pt idx="552">0.99665999999999999</cx:pt>
          <cx:pt idx="553">0.99665999999999999</cx:pt>
          <cx:pt idx="554">0.99373999999999996</cx:pt>
          <cx:pt idx="555">0.99855000000000005</cx:pt>
          <cx:pt idx="556">0.99256</cx:pt>
          <cx:pt idx="557">0.99839999999999995</cx:pt>
          <cx:pt idx="558">0.99341000000000002</cx:pt>
          <cx:pt idx="559">0.99786000000000008</cx:pt>
          <cx:pt idx="560">0.99587999999999988</cx:pt>
          <cx:pt idx="561">0.99616000000000005</cx:pt>
          <cx:pt idx="562">0.99616000000000005</cx:pt>
          <cx:pt idx="563">0.99727999999999994</cx:pt>
          <cx:pt idx="564">0.99692000000000003</cx:pt>
          <cx:pt idx="565">0.99692000000000003</cx:pt>
          <cx:pt idx="566">0.99634</cx:pt>
          <cx:pt idx="567">0.99708999999999992</cx:pt>
          <cx:pt idx="568">0.99346000000000001</cx:pt>
          <cx:pt idx="569">0.99477999999999989</cx:pt>
          <cx:pt idx="570">0.99572000000000005</cx:pt>
          <cx:pt idx="571">0.99537999999999993</cx:pt>
          <cx:pt idx="572">0.99629999999999996</cx:pt>
          <cx:pt idx="573">0.99537999999999993</cx:pt>
          <cx:pt idx="574">0.99551000000000001</cx:pt>
          <cx:pt idx="575">0.99551000000000001</cx:pt>
          <cx:pt idx="576">0.99877999999999989</cx:pt>
          <cx:pt idx="577">0.99752000000000007</cx:pt>
          <cx:pt idx="578">0.99570000000000003</cx:pt>
          <cx:pt idx="579">0.99922000000000011</cx:pt>
          <cx:pt idx="580">0.99592000000000003</cx:pt>
          <cx:pt idx="581">0.99768999999999997</cx:pt>
          <cx:pt idx="582">0.99717999999999996</cx:pt>
          <cx:pt idx="583">0.99621000000000004</cx:pt>
          <cx:pt idx="584">0.99717999999999996</cx:pt>
          <cx:pt idx="585">0.99493999999999994</cx:pt>
          <cx:pt idx="586">0.99729000000000001</cx:pt>
          <cx:pt idx="587">0.99829999999999997</cx:pt>
          <cx:pt idx="588">0.99655000000000005</cx:pt>
          <cx:pt idx="589">0.99502000000000013</cx:pt>
          <cx:pt idx="590">0.99655000000000005</cx:pt>
          <cx:pt idx="591">0.99629999999999996</cx:pt>
          <cx:pt idx="592">0.9962700000000001</cx:pt>
          <cx:pt idx="593">0.99568999999999996</cx:pt>
          <cx:pt idx="594">0.99627999999999994</cx:pt>
          <cx:pt idx="595">0.99357999999999991</cx:pt>
          <cx:pt idx="596">0.99498999999999993</cx:pt>
          <cx:pt idx="597">0.99632000000000009</cx:pt>
          <cx:pt idx="598">0.99726000000000004</cx:pt>
          <cx:pt idx="599">0.99385000000000001</cx:pt>
          <cx:pt idx="600">0.99493999999999994</cx:pt>
          <cx:pt idx="601">0.99476000000000009</cx:pt>
          <cx:pt idx="602">0.99734</cx:pt>
          <cx:pt idx="603">0.99286000000000008</cx:pt>
          <cx:pt idx="604">0.99913999999999992</cx:pt>
          <cx:pt idx="605">0.99913999999999992</cx:pt>
          <cx:pt idx="606">0.99521000000000004</cx:pt>
          <cx:pt idx="607">0.99557999999999991</cx:pt>
          <cx:pt idx="608">0.99557999999999991</cx:pt>
          <cx:pt idx="609">0.99501000000000006</cx:pt>
          <cx:pt idx="610">0.99550000000000005</cx:pt>
          <cx:pt idx="611">0.99612000000000012</cx:pt>
          <cx:pt idx="612">0.99790000000000001</cx:pt>
          <cx:pt idx="613">0.99790000000000001</cx:pt>
          <cx:pt idx="614">0.996</cx:pt>
          <cx:pt idx="615">0.99612000000000012</cx:pt>
          <cx:pt idx="616">0.99532000000000009</cx:pt>
          <cx:pt idx="617">0.99796000000000007</cx:pt>
          <cx:pt idx="618">0.99392000000000003</cx:pt>
          <cx:pt idx="619">0.99550000000000005</cx:pt>
          <cx:pt idx="620">0.9966799999999999</cx:pt>
          <cx:pt idx="621">0.99760000000000004</cx:pt>
          <cx:pt idx="622">0.99607999999999997</cx:pt>
          <cx:pt idx="623">0.99447999999999992</cx:pt>
          <cx:pt idx="624">0.99447999999999992</cx:pt>
          <cx:pt idx="625">0.99447999999999992</cx:pt>
          <cx:pt idx="626">0.99852000000000007</cx:pt>
          <cx:pt idx="627">0.99472000000000005</cx:pt>
          <cx:pt idx="628">0.99587000000000003</cx:pt>
          <cx:pt idx="629">0.99587000000000003</cx:pt>
          <cx:pt idx="630">0.99517999999999995</cx:pt>
          <cx:pt idx="631">0.99653999999999998</cx:pt>
          <cx:pt idx="632">0.99690000000000001</cx:pt>
          <cx:pt idx="633">0.99690000000000001</cx:pt>
          <cx:pt idx="634">0.9956799999999999</cx:pt>
          <cx:pt idx="635">0.99463999999999997</cx:pt>
          <cx:pt idx="636">0.99463999999999997</cx:pt>
          <cx:pt idx="637">0.99736000000000002</cx:pt>
          <cx:pt idx="638">0.99698999999999993</cx:pt>
          <cx:pt idx="639">0.99724000000000002</cx:pt>
          <cx:pt idx="640">0.99709999999999999</cx:pt>
          <cx:pt idx="641">0.99576000000000009</cx:pt>
          <cx:pt idx="642">0.99622999999999995</cx:pt>
          <cx:pt idx="643">0.99622999999999995</cx:pt>
          <cx:pt idx="644">0.99663999999999997</cx:pt>
          <cx:pt idx="645">0.99586000000000008</cx:pt>
          <cx:pt idx="646">0.99460000000000004</cx:pt>
          <cx:pt idx="647">0.99534</cx:pt>
          <cx:pt idx="648">0.99612999999999996</cx:pt>
          <cx:pt idx="649">0.99612999999999996</cx:pt>
          <cx:pt idx="650">0.99592999999999998</cx:pt>
          <cx:pt idx="651">0.9966799999999999</cx:pt>
          <cx:pt idx="652">0.99609999999999999</cx:pt>
          <cx:pt idx="653">0.99609999999999999</cx:pt>
          <cx:pt idx="654">0.99717999999999996</cx:pt>
          <cx:pt idx="655">0.99524000000000001</cx:pt>
          <cx:pt idx="656">0.99612000000000012</cx:pt>
          <cx:pt idx="657">0.99419999999999997</cx:pt>
          <cx:pt idx="658">0.99612000000000012</cx:pt>
          <cx:pt idx="659">0.99668999999999996</cx:pt>
          <cx:pt idx="660">0.99744999999999995</cx:pt>
          <cx:pt idx="661">0.99583999999999995</cx:pt>
          <cx:pt idx="662">0.99619999999999997</cx:pt>
          <cx:pt idx="663">0.99619999999999997</cx:pt>
          <cx:pt idx="664">0.99629999999999996</cx:pt>
          <cx:pt idx="665">0.99939999999999996</cx:pt>
          <cx:pt idx="666">0.99660000000000004</cx:pt>
          <cx:pt idx="667">0.99939999999999996</cx:pt>
          <cx:pt idx="668">0.995</cx:pt>
          <cx:pt idx="669">0.99560000000000004</cx:pt>
          <cx:pt idx="670">0.995</cx:pt>
          <cx:pt idx="671">0.99650000000000005</cx:pt>
          <cx:pt idx="672">0.99570000000000003</cx:pt>
          <cx:pt idx="673">0.99619999999999997</cx:pt>
          <cx:pt idx="674">0.996</cx:pt>
          <cx:pt idx="675">0.99560000000000004</cx:pt>
          <cx:pt idx="676">0.99913999999999992</cx:pt>
          <cx:pt idx="677">0.99577000000000004</cx:pt>
          <cx:pt idx="678">0.996</cx:pt>
          <cx:pt idx="679">0.99712000000000012</cx:pt>
          <cx:pt idx="680">0.9932200000000001</cx:pt>
          <cx:pt idx="681">0.99712000000000012</cx:pt>
          <cx:pt idx="682">0.99701000000000006</cx:pt>
          <cx:pt idx="683">0.99682999999999988</cx:pt>
          <cx:pt idx="684">0.99706000000000006</cx:pt>
          <cx:pt idx="685">0.99706000000000006</cx:pt>
          <cx:pt idx="686">0.99602999999999997</cx:pt>
          <cx:pt idx="687">0.99580000000000002</cx:pt>
          <cx:pt idx="688">0.99580000000000002</cx:pt>
          <cx:pt idx="689">0.99577999999999989</cx:pt>
          <cx:pt idx="690">0.99334</cx:pt>
          <cx:pt idx="691">0.99336000000000002</cx:pt>
          <cx:pt idx="692">1.0024200000000001</cx:pt>
          <cx:pt idx="693">1.0024200000000001</cx:pt>
          <cx:pt idx="694">0.99827999999999995</cx:pt>
          <cx:pt idx="695">0.99827999999999995</cx:pt>
          <cx:pt idx="696">0.99542000000000008</cx:pt>
          <cx:pt idx="697">0.99606000000000006</cx:pt>
          <cx:pt idx="698">0.99546000000000001</cx:pt>
          <cx:pt idx="699">0.99496000000000007</cx:pt>
          <cx:pt idx="700">0.99419999999999997</cx:pt>
          <cx:pt idx="701">0.99419999999999997</cx:pt>
          <cx:pt idx="702">0.99347999999999992</cx:pt>
          <cx:pt idx="703">0.99636000000000002</cx:pt>
          <cx:pt idx="704">0.99636000000000002</cx:pt>
          <cx:pt idx="705">0.99507999999999996</cx:pt>
          <cx:pt idx="706">0.99642000000000008</cx:pt>
          <cx:pt idx="707">0.99637999999999993</cx:pt>
          <cx:pt idx="708">0.99409999999999998</cx:pt>
          <cx:pt idx="709">0.99712000000000012</cx:pt>
          <cx:pt idx="710">0.99632999999999994</cx:pt>
          <cx:pt idx="711">0.99647000000000008</cx:pt>
          <cx:pt idx="712">0.99665000000000004</cx:pt>
          <cx:pt idx="713">0.99632999999999994</cx:pt>
          <cx:pt idx="714">0.99529999999999996</cx:pt>
          <cx:pt idx="715">0.99552000000000007</cx:pt>
          <cx:pt idx="716">0.99631000000000003</cx:pt>
          <cx:pt idx="717">0.99717000000000011</cx:pt>
          <cx:pt idx="718">0.99537999999999993</cx:pt>
          <cx:pt idx="719">0.99713999999999992</cx:pt>
          <cx:pt idx="720">0.99575000000000002</cx:pt>
          <cx:pt idx="721">0.99306000000000005</cx:pt>
          <cx:pt idx="722">0.99782999999999988</cx:pt>
          <cx:pt idx="723">0.99782999999999988</cx:pt>
          <cx:pt idx="724">0.9976799999999999</cx:pt>
          <cx:pt idx="725">0.99765000000000004</cx:pt>
          <cx:pt idx="726">0.99636000000000002</cx:pt>
          <cx:pt idx="727">0.99787000000000003</cx:pt>
          <cx:pt idx="728">0.99622000000000011</cx:pt>
          <cx:pt idx="729">0.99622000000000011</cx:pt>
          <cx:pt idx="730">0.99622000000000011</cx:pt>
          <cx:pt idx="731">0.99546000000000001</cx:pt>
          <cx:pt idx="732">0.99546000000000001</cx:pt>
          <cx:pt idx="733">0.99546000000000001</cx:pt>
          <cx:pt idx="734">0.99546000000000001</cx:pt>
          <cx:pt idx="735">0.99629000000000001</cx:pt>
          <cx:pt idx="736">0.99632000000000009</cx:pt>
          <cx:pt idx="737">0.99402000000000013</cx:pt>
          <cx:pt idx="738">0.99402000000000013</cx:pt>
          <cx:pt idx="739">0.99362000000000006</cx:pt>
          <cx:pt idx="740">0.99577999999999989</cx:pt>
          <cx:pt idx="741">0.99770000000000003</cx:pt>
          <cx:pt idx="742">0.99490000000000001</cx:pt>
          <cx:pt idx="743">0.99547000000000008</cx:pt>
          <cx:pt idx="744">0.998</cx:pt>
          <cx:pt idx="745">0.99690000000000001</cx:pt>
          <cx:pt idx="746">0.99680000000000002</cx:pt>
          <cx:pt idx="747">0.99680000000000002</cx:pt>
          <cx:pt idx="748">0.99639999999999995</cx:pt>
          <cx:pt idx="749">0.99660000000000004</cx:pt>
          <cx:pt idx="750">0.99929999999999997</cx:pt>
          <cx:pt idx="751">0.99860000000000004</cx:pt>
          <cx:pt idx="752">0.99750000000000005</cx:pt>
          <cx:pt idx="753">0.99680000000000002</cx:pt>
          <cx:pt idx="754">0.99560000000000004</cx:pt>
          <cx:pt idx="755">0.99550000000000005</cx:pt>
          <cx:pt idx="756">0.99550000000000005</cx:pt>
          <cx:pt idx="757">0.99619999999999997</cx:pt>
          <cx:pt idx="758">0.99619999999999997</cx:pt>
          <cx:pt idx="759">0.99670000000000003</cx:pt>
          <cx:pt idx="760">0.99660000000000004</cx:pt>
          <cx:pt idx="761">0.99590000000000001</cx:pt>
          <cx:pt idx="762">0.99719999999999998</cx:pt>
          <cx:pt idx="763">0.99719999999999998</cx:pt>
          <cx:pt idx="764">0.99319999999999997</cx:pt>
          <cx:pt idx="765">0.99719999999999998</cx:pt>
          <cx:pt idx="766">0.99719999999999998</cx:pt>
          <cx:pt idx="767">0.99590000000000001</cx:pt>
          <cx:pt idx="768">0.99719999999999998</cx:pt>
          <cx:pt idx="769">0.99760000000000004</cx:pt>
          <cx:pt idx="770">0.99880000000000002</cx:pt>
          <cx:pt idx="771">0.99660000000000004</cx:pt>
          <cx:pt idx="772">0.99780000000000002</cx:pt>
          <cx:pt idx="773">0.997</cx:pt>
          <cx:pt idx="774">0.99619999999999997</cx:pt>
          <cx:pt idx="775">0.99590000000000001</cx:pt>
          <cx:pt idx="776">0.99619999999999997</cx:pt>
          <cx:pt idx="777">0.99519999999999997</cx:pt>
          <cx:pt idx="778">0.99590000000000001</cx:pt>
          <cx:pt idx="779">0.99160000000000004</cx:pt>
          <cx:pt idx="780">0.99160000000000004</cx:pt>
          <cx:pt idx="781">0.99590000000000001</cx:pt>
          <cx:pt idx="782">0.99750000000000005</cx:pt>
          <cx:pt idx="783">0.99580000000000002</cx:pt>
          <cx:pt idx="784">0.99680000000000002</cx:pt>
          <cx:pt idx="785">0.99639999999999995</cx:pt>
          <cx:pt idx="786">0.99529999999999996</cx:pt>
          <cx:pt idx="787">0.99719999999999998</cx:pt>
          <cx:pt idx="788">0.99719999999999998</cx:pt>
          <cx:pt idx="789">0.99609999999999999</cx:pt>
          <cx:pt idx="790">0.99719999999999998</cx:pt>
          <cx:pt idx="791">0.997</cx:pt>
          <cx:pt idx="792">0.99739999999999995</cx:pt>
          <cx:pt idx="793">0.99809999999999999</cx:pt>
          <cx:pt idx="794">0.99614999999999998</cx:pt>
          <cx:pt idx="795">0.99585000000000001</cx:pt>
          <cx:pt idx="796">0.99685000000000001</cx:pt>
          <cx:pt idx="797">0.998</cx:pt>
          <cx:pt idx="798">0.99739999999999995</cx:pt>
          <cx:pt idx="799">0.99639999999999995</cx:pt>
          <cx:pt idx="800">0.99814999999999998</cx:pt>
          <cx:pt idx="801">0.99614999999999998</cx:pt>
          <cx:pt idx="802">0.99639999999999995</cx:pt>
          <cx:pt idx="803">0.99614999999999998</cx:pt>
          <cx:pt idx="804">0.99624999999999997</cx:pt>
          <cx:pt idx="805">0.998</cx:pt>
          <cx:pt idx="806">0.99685000000000001</cx:pt>
          <cx:pt idx="807">0.99675000000000002</cx:pt>
          <cx:pt idx="808">0.99675000000000002</cx:pt>
          <cx:pt idx="809">0.99675000000000002</cx:pt>
          <cx:pt idx="810">0.99675000000000002</cx:pt>
          <cx:pt idx="811">0.99685000000000001</cx:pt>
          <cx:pt idx="812">0.99924999999999997</cx:pt>
          <cx:pt idx="813">0.99565000000000003</cx:pt>
          <cx:pt idx="814">0.99829999999999997</cx:pt>
          <cx:pt idx="815">0.99614999999999998</cx:pt>
          <cx:pt idx="816">0.99829999999999997</cx:pt>
          <cx:pt idx="817">0.99850000000000005</cx:pt>
          <cx:pt idx="818">0.99719999999999998</cx:pt>
          <cx:pt idx="819">0.99719999999999998</cx:pt>
          <cx:pt idx="820">0.99870000000000003</cx:pt>
          <cx:pt idx="821">0.99960000000000004</cx:pt>
          <cx:pt idx="822">0.99650000000000005</cx:pt>
          <cx:pt idx="823">0.99960000000000004</cx:pt>
          <cx:pt idx="824">0.99650000000000005</cx:pt>
          <cx:pt idx="825">0.99870000000000003</cx:pt>
          <cx:pt idx="826">0.99960000000000004</cx:pt>
          <cx:pt idx="827">0.99860000000000004</cx:pt>
          <cx:pt idx="828">0.99970000000000003</cx:pt>
          <cx:pt idx="829">0.99670000000000003</cx:pt>
          <cx:pt idx="830">0.99939999999999996</cx:pt>
          <cx:pt idx="831">0.99639999999999995</cx:pt>
          <cx:pt idx="832">1.0014000000000001</cx:pt>
          <cx:pt idx="833">0.99650000000000005</cx:pt>
          <cx:pt idx="834">0.99729999999999996</cx:pt>
          <cx:pt idx="835">0.99980000000000002</cx:pt>
          <cx:pt idx="836">0.99939999999999996</cx:pt>
          <cx:pt idx="837">0.99939999999999996</cx:pt>
          <cx:pt idx="838">0.99680000000000002</cx:pt>
          <cx:pt idx="839">0.99980000000000002</cx:pt>
          <cx:pt idx="840">0.996</cx:pt>
          <cx:pt idx="841">0.99814999999999998</cx:pt>
          <cx:pt idx="842">0.99619999999999997</cx:pt>
          <cx:pt idx="843">0.99865000000000004</cx:pt>
          <cx:pt idx="844">0.99865000000000004</cx:pt>
          <cx:pt idx="845">0.99900000000000011</cx:pt>
          <cx:pt idx="846">1.0015000000000001</cx:pt>
          <cx:pt idx="847">1.0015000000000001</cx:pt>
          <cx:pt idx="848">1.0002</cx:pt>
          <cx:pt idx="849">0.998</cx:pt>
          <cx:pt idx="850">0.998</cx:pt>
          <cx:pt idx="851">0.99729999999999996</cx:pt>
          <cx:pt idx="852">0.99480000000000002</cx:pt>
          <cx:pt idx="853">1.0007999999999999</cx:pt>
          <cx:pt idx="854">1</cx:pt>
          <cx:pt idx="855">0.99719999999999998</cx:pt>
          <cx:pt idx="856">0.99819999999999998</cx:pt>
          <cx:pt idx="857">0.99819999999999998</cx:pt>
          <cx:pt idx="858">1.0005999999999999</cx:pt>
          <cx:pt idx="859">0.99860000000000004</cx:pt>
          <cx:pt idx="860">0.99790000000000001</cx:pt>
          <cx:pt idx="861">0.99939999999999996</cx:pt>
          <cx:pt idx="862">1.0004</cx:pt>
          <cx:pt idx="863">0.99939999999999996</cx:pt>
          <cx:pt idx="864">0.99119999999999997</cx:pt>
          <cx:pt idx="865">0.99550000000000005</cx:pt>
          <cx:pt idx="866">1.0009999999999999</cx:pt>
          <cx:pt idx="867">0.99819999999999998</cx:pt>
          <cx:pt idx="868">0.99790000000000001</cx:pt>
          <cx:pt idx="869">0.99670000000000003</cx:pt>
          <cx:pt idx="870">0.99670000000000003</cx:pt>
          <cx:pt idx="871">1.0014000000000001</cx:pt>
          <cx:pt idx="872">1.0003</cx:pt>
          <cx:pt idx="873">0.99880000000000002</cx:pt>
          <cx:pt idx="874">0.99790000000000001</cx:pt>
          <cx:pt idx="875">0.99739999999999995</cx:pt>
          <cx:pt idx="876">1.0014000000000001</cx:pt>
          <cx:pt idx="877">0.99739999999999995</cx:pt>
          <cx:pt idx="878">0.99739999999999995</cx:pt>
          <cx:pt idx="879">0.99790000000000001</cx:pt>
          <cx:pt idx="880">0.99809999999999999</cx:pt>
          <cx:pt idx="881">0.99719999999999998</cx:pt>
          <cx:pt idx="882">0.99809999999999999</cx:pt>
          <cx:pt idx="883">1.0014000000000001</cx:pt>
          <cx:pt idx="884">0.99880000000000002</cx:pt>
          <cx:pt idx="885">0.99880000000000002</cx:pt>
          <cx:pt idx="886">0.99490000000000001</cx:pt>
          <cx:pt idx="887">1</cx:pt>
          <cx:pt idx="888">0.99939999999999996</cx:pt>
          <cx:pt idx="889">0.99660000000000004</cx:pt>
          <cx:pt idx="890">0.99809999999999999</cx:pt>
          <cx:pt idx="891">0.997</cx:pt>
          <cx:pt idx="892">0.99870000000000003</cx:pt>
          <cx:pt idx="893">0.997</cx:pt>
          <cx:pt idx="894">0.99960000000000004</cx:pt>
          <cx:pt idx="895">0.99490000000000001</cx:pt>
          <cx:pt idx="896">0.99880000000000002</cx:pt>
          <cx:pt idx="897">0.99970000000000003</cx:pt>
          <cx:pt idx="898">0.99580000000000002</cx:pt>
          <cx:pt idx="899">0.99960000000000004</cx:pt>
          <cx:pt idx="900">0.99580000000000002</cx:pt>
          <cx:pt idx="901">0.99860000000000004</cx:pt>
          <cx:pt idx="902">0.99960000000000004</cx:pt>
          <cx:pt idx="903">0.99880000000000002</cx:pt>
          <cx:pt idx="904">0.99860000000000004</cx:pt>
          <cx:pt idx="905">0.99670000000000003</cx:pt>
          <cx:pt idx="906">0.99939999999999996</cx:pt>
          <cx:pt idx="907">0.99939999999999996</cx:pt>
          <cx:pt idx="908">0.99790000000000001</cx:pt>
          <cx:pt idx="909">0.99680000000000002</cx:pt>
          <cx:pt idx="910">0.99760000000000004</cx:pt>
          <cx:pt idx="911">0.99870000000000003</cx:pt>
          <cx:pt idx="912">0.99819999999999998</cx:pt>
          <cx:pt idx="913">0.99470000000000003</cx:pt>
          <cx:pt idx="914">1</cx:pt>
          <cx:pt idx="915">0.997</cx:pt>
          <cx:pt idx="916">0.99950000000000006</cx:pt>
          <cx:pt idx="917">0.99819999999999998</cx:pt>
          <cx:pt idx="918">0.99770000000000003</cx:pt>
          <cx:pt idx="919">0.99839999999999995</cx:pt>
          <cx:pt idx="920">0.997</cx:pt>
          <cx:pt idx="921">0.99819999999999998</cx:pt>
          <cx:pt idx="922">0.99839999999999995</cx:pt>
          <cx:pt idx="923">0.99839999999999995</cx:pt>
          <cx:pt idx="924">1.0002</cx:pt>
          <cx:pt idx="925">0.99519999999999997</cx:pt>
          <cx:pt idx="926">0.99839999999999995</cx:pt>
          <cx:pt idx="927">1.0002</cx:pt>
          <cx:pt idx="928">0.99839999999999995</cx:pt>
          <cx:pt idx="929">1</cx:pt>
          <cx:pt idx="930">0.99939999999999996</cx:pt>
          <cx:pt idx="931">0.99939999999999996</cx:pt>
          <cx:pt idx="932">0.998</cx:pt>
          <cx:pt idx="933">1.0009999999999999</cx:pt>
          <cx:pt idx="934">0.99719999999999998</cx:pt>
          <cx:pt idx="935">0.99819999999999998</cx:pt>
          <cx:pt idx="936">0.99619999999999997</cx:pt>
          <cx:pt idx="937">0.99880000000000002</cx:pt>
          <cx:pt idx="938">0.99900000000000011</cx:pt>
          <cx:pt idx="939">0.99560000000000004</cx:pt>
          <cx:pt idx="940">1</cx:pt>
          <cx:pt idx="941">0.99900000000000011</cx:pt>
          <cx:pt idx="942">0.99719999999999998</cx:pt>
          <cx:pt idx="943">0.99880000000000002</cx:pt>
          <cx:pt idx="944">0.99929999999999997</cx:pt>
          <cx:pt idx="945">1.0007999999999999</cx:pt>
          <cx:pt idx="946">0.99829999999999997</cx:pt>
          <cx:pt idx="947">0.99870000000000003</cx:pt>
          <cx:pt idx="948">0.99939999999999996</cx:pt>
          <cx:pt idx="949">0.99750000000000005</cx:pt>
          <cx:pt idx="950">0.99580000000000002</cx:pt>
          <cx:pt idx="951">0.998</cx:pt>
          <cx:pt idx="952">0.998</cx:pt>
          <cx:pt idx="953">1.0002</cx:pt>
          <cx:pt idx="954">1.0002</cx:pt>
          <cx:pt idx="955">1.0021</cx:pt>
          <cx:pt idx="956">0.99709999999999999</cx:pt>
          <cx:pt idx="957">1.0021</cx:pt>
          <cx:pt idx="958">0.99909999999999999</cx:pt>
          <cx:pt idx="959">0.99909999999999999</cx:pt>
          <cx:pt idx="960">0.99900000000000011</cx:pt>
          <cx:pt idx="961">0.99460000000000004</cx:pt>
          <cx:pt idx="962">1.0003</cx:pt>
          <cx:pt idx="963">0.99460000000000004</cx:pt>
          <cx:pt idx="964">0.99919999999999998</cx:pt>
          <cx:pt idx="965">0.99929999999999997</cx:pt>
          <cx:pt idx="966">0.99760000000000004</cx:pt>
          <cx:pt idx="967">0.998</cx:pt>
          <cx:pt idx="968">0.99219999999999997</cx:pt>
          <cx:pt idx="969">0.99939999999999996</cx:pt>
          <cx:pt idx="970">0.998</cx:pt>
          <cx:pt idx="971">0.99670000000000003</cx:pt>
          <cx:pt idx="972">1</cx:pt>
          <cx:pt idx="973">1.0005999999999999</cx:pt>
          <cx:pt idx="974">1.0005999999999999</cx:pt>
          <cx:pt idx="975">0.99839999999999995</cx:pt>
          <cx:pt idx="976">0.99839999999999995</cx:pt>
          <cx:pt idx="977">0.99819999999999998</cx:pt>
          <cx:pt idx="978">1.0025999999999999</cx:pt>
          <cx:pt idx="979">0.99560000000000004</cx:pt>
          <cx:pt idx="980">0.99650000000000005</cx:pt>
          <cx:pt idx="981">0.99690000000000001</cx:pt>
          <cx:pt idx="982">0.99819999999999998</cx:pt>
          <cx:pt idx="983">0.99739999999999995</cx:pt>
          <cx:pt idx="984">0.99760000000000004</cx:pt>
          <cx:pt idx="985">0.99760000000000004</cx:pt>
          <cx:pt idx="986">0.99639999999999995</cx:pt>
          <cx:pt idx="987">0.997</cx:pt>
          <cx:pt idx="988">0.99480000000000002</cx:pt>
          <cx:pt idx="989">0.99760000000000004</cx:pt>
          <cx:pt idx="990">0.99729999999999996</cx:pt>
          <cx:pt idx="991">0.99729999999999996</cx:pt>
          <cx:pt idx="992">0.99719999999999998</cx:pt>
          <cx:pt idx="993">0.99739999999999995</cx:pt>
          <cx:pt idx="994">0.998</cx:pt>
          <cx:pt idx="995">0.99880000000000002</cx:pt>
          <cx:pt idx="996">0.99880000000000002</cx:pt>
          <cx:pt idx="997">0.99839999999999995</cx:pt>
          <cx:pt idx="998">0.99839999999999995</cx:pt>
          <cx:pt idx="999">0.99619999999999997</cx:pt>
          <cx:pt idx="1000">0.99209999999999998</cx:pt>
          <cx:pt idx="1001">0.99719999999999998</cx:pt>
          <cx:pt idx="1002">0.99719999999999998</cx:pt>
          <cx:pt idx="1003">0.99860000000000004</cx:pt>
          <cx:pt idx="1004">0.99839999999999995</cx:pt>
          <cx:pt idx="1005">0.99719999999999998</cx:pt>
          <cx:pt idx="1006">0.997</cx:pt>
          <cx:pt idx="1007">0.996</cx:pt>
          <cx:pt idx="1008">0.99829999999999997</cx:pt>
          <cx:pt idx="1009">0.99670000000000003</cx:pt>
          <cx:pt idx="1010">0.99939999999999996</cx:pt>
          <cx:pt idx="1011">0.995</cx:pt>
          <cx:pt idx="1012">1.0002</cx:pt>
          <cx:pt idx="1013">0.99650000000000005</cx:pt>
          <cx:pt idx="1014">0.9976799999999999</cx:pt>
          <cx:pt idx="1015">0.99780000000000002</cx:pt>
          <cx:pt idx="1016">0.99761</cx:pt>
          <cx:pt idx="1017">0.9976799999999999</cx:pt>
          <cx:pt idx="1018">0.99656</cx:pt>
          <cx:pt idx="1019">0.99524999999999997</cx:pt>
          <cx:pt idx="1020">0.99487999999999988</cx:pt>
          <cx:pt idx="1021">0.99701000000000006</cx:pt>
          <cx:pt idx="1022">0.99887999999999988</cx:pt>
          <cx:pt idx="1023">0.99887999999999988</cx:pt>
          <cx:pt idx="1024">0.99743999999999999</cx:pt>
          <cx:pt idx="1025">0.99743999999999999</cx:pt>
          <cx:pt idx="1026">0.99729999999999996</cx:pt>
          <cx:pt idx="1027">0.9972700000000001</cx:pt>
          <cx:pt idx="1028">0.99612000000000012</cx:pt>
          <cx:pt idx="1029">0.99609999999999999</cx:pt>
          <cx:pt idx="1030">0.99676000000000009</cx:pt>
          <cx:pt idx="1031">0.99909999999999999</cx:pt>
          <cx:pt idx="1032">0.99909999999999999</cx:pt>
          <cx:pt idx="1033">0.99707999999999997</cx:pt>
          <cx:pt idx="1034">0.99744999999999995</cx:pt>
          <cx:pt idx="1035">0.99531000000000003</cx:pt>
          <cx:pt idx="1036">0.99870000000000003</cx:pt>
          <cx:pt idx="1037">0.99870000000000003</cx:pt>
          <cx:pt idx="1038">0.99709999999999999</cx:pt>
          <cx:pt idx="1039">0.99682000000000004</cx:pt>
          <cx:pt idx="1040">0.99692999999999987</cx:pt>
          <cx:pt idx="1041">1.0001200000000001</cx:pt>
          <cx:pt idx="1042">0.99939</cx:pt>
          <cx:pt idx="1043">0.99839999999999995</cx:pt>
          <cx:pt idx="1044">0.99544999999999995</cx:pt>
          <cx:pt idx="1045">0.99376000000000009</cx:pt>
          <cx:pt idx="1046">0.99376000000000009</cx:pt>
          <cx:pt idx="1047">0.99707999999999997</cx:pt>
          <cx:pt idx="1048">0.99590000000000001</cx:pt>
          <cx:pt idx="1049">0.99770000000000003</cx:pt>
          <cx:pt idx="1050">0.99652000000000007</cx:pt>
          <cx:pt idx="1051">0.99652000000000007</cx:pt>
          <cx:pt idx="1052">0.99652000000000007</cx:pt>
          <cx:pt idx="1053">0.99437999999999993</cx:pt>
          <cx:pt idx="1054">0.99357000000000006</cx:pt>
          <cx:pt idx="1055">0.99437999999999993</cx:pt>
          <cx:pt idx="1056">0.99437999999999993</cx:pt>
          <cx:pt idx="1057">0.99437999999999993</cx:pt>
          <cx:pt idx="1058">0.99577999999999989</cx:pt>
          <cx:pt idx="1059">0.99370999999999998</cx:pt>
          <cx:pt idx="1060">0.99370999999999998</cx:pt>
          <cx:pt idx="1061">0.99787000000000003</cx:pt>
          <cx:pt idx="1062">0.99532999999999994</cx:pt>
          <cx:pt idx="1063">0.99536000000000002</cx:pt>
          <cx:pt idx="1064">0.99787000000000003</cx:pt>
          <cx:pt idx="1065">0.99836000000000003</cx:pt>
          <cx:pt idx="1066">0.99491000000000007</cx:pt>
          <cx:pt idx="1067">0.99773999999999996</cx:pt>
          <cx:pt idx="1068">0.99744999999999995</cx:pt>
          <cx:pt idx="1069">0.99550000000000005</cx:pt>
          <cx:pt idx="1070">0.99550000000000005</cx:pt>
          <cx:pt idx="1071">0.99480000000000002</cx:pt>
          <cx:pt idx="1072">0.99527999999999994</cx:pt>
          <cx:pt idx="1073">0.99331000000000003</cx:pt>
          <cx:pt idx="1074">0.99577000000000004</cx:pt>
          <cx:pt idx="1075">0.99901000000000006</cx:pt>
          <cx:pt idx="1076">0.99673999999999996</cx:pt>
          <cx:pt idx="1077">0.99331000000000003</cx:pt>
          <cx:pt idx="1078">0.99512000000000012</cx:pt>
          <cx:pt idx="1079">0.99824000000000002</cx:pt>
          <cx:pt idx="1080">0.99639999999999995</cx:pt>
          <cx:pt idx="1081">0.99503999999999992</cx:pt>
          <cx:pt idx="1082">0.99639999999999995</cx:pt>
          <cx:pt idx="1083">0.99503999999999992</cx:pt>
          <cx:pt idx="1084">0.99824000000000002</cx:pt>
          <cx:pt idx="1085">0.99786000000000008</cx:pt>
          <cx:pt idx="1086">0.99709999999999999</cx:pt>
          <cx:pt idx="1087">0.99542999999999993</cx:pt>
          <cx:pt idx="1088">0.99542999999999993</cx:pt>
          <cx:pt idx="1089">0.99537999999999993</cx:pt>
          <cx:pt idx="1090">0.9956799999999999</cx:pt>
          <cx:pt idx="1091">0.99612999999999996</cx:pt>
          <cx:pt idx="1092">0.99517999999999995</cx:pt>
          <cx:pt idx="1093">0.99546000000000001</cx:pt>
          <cx:pt idx="1094">0.99517999999999995</cx:pt>
          <cx:pt idx="1095">0.99553999999999998</cx:pt>
          <cx:pt idx="1096">0.99429999999999996</cx:pt>
          <cx:pt idx="1097">0.99724000000000002</cx:pt>
          <cx:pt idx="1098">0.99724000000000002</cx:pt>
          <cx:pt idx="1099">0.99773999999999996</cx:pt>
          <cx:pt idx="1100">0.99417999999999995</cx:pt>
          <cx:pt idx="1101">0.99773999999999996</cx:pt>
          <cx:pt idx="1102">0.99562000000000006</cx:pt>
          <cx:pt idx="1103">0.99556</cx:pt>
          <cx:pt idx="1104">0.99553999999999998</cx:pt>
          <cx:pt idx="1105">0.99697000000000002</cx:pt>
          <cx:pt idx="1106">0.99553999999999998</cx:pt>
          <cx:pt idx="1107">0.99162000000000006</cx:pt>
          <cx:pt idx="1108">0.99570000000000003</cx:pt>
          <cx:pt idx="1109">0.99634999999999996</cx:pt>
          <cx:pt idx="1110">0.99453999999999998</cx:pt>
          <cx:pt idx="1111">0.99597999999999998</cx:pt>
          <cx:pt idx="1112">0.99007000000000012</cx:pt>
          <cx:pt idx="1113">0.99007000000000012</cx:pt>
          <cx:pt idx="1114">0.99642000000000008</cx:pt>
          <cx:pt idx="1115">0.99642000000000008</cx:pt>
          <cx:pt idx="1116">0.99506000000000006</cx:pt>
          <cx:pt idx="1117">0.99822000000000011</cx:pt>
          <cx:pt idx="1118">0.99363999999999997</cx:pt>
          <cx:pt idx="1119">0.99586000000000008</cx:pt>
          <cx:pt idx="1120">0.99592000000000003</cx:pt>
          <cx:pt idx="1121">0.99739</cx:pt>
          <cx:pt idx="1122">0.99692000000000003</cx:pt>
          <cx:pt idx="1123">0.99547000000000008</cx:pt>
          <cx:pt idx="1124">0.99692000000000003</cx:pt>
          <cx:pt idx="1125">0.99293999999999993</cx:pt>
          <cx:pt idx="1126">0.99437999999999993</cx:pt>
          <cx:pt idx="1127">0.99612000000000012</cx:pt>
          <cx:pt idx="1128">0.99702000000000002</cx:pt>
          <cx:pt idx="1129">0.99703999999999993</cx:pt>
          <cx:pt idx="1130">0.99747000000000008</cx:pt>
          <cx:pt idx="1131">0.99747000000000008</cx:pt>
          <cx:pt idx="1132">0.99809999999999999</cx:pt>
          <cx:pt idx="1133">0.99560000000000004</cx:pt>
          <cx:pt idx="1134">0.99565000000000003</cx:pt>
          <cx:pt idx="1135">0.99417999999999995</cx:pt>
          <cx:pt idx="1136">0.99629999999999996</cx:pt>
          <cx:pt idx="1137">0.99680000000000002</cx:pt>
          <cx:pt idx="1138">0.99719999999999998</cx:pt>
          <cx:pt idx="1139">0.99534</cx:pt>
          <cx:pt idx="1140">0.99470999999999998</cx:pt>
          <cx:pt idx="1141">0.99685000000000001</cx:pt>
          <cx:pt idx="1142">0.99617000000000011</cx:pt>
          <cx:pt idx="1143">0.99685000000000001</cx:pt>
          <cx:pt idx="1144">0.99400000000000011</cx:pt>
          <cx:pt idx="1145">0.99546000000000001</cx:pt>
          <cx:pt idx="1146">0.99478999999999995</cx:pt>
          <cx:pt idx="1147">0.99655000000000005</cx:pt>
          <cx:pt idx="1148">0.99655000000000005</cx:pt>
          <cx:pt idx="1149">0.99392000000000003</cx:pt>
          <cx:pt idx="1150">0.99387999999999987</cx:pt>
          <cx:pt idx="1151">0.99402000000000013</cx:pt>
          <cx:pt idx="1152">0.99387999999999987</cx:pt>
          <cx:pt idx="1153">0.99360000000000004</cx:pt>
          <cx:pt idx="1154">0.99376000000000009</cx:pt>
          <cx:pt idx="1155">0.99819999999999998</cx:pt>
          <cx:pt idx="1156">0.99592999999999998</cx:pt>
          <cx:pt idx="1157">0.99396000000000007</cx:pt>
          <cx:pt idx="1158">0.99697999999999998</cx:pt>
          <cx:pt idx="1159">0.99019999999999997</cx:pt>
          <cx:pt idx="1160">0.99572000000000005</cx:pt>
          <cx:pt idx="1161">0.99572000000000005</cx:pt>
          <cx:pt idx="1162">0.99572000000000005</cx:pt>
          <cx:pt idx="1163">0.99252000000000007</cx:pt>
          <cx:pt idx="1164">0.99352000000000007</cx:pt>
          <cx:pt idx="1165">0.99219999999999997</cx:pt>
          <cx:pt idx="1166">0.99673999999999996</cx:pt>
          <cx:pt idx="1167">0.99150000000000005</cx:pt>
          <cx:pt idx="1168">0.99378999999999995</cx:pt>
          <cx:pt idx="1169">0.99797999999999998</cx:pt>
          <cx:pt idx="1170">0.99770000000000003</cx:pt>
          <cx:pt idx="1171">0.99460000000000004</cx:pt>
          <cx:pt idx="1172">0.99773999999999996</cx:pt>
          <cx:pt idx="1173">0.99773999999999996</cx:pt>
          <cx:pt idx="1174">0.99763999999999997</cx:pt>
          <cx:pt idx="1175">0.99690000000000001</cx:pt>
          <cx:pt idx="1176">0.99624000000000001</cx:pt>
          <cx:pt idx="1177">0.99353999999999998</cx:pt>
          <cx:pt idx="1178">0.99672000000000005</cx:pt>
          <cx:pt idx="1179">0.99672000000000005</cx:pt>
          <cx:pt idx="1180">0.996</cx:pt>
          <cx:pt idx="1181">0.99526000000000003</cx:pt>
          <cx:pt idx="1182">0.99585000000000001</cx:pt>
          <cx:pt idx="1183">0.99352000000000007</cx:pt>
          <cx:pt idx="1184">0.99622000000000011</cx:pt>
          <cx:pt idx="1185">0.99543999999999999</cx:pt>
          <cx:pt idx="1186">0.99572000000000005</cx:pt>
          <cx:pt idx="1187">0.99551000000000001</cx:pt>
          <cx:pt idx="1188">0.99383999999999995</cx:pt>
          <cx:pt idx="1189">0.99502000000000013</cx:pt>
          <cx:pt idx="1190">0.99667000000000006</cx:pt>
          <cx:pt idx="1191">0.9952200000000001</cx:pt>
          <cx:pt idx="1192">0.99648999999999999</cx:pt>
          <cx:pt idx="1193">0.99716000000000005</cx:pt>
          <cx:pt idx="1194">0.99716000000000005</cx:pt>
          <cx:pt idx="1195">0.99541000000000002</cx:pt>
          <cx:pt idx="1196">0.99598999999999993</cx:pt>
          <cx:pt idx="1197">0.99598999999999993</cx:pt>
          <cx:pt idx="1198">0.99753999999999998</cx:pt>
          <cx:pt idx="1199">0.99346000000000001</cx:pt>
          <cx:pt idx="1200">0.99346000000000001</cx:pt>
          <cx:pt idx="1201">0.99652000000000007</cx:pt>
          <cx:pt idx="1202">0.99587999999999988</cx:pt>
          <cx:pt idx="1203">0.99632999999999994</cx:pt>
          <cx:pt idx="1204">0.99686000000000008</cx:pt>
          <cx:pt idx="1205">0.99457999999999991</cx:pt>
          <cx:pt idx="1206">0.99509999999999998</cx:pt>
          <cx:pt idx="1207">0.99686000000000008</cx:pt>
          <cx:pt idx="1208">0.99457999999999991</cx:pt>
          <cx:pt idx="1209">0.99497999999999998</cx:pt>
          <cx:pt idx="1210">0.99497999999999998</cx:pt>
          <cx:pt idx="1211">0.99658999999999998</cx:pt>
          <cx:pt idx="1212">0.99627999999999994</cx:pt>
          <cx:pt idx="1213">0.99487999999999988</cx:pt>
          <cx:pt idx="1214">0.99677000000000004</cx:pt>
          <cx:pt idx="1215">0.99407999999999996</cx:pt>
          <cx:pt idx="1216">0.996</cx:pt>
          <cx:pt idx="1217">0.99477999999999989</cx:pt>
          <cx:pt idx="1218">0.99734</cx:pt>
          <cx:pt idx="1219">0.99734</cx:pt>
          <cx:pt idx="1220">0.99677999999999989</cx:pt>
          <cx:pt idx="1221">0.99637999999999993</cx:pt>
          <cx:pt idx="1222">0.99919999999999998</cx:pt>
          <cx:pt idx="1223">0.99470000000000003</cx:pt>
          <cx:pt idx="1224">0.99242000000000008</cx:pt>
          <cx:pt idx="1225">0.99658999999999998</cx:pt>
          <cx:pt idx="1226">0.99242000000000008</cx:pt>
          <cx:pt idx="1227">0.99413999999999991</cx:pt>
          <cx:pt idx="1228">0.99721000000000004</cx:pt>
          <cx:pt idx="1229">0.99490000000000001</cx:pt>
          <cx:pt idx="1230">0.99513999999999991</cx:pt>
          <cx:pt idx="1231">0.99513999999999991</cx:pt>
          <cx:pt idx="1232">0.99632999999999994</cx:pt>
          <cx:pt idx="1233">0.99537999999999993</cx:pt>
          <cx:pt idx="1234">0.99537999999999993</cx:pt>
          <cx:pt idx="1235">0.99456</cx:pt>
          <cx:pt idx="1236">0.99563999999999997</cx:pt>
          <cx:pt idx="1237">0.99563999999999997</cx:pt>
          <cx:pt idx="1238">0.996</cx:pt>
          <cx:pt idx="1239">0.9966799999999999</cx:pt>
          <cx:pt idx="1240">0.99083999999999994</cx:pt>
          <cx:pt idx="1241">0.99350000000000005</cx:pt>
          <cx:pt idx="1242">0.99439999999999995</cx:pt>
          <cx:pt idx="1243">0.99687999999999988</cx:pt>
          <cx:pt idx="1244">0.99636000000000002</cx:pt>
          <cx:pt idx="1245">0.99687999999999988</cx:pt>
          <cx:pt idx="1246">0.99560000000000004</cx:pt>
          <cx:pt idx="1247">0.99560000000000004</cx:pt>
          <cx:pt idx="1248">0.99618999999999991</cx:pt>
          <cx:pt idx="1249">0.99734</cx:pt>
          <cx:pt idx="1250">0.99327999999999994</cx:pt>
          <cx:pt idx="1251">0.99637999999999993</cx:pt>
          <cx:pt idx="1252">0.99362000000000006</cx:pt>
          <cx:pt idx="1253">0.99637999999999993</cx:pt>
          <cx:pt idx="1254">0.99322999999999995</cx:pt>
          <cx:pt idx="1255">0.99191000000000007</cx:pt>
          <cx:pt idx="1256">0.99443999999999999</cx:pt>
          <cx:pt idx="1257">0.99597999999999998</cx:pt>
          <cx:pt idx="1258">0.99576000000000009</cx:pt>
          <cx:pt idx="1259">0.9929</cx:pt>
          <cx:pt idx="1260">0.99557999999999991</cx:pt>
          <cx:pt idx="1261">0.99556</cx:pt>
          <cx:pt idx="1262">0.99616000000000005</cx:pt>
          <cx:pt idx="1263">0.99257999999999991</cx:pt>
          <cx:pt idx="1264">0.99637999999999993</cx:pt>
          <cx:pt idx="1265">0.99616000000000005</cx:pt>
          <cx:pt idx="1266">0.99652000000000007</cx:pt>
          <cx:pt idx="1267">0.99257999999999991</cx:pt>
          <cx:pt idx="1268">0.99480000000000002</cx:pt>
          <cx:pt idx="1269">0.99480000000000002</cx:pt>
          <cx:pt idx="1270">0.99480000000000002</cx:pt>
          <cx:pt idx="1271">0.99480000000000002</cx:pt>
          <cx:pt idx="1272">0.99616000000000005</cx:pt>
          <cx:pt idx="1273">0.99616000000000005</cx:pt>
          <cx:pt idx="1274">0.99581000000000008</cx:pt>
          <cx:pt idx="1275">0.99387000000000003</cx:pt>
          <cx:pt idx="1276">0.99537999999999993</cx:pt>
          <cx:pt idx="1277">0.99537999999999993</cx:pt>
          <cx:pt idx="1278">0.99537999999999993</cx:pt>
          <cx:pt idx="1279">0.99588999999999994</cx:pt>
          <cx:pt idx="1280">0.99537999999999993</cx:pt>
          <cx:pt idx="1281">0.99612999999999996</cx:pt>
          <cx:pt idx="1282">0.99332000000000009</cx:pt>
          <cx:pt idx="1283">0.99647999999999992</cx:pt>
          <cx:pt idx="1284">0.99703999999999993</cx:pt>
          <cx:pt idx="1285">0.99703999999999993</cx:pt>
          <cx:pt idx="1286">0.995</cx:pt>
          <cx:pt idx="1287">0.99724999999999997</cx:pt>
          <cx:pt idx="1288">0.99656</cx:pt>
          <cx:pt idx="1289">0.99476000000000009</cx:pt>
          <cx:pt idx="1290">0.99529999999999996</cx:pt>
          <cx:pt idx="1291">0.99608999999999992</cx:pt>
          <cx:pt idx="1292">0.99557000000000007</cx:pt>
          <cx:pt idx="1293">0.99557000000000007</cx:pt>
          <cx:pt idx="1294">0.99292000000000002</cx:pt>
          <cx:pt idx="1295">0.99744999999999995</cx:pt>
          <cx:pt idx="1296">0.99560000000000004</cx:pt>
          <cx:pt idx="1297">0.99629999999999996</cx:pt>
          <cx:pt idx="1298">0.99850000000000005</cx:pt>
          <cx:pt idx="1299">0.99739999999999995</cx:pt>
          <cx:pt idx="1300">0.995</cx:pt>
          <cx:pt idx="1301">0.995</cx:pt>
          <cx:pt idx="1302">0.99360000000000004</cx:pt>
          <cx:pt idx="1303">0.99629999999999996</cx:pt>
          <cx:pt idx="1304">0.99739999999999995</cx:pt>
          <cx:pt idx="1305">0.99560000000000004</cx:pt>
          <cx:pt idx="1306">0.99739999999999995</cx:pt>
          <cx:pt idx="1307">0.99739999999999995</cx:pt>
          <cx:pt idx="1308">0.99709999999999999</cx:pt>
          <cx:pt idx="1309">0.99580000000000002</cx:pt>
          <cx:pt idx="1310">0.99439999999999995</cx:pt>
          <cx:pt idx="1311">1.00369</cx:pt>
          <cx:pt idx="1312">1.00369</cx:pt>
          <cx:pt idx="1313">0.99565999999999999</cx:pt>
          <cx:pt idx="1314">0.99712999999999996</cx:pt>
          <cx:pt idx="1315">0.99565999999999999</cx:pt>
          <cx:pt idx="1316">0.99712999999999996</cx:pt>
          <cx:pt idx="1317">0.99973999999999996</cx:pt>
          <cx:pt idx="1318">0.99467000000000005</cx:pt>
          <cx:pt idx="1319">0.99236000000000002</cx:pt>
          <cx:pt idx="1320">0.99724000000000002</cx:pt>
          <cx:pt idx="1321">0.99544999999999995</cx:pt>
          <cx:pt idx="1322">0.9952200000000001</cx:pt>
          <cx:pt idx="1323">0.99656</cx:pt>
          <cx:pt idx="1324">0.99447999999999992</cx:pt>
          <cx:pt idx="1325">0.99343999999999999</cx:pt>
          <cx:pt idx="1326">0.99492000000000003</cx:pt>
          <cx:pt idx="1327">0.99507999999999996</cx:pt>
          <cx:pt idx="1328">0.99582000000000004</cx:pt>
          <cx:pt idx="1329">0.99507999999999996</cx:pt>
          <cx:pt idx="1330">0.99555000000000005</cx:pt>
          <cx:pt idx="1331">0.99604999999999999</cx:pt>
          <cx:pt idx="1332">0.99562000000000006</cx:pt>
          <cx:pt idx="1333">0.99604999999999999</cx:pt>
          <cx:pt idx="1334">0.99813999999999992</cx:pt>
          <cx:pt idx="1335">0.99661</cx:pt>
          <cx:pt idx="1336">0.99587999999999988</cx:pt>
          <cx:pt idx="1337">0.99293999999999993</cx:pt>
          <cx:pt idx="1338">0.99842000000000009</cx:pt>
          <cx:pt idx="1339">0.99842000000000009</cx:pt>
          <cx:pt idx="1340">0.99488999999999994</cx:pt>
          <cx:pt idx="1341">0.99488999999999994</cx:pt>
          <cx:pt idx="1342">0.9952200000000001</cx:pt>
          <cx:pt idx="1343">0.99552999999999991</cx:pt>
          <cx:pt idx="1344">0.99509999999999998</cx:pt>
          <cx:pt idx="1345">0.99713999999999992</cx:pt>
          <cx:pt idx="1346">0.99607999999999997</cx:pt>
          <cx:pt idx="1347">0.99443999999999999</cx:pt>
          <cx:pt idx="1348">0.99572999999999989</cx:pt>
          <cx:pt idx="1349">0.99590000000000001</cx:pt>
          <cx:pt idx="1350">0.99527999999999994</cx:pt>
          <cx:pt idx="1351">0.99483999999999995</cx:pt>
          <cx:pt idx="1352">0.99646000000000001</cx:pt>
          <cx:pt idx="1353">0.99472000000000005</cx:pt>
          <cx:pt idx="1354">0.99757999999999991</cx:pt>
          <cx:pt idx="1355">0.99531000000000003</cx:pt>
          <cx:pt idx="1356">0.99586000000000008</cx:pt>
          <cx:pt idx="1357">0.9962700000000001</cx:pt>
          <cx:pt idx="1358">0.9962700000000001</cx:pt>
          <cx:pt idx="1359">0.99488999999999994</cx:pt>
          <cx:pt idx="1360">0.99493999999999994</cx:pt>
          <cx:pt idx="1361">0.99396000000000007</cx:pt>
          <cx:pt idx="1362">0.99339999999999995</cx:pt>
          <cx:pt idx="1363">0.99513999999999991</cx:pt>
          <cx:pt idx="1364">0.99467000000000005</cx:pt>
          <cx:pt idx="1365">0.99677000000000004</cx:pt>
          <cx:pt idx="1366">0.99473999999999996</cx:pt>
          <cx:pt idx="1367">0.99587999999999988</cx:pt>
          <cx:pt idx="1368">0.99622000000000011</cx:pt>
          <cx:pt idx="1369">0.99539999999999995</cx:pt>
          <cx:pt idx="1370">0.99470000000000003</cx:pt>
          <cx:pt idx="1371">0.99493999999999994</cx:pt>
          <cx:pt idx="1372">0.99492000000000003</cx:pt>
          <cx:pt idx="1373">0.99482999999999988</cx:pt>
          <cx:pt idx="1374">0.99413999999999991</cx:pt>
          <cx:pt idx="1375">0.99313999999999991</cx:pt>
          <cx:pt idx="1376">0.99402000000000013</cx:pt>
          <cx:pt idx="1377">0.99573999999999996</cx:pt>
          <cx:pt idx="1378">0.99651000000000001</cx:pt>
          <cx:pt idx="1379">0.99512000000000012</cx:pt>
          <cx:pt idx="1380">0.99573999999999996</cx:pt>
          <cx:pt idx="1381">0.99548999999999999</cx:pt>
          <cx:pt idx="1382">0.99460000000000004</cx:pt>
          <cx:pt idx="1383">0.99680000000000002</cx:pt>
          <cx:pt idx="1384">0.99690000000000001</cx:pt>
          <cx:pt idx="1385">0.99680000000000002</cx:pt>
          <cx:pt idx="1386">0.99680000000000002</cx:pt>
          <cx:pt idx="1387">0.99619999999999997</cx:pt>
          <cx:pt idx="1388">0.99239999999999995</cx:pt>
          <cx:pt idx="1389">0.99695</cx:pt>
          <cx:pt idx="1390">0.99939999999999996</cx:pt>
          <cx:pt idx="1391">0.99939999999999996</cx:pt>
          <cx:pt idx="1392">0.998</cx:pt>
          <cx:pt idx="1393">0.99270000000000003</cx:pt>
          <cx:pt idx="1394">1.0000500000000001</cx:pt>
          <cx:pt idx="1395">1.0000500000000001</cx:pt>
          <cx:pt idx="1396">0.99965000000000004</cx:pt>
          <cx:pt idx="1397">0.99680000000000002</cx:pt>
          <cx:pt idx="1398">0.99909999999999999</cx:pt>
          <cx:pt idx="1399">0.99719999999999998</cx:pt>
          <cx:pt idx="1400">0.99909999999999999</cx:pt>
          <cx:pt idx="1401">0.99760000000000004</cx:pt>
          <cx:pt idx="1402">0.99760000000000004</cx:pt>
          <cx:pt idx="1403">0.99890000000000001</cx:pt>
          <cx:pt idx="1404">0.99890000000000001</cx:pt>
          <cx:pt idx="1405">0.99780000000000002</cx:pt>
          <cx:pt idx="1406">0.99629999999999996</cx:pt>
          <cx:pt idx="1407">0.99919999999999998</cx:pt>
          <cx:pt idx="1408">0.99970000000000003</cx:pt>
          <cx:pt idx="1409">0.99550000000000005</cx:pt>
          <cx:pt idx="1410">0.997</cx:pt>
          <cx:pt idx="1411">1</cx:pt>
          <cx:pt idx="1412">1.0022</cx:pt>
          <cx:pt idx="1413">1.0022</cx:pt>
          <cx:pt idx="1414">0.99619999999999997</cx:pt>
          <cx:pt idx="1415">0.99839999999999995</cx:pt>
          <cx:pt idx="1416">0.99619999999999997</cx:pt>
          <cx:pt idx="1417">0.99819999999999998</cx:pt>
          <cx:pt idx="1418">1.0004</cx:pt>
          <cx:pt idx="1419">0.99960000000000004</cx:pt>
          <cx:pt idx="1420">0.99860000000000004</cx:pt>
          <cx:pt idx="1421">0.99719999999999998</cx:pt>
          <cx:pt idx="1422">0.99519999999999997</cx:pt>
          <cx:pt idx="1423">0.99780000000000002</cx:pt>
          <cx:pt idx="1424">0.99519999999999997</cx:pt>
          <cx:pt idx="1425">0.99780000000000002</cx:pt>
          <cx:pt idx="1426">1.0032000000000001</cx:pt>
          <cx:pt idx="1427">0.99629999999999996</cx:pt>
          <cx:pt idx="1428">0.99339999999999995</cx:pt>
          <cx:pt idx="1429">0.99980000000000002</cx:pt>
          <cx:pt idx="1430">0.99980000000000002</cx:pt>
          <cx:pt idx="1431">1.0002</cx:pt>
          <cx:pt idx="1432">0.99519999999999997</cx:pt>
          <cx:pt idx="1433">0.995</cx:pt>
          <cx:pt idx="1434">0.99900000000000011</cx:pt>
          <cx:pt idx="1435">0.99900000000000011</cx:pt>
          <cx:pt idx="1436">0.99760000000000004</cx:pt>
          <cx:pt idx="1437">0.99760000000000004</cx:pt>
          <cx:pt idx="1438">0.99680000000000002</cx:pt>
          <cx:pt idx="1439">0.99760000000000004</cx:pt>
          <cx:pt idx="1440">0.99860000000000004</cx:pt>
          <cx:pt idx="1441">0.99729999999999996</cx:pt>
          <cx:pt idx="1442">0.99729999999999996</cx:pt>
          <cx:pt idx="1443">1.0014000000000001</cx:pt>
          <cx:pt idx="1444">0.99760000000000004</cx:pt>
          <cx:pt idx="1445">1.0002</cx:pt>
          <cx:pt idx="1446">0.99860000000000004</cx:pt>
          <cx:pt idx="1447">0.99760000000000004</cx:pt>
          <cx:pt idx="1448">0.99729999999999996</cx:pt>
          <cx:pt idx="1449">0.99639999999999995</cx:pt>
          <cx:pt idx="1450">0.99839999999999995</cx:pt>
          <cx:pt idx="1451">0.99639999999999995</cx:pt>
          <cx:pt idx="1452">0.998</cx:pt>
          <cx:pt idx="1453">0.99526000000000003</cx:pt>
          <cx:pt idx="1454">0.99263999999999997</cx:pt>
          <cx:pt idx="1455">0.99356</cx:pt>
          <cx:pt idx="1456">0.99386000000000008</cx:pt>
          <cx:pt idx="1457">0.99356</cx:pt>
          <cx:pt idx="1458">0.99153999999999998</cx:pt>
          <cx:pt idx="1459">0.99509999999999998</cx:pt>
          <cx:pt idx="1460">0.99063999999999997</cx:pt>
          <cx:pt idx="1461">0.99063999999999997</cx:pt>
          <cx:pt idx="1462">0.99672000000000005</cx:pt>
          <cx:pt idx="1463">0.99736000000000002</cx:pt>
          <cx:pt idx="1464">0.99537999999999993</cx:pt>
          <cx:pt idx="1465">0.99593999999999994</cx:pt>
          <cx:pt idx="1466">0.99686000000000008</cx:pt>
          <cx:pt idx="1467">0.99552000000000007</cx:pt>
          <cx:pt idx="1468">0.99663999999999997</cx:pt>
          <cx:pt idx="1469">0.99613999999999991</cx:pt>
          <cx:pt idx="1470">0.99577000000000004</cx:pt>
          <cx:pt idx="1471">0.99443999999999999</cx:pt>
          <cx:pt idx="1472">0.99443999999999999</cx:pt>
          <cx:pt idx="1473">0.99736000000000002</cx:pt>
          <cx:pt idx="1474">0.99736000000000002</cx:pt>
          <cx:pt idx="1475">0.99619999999999997</cx:pt>
          <cx:pt idx="1476">0.99619999999999997</cx:pt>
          <cx:pt idx="1477">0.99639</cx:pt>
          <cx:pt idx="1478">0.99603999999999993</cx:pt>
          <cx:pt idx="1479">0.9946799999999999</cx:pt>
          <cx:pt idx="1480">0.99356</cx:pt>
          <cx:pt idx="1481">0.99508999999999992</cx:pt>
          <cx:pt idx="1482">0.99483999999999995</cx:pt>
          <cx:pt idx="1483">0.99834000000000001</cx:pt>
          <cx:pt idx="1484">0.99863999999999997</cx:pt>
          <cx:pt idx="1485">0.99497999999999998</cx:pt>
          <cx:pt idx="1486">0.99565999999999999</cx:pt>
          <cx:pt idx="1487">0.99744999999999995</cx:pt>
          <cx:pt idx="1488">0.99407999999999996</cx:pt>
          <cx:pt idx="1489">0.99552000000000007</cx:pt>
          <cx:pt idx="1490">0.99552000000000007</cx:pt>
          <cx:pt idx="1491">0.99552000000000007</cx:pt>
          <cx:pt idx="1492">0.99407999999999996</cx:pt>
          <cx:pt idx="1493">0.99536000000000002</cx:pt>
          <cx:pt idx="1494">0.99457999999999991</cx:pt>
          <cx:pt idx="1495">0.99519000000000002</cx:pt>
          <cx:pt idx="1496">0.99603999999999993</cx:pt>
          <cx:pt idx="1497">0.99642999999999993</cx:pt>
          <cx:pt idx="1498">0.99657999999999991</cx:pt>
          <cx:pt idx="1499">0.99416000000000004</cx:pt>
          <cx:pt idx="1500">0.99470000000000003</cx:pt>
          <cx:pt idx="1501">0.99377999999999989</cx:pt>
          <cx:pt idx="1502">0.99377999999999989</cx:pt>
          <cx:pt idx="1503">0.99495</cx:pt>
          <cx:pt idx="1504">0.99676000000000009</cx:pt>
          <cx:pt idx="1505">0.99516000000000004</cx:pt>
          <cx:pt idx="1506">0.99280000000000002</cx:pt>
          <cx:pt idx="1507">0.99280000000000002</cx:pt>
          <cx:pt idx="1508">0.99516000000000004</cx:pt>
          <cx:pt idx="1509">0.99516000000000004</cx:pt>
          <cx:pt idx="1510">0.99548999999999999</cx:pt>
          <cx:pt idx="1511">0.99353999999999998</cx:pt>
          <cx:pt idx="1512">0.99486000000000008</cx:pt>
          <cx:pt idx="1513">0.9956799999999999</cx:pt>
          <cx:pt idx="1514">0.9956799999999999</cx:pt>
          <cx:pt idx="1515">0.99487999999999988</cx:pt>
          <cx:pt idx="1516">0.99513999999999991</cx:pt>
          <cx:pt idx="1517">0.99682999999999988</cx:pt>
          <cx:pt idx="1518">0.99356</cx:pt>
          <cx:pt idx="1519">0.99529999999999996</cx:pt>
          <cx:pt idx="1520">0.99858999999999998</cx:pt>
          <cx:pt idx="1521">0.99426000000000003</cx:pt>
          <cx:pt idx="1522">0.99586000000000008</cx:pt>
          <cx:pt idx="1523">0.99709999999999999</cx:pt>
          <cx:pt idx="1524">0.99586000000000008</cx:pt>
          <cx:pt idx="1525">0.99357999999999991</cx:pt>
          <cx:pt idx="1526">0.99572000000000005</cx:pt>
          <cx:pt idx="1527">0.99572000000000005</cx:pt>
          <cx:pt idx="1528">0.99497999999999998</cx:pt>
          <cx:pt idx="1529">0.99768999999999997</cx:pt>
          <cx:pt idx="1530">0.99316000000000004</cx:pt>
          <cx:pt idx="1531">0.99316000000000004</cx:pt>
          <cx:pt idx="1532">0.99737999999999993</cx:pt>
          <cx:pt idx="1533">0.99734999999999996</cx:pt>
          <cx:pt idx="1534">0.99734999999999996</cx:pt>
          <cx:pt idx="1535">0.99614999999999998</cx:pt>
          <cx:pt idx="1536">0.99357999999999991</cx:pt>
          <cx:pt idx="1537">0.99522999999999995</cx:pt>
          <cx:pt idx="1538">0.99470999999999998</cx:pt>
          <cx:pt idx="1539">0.99393999999999993</cx:pt>
          <cx:pt idx="1540">0.99329999999999996</cx:pt>
          <cx:pt idx="1541">0.99683999999999995</cx:pt>
          <cx:pt idx="1542">0.99524000000000001</cx:pt>
          <cx:pt idx="1543">0.99702000000000002</cx:pt>
          <cx:pt idx="1544">0.99472999999999989</cx:pt>
          <cx:pt idx="1545">0.99524000000000001</cx:pt>
          <cx:pt idx="1546">0.99239999999999995</cx:pt>
          <cx:pt idx="1547">0.99676000000000009</cx:pt>
          <cx:pt idx="1548">0.99434</cx:pt>
          <cx:pt idx="1549">0.99527999999999994</cx:pt>
          <cx:pt idx="1550">0.99317999999999995</cx:pt>
          <cx:pt idx="1551">0.99439</cx:pt>
          <cx:pt idx="1552">0.99419000000000002</cx:pt>
          <cx:pt idx="1553">0.99534</cx:pt>
          <cx:pt idx="1554">0.99534</cx:pt>
          <cx:pt idx="1555">0.99534</cx:pt>
          <cx:pt idx="1556">0.99534</cx:pt>
          <cx:pt idx="1557">0.99427999999999994</cx:pt>
          <cx:pt idx="1558">0.99157000000000006</cx:pt>
          <cx:pt idx="1559">0.99480000000000002</cx:pt>
          <cx:pt idx="1560">0.99495</cx:pt>
          <cx:pt idx="1561">0.99660000000000004</cx:pt>
          <cx:pt idx="1562">0.99519999999999997</cx:pt>
          <cx:pt idx="1563">0.995</cx:pt>
          <cx:pt idx="1564">0.99519999999999997</cx:pt>
          <cx:pt idx="1565">0.99550000000000005</cx:pt>
          <cx:pt idx="1566">0.99470000000000003</cx:pt>
          <cx:pt idx="1567">0.99470000000000003</cx:pt>
          <cx:pt idx="1568">0.9973200000000001</cx:pt>
          <cx:pt idx="1569">0.99373999999999996</cx:pt>
          <cx:pt idx="1570">0.99457999999999991</cx:pt>
          <cx:pt idx="1571">0.99727999999999994</cx:pt>
          <cx:pt idx="1572">0.99727999999999994</cx:pt>
          <cx:pt idx="1573">0.99182000000000003</cx:pt>
          <cx:pt idx="1574">0.99182000000000003</cx:pt>
          <cx:pt idx="1575">0.99458999999999997</cx:pt>
          <cx:pt idx="1576">0.99397000000000002</cx:pt>
          <cx:pt idx="1577">0.99665999999999999</cx:pt>
          <cx:pt idx="1578">0.99550000000000005</cx:pt>
          <cx:pt idx="1579">0.99513999999999991</cx:pt>
          <cx:pt idx="1580">0.99483999999999995</cx:pt>
          <cx:pt idx="1581">0.99729999999999996</cx:pt>
          <cx:pt idx="1582">0.99760000000000004</cx:pt>
          <cx:pt idx="1583">0.99239999999999995</cx:pt>
          <cx:pt idx="1584">0.99870000000000003</cx:pt>
          <cx:pt idx="1585">0.99880000000000002</cx:pt>
          <cx:pt idx="1586">0.99639999999999995</cx:pt>
          <cx:pt idx="1587">0.99719999999999998</cx:pt>
          <cx:pt idx="1588">0.99719999999999998</cx:pt>
          <cx:pt idx="1589">0.99170000000000003</cx:pt>
          <cx:pt idx="1590">0.99417000000000011</cx:pt>
          <cx:pt idx="1591">0.99462000000000006</cx:pt>
          <cx:pt idx="1592">0.99451000000000001</cx:pt>
          <cx:pt idx="1593">0.99234999999999995</cx:pt>
          <cx:pt idx="1594">0.99516000000000004</cx:pt>
          <cx:pt idx="1595">0.99080000000000001</cx:pt>
          <cx:pt idx="1596">0.996</cx:pt>
          <cx:pt idx="1597">0.99472000000000005</cx:pt>
          <cx:pt idx="1598">0.99419000000000002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density (</a:t>
            </a:r>
            <a:r>
              <a:rPr lang="en-US" sz="1400" b="0" i="0" u="none" strike="noStrike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g/cm</a:t>
            </a:r>
            <a:r>
              <a:rPr lang="en-US" sz="1400" b="0" i="0" u="none" strike="noStrike" baseline="3000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400" b="0" i="0" u="none" strike="noStrike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rich>
      </cx:tx>
    </cx:title>
    <cx:plotArea>
      <cx:plotAreaRegion>
        <cx:series layoutId="clusteredColumn" uniqueId="{2D394102-3871-4D08-A246-B4349CE5A99D}">
          <cx:tx>
            <cx:txData>
              <cx:f>'[Exam project.xlsx]winequality-red (1)'!$H$1</cx:f>
              <cx:v>density</cx:v>
            </cx:txData>
          </cx:tx>
          <cx:dataLabels>
            <cx:visibility seriesName="0" categoryName="0" value="1"/>
          </cx:dataLabels>
          <cx:dataId val="0"/>
          <cx:layoutPr>
            <cx:binning intervalClosed="r" underflow="0.99199999999999999" overflow="1.01">
              <cx:binSize val="0.0010000000000000002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spPr>
    <a:ln>
      <a:solidFill>
        <a:schemeClr val="tx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1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'[Exam project.xlsx]EPA variables'!$L$19:$L$1617</cx:f>
        <cx:lvl ptCount="1599">
          <cx:pt idx="0">3</cx:pt>
          <cx:pt idx="1">3</cx:pt>
          <cx:pt idx="2">3</cx:pt>
          <cx:pt idx="3">3</cx:pt>
          <cx:pt idx="4">3</cx:pt>
          <cx:pt idx="5">3</cx:pt>
          <cx:pt idx="6">3</cx:pt>
          <cx:pt idx="7">3</cx:pt>
          <cx:pt idx="8">3</cx:pt>
          <cx:pt idx="9">3</cx:pt>
          <cx:pt idx="10">4</cx:pt>
          <cx:pt idx="11">4</cx:pt>
          <cx:pt idx="12">4</cx:pt>
          <cx:pt idx="13">4</cx:pt>
          <cx:pt idx="14">4</cx:pt>
          <cx:pt idx="15">4</cx:pt>
          <cx:pt idx="16">4</cx:pt>
          <cx:pt idx="17">4</cx:pt>
          <cx:pt idx="18">4</cx:pt>
          <cx:pt idx="19">4</cx:pt>
          <cx:pt idx="20">4</cx:pt>
          <cx:pt idx="21">4</cx:pt>
          <cx:pt idx="22">4</cx:pt>
          <cx:pt idx="23">4</cx:pt>
          <cx:pt idx="24">4</cx:pt>
          <cx:pt idx="25">4</cx:pt>
          <cx:pt idx="26">4</cx:pt>
          <cx:pt idx="27">4</cx:pt>
          <cx:pt idx="28">4</cx:pt>
          <cx:pt idx="29">4</cx:pt>
          <cx:pt idx="30">4</cx:pt>
          <cx:pt idx="31">4</cx:pt>
          <cx:pt idx="32">4</cx:pt>
          <cx:pt idx="33">4</cx:pt>
          <cx:pt idx="34">4</cx:pt>
          <cx:pt idx="35">4</cx:pt>
          <cx:pt idx="36">4</cx:pt>
          <cx:pt idx="37">4</cx:pt>
          <cx:pt idx="38">4</cx:pt>
          <cx:pt idx="39">4</cx:pt>
          <cx:pt idx="40">4</cx:pt>
          <cx:pt idx="41">4</cx:pt>
          <cx:pt idx="42">4</cx:pt>
          <cx:pt idx="43">4</cx:pt>
          <cx:pt idx="44">4</cx:pt>
          <cx:pt idx="45">4</cx:pt>
          <cx:pt idx="46">4</cx:pt>
          <cx:pt idx="47">4</cx:pt>
          <cx:pt idx="48">4</cx:pt>
          <cx:pt idx="49">4</cx:pt>
          <cx:pt idx="50">4</cx:pt>
          <cx:pt idx="51">4</cx:pt>
          <cx:pt idx="52">4</cx:pt>
          <cx:pt idx="53">4</cx:pt>
          <cx:pt idx="54">4</cx:pt>
          <cx:pt idx="55">4</cx:pt>
          <cx:pt idx="56">4</cx:pt>
          <cx:pt idx="57">4</cx:pt>
          <cx:pt idx="58">4</cx:pt>
          <cx:pt idx="59">4</cx:pt>
          <cx:pt idx="60">4</cx:pt>
          <cx:pt idx="61">4</cx:pt>
          <cx:pt idx="62">4</cx:pt>
          <cx:pt idx="63">5</cx:pt>
          <cx:pt idx="64">5</cx:pt>
          <cx:pt idx="65">5</cx:pt>
          <cx:pt idx="66">5</cx:pt>
          <cx:pt idx="67">5</cx:pt>
          <cx:pt idx="68">5</cx:pt>
          <cx:pt idx="69">5</cx:pt>
          <cx:pt idx="70">5</cx:pt>
          <cx:pt idx="71">5</cx:pt>
          <cx:pt idx="72">5</cx:pt>
          <cx:pt idx="73">5</cx:pt>
          <cx:pt idx="74">5</cx:pt>
          <cx:pt idx="75">5</cx:pt>
          <cx:pt idx="76">5</cx:pt>
          <cx:pt idx="77">5</cx:pt>
          <cx:pt idx="78">5</cx:pt>
          <cx:pt idx="79">5</cx:pt>
          <cx:pt idx="80">5</cx:pt>
          <cx:pt idx="81">5</cx:pt>
          <cx:pt idx="82">5</cx:pt>
          <cx:pt idx="83">5</cx:pt>
          <cx:pt idx="84">5</cx:pt>
          <cx:pt idx="85">5</cx:pt>
          <cx:pt idx="86">5</cx:pt>
          <cx:pt idx="87">5</cx:pt>
          <cx:pt idx="88">5</cx:pt>
          <cx:pt idx="89">5</cx:pt>
          <cx:pt idx="90">5</cx:pt>
          <cx:pt idx="91">5</cx:pt>
          <cx:pt idx="92">5</cx:pt>
          <cx:pt idx="93">5</cx:pt>
          <cx:pt idx="94">5</cx:pt>
          <cx:pt idx="95">5</cx:pt>
          <cx:pt idx="96">5</cx:pt>
          <cx:pt idx="97">5</cx:pt>
          <cx:pt idx="98">5</cx:pt>
          <cx:pt idx="99">5</cx:pt>
          <cx:pt idx="100">5</cx:pt>
          <cx:pt idx="101">5</cx:pt>
          <cx:pt idx="102">5</cx:pt>
          <cx:pt idx="103">5</cx:pt>
          <cx:pt idx="104">5</cx:pt>
          <cx:pt idx="105">5</cx:pt>
          <cx:pt idx="106">5</cx:pt>
          <cx:pt idx="107">5</cx:pt>
          <cx:pt idx="108">5</cx:pt>
          <cx:pt idx="109">5</cx:pt>
          <cx:pt idx="110">5</cx:pt>
          <cx:pt idx="111">5</cx:pt>
          <cx:pt idx="112">5</cx:pt>
          <cx:pt idx="113">5</cx:pt>
          <cx:pt idx="114">5</cx:pt>
          <cx:pt idx="115">5</cx:pt>
          <cx:pt idx="116">5</cx:pt>
          <cx:pt idx="117">5</cx:pt>
          <cx:pt idx="118">5</cx:pt>
          <cx:pt idx="119">5</cx:pt>
          <cx:pt idx="120">5</cx:pt>
          <cx:pt idx="121">5</cx:pt>
          <cx:pt idx="122">5</cx:pt>
          <cx:pt idx="123">5</cx:pt>
          <cx:pt idx="124">5</cx:pt>
          <cx:pt idx="125">5</cx:pt>
          <cx:pt idx="126">5</cx:pt>
          <cx:pt idx="127">5</cx:pt>
          <cx:pt idx="128">5</cx:pt>
          <cx:pt idx="129">5</cx:pt>
          <cx:pt idx="130">5</cx:pt>
          <cx:pt idx="131">5</cx:pt>
          <cx:pt idx="132">5</cx:pt>
          <cx:pt idx="133">5</cx:pt>
          <cx:pt idx="134">5</cx:pt>
          <cx:pt idx="135">5</cx:pt>
          <cx:pt idx="136">5</cx:pt>
          <cx:pt idx="137">5</cx:pt>
          <cx:pt idx="138">5</cx:pt>
          <cx:pt idx="139">5</cx:pt>
          <cx:pt idx="140">5</cx:pt>
          <cx:pt idx="141">5</cx:pt>
          <cx:pt idx="142">5</cx:pt>
          <cx:pt idx="143">5</cx:pt>
          <cx:pt idx="144">5</cx:pt>
          <cx:pt idx="145">5</cx:pt>
          <cx:pt idx="146">5</cx:pt>
          <cx:pt idx="147">5</cx:pt>
          <cx:pt idx="148">5</cx:pt>
          <cx:pt idx="149">5</cx:pt>
          <cx:pt idx="150">5</cx:pt>
          <cx:pt idx="151">5</cx:pt>
          <cx:pt idx="152">5</cx:pt>
          <cx:pt idx="153">5</cx:pt>
          <cx:pt idx="154">5</cx:pt>
          <cx:pt idx="155">5</cx:pt>
          <cx:pt idx="156">5</cx:pt>
          <cx:pt idx="157">5</cx:pt>
          <cx:pt idx="158">5</cx:pt>
          <cx:pt idx="159">5</cx:pt>
          <cx:pt idx="160">5</cx:pt>
          <cx:pt idx="161">5</cx:pt>
          <cx:pt idx="162">5</cx:pt>
          <cx:pt idx="163">5</cx:pt>
          <cx:pt idx="164">5</cx:pt>
          <cx:pt idx="165">5</cx:pt>
          <cx:pt idx="166">5</cx:pt>
          <cx:pt idx="167">5</cx:pt>
          <cx:pt idx="168">5</cx:pt>
          <cx:pt idx="169">5</cx:pt>
          <cx:pt idx="170">5</cx:pt>
          <cx:pt idx="171">5</cx:pt>
          <cx:pt idx="172">5</cx:pt>
          <cx:pt idx="173">5</cx:pt>
          <cx:pt idx="174">5</cx:pt>
          <cx:pt idx="175">5</cx:pt>
          <cx:pt idx="176">5</cx:pt>
          <cx:pt idx="177">5</cx:pt>
          <cx:pt idx="178">5</cx:pt>
          <cx:pt idx="179">5</cx:pt>
          <cx:pt idx="180">5</cx:pt>
          <cx:pt idx="181">5</cx:pt>
          <cx:pt idx="182">5</cx:pt>
          <cx:pt idx="183">5</cx:pt>
          <cx:pt idx="184">5</cx:pt>
          <cx:pt idx="185">5</cx:pt>
          <cx:pt idx="186">5</cx:pt>
          <cx:pt idx="187">5</cx:pt>
          <cx:pt idx="188">5</cx:pt>
          <cx:pt idx="189">5</cx:pt>
          <cx:pt idx="190">5</cx:pt>
          <cx:pt idx="191">5</cx:pt>
          <cx:pt idx="192">5</cx:pt>
          <cx:pt idx="193">5</cx:pt>
          <cx:pt idx="194">5</cx:pt>
          <cx:pt idx="195">5</cx:pt>
          <cx:pt idx="196">5</cx:pt>
          <cx:pt idx="197">5</cx:pt>
          <cx:pt idx="198">5</cx:pt>
          <cx:pt idx="199">5</cx:pt>
          <cx:pt idx="200">5</cx:pt>
          <cx:pt idx="201">5</cx:pt>
          <cx:pt idx="202">5</cx:pt>
          <cx:pt idx="203">5</cx:pt>
          <cx:pt idx="204">5</cx:pt>
          <cx:pt idx="205">5</cx:pt>
          <cx:pt idx="206">5</cx:pt>
          <cx:pt idx="207">5</cx:pt>
          <cx:pt idx="208">5</cx:pt>
          <cx:pt idx="209">5</cx:pt>
          <cx:pt idx="210">5</cx:pt>
          <cx:pt idx="211">5</cx:pt>
          <cx:pt idx="212">5</cx:pt>
          <cx:pt idx="213">5</cx:pt>
          <cx:pt idx="214">5</cx:pt>
          <cx:pt idx="215">5</cx:pt>
          <cx:pt idx="216">5</cx:pt>
          <cx:pt idx="217">5</cx:pt>
          <cx:pt idx="218">5</cx:pt>
          <cx:pt idx="219">5</cx:pt>
          <cx:pt idx="220">5</cx:pt>
          <cx:pt idx="221">5</cx:pt>
          <cx:pt idx="222">5</cx:pt>
          <cx:pt idx="223">5</cx:pt>
          <cx:pt idx="224">5</cx:pt>
          <cx:pt idx="225">5</cx:pt>
          <cx:pt idx="226">5</cx:pt>
          <cx:pt idx="227">5</cx:pt>
          <cx:pt idx="228">5</cx:pt>
          <cx:pt idx="229">5</cx:pt>
          <cx:pt idx="230">5</cx:pt>
          <cx:pt idx="231">5</cx:pt>
          <cx:pt idx="232">5</cx:pt>
          <cx:pt idx="233">5</cx:pt>
          <cx:pt idx="234">5</cx:pt>
          <cx:pt idx="235">5</cx:pt>
          <cx:pt idx="236">5</cx:pt>
          <cx:pt idx="237">5</cx:pt>
          <cx:pt idx="238">5</cx:pt>
          <cx:pt idx="239">5</cx:pt>
          <cx:pt idx="240">5</cx:pt>
          <cx:pt idx="241">5</cx:pt>
          <cx:pt idx="242">5</cx:pt>
          <cx:pt idx="243">5</cx:pt>
          <cx:pt idx="244">5</cx:pt>
          <cx:pt idx="245">5</cx:pt>
          <cx:pt idx="246">5</cx:pt>
          <cx:pt idx="247">5</cx:pt>
          <cx:pt idx="248">5</cx:pt>
          <cx:pt idx="249">5</cx:pt>
          <cx:pt idx="250">5</cx:pt>
          <cx:pt idx="251">5</cx:pt>
          <cx:pt idx="252">5</cx:pt>
          <cx:pt idx="253">5</cx:pt>
          <cx:pt idx="254">5</cx:pt>
          <cx:pt idx="255">5</cx:pt>
          <cx:pt idx="256">5</cx:pt>
          <cx:pt idx="257">5</cx:pt>
          <cx:pt idx="258">5</cx:pt>
          <cx:pt idx="259">5</cx:pt>
          <cx:pt idx="260">5</cx:pt>
          <cx:pt idx="261">5</cx:pt>
          <cx:pt idx="262">5</cx:pt>
          <cx:pt idx="263">5</cx:pt>
          <cx:pt idx="264">5</cx:pt>
          <cx:pt idx="265">5</cx:pt>
          <cx:pt idx="266">5</cx:pt>
          <cx:pt idx="267">5</cx:pt>
          <cx:pt idx="268">5</cx:pt>
          <cx:pt idx="269">5</cx:pt>
          <cx:pt idx="270">5</cx:pt>
          <cx:pt idx="271">5</cx:pt>
          <cx:pt idx="272">5</cx:pt>
          <cx:pt idx="273">5</cx:pt>
          <cx:pt idx="274">5</cx:pt>
          <cx:pt idx="275">5</cx:pt>
          <cx:pt idx="276">5</cx:pt>
          <cx:pt idx="277">5</cx:pt>
          <cx:pt idx="278">5</cx:pt>
          <cx:pt idx="279">5</cx:pt>
          <cx:pt idx="280">5</cx:pt>
          <cx:pt idx="281">5</cx:pt>
          <cx:pt idx="282">5</cx:pt>
          <cx:pt idx="283">5</cx:pt>
          <cx:pt idx="284">5</cx:pt>
          <cx:pt idx="285">5</cx:pt>
          <cx:pt idx="286">5</cx:pt>
          <cx:pt idx="287">5</cx:pt>
          <cx:pt idx="288">5</cx:pt>
          <cx:pt idx="289">5</cx:pt>
          <cx:pt idx="290">5</cx:pt>
          <cx:pt idx="291">5</cx:pt>
          <cx:pt idx="292">5</cx:pt>
          <cx:pt idx="293">5</cx:pt>
          <cx:pt idx="294">5</cx:pt>
          <cx:pt idx="295">5</cx:pt>
          <cx:pt idx="296">5</cx:pt>
          <cx:pt idx="297">5</cx:pt>
          <cx:pt idx="298">5</cx:pt>
          <cx:pt idx="299">5</cx:pt>
          <cx:pt idx="300">5</cx:pt>
          <cx:pt idx="301">5</cx:pt>
          <cx:pt idx="302">5</cx:pt>
          <cx:pt idx="303">5</cx:pt>
          <cx:pt idx="304">5</cx:pt>
          <cx:pt idx="305">5</cx:pt>
          <cx:pt idx="306">5</cx:pt>
          <cx:pt idx="307">5</cx:pt>
          <cx:pt idx="308">5</cx:pt>
          <cx:pt idx="309">5</cx:pt>
          <cx:pt idx="310">5</cx:pt>
          <cx:pt idx="311">5</cx:pt>
          <cx:pt idx="312">5</cx:pt>
          <cx:pt idx="313">5</cx:pt>
          <cx:pt idx="314">5</cx:pt>
          <cx:pt idx="315">5</cx:pt>
          <cx:pt idx="316">5</cx:pt>
          <cx:pt idx="317">5</cx:pt>
          <cx:pt idx="318">5</cx:pt>
          <cx:pt idx="319">5</cx:pt>
          <cx:pt idx="320">5</cx:pt>
          <cx:pt idx="321">5</cx:pt>
          <cx:pt idx="322">5</cx:pt>
          <cx:pt idx="323">5</cx:pt>
          <cx:pt idx="324">5</cx:pt>
          <cx:pt idx="325">5</cx:pt>
          <cx:pt idx="326">5</cx:pt>
          <cx:pt idx="327">5</cx:pt>
          <cx:pt idx="328">5</cx:pt>
          <cx:pt idx="329">5</cx:pt>
          <cx:pt idx="330">5</cx:pt>
          <cx:pt idx="331">5</cx:pt>
          <cx:pt idx="332">5</cx:pt>
          <cx:pt idx="333">5</cx:pt>
          <cx:pt idx="334">5</cx:pt>
          <cx:pt idx="335">5</cx:pt>
          <cx:pt idx="336">5</cx:pt>
          <cx:pt idx="337">5</cx:pt>
          <cx:pt idx="338">5</cx:pt>
          <cx:pt idx="339">5</cx:pt>
          <cx:pt idx="340">5</cx:pt>
          <cx:pt idx="341">5</cx:pt>
          <cx:pt idx="342">5</cx:pt>
          <cx:pt idx="343">5</cx:pt>
          <cx:pt idx="344">5</cx:pt>
          <cx:pt idx="345">5</cx:pt>
          <cx:pt idx="346">5</cx:pt>
          <cx:pt idx="347">5</cx:pt>
          <cx:pt idx="348">5</cx:pt>
          <cx:pt idx="349">5</cx:pt>
          <cx:pt idx="350">5</cx:pt>
          <cx:pt idx="351">5</cx:pt>
          <cx:pt idx="352">5</cx:pt>
          <cx:pt idx="353">5</cx:pt>
          <cx:pt idx="354">5</cx:pt>
          <cx:pt idx="355">5</cx:pt>
          <cx:pt idx="356">5</cx:pt>
          <cx:pt idx="357">5</cx:pt>
          <cx:pt idx="358">5</cx:pt>
          <cx:pt idx="359">5</cx:pt>
          <cx:pt idx="360">5</cx:pt>
          <cx:pt idx="361">5</cx:pt>
          <cx:pt idx="362">5</cx:pt>
          <cx:pt idx="363">5</cx:pt>
          <cx:pt idx="364">5</cx:pt>
          <cx:pt idx="365">5</cx:pt>
          <cx:pt idx="366">5</cx:pt>
          <cx:pt idx="367">5</cx:pt>
          <cx:pt idx="368">5</cx:pt>
          <cx:pt idx="369">5</cx:pt>
          <cx:pt idx="370">5</cx:pt>
          <cx:pt idx="371">5</cx:pt>
          <cx:pt idx="372">5</cx:pt>
          <cx:pt idx="373">5</cx:pt>
          <cx:pt idx="374">5</cx:pt>
          <cx:pt idx="375">5</cx:pt>
          <cx:pt idx="376">5</cx:pt>
          <cx:pt idx="377">5</cx:pt>
          <cx:pt idx="378">5</cx:pt>
          <cx:pt idx="379">5</cx:pt>
          <cx:pt idx="380">5</cx:pt>
          <cx:pt idx="381">5</cx:pt>
          <cx:pt idx="382">5</cx:pt>
          <cx:pt idx="383">5</cx:pt>
          <cx:pt idx="384">5</cx:pt>
          <cx:pt idx="385">5</cx:pt>
          <cx:pt idx="386">5</cx:pt>
          <cx:pt idx="387">5</cx:pt>
          <cx:pt idx="388">5</cx:pt>
          <cx:pt idx="389">5</cx:pt>
          <cx:pt idx="390">5</cx:pt>
          <cx:pt idx="391">5</cx:pt>
          <cx:pt idx="392">5</cx:pt>
          <cx:pt idx="393">5</cx:pt>
          <cx:pt idx="394">5</cx:pt>
          <cx:pt idx="395">5</cx:pt>
          <cx:pt idx="396">5</cx:pt>
          <cx:pt idx="397">5</cx:pt>
          <cx:pt idx="398">5</cx:pt>
          <cx:pt idx="399">5</cx:pt>
          <cx:pt idx="400">5</cx:pt>
          <cx:pt idx="401">5</cx:pt>
          <cx:pt idx="402">5</cx:pt>
          <cx:pt idx="403">5</cx:pt>
          <cx:pt idx="404">5</cx:pt>
          <cx:pt idx="405">5</cx:pt>
          <cx:pt idx="406">5</cx:pt>
          <cx:pt idx="407">5</cx:pt>
          <cx:pt idx="408">5</cx:pt>
          <cx:pt idx="409">5</cx:pt>
          <cx:pt idx="410">5</cx:pt>
          <cx:pt idx="411">5</cx:pt>
          <cx:pt idx="412">5</cx:pt>
          <cx:pt idx="413">5</cx:pt>
          <cx:pt idx="414">5</cx:pt>
          <cx:pt idx="415">5</cx:pt>
          <cx:pt idx="416">5</cx:pt>
          <cx:pt idx="417">5</cx:pt>
          <cx:pt idx="418">5</cx:pt>
          <cx:pt idx="419">5</cx:pt>
          <cx:pt idx="420">5</cx:pt>
          <cx:pt idx="421">5</cx:pt>
          <cx:pt idx="422">5</cx:pt>
          <cx:pt idx="423">5</cx:pt>
          <cx:pt idx="424">5</cx:pt>
          <cx:pt idx="425">5</cx:pt>
          <cx:pt idx="426">5</cx:pt>
          <cx:pt idx="427">5</cx:pt>
          <cx:pt idx="428">5</cx:pt>
          <cx:pt idx="429">5</cx:pt>
          <cx:pt idx="430">5</cx:pt>
          <cx:pt idx="431">5</cx:pt>
          <cx:pt idx="432">5</cx:pt>
          <cx:pt idx="433">5</cx:pt>
          <cx:pt idx="434">5</cx:pt>
          <cx:pt idx="435">5</cx:pt>
          <cx:pt idx="436">5</cx:pt>
          <cx:pt idx="437">5</cx:pt>
          <cx:pt idx="438">5</cx:pt>
          <cx:pt idx="439">5</cx:pt>
          <cx:pt idx="440">5</cx:pt>
          <cx:pt idx="441">5</cx:pt>
          <cx:pt idx="442">5</cx:pt>
          <cx:pt idx="443">5</cx:pt>
          <cx:pt idx="444">5</cx:pt>
          <cx:pt idx="445">5</cx:pt>
          <cx:pt idx="446">5</cx:pt>
          <cx:pt idx="447">5</cx:pt>
          <cx:pt idx="448">5</cx:pt>
          <cx:pt idx="449">5</cx:pt>
          <cx:pt idx="450">5</cx:pt>
          <cx:pt idx="451">5</cx:pt>
          <cx:pt idx="452">5</cx:pt>
          <cx:pt idx="453">5</cx:pt>
          <cx:pt idx="454">5</cx:pt>
          <cx:pt idx="455">5</cx:pt>
          <cx:pt idx="456">5</cx:pt>
          <cx:pt idx="457">5</cx:pt>
          <cx:pt idx="458">5</cx:pt>
          <cx:pt idx="459">5</cx:pt>
          <cx:pt idx="460">5</cx:pt>
          <cx:pt idx="461">5</cx:pt>
          <cx:pt idx="462">5</cx:pt>
          <cx:pt idx="463">5</cx:pt>
          <cx:pt idx="464">5</cx:pt>
          <cx:pt idx="465">5</cx:pt>
          <cx:pt idx="466">5</cx:pt>
          <cx:pt idx="467">5</cx:pt>
          <cx:pt idx="468">5</cx:pt>
          <cx:pt idx="469">5</cx:pt>
          <cx:pt idx="470">5</cx:pt>
          <cx:pt idx="471">5</cx:pt>
          <cx:pt idx="472">5</cx:pt>
          <cx:pt idx="473">5</cx:pt>
          <cx:pt idx="474">5</cx:pt>
          <cx:pt idx="475">5</cx:pt>
          <cx:pt idx="476">5</cx:pt>
          <cx:pt idx="477">5</cx:pt>
          <cx:pt idx="478">5</cx:pt>
          <cx:pt idx="479">5</cx:pt>
          <cx:pt idx="480">5</cx:pt>
          <cx:pt idx="481">5</cx:pt>
          <cx:pt idx="482">5</cx:pt>
          <cx:pt idx="483">5</cx:pt>
          <cx:pt idx="484">5</cx:pt>
          <cx:pt idx="485">5</cx:pt>
          <cx:pt idx="486">5</cx:pt>
          <cx:pt idx="487">5</cx:pt>
          <cx:pt idx="488">5</cx:pt>
          <cx:pt idx="489">5</cx:pt>
          <cx:pt idx="490">5</cx:pt>
          <cx:pt idx="491">5</cx:pt>
          <cx:pt idx="492">5</cx:pt>
          <cx:pt idx="493">5</cx:pt>
          <cx:pt idx="494">5</cx:pt>
          <cx:pt idx="495">5</cx:pt>
          <cx:pt idx="496">5</cx:pt>
          <cx:pt idx="497">5</cx:pt>
          <cx:pt idx="498">5</cx:pt>
          <cx:pt idx="499">5</cx:pt>
          <cx:pt idx="500">5</cx:pt>
          <cx:pt idx="501">5</cx:pt>
          <cx:pt idx="502">5</cx:pt>
          <cx:pt idx="503">5</cx:pt>
          <cx:pt idx="504">5</cx:pt>
          <cx:pt idx="505">5</cx:pt>
          <cx:pt idx="506">5</cx:pt>
          <cx:pt idx="507">5</cx:pt>
          <cx:pt idx="508">5</cx:pt>
          <cx:pt idx="509">5</cx:pt>
          <cx:pt idx="510">5</cx:pt>
          <cx:pt idx="511">5</cx:pt>
          <cx:pt idx="512">5</cx:pt>
          <cx:pt idx="513">5</cx:pt>
          <cx:pt idx="514">5</cx:pt>
          <cx:pt idx="515">5</cx:pt>
          <cx:pt idx="516">5</cx:pt>
          <cx:pt idx="517">5</cx:pt>
          <cx:pt idx="518">5</cx:pt>
          <cx:pt idx="519">5</cx:pt>
          <cx:pt idx="520">5</cx:pt>
          <cx:pt idx="521">5</cx:pt>
          <cx:pt idx="522">5</cx:pt>
          <cx:pt idx="523">5</cx:pt>
          <cx:pt idx="524">5</cx:pt>
          <cx:pt idx="525">5</cx:pt>
          <cx:pt idx="526">5</cx:pt>
          <cx:pt idx="527">5</cx:pt>
          <cx:pt idx="528">5</cx:pt>
          <cx:pt idx="529">5</cx:pt>
          <cx:pt idx="530">5</cx:pt>
          <cx:pt idx="531">5</cx:pt>
          <cx:pt idx="532">5</cx:pt>
          <cx:pt idx="533">5</cx:pt>
          <cx:pt idx="534">5</cx:pt>
          <cx:pt idx="535">5</cx:pt>
          <cx:pt idx="536">5</cx:pt>
          <cx:pt idx="537">5</cx:pt>
          <cx:pt idx="538">5</cx:pt>
          <cx:pt idx="539">5</cx:pt>
          <cx:pt idx="540">5</cx:pt>
          <cx:pt idx="541">5</cx:pt>
          <cx:pt idx="542">5</cx:pt>
          <cx:pt idx="543">5</cx:pt>
          <cx:pt idx="544">5</cx:pt>
          <cx:pt idx="545">5</cx:pt>
          <cx:pt idx="546">5</cx:pt>
          <cx:pt idx="547">5</cx:pt>
          <cx:pt idx="548">5</cx:pt>
          <cx:pt idx="549">5</cx:pt>
          <cx:pt idx="550">5</cx:pt>
          <cx:pt idx="551">5</cx:pt>
          <cx:pt idx="552">5</cx:pt>
          <cx:pt idx="553">5</cx:pt>
          <cx:pt idx="554">5</cx:pt>
          <cx:pt idx="555">5</cx:pt>
          <cx:pt idx="556">5</cx:pt>
          <cx:pt idx="557">5</cx:pt>
          <cx:pt idx="558">5</cx:pt>
          <cx:pt idx="559">5</cx:pt>
          <cx:pt idx="560">5</cx:pt>
          <cx:pt idx="561">5</cx:pt>
          <cx:pt idx="562">5</cx:pt>
          <cx:pt idx="563">5</cx:pt>
          <cx:pt idx="564">5</cx:pt>
          <cx:pt idx="565">5</cx:pt>
          <cx:pt idx="566">5</cx:pt>
          <cx:pt idx="567">5</cx:pt>
          <cx:pt idx="568">5</cx:pt>
          <cx:pt idx="569">5</cx:pt>
          <cx:pt idx="570">5</cx:pt>
          <cx:pt idx="571">5</cx:pt>
          <cx:pt idx="572">5</cx:pt>
          <cx:pt idx="573">5</cx:pt>
          <cx:pt idx="574">5</cx:pt>
          <cx:pt idx="575">5</cx:pt>
          <cx:pt idx="576">5</cx:pt>
          <cx:pt idx="577">5</cx:pt>
          <cx:pt idx="578">5</cx:pt>
          <cx:pt idx="579">5</cx:pt>
          <cx:pt idx="580">5</cx:pt>
          <cx:pt idx="581">5</cx:pt>
          <cx:pt idx="582">5</cx:pt>
          <cx:pt idx="583">5</cx:pt>
          <cx:pt idx="584">5</cx:pt>
          <cx:pt idx="585">5</cx:pt>
          <cx:pt idx="586">5</cx:pt>
          <cx:pt idx="587">5</cx:pt>
          <cx:pt idx="588">5</cx:pt>
          <cx:pt idx="589">5</cx:pt>
          <cx:pt idx="590">5</cx:pt>
          <cx:pt idx="591">5</cx:pt>
          <cx:pt idx="592">5</cx:pt>
          <cx:pt idx="593">5</cx:pt>
          <cx:pt idx="594">5</cx:pt>
          <cx:pt idx="595">5</cx:pt>
          <cx:pt idx="596">5</cx:pt>
          <cx:pt idx="597">5</cx:pt>
          <cx:pt idx="598">5</cx:pt>
          <cx:pt idx="599">5</cx:pt>
          <cx:pt idx="600">5</cx:pt>
          <cx:pt idx="601">5</cx:pt>
          <cx:pt idx="602">5</cx:pt>
          <cx:pt idx="603">5</cx:pt>
          <cx:pt idx="604">5</cx:pt>
          <cx:pt idx="605">5</cx:pt>
          <cx:pt idx="606">5</cx:pt>
          <cx:pt idx="607">5</cx:pt>
          <cx:pt idx="608">5</cx:pt>
          <cx:pt idx="609">5</cx:pt>
          <cx:pt idx="610">5</cx:pt>
          <cx:pt idx="611">5</cx:pt>
          <cx:pt idx="612">5</cx:pt>
          <cx:pt idx="613">5</cx:pt>
          <cx:pt idx="614">5</cx:pt>
          <cx:pt idx="615">5</cx:pt>
          <cx:pt idx="616">5</cx:pt>
          <cx:pt idx="617">5</cx:pt>
          <cx:pt idx="618">5</cx:pt>
          <cx:pt idx="619">5</cx:pt>
          <cx:pt idx="620">5</cx:pt>
          <cx:pt idx="621">5</cx:pt>
          <cx:pt idx="622">5</cx:pt>
          <cx:pt idx="623">5</cx:pt>
          <cx:pt idx="624">5</cx:pt>
          <cx:pt idx="625">5</cx:pt>
          <cx:pt idx="626">5</cx:pt>
          <cx:pt idx="627">5</cx:pt>
          <cx:pt idx="628">5</cx:pt>
          <cx:pt idx="629">5</cx:pt>
          <cx:pt idx="630">5</cx:pt>
          <cx:pt idx="631">5</cx:pt>
          <cx:pt idx="632">5</cx:pt>
          <cx:pt idx="633">5</cx:pt>
          <cx:pt idx="634">5</cx:pt>
          <cx:pt idx="635">5</cx:pt>
          <cx:pt idx="636">5</cx:pt>
          <cx:pt idx="637">5</cx:pt>
          <cx:pt idx="638">5</cx:pt>
          <cx:pt idx="639">5</cx:pt>
          <cx:pt idx="640">5</cx:pt>
          <cx:pt idx="641">5</cx:pt>
          <cx:pt idx="642">5</cx:pt>
          <cx:pt idx="643">5</cx:pt>
          <cx:pt idx="644">5</cx:pt>
          <cx:pt idx="645">5</cx:pt>
          <cx:pt idx="646">5</cx:pt>
          <cx:pt idx="647">5</cx:pt>
          <cx:pt idx="648">5</cx:pt>
          <cx:pt idx="649">5</cx:pt>
          <cx:pt idx="650">5</cx:pt>
          <cx:pt idx="651">5</cx:pt>
          <cx:pt idx="652">5</cx:pt>
          <cx:pt idx="653">5</cx:pt>
          <cx:pt idx="654">5</cx:pt>
          <cx:pt idx="655">5</cx:pt>
          <cx:pt idx="656">5</cx:pt>
          <cx:pt idx="657">5</cx:pt>
          <cx:pt idx="658">5</cx:pt>
          <cx:pt idx="659">5</cx:pt>
          <cx:pt idx="660">5</cx:pt>
          <cx:pt idx="661">5</cx:pt>
          <cx:pt idx="662">5</cx:pt>
          <cx:pt idx="663">5</cx:pt>
          <cx:pt idx="664">5</cx:pt>
          <cx:pt idx="665">5</cx:pt>
          <cx:pt idx="666">5</cx:pt>
          <cx:pt idx="667">5</cx:pt>
          <cx:pt idx="668">5</cx:pt>
          <cx:pt idx="669">5</cx:pt>
          <cx:pt idx="670">5</cx:pt>
          <cx:pt idx="671">5</cx:pt>
          <cx:pt idx="672">5</cx:pt>
          <cx:pt idx="673">5</cx:pt>
          <cx:pt idx="674">5</cx:pt>
          <cx:pt idx="675">5</cx:pt>
          <cx:pt idx="676">5</cx:pt>
          <cx:pt idx="677">5</cx:pt>
          <cx:pt idx="678">5</cx:pt>
          <cx:pt idx="679">5</cx:pt>
          <cx:pt idx="680">5</cx:pt>
          <cx:pt idx="681">5</cx:pt>
          <cx:pt idx="682">5</cx:pt>
          <cx:pt idx="683">5</cx:pt>
          <cx:pt idx="684">5</cx:pt>
          <cx:pt idx="685">5</cx:pt>
          <cx:pt idx="686">5</cx:pt>
          <cx:pt idx="687">5</cx:pt>
          <cx:pt idx="688">5</cx:pt>
          <cx:pt idx="689">5</cx:pt>
          <cx:pt idx="690">5</cx:pt>
          <cx:pt idx="691">5</cx:pt>
          <cx:pt idx="692">5</cx:pt>
          <cx:pt idx="693">5</cx:pt>
          <cx:pt idx="694">5</cx:pt>
          <cx:pt idx="695">5</cx:pt>
          <cx:pt idx="696">5</cx:pt>
          <cx:pt idx="697">5</cx:pt>
          <cx:pt idx="698">5</cx:pt>
          <cx:pt idx="699">5</cx:pt>
          <cx:pt idx="700">5</cx:pt>
          <cx:pt idx="701">5</cx:pt>
          <cx:pt idx="702">5</cx:pt>
          <cx:pt idx="703">5</cx:pt>
          <cx:pt idx="704">5</cx:pt>
          <cx:pt idx="705">5</cx:pt>
          <cx:pt idx="706">5</cx:pt>
          <cx:pt idx="707">5</cx:pt>
          <cx:pt idx="708">5</cx:pt>
          <cx:pt idx="709">5</cx:pt>
          <cx:pt idx="710">5</cx:pt>
          <cx:pt idx="711">5</cx:pt>
          <cx:pt idx="712">5</cx:pt>
          <cx:pt idx="713">5</cx:pt>
          <cx:pt idx="714">5</cx:pt>
          <cx:pt idx="715">5</cx:pt>
          <cx:pt idx="716">5</cx:pt>
          <cx:pt idx="717">5</cx:pt>
          <cx:pt idx="718">5</cx:pt>
          <cx:pt idx="719">5</cx:pt>
          <cx:pt idx="720">5</cx:pt>
          <cx:pt idx="721">5</cx:pt>
          <cx:pt idx="722">5</cx:pt>
          <cx:pt idx="723">5</cx:pt>
          <cx:pt idx="724">5</cx:pt>
          <cx:pt idx="725">5</cx:pt>
          <cx:pt idx="726">5</cx:pt>
          <cx:pt idx="727">5</cx:pt>
          <cx:pt idx="728">5</cx:pt>
          <cx:pt idx="729">5</cx:pt>
          <cx:pt idx="730">5</cx:pt>
          <cx:pt idx="731">5</cx:pt>
          <cx:pt idx="732">5</cx:pt>
          <cx:pt idx="733">5</cx:pt>
          <cx:pt idx="734">5</cx:pt>
          <cx:pt idx="735">5</cx:pt>
          <cx:pt idx="736">5</cx:pt>
          <cx:pt idx="737">5</cx:pt>
          <cx:pt idx="738">5</cx:pt>
          <cx:pt idx="739">5</cx:pt>
          <cx:pt idx="740">5</cx:pt>
          <cx:pt idx="741">5</cx:pt>
          <cx:pt idx="742">5</cx:pt>
          <cx:pt idx="743">5</cx:pt>
          <cx:pt idx="744">6</cx:pt>
          <cx:pt idx="745">6</cx:pt>
          <cx:pt idx="746">6</cx:pt>
          <cx:pt idx="747">6</cx:pt>
          <cx:pt idx="748">6</cx:pt>
          <cx:pt idx="749">6</cx:pt>
          <cx:pt idx="750">6</cx:pt>
          <cx:pt idx="751">6</cx:pt>
          <cx:pt idx="752">6</cx:pt>
          <cx:pt idx="753">6</cx:pt>
          <cx:pt idx="754">6</cx:pt>
          <cx:pt idx="755">6</cx:pt>
          <cx:pt idx="756">6</cx:pt>
          <cx:pt idx="757">6</cx:pt>
          <cx:pt idx="758">6</cx:pt>
          <cx:pt idx="759">6</cx:pt>
          <cx:pt idx="760">6</cx:pt>
          <cx:pt idx="761">6</cx:pt>
          <cx:pt idx="762">6</cx:pt>
          <cx:pt idx="763">6</cx:pt>
          <cx:pt idx="764">6</cx:pt>
          <cx:pt idx="765">6</cx:pt>
          <cx:pt idx="766">6</cx:pt>
          <cx:pt idx="767">6</cx:pt>
          <cx:pt idx="768">6</cx:pt>
          <cx:pt idx="769">6</cx:pt>
          <cx:pt idx="770">6</cx:pt>
          <cx:pt idx="771">6</cx:pt>
          <cx:pt idx="772">6</cx:pt>
          <cx:pt idx="773">6</cx:pt>
          <cx:pt idx="774">6</cx:pt>
          <cx:pt idx="775">6</cx:pt>
          <cx:pt idx="776">6</cx:pt>
          <cx:pt idx="777">6</cx:pt>
          <cx:pt idx="778">6</cx:pt>
          <cx:pt idx="779">6</cx:pt>
          <cx:pt idx="780">6</cx:pt>
          <cx:pt idx="781">6</cx:pt>
          <cx:pt idx="782">6</cx:pt>
          <cx:pt idx="783">6</cx:pt>
          <cx:pt idx="784">6</cx:pt>
          <cx:pt idx="785">6</cx:pt>
          <cx:pt idx="786">6</cx:pt>
          <cx:pt idx="787">6</cx:pt>
          <cx:pt idx="788">6</cx:pt>
          <cx:pt idx="789">6</cx:pt>
          <cx:pt idx="790">6</cx:pt>
          <cx:pt idx="791">6</cx:pt>
          <cx:pt idx="792">6</cx:pt>
          <cx:pt idx="793">6</cx:pt>
          <cx:pt idx="794">6</cx:pt>
          <cx:pt idx="795">6</cx:pt>
          <cx:pt idx="796">6</cx:pt>
          <cx:pt idx="797">6</cx:pt>
          <cx:pt idx="798">6</cx:pt>
          <cx:pt idx="799">6</cx:pt>
          <cx:pt idx="800">6</cx:pt>
          <cx:pt idx="801">6</cx:pt>
          <cx:pt idx="802">6</cx:pt>
          <cx:pt idx="803">6</cx:pt>
          <cx:pt idx="804">6</cx:pt>
          <cx:pt idx="805">6</cx:pt>
          <cx:pt idx="806">6</cx:pt>
          <cx:pt idx="807">6</cx:pt>
          <cx:pt idx="808">6</cx:pt>
          <cx:pt idx="809">6</cx:pt>
          <cx:pt idx="810">6</cx:pt>
          <cx:pt idx="811">6</cx:pt>
          <cx:pt idx="812">6</cx:pt>
          <cx:pt idx="813">6</cx:pt>
          <cx:pt idx="814">6</cx:pt>
          <cx:pt idx="815">6</cx:pt>
          <cx:pt idx="816">6</cx:pt>
          <cx:pt idx="817">6</cx:pt>
          <cx:pt idx="818">6</cx:pt>
          <cx:pt idx="819">6</cx:pt>
          <cx:pt idx="820">6</cx:pt>
          <cx:pt idx="821">6</cx:pt>
          <cx:pt idx="822">6</cx:pt>
          <cx:pt idx="823">6</cx:pt>
          <cx:pt idx="824">6</cx:pt>
          <cx:pt idx="825">6</cx:pt>
          <cx:pt idx="826">6</cx:pt>
          <cx:pt idx="827">6</cx:pt>
          <cx:pt idx="828">6</cx:pt>
          <cx:pt idx="829">6</cx:pt>
          <cx:pt idx="830">6</cx:pt>
          <cx:pt idx="831">6</cx:pt>
          <cx:pt idx="832">6</cx:pt>
          <cx:pt idx="833">6</cx:pt>
          <cx:pt idx="834">6</cx:pt>
          <cx:pt idx="835">6</cx:pt>
          <cx:pt idx="836">6</cx:pt>
          <cx:pt idx="837">6</cx:pt>
          <cx:pt idx="838">6</cx:pt>
          <cx:pt idx="839">6</cx:pt>
          <cx:pt idx="840">6</cx:pt>
          <cx:pt idx="841">6</cx:pt>
          <cx:pt idx="842">6</cx:pt>
          <cx:pt idx="843">6</cx:pt>
          <cx:pt idx="844">6</cx:pt>
          <cx:pt idx="845">6</cx:pt>
          <cx:pt idx="846">6</cx:pt>
          <cx:pt idx="847">6</cx:pt>
          <cx:pt idx="848">6</cx:pt>
          <cx:pt idx="849">6</cx:pt>
          <cx:pt idx="850">6</cx:pt>
          <cx:pt idx="851">6</cx:pt>
          <cx:pt idx="852">6</cx:pt>
          <cx:pt idx="853">6</cx:pt>
          <cx:pt idx="854">6</cx:pt>
          <cx:pt idx="855">6</cx:pt>
          <cx:pt idx="856">6</cx:pt>
          <cx:pt idx="857">6</cx:pt>
          <cx:pt idx="858">6</cx:pt>
          <cx:pt idx="859">6</cx:pt>
          <cx:pt idx="860">6</cx:pt>
          <cx:pt idx="861">6</cx:pt>
          <cx:pt idx="862">6</cx:pt>
          <cx:pt idx="863">6</cx:pt>
          <cx:pt idx="864">6</cx:pt>
          <cx:pt idx="865">6</cx:pt>
          <cx:pt idx="866">6</cx:pt>
          <cx:pt idx="867">6</cx:pt>
          <cx:pt idx="868">6</cx:pt>
          <cx:pt idx="869">6</cx:pt>
          <cx:pt idx="870">6</cx:pt>
          <cx:pt idx="871">6</cx:pt>
          <cx:pt idx="872">6</cx:pt>
          <cx:pt idx="873">6</cx:pt>
          <cx:pt idx="874">6</cx:pt>
          <cx:pt idx="875">6</cx:pt>
          <cx:pt idx="876">6</cx:pt>
          <cx:pt idx="877">6</cx:pt>
          <cx:pt idx="878">6</cx:pt>
          <cx:pt idx="879">6</cx:pt>
          <cx:pt idx="880">6</cx:pt>
          <cx:pt idx="881">6</cx:pt>
          <cx:pt idx="882">6</cx:pt>
          <cx:pt idx="883">6</cx:pt>
          <cx:pt idx="884">6</cx:pt>
          <cx:pt idx="885">6</cx:pt>
          <cx:pt idx="886">6</cx:pt>
          <cx:pt idx="887">6</cx:pt>
          <cx:pt idx="888">6</cx:pt>
          <cx:pt idx="889">6</cx:pt>
          <cx:pt idx="890">6</cx:pt>
          <cx:pt idx="891">6</cx:pt>
          <cx:pt idx="892">6</cx:pt>
          <cx:pt idx="893">6</cx:pt>
          <cx:pt idx="894">6</cx:pt>
          <cx:pt idx="895">6</cx:pt>
          <cx:pt idx="896">6</cx:pt>
          <cx:pt idx="897">6</cx:pt>
          <cx:pt idx="898">6</cx:pt>
          <cx:pt idx="899">6</cx:pt>
          <cx:pt idx="900">6</cx:pt>
          <cx:pt idx="901">6</cx:pt>
          <cx:pt idx="902">6</cx:pt>
          <cx:pt idx="903">6</cx:pt>
          <cx:pt idx="904">6</cx:pt>
          <cx:pt idx="905">6</cx:pt>
          <cx:pt idx="906">6</cx:pt>
          <cx:pt idx="907">6</cx:pt>
          <cx:pt idx="908">6</cx:pt>
          <cx:pt idx="909">6</cx:pt>
          <cx:pt idx="910">6</cx:pt>
          <cx:pt idx="911">6</cx:pt>
          <cx:pt idx="912">6</cx:pt>
          <cx:pt idx="913">6</cx:pt>
          <cx:pt idx="914">6</cx:pt>
          <cx:pt idx="915">6</cx:pt>
          <cx:pt idx="916">6</cx:pt>
          <cx:pt idx="917">6</cx:pt>
          <cx:pt idx="918">6</cx:pt>
          <cx:pt idx="919">6</cx:pt>
          <cx:pt idx="920">6</cx:pt>
          <cx:pt idx="921">6</cx:pt>
          <cx:pt idx="922">6</cx:pt>
          <cx:pt idx="923">6</cx:pt>
          <cx:pt idx="924">6</cx:pt>
          <cx:pt idx="925">6</cx:pt>
          <cx:pt idx="926">6</cx:pt>
          <cx:pt idx="927">6</cx:pt>
          <cx:pt idx="928">6</cx:pt>
          <cx:pt idx="929">6</cx:pt>
          <cx:pt idx="930">6</cx:pt>
          <cx:pt idx="931">6</cx:pt>
          <cx:pt idx="932">6</cx:pt>
          <cx:pt idx="933">6</cx:pt>
          <cx:pt idx="934">6</cx:pt>
          <cx:pt idx="935">6</cx:pt>
          <cx:pt idx="936">6</cx:pt>
          <cx:pt idx="937">6</cx:pt>
          <cx:pt idx="938">6</cx:pt>
          <cx:pt idx="939">6</cx:pt>
          <cx:pt idx="940">6</cx:pt>
          <cx:pt idx="941">6</cx:pt>
          <cx:pt idx="942">6</cx:pt>
          <cx:pt idx="943">6</cx:pt>
          <cx:pt idx="944">6</cx:pt>
          <cx:pt idx="945">6</cx:pt>
          <cx:pt idx="946">6</cx:pt>
          <cx:pt idx="947">6</cx:pt>
          <cx:pt idx="948">6</cx:pt>
          <cx:pt idx="949">6</cx:pt>
          <cx:pt idx="950">6</cx:pt>
          <cx:pt idx="951">6</cx:pt>
          <cx:pt idx="952">6</cx:pt>
          <cx:pt idx="953">6</cx:pt>
          <cx:pt idx="954">6</cx:pt>
          <cx:pt idx="955">6</cx:pt>
          <cx:pt idx="956">6</cx:pt>
          <cx:pt idx="957">6</cx:pt>
          <cx:pt idx="958">6</cx:pt>
          <cx:pt idx="959">6</cx:pt>
          <cx:pt idx="960">6</cx:pt>
          <cx:pt idx="961">6</cx:pt>
          <cx:pt idx="962">6</cx:pt>
          <cx:pt idx="963">6</cx:pt>
          <cx:pt idx="964">6</cx:pt>
          <cx:pt idx="965">6</cx:pt>
          <cx:pt idx="966">6</cx:pt>
          <cx:pt idx="967">6</cx:pt>
          <cx:pt idx="968">6</cx:pt>
          <cx:pt idx="969">6</cx:pt>
          <cx:pt idx="970">6</cx:pt>
          <cx:pt idx="971">6</cx:pt>
          <cx:pt idx="972">6</cx:pt>
          <cx:pt idx="973">6</cx:pt>
          <cx:pt idx="974">6</cx:pt>
          <cx:pt idx="975">6</cx:pt>
          <cx:pt idx="976">6</cx:pt>
          <cx:pt idx="977">6</cx:pt>
          <cx:pt idx="978">6</cx:pt>
          <cx:pt idx="979">6</cx:pt>
          <cx:pt idx="980">6</cx:pt>
          <cx:pt idx="981">6</cx:pt>
          <cx:pt idx="982">6</cx:pt>
          <cx:pt idx="983">6</cx:pt>
          <cx:pt idx="984">6</cx:pt>
          <cx:pt idx="985">6</cx:pt>
          <cx:pt idx="986">6</cx:pt>
          <cx:pt idx="987">6</cx:pt>
          <cx:pt idx="988">6</cx:pt>
          <cx:pt idx="989">6</cx:pt>
          <cx:pt idx="990">6</cx:pt>
          <cx:pt idx="991">6</cx:pt>
          <cx:pt idx="992">6</cx:pt>
          <cx:pt idx="993">6</cx:pt>
          <cx:pt idx="994">6</cx:pt>
          <cx:pt idx="995">6</cx:pt>
          <cx:pt idx="996">6</cx:pt>
          <cx:pt idx="997">6</cx:pt>
          <cx:pt idx="998">6</cx:pt>
          <cx:pt idx="999">6</cx:pt>
          <cx:pt idx="1000">6</cx:pt>
          <cx:pt idx="1001">6</cx:pt>
          <cx:pt idx="1002">6</cx:pt>
          <cx:pt idx="1003">6</cx:pt>
          <cx:pt idx="1004">6</cx:pt>
          <cx:pt idx="1005">6</cx:pt>
          <cx:pt idx="1006">6</cx:pt>
          <cx:pt idx="1007">6</cx:pt>
          <cx:pt idx="1008">6</cx:pt>
          <cx:pt idx="1009">6</cx:pt>
          <cx:pt idx="1010">6</cx:pt>
          <cx:pt idx="1011">6</cx:pt>
          <cx:pt idx="1012">6</cx:pt>
          <cx:pt idx="1013">6</cx:pt>
          <cx:pt idx="1014">6</cx:pt>
          <cx:pt idx="1015">6</cx:pt>
          <cx:pt idx="1016">6</cx:pt>
          <cx:pt idx="1017">6</cx:pt>
          <cx:pt idx="1018">6</cx:pt>
          <cx:pt idx="1019">6</cx:pt>
          <cx:pt idx="1020">6</cx:pt>
          <cx:pt idx="1021">6</cx:pt>
          <cx:pt idx="1022">6</cx:pt>
          <cx:pt idx="1023">6</cx:pt>
          <cx:pt idx="1024">6</cx:pt>
          <cx:pt idx="1025">6</cx:pt>
          <cx:pt idx="1026">6</cx:pt>
          <cx:pt idx="1027">6</cx:pt>
          <cx:pt idx="1028">6</cx:pt>
          <cx:pt idx="1029">6</cx:pt>
          <cx:pt idx="1030">6</cx:pt>
          <cx:pt idx="1031">6</cx:pt>
          <cx:pt idx="1032">6</cx:pt>
          <cx:pt idx="1033">6</cx:pt>
          <cx:pt idx="1034">6</cx:pt>
          <cx:pt idx="1035">6</cx:pt>
          <cx:pt idx="1036">6</cx:pt>
          <cx:pt idx="1037">6</cx:pt>
          <cx:pt idx="1038">6</cx:pt>
          <cx:pt idx="1039">6</cx:pt>
          <cx:pt idx="1040">6</cx:pt>
          <cx:pt idx="1041">6</cx:pt>
          <cx:pt idx="1042">6</cx:pt>
          <cx:pt idx="1043">6</cx:pt>
          <cx:pt idx="1044">6</cx:pt>
          <cx:pt idx="1045">6</cx:pt>
          <cx:pt idx="1046">6</cx:pt>
          <cx:pt idx="1047">6</cx:pt>
          <cx:pt idx="1048">6</cx:pt>
          <cx:pt idx="1049">6</cx:pt>
          <cx:pt idx="1050">6</cx:pt>
          <cx:pt idx="1051">6</cx:pt>
          <cx:pt idx="1052">6</cx:pt>
          <cx:pt idx="1053">6</cx:pt>
          <cx:pt idx="1054">6</cx:pt>
          <cx:pt idx="1055">6</cx:pt>
          <cx:pt idx="1056">6</cx:pt>
          <cx:pt idx="1057">6</cx:pt>
          <cx:pt idx="1058">6</cx:pt>
          <cx:pt idx="1059">6</cx:pt>
          <cx:pt idx="1060">6</cx:pt>
          <cx:pt idx="1061">6</cx:pt>
          <cx:pt idx="1062">6</cx:pt>
          <cx:pt idx="1063">6</cx:pt>
          <cx:pt idx="1064">6</cx:pt>
          <cx:pt idx="1065">6</cx:pt>
          <cx:pt idx="1066">6</cx:pt>
          <cx:pt idx="1067">6</cx:pt>
          <cx:pt idx="1068">6</cx:pt>
          <cx:pt idx="1069">6</cx:pt>
          <cx:pt idx="1070">6</cx:pt>
          <cx:pt idx="1071">6</cx:pt>
          <cx:pt idx="1072">6</cx:pt>
          <cx:pt idx="1073">6</cx:pt>
          <cx:pt idx="1074">6</cx:pt>
          <cx:pt idx="1075">6</cx:pt>
          <cx:pt idx="1076">6</cx:pt>
          <cx:pt idx="1077">6</cx:pt>
          <cx:pt idx="1078">6</cx:pt>
          <cx:pt idx="1079">6</cx:pt>
          <cx:pt idx="1080">6</cx:pt>
          <cx:pt idx="1081">6</cx:pt>
          <cx:pt idx="1082">6</cx:pt>
          <cx:pt idx="1083">6</cx:pt>
          <cx:pt idx="1084">6</cx:pt>
          <cx:pt idx="1085">6</cx:pt>
          <cx:pt idx="1086">6</cx:pt>
          <cx:pt idx="1087">6</cx:pt>
          <cx:pt idx="1088">6</cx:pt>
          <cx:pt idx="1089">6</cx:pt>
          <cx:pt idx="1090">6</cx:pt>
          <cx:pt idx="1091">6</cx:pt>
          <cx:pt idx="1092">6</cx:pt>
          <cx:pt idx="1093">6</cx:pt>
          <cx:pt idx="1094">6</cx:pt>
          <cx:pt idx="1095">6</cx:pt>
          <cx:pt idx="1096">6</cx:pt>
          <cx:pt idx="1097">6</cx:pt>
          <cx:pt idx="1098">6</cx:pt>
          <cx:pt idx="1099">6</cx:pt>
          <cx:pt idx="1100">6</cx:pt>
          <cx:pt idx="1101">6</cx:pt>
          <cx:pt idx="1102">6</cx:pt>
          <cx:pt idx="1103">6</cx:pt>
          <cx:pt idx="1104">6</cx:pt>
          <cx:pt idx="1105">6</cx:pt>
          <cx:pt idx="1106">6</cx:pt>
          <cx:pt idx="1107">6</cx:pt>
          <cx:pt idx="1108">6</cx:pt>
          <cx:pt idx="1109">6</cx:pt>
          <cx:pt idx="1110">6</cx:pt>
          <cx:pt idx="1111">6</cx:pt>
          <cx:pt idx="1112">6</cx:pt>
          <cx:pt idx="1113">6</cx:pt>
          <cx:pt idx="1114">6</cx:pt>
          <cx:pt idx="1115">6</cx:pt>
          <cx:pt idx="1116">6</cx:pt>
          <cx:pt idx="1117">6</cx:pt>
          <cx:pt idx="1118">6</cx:pt>
          <cx:pt idx="1119">6</cx:pt>
          <cx:pt idx="1120">6</cx:pt>
          <cx:pt idx="1121">6</cx:pt>
          <cx:pt idx="1122">6</cx:pt>
          <cx:pt idx="1123">6</cx:pt>
          <cx:pt idx="1124">6</cx:pt>
          <cx:pt idx="1125">6</cx:pt>
          <cx:pt idx="1126">6</cx:pt>
          <cx:pt idx="1127">6</cx:pt>
          <cx:pt idx="1128">6</cx:pt>
          <cx:pt idx="1129">6</cx:pt>
          <cx:pt idx="1130">6</cx:pt>
          <cx:pt idx="1131">6</cx:pt>
          <cx:pt idx="1132">6</cx:pt>
          <cx:pt idx="1133">6</cx:pt>
          <cx:pt idx="1134">6</cx:pt>
          <cx:pt idx="1135">6</cx:pt>
          <cx:pt idx="1136">6</cx:pt>
          <cx:pt idx="1137">6</cx:pt>
          <cx:pt idx="1138">6</cx:pt>
          <cx:pt idx="1139">6</cx:pt>
          <cx:pt idx="1140">6</cx:pt>
          <cx:pt idx="1141">6</cx:pt>
          <cx:pt idx="1142">6</cx:pt>
          <cx:pt idx="1143">6</cx:pt>
          <cx:pt idx="1144">6</cx:pt>
          <cx:pt idx="1145">6</cx:pt>
          <cx:pt idx="1146">6</cx:pt>
          <cx:pt idx="1147">6</cx:pt>
          <cx:pt idx="1148">6</cx:pt>
          <cx:pt idx="1149">6</cx:pt>
          <cx:pt idx="1150">6</cx:pt>
          <cx:pt idx="1151">6</cx:pt>
          <cx:pt idx="1152">6</cx:pt>
          <cx:pt idx="1153">6</cx:pt>
          <cx:pt idx="1154">6</cx:pt>
          <cx:pt idx="1155">6</cx:pt>
          <cx:pt idx="1156">6</cx:pt>
          <cx:pt idx="1157">6</cx:pt>
          <cx:pt idx="1158">6</cx:pt>
          <cx:pt idx="1159">6</cx:pt>
          <cx:pt idx="1160">6</cx:pt>
          <cx:pt idx="1161">6</cx:pt>
          <cx:pt idx="1162">6</cx:pt>
          <cx:pt idx="1163">6</cx:pt>
          <cx:pt idx="1164">6</cx:pt>
          <cx:pt idx="1165">6</cx:pt>
          <cx:pt idx="1166">6</cx:pt>
          <cx:pt idx="1167">6</cx:pt>
          <cx:pt idx="1168">6</cx:pt>
          <cx:pt idx="1169">6</cx:pt>
          <cx:pt idx="1170">6</cx:pt>
          <cx:pt idx="1171">6</cx:pt>
          <cx:pt idx="1172">6</cx:pt>
          <cx:pt idx="1173">6</cx:pt>
          <cx:pt idx="1174">6</cx:pt>
          <cx:pt idx="1175">6</cx:pt>
          <cx:pt idx="1176">6</cx:pt>
          <cx:pt idx="1177">6</cx:pt>
          <cx:pt idx="1178">6</cx:pt>
          <cx:pt idx="1179">6</cx:pt>
          <cx:pt idx="1180">6</cx:pt>
          <cx:pt idx="1181">6</cx:pt>
          <cx:pt idx="1182">6</cx:pt>
          <cx:pt idx="1183">6</cx:pt>
          <cx:pt idx="1184">6</cx:pt>
          <cx:pt idx="1185">6</cx:pt>
          <cx:pt idx="1186">6</cx:pt>
          <cx:pt idx="1187">6</cx:pt>
          <cx:pt idx="1188">6</cx:pt>
          <cx:pt idx="1189">6</cx:pt>
          <cx:pt idx="1190">6</cx:pt>
          <cx:pt idx="1191">6</cx:pt>
          <cx:pt idx="1192">6</cx:pt>
          <cx:pt idx="1193">6</cx:pt>
          <cx:pt idx="1194">6</cx:pt>
          <cx:pt idx="1195">6</cx:pt>
          <cx:pt idx="1196">6</cx:pt>
          <cx:pt idx="1197">6</cx:pt>
          <cx:pt idx="1198">6</cx:pt>
          <cx:pt idx="1199">6</cx:pt>
          <cx:pt idx="1200">6</cx:pt>
          <cx:pt idx="1201">6</cx:pt>
          <cx:pt idx="1202">6</cx:pt>
          <cx:pt idx="1203">6</cx:pt>
          <cx:pt idx="1204">6</cx:pt>
          <cx:pt idx="1205">6</cx:pt>
          <cx:pt idx="1206">6</cx:pt>
          <cx:pt idx="1207">6</cx:pt>
          <cx:pt idx="1208">6</cx:pt>
          <cx:pt idx="1209">6</cx:pt>
          <cx:pt idx="1210">6</cx:pt>
          <cx:pt idx="1211">6</cx:pt>
          <cx:pt idx="1212">6</cx:pt>
          <cx:pt idx="1213">6</cx:pt>
          <cx:pt idx="1214">6</cx:pt>
          <cx:pt idx="1215">6</cx:pt>
          <cx:pt idx="1216">6</cx:pt>
          <cx:pt idx="1217">6</cx:pt>
          <cx:pt idx="1218">6</cx:pt>
          <cx:pt idx="1219">6</cx:pt>
          <cx:pt idx="1220">6</cx:pt>
          <cx:pt idx="1221">6</cx:pt>
          <cx:pt idx="1222">6</cx:pt>
          <cx:pt idx="1223">6</cx:pt>
          <cx:pt idx="1224">6</cx:pt>
          <cx:pt idx="1225">6</cx:pt>
          <cx:pt idx="1226">6</cx:pt>
          <cx:pt idx="1227">6</cx:pt>
          <cx:pt idx="1228">6</cx:pt>
          <cx:pt idx="1229">6</cx:pt>
          <cx:pt idx="1230">6</cx:pt>
          <cx:pt idx="1231">6</cx:pt>
          <cx:pt idx="1232">6</cx:pt>
          <cx:pt idx="1233">6</cx:pt>
          <cx:pt idx="1234">6</cx:pt>
          <cx:pt idx="1235">6</cx:pt>
          <cx:pt idx="1236">6</cx:pt>
          <cx:pt idx="1237">6</cx:pt>
          <cx:pt idx="1238">6</cx:pt>
          <cx:pt idx="1239">6</cx:pt>
          <cx:pt idx="1240">6</cx:pt>
          <cx:pt idx="1241">6</cx:pt>
          <cx:pt idx="1242">6</cx:pt>
          <cx:pt idx="1243">6</cx:pt>
          <cx:pt idx="1244">6</cx:pt>
          <cx:pt idx="1245">6</cx:pt>
          <cx:pt idx="1246">6</cx:pt>
          <cx:pt idx="1247">6</cx:pt>
          <cx:pt idx="1248">6</cx:pt>
          <cx:pt idx="1249">6</cx:pt>
          <cx:pt idx="1250">6</cx:pt>
          <cx:pt idx="1251">6</cx:pt>
          <cx:pt idx="1252">6</cx:pt>
          <cx:pt idx="1253">6</cx:pt>
          <cx:pt idx="1254">6</cx:pt>
          <cx:pt idx="1255">6</cx:pt>
          <cx:pt idx="1256">6</cx:pt>
          <cx:pt idx="1257">6</cx:pt>
          <cx:pt idx="1258">6</cx:pt>
          <cx:pt idx="1259">6</cx:pt>
          <cx:pt idx="1260">6</cx:pt>
          <cx:pt idx="1261">6</cx:pt>
          <cx:pt idx="1262">6</cx:pt>
          <cx:pt idx="1263">6</cx:pt>
          <cx:pt idx="1264">6</cx:pt>
          <cx:pt idx="1265">6</cx:pt>
          <cx:pt idx="1266">6</cx:pt>
          <cx:pt idx="1267">6</cx:pt>
          <cx:pt idx="1268">6</cx:pt>
          <cx:pt idx="1269">6</cx:pt>
          <cx:pt idx="1270">6</cx:pt>
          <cx:pt idx="1271">6</cx:pt>
          <cx:pt idx="1272">6</cx:pt>
          <cx:pt idx="1273">6</cx:pt>
          <cx:pt idx="1274">6</cx:pt>
          <cx:pt idx="1275">6</cx:pt>
          <cx:pt idx="1276">6</cx:pt>
          <cx:pt idx="1277">6</cx:pt>
          <cx:pt idx="1278">6</cx:pt>
          <cx:pt idx="1279">6</cx:pt>
          <cx:pt idx="1280">6</cx:pt>
          <cx:pt idx="1281">6</cx:pt>
          <cx:pt idx="1282">6</cx:pt>
          <cx:pt idx="1283">6</cx:pt>
          <cx:pt idx="1284">6</cx:pt>
          <cx:pt idx="1285">6</cx:pt>
          <cx:pt idx="1286">6</cx:pt>
          <cx:pt idx="1287">6</cx:pt>
          <cx:pt idx="1288">6</cx:pt>
          <cx:pt idx="1289">6</cx:pt>
          <cx:pt idx="1290">6</cx:pt>
          <cx:pt idx="1291">6</cx:pt>
          <cx:pt idx="1292">6</cx:pt>
          <cx:pt idx="1293">6</cx:pt>
          <cx:pt idx="1294">6</cx:pt>
          <cx:pt idx="1295">6</cx:pt>
          <cx:pt idx="1296">6</cx:pt>
          <cx:pt idx="1297">6</cx:pt>
          <cx:pt idx="1298">6</cx:pt>
          <cx:pt idx="1299">6</cx:pt>
          <cx:pt idx="1300">6</cx:pt>
          <cx:pt idx="1301">6</cx:pt>
          <cx:pt idx="1302">6</cx:pt>
          <cx:pt idx="1303">6</cx:pt>
          <cx:pt idx="1304">6</cx:pt>
          <cx:pt idx="1305">6</cx:pt>
          <cx:pt idx="1306">6</cx:pt>
          <cx:pt idx="1307">6</cx:pt>
          <cx:pt idx="1308">6</cx:pt>
          <cx:pt idx="1309">6</cx:pt>
          <cx:pt idx="1310">6</cx:pt>
          <cx:pt idx="1311">6</cx:pt>
          <cx:pt idx="1312">6</cx:pt>
          <cx:pt idx="1313">6</cx:pt>
          <cx:pt idx="1314">6</cx:pt>
          <cx:pt idx="1315">6</cx:pt>
          <cx:pt idx="1316">6</cx:pt>
          <cx:pt idx="1317">6</cx:pt>
          <cx:pt idx="1318">6</cx:pt>
          <cx:pt idx="1319">6</cx:pt>
          <cx:pt idx="1320">6</cx:pt>
          <cx:pt idx="1321">6</cx:pt>
          <cx:pt idx="1322">6</cx:pt>
          <cx:pt idx="1323">6</cx:pt>
          <cx:pt idx="1324">6</cx:pt>
          <cx:pt idx="1325">6</cx:pt>
          <cx:pt idx="1326">6</cx:pt>
          <cx:pt idx="1327">6</cx:pt>
          <cx:pt idx="1328">6</cx:pt>
          <cx:pt idx="1329">6</cx:pt>
          <cx:pt idx="1330">6</cx:pt>
          <cx:pt idx="1331">6</cx:pt>
          <cx:pt idx="1332">6</cx:pt>
          <cx:pt idx="1333">6</cx:pt>
          <cx:pt idx="1334">6</cx:pt>
          <cx:pt idx="1335">6</cx:pt>
          <cx:pt idx="1336">6</cx:pt>
          <cx:pt idx="1337">6</cx:pt>
          <cx:pt idx="1338">6</cx:pt>
          <cx:pt idx="1339">6</cx:pt>
          <cx:pt idx="1340">6</cx:pt>
          <cx:pt idx="1341">6</cx:pt>
          <cx:pt idx="1342">6</cx:pt>
          <cx:pt idx="1343">6</cx:pt>
          <cx:pt idx="1344">6</cx:pt>
          <cx:pt idx="1345">6</cx:pt>
          <cx:pt idx="1346">6</cx:pt>
          <cx:pt idx="1347">6</cx:pt>
          <cx:pt idx="1348">6</cx:pt>
          <cx:pt idx="1349">6</cx:pt>
          <cx:pt idx="1350">6</cx:pt>
          <cx:pt idx="1351">6</cx:pt>
          <cx:pt idx="1352">6</cx:pt>
          <cx:pt idx="1353">6</cx:pt>
          <cx:pt idx="1354">6</cx:pt>
          <cx:pt idx="1355">6</cx:pt>
          <cx:pt idx="1356">6</cx:pt>
          <cx:pt idx="1357">6</cx:pt>
          <cx:pt idx="1358">6</cx:pt>
          <cx:pt idx="1359">6</cx:pt>
          <cx:pt idx="1360">6</cx:pt>
          <cx:pt idx="1361">6</cx:pt>
          <cx:pt idx="1362">6</cx:pt>
          <cx:pt idx="1363">6</cx:pt>
          <cx:pt idx="1364">6</cx:pt>
          <cx:pt idx="1365">6</cx:pt>
          <cx:pt idx="1366">6</cx:pt>
          <cx:pt idx="1367">6</cx:pt>
          <cx:pt idx="1368">6</cx:pt>
          <cx:pt idx="1369">6</cx:pt>
          <cx:pt idx="1370">6</cx:pt>
          <cx:pt idx="1371">6</cx:pt>
          <cx:pt idx="1372">6</cx:pt>
          <cx:pt idx="1373">6</cx:pt>
          <cx:pt idx="1374">6</cx:pt>
          <cx:pt idx="1375">6</cx:pt>
          <cx:pt idx="1376">6</cx:pt>
          <cx:pt idx="1377">6</cx:pt>
          <cx:pt idx="1378">6</cx:pt>
          <cx:pt idx="1379">6</cx:pt>
          <cx:pt idx="1380">6</cx:pt>
          <cx:pt idx="1381">6</cx:pt>
          <cx:pt idx="1382">7</cx:pt>
          <cx:pt idx="1383">7</cx:pt>
          <cx:pt idx="1384">7</cx:pt>
          <cx:pt idx="1385">7</cx:pt>
          <cx:pt idx="1386">7</cx:pt>
          <cx:pt idx="1387">7</cx:pt>
          <cx:pt idx="1388">7</cx:pt>
          <cx:pt idx="1389">7</cx:pt>
          <cx:pt idx="1390">7</cx:pt>
          <cx:pt idx="1391">7</cx:pt>
          <cx:pt idx="1392">7</cx:pt>
          <cx:pt idx="1393">7</cx:pt>
          <cx:pt idx="1394">7</cx:pt>
          <cx:pt idx="1395">7</cx:pt>
          <cx:pt idx="1396">7</cx:pt>
          <cx:pt idx="1397">7</cx:pt>
          <cx:pt idx="1398">7</cx:pt>
          <cx:pt idx="1399">7</cx:pt>
          <cx:pt idx="1400">7</cx:pt>
          <cx:pt idx="1401">7</cx:pt>
          <cx:pt idx="1402">7</cx:pt>
          <cx:pt idx="1403">7</cx:pt>
          <cx:pt idx="1404">7</cx:pt>
          <cx:pt idx="1405">7</cx:pt>
          <cx:pt idx="1406">7</cx:pt>
          <cx:pt idx="1407">7</cx:pt>
          <cx:pt idx="1408">7</cx:pt>
          <cx:pt idx="1409">7</cx:pt>
          <cx:pt idx="1410">7</cx:pt>
          <cx:pt idx="1411">7</cx:pt>
          <cx:pt idx="1412">7</cx:pt>
          <cx:pt idx="1413">7</cx:pt>
          <cx:pt idx="1414">7</cx:pt>
          <cx:pt idx="1415">7</cx:pt>
          <cx:pt idx="1416">7</cx:pt>
          <cx:pt idx="1417">7</cx:pt>
          <cx:pt idx="1418">7</cx:pt>
          <cx:pt idx="1419">7</cx:pt>
          <cx:pt idx="1420">7</cx:pt>
          <cx:pt idx="1421">7</cx:pt>
          <cx:pt idx="1422">7</cx:pt>
          <cx:pt idx="1423">7</cx:pt>
          <cx:pt idx="1424">7</cx:pt>
          <cx:pt idx="1425">7</cx:pt>
          <cx:pt idx="1426">7</cx:pt>
          <cx:pt idx="1427">7</cx:pt>
          <cx:pt idx="1428">7</cx:pt>
          <cx:pt idx="1429">7</cx:pt>
          <cx:pt idx="1430">7</cx:pt>
          <cx:pt idx="1431">7</cx:pt>
          <cx:pt idx="1432">7</cx:pt>
          <cx:pt idx="1433">7</cx:pt>
          <cx:pt idx="1434">7</cx:pt>
          <cx:pt idx="1435">7</cx:pt>
          <cx:pt idx="1436">7</cx:pt>
          <cx:pt idx="1437">7</cx:pt>
          <cx:pt idx="1438">7</cx:pt>
          <cx:pt idx="1439">7</cx:pt>
          <cx:pt idx="1440">7</cx:pt>
          <cx:pt idx="1441">7</cx:pt>
          <cx:pt idx="1442">7</cx:pt>
          <cx:pt idx="1443">7</cx:pt>
          <cx:pt idx="1444">7</cx:pt>
          <cx:pt idx="1445">7</cx:pt>
          <cx:pt idx="1446">7</cx:pt>
          <cx:pt idx="1447">7</cx:pt>
          <cx:pt idx="1448">7</cx:pt>
          <cx:pt idx="1449">7</cx:pt>
          <cx:pt idx="1450">7</cx:pt>
          <cx:pt idx="1451">7</cx:pt>
          <cx:pt idx="1452">7</cx:pt>
          <cx:pt idx="1453">7</cx:pt>
          <cx:pt idx="1454">7</cx:pt>
          <cx:pt idx="1455">7</cx:pt>
          <cx:pt idx="1456">7</cx:pt>
          <cx:pt idx="1457">7</cx:pt>
          <cx:pt idx="1458">7</cx:pt>
          <cx:pt idx="1459">7</cx:pt>
          <cx:pt idx="1460">7</cx:pt>
          <cx:pt idx="1461">7</cx:pt>
          <cx:pt idx="1462">7</cx:pt>
          <cx:pt idx="1463">7</cx:pt>
          <cx:pt idx="1464">7</cx:pt>
          <cx:pt idx="1465">7</cx:pt>
          <cx:pt idx="1466">7</cx:pt>
          <cx:pt idx="1467">7</cx:pt>
          <cx:pt idx="1468">7</cx:pt>
          <cx:pt idx="1469">7</cx:pt>
          <cx:pt idx="1470">7</cx:pt>
          <cx:pt idx="1471">7</cx:pt>
          <cx:pt idx="1472">7</cx:pt>
          <cx:pt idx="1473">7</cx:pt>
          <cx:pt idx="1474">7</cx:pt>
          <cx:pt idx="1475">7</cx:pt>
          <cx:pt idx="1476">7</cx:pt>
          <cx:pt idx="1477">7</cx:pt>
          <cx:pt idx="1478">7</cx:pt>
          <cx:pt idx="1479">7</cx:pt>
          <cx:pt idx="1480">7</cx:pt>
          <cx:pt idx="1481">7</cx:pt>
          <cx:pt idx="1482">7</cx:pt>
          <cx:pt idx="1483">7</cx:pt>
          <cx:pt idx="1484">7</cx:pt>
          <cx:pt idx="1485">7</cx:pt>
          <cx:pt idx="1486">7</cx:pt>
          <cx:pt idx="1487">7</cx:pt>
          <cx:pt idx="1488">7</cx:pt>
          <cx:pt idx="1489">7</cx:pt>
          <cx:pt idx="1490">7</cx:pt>
          <cx:pt idx="1491">7</cx:pt>
          <cx:pt idx="1492">7</cx:pt>
          <cx:pt idx="1493">7</cx:pt>
          <cx:pt idx="1494">7</cx:pt>
          <cx:pt idx="1495">7</cx:pt>
          <cx:pt idx="1496">7</cx:pt>
          <cx:pt idx="1497">7</cx:pt>
          <cx:pt idx="1498">7</cx:pt>
          <cx:pt idx="1499">7</cx:pt>
          <cx:pt idx="1500">7</cx:pt>
          <cx:pt idx="1501">7</cx:pt>
          <cx:pt idx="1502">7</cx:pt>
          <cx:pt idx="1503">7</cx:pt>
          <cx:pt idx="1504">7</cx:pt>
          <cx:pt idx="1505">7</cx:pt>
          <cx:pt idx="1506">7</cx:pt>
          <cx:pt idx="1507">7</cx:pt>
          <cx:pt idx="1508">7</cx:pt>
          <cx:pt idx="1509">7</cx:pt>
          <cx:pt idx="1510">7</cx:pt>
          <cx:pt idx="1511">7</cx:pt>
          <cx:pt idx="1512">7</cx:pt>
          <cx:pt idx="1513">7</cx:pt>
          <cx:pt idx="1514">7</cx:pt>
          <cx:pt idx="1515">7</cx:pt>
          <cx:pt idx="1516">7</cx:pt>
          <cx:pt idx="1517">7</cx:pt>
          <cx:pt idx="1518">7</cx:pt>
          <cx:pt idx="1519">7</cx:pt>
          <cx:pt idx="1520">7</cx:pt>
          <cx:pt idx="1521">7</cx:pt>
          <cx:pt idx="1522">7</cx:pt>
          <cx:pt idx="1523">7</cx:pt>
          <cx:pt idx="1524">7</cx:pt>
          <cx:pt idx="1525">7</cx:pt>
          <cx:pt idx="1526">7</cx:pt>
          <cx:pt idx="1527">7</cx:pt>
          <cx:pt idx="1528">7</cx:pt>
          <cx:pt idx="1529">7</cx:pt>
          <cx:pt idx="1530">7</cx:pt>
          <cx:pt idx="1531">7</cx:pt>
          <cx:pt idx="1532">7</cx:pt>
          <cx:pt idx="1533">7</cx:pt>
          <cx:pt idx="1534">7</cx:pt>
          <cx:pt idx="1535">7</cx:pt>
          <cx:pt idx="1536">7</cx:pt>
          <cx:pt idx="1537">7</cx:pt>
          <cx:pt idx="1538">7</cx:pt>
          <cx:pt idx="1539">7</cx:pt>
          <cx:pt idx="1540">7</cx:pt>
          <cx:pt idx="1541">7</cx:pt>
          <cx:pt idx="1542">7</cx:pt>
          <cx:pt idx="1543">7</cx:pt>
          <cx:pt idx="1544">7</cx:pt>
          <cx:pt idx="1545">7</cx:pt>
          <cx:pt idx="1546">7</cx:pt>
          <cx:pt idx="1547">7</cx:pt>
          <cx:pt idx="1548">7</cx:pt>
          <cx:pt idx="1549">7</cx:pt>
          <cx:pt idx="1550">7</cx:pt>
          <cx:pt idx="1551">7</cx:pt>
          <cx:pt idx="1552">7</cx:pt>
          <cx:pt idx="1553">7</cx:pt>
          <cx:pt idx="1554">7</cx:pt>
          <cx:pt idx="1555">7</cx:pt>
          <cx:pt idx="1556">7</cx:pt>
          <cx:pt idx="1557">7</cx:pt>
          <cx:pt idx="1558">7</cx:pt>
          <cx:pt idx="1559">7</cx:pt>
          <cx:pt idx="1560">7</cx:pt>
          <cx:pt idx="1561">7</cx:pt>
          <cx:pt idx="1562">7</cx:pt>
          <cx:pt idx="1563">7</cx:pt>
          <cx:pt idx="1564">7</cx:pt>
          <cx:pt idx="1565">7</cx:pt>
          <cx:pt idx="1566">7</cx:pt>
          <cx:pt idx="1567">7</cx:pt>
          <cx:pt idx="1568">7</cx:pt>
          <cx:pt idx="1569">7</cx:pt>
          <cx:pt idx="1570">7</cx:pt>
          <cx:pt idx="1571">7</cx:pt>
          <cx:pt idx="1572">7</cx:pt>
          <cx:pt idx="1573">7</cx:pt>
          <cx:pt idx="1574">7</cx:pt>
          <cx:pt idx="1575">7</cx:pt>
          <cx:pt idx="1576">7</cx:pt>
          <cx:pt idx="1577">7</cx:pt>
          <cx:pt idx="1578">7</cx:pt>
          <cx:pt idx="1579">7</cx:pt>
          <cx:pt idx="1580">7</cx:pt>
          <cx:pt idx="1581">8</cx:pt>
          <cx:pt idx="1582">8</cx:pt>
          <cx:pt idx="1583">8</cx:pt>
          <cx:pt idx="1584">8</cx:pt>
          <cx:pt idx="1585">8</cx:pt>
          <cx:pt idx="1586">8</cx:pt>
          <cx:pt idx="1587">8</cx:pt>
          <cx:pt idx="1588">8</cx:pt>
          <cx:pt idx="1589">8</cx:pt>
          <cx:pt idx="1590">8</cx:pt>
          <cx:pt idx="1591">8</cx:pt>
          <cx:pt idx="1592">8</cx:pt>
          <cx:pt idx="1593">8</cx:pt>
          <cx:pt idx="1594">8</cx:pt>
          <cx:pt idx="1595">8</cx:pt>
          <cx:pt idx="1596">8</cx:pt>
          <cx:pt idx="1597">8</cx:pt>
          <cx:pt idx="1598">8</cx:pt>
        </cx:lvl>
      </cx:strDim>
      <cx:numDim type="val">
        <cx:f>'[Exam project.xlsx]EPA variables'!$H$19:$H$1617</cx:f>
        <cx:lvl ptCount="1599" formatCode="General">
          <cx:pt idx="0">1.0007999999999999</cx:pt>
          <cx:pt idx="1">0.99939999999999996</cx:pt>
          <cx:pt idx="2">0.99660000000000004</cx:pt>
          <cx:pt idx="3">0.9983200000000001</cx:pt>
          <cx:pt idx="4">0.99892000000000003</cx:pt>
          <cx:pt idx="5">0.99476000000000009</cx:pt>
          <cx:pt idx="6">0.99470999999999998</cx:pt>
          <cx:pt idx="7">0.99704999999999999</cx:pt>
          <cx:pt idx="8">0.99807999999999997</cx:pt>
          <cx:pt idx="9">0.996</cx:pt>
          <cx:pt idx="10">0.99739999999999995</cx:pt>
          <cx:pt idx="11">0.99400000000000011</cx:pt>
          <cx:pt idx="12">0.99760000000000004</cx:pt>
          <cx:pt idx="13">0.99339999999999995</cx:pt>
          <cx:pt idx="14">0.99760000000000004</cx:pt>
          <cx:pt idx="15">0.99719999999999998</cx:pt>
          <cx:pt idx="16">0.99380000000000002</cx:pt>
          <cx:pt idx="17">0.99960000000000004</cx:pt>
          <cx:pt idx="18">0.99650000000000005</cx:pt>
          <cx:pt idx="19">0.99560000000000004</cx:pt>
          <cx:pt idx="20">0.99719999999999998</cx:pt>
          <cx:pt idx="21">0.99480000000000002</cx:pt>
          <cx:pt idx="22">0.99744999999999995</cx:pt>
          <cx:pt idx="23">0.99565000000000003</cx:pt>
          <cx:pt idx="24">1.0002500000000001</cx:pt>
          <cx:pt idx="25">0.99809999999999999</cx:pt>
          <cx:pt idx="26">0.99909999999999999</cx:pt>
          <cx:pt idx="27">0.99780000000000002</cx:pt>
          <cx:pt idx="28">0.99619999999999997</cx:pt>
          <cx:pt idx="29">1.0009999999999999</cx:pt>
          <cx:pt idx="30">0.99670000000000003</cx:pt>
          <cx:pt idx="31">0.997</cx:pt>
          <cx:pt idx="32">0.99719999999999998</cx:pt>
          <cx:pt idx="33">0.998</cx:pt>
          <cx:pt idx="34">0.99580000000000002</cx:pt>
          <cx:pt idx="35">0.99462000000000006</cx:pt>
          <cx:pt idx="36">0.99632000000000009</cx:pt>
          <cx:pt idx="37">0.99836000000000003</cx:pt>
          <cx:pt idx="38">0.99576000000000009</cx:pt>
          <cx:pt idx="39">0.99517000000000011</cx:pt>
          <cx:pt idx="40">0.99736000000000002</cx:pt>
          <cx:pt idx="41">0.99791000000000007</cx:pt>
          <cx:pt idx="42">0.99557000000000007</cx:pt>
          <cx:pt idx="43">0.99572000000000005</cx:pt>
          <cx:pt idx="44">0.99616000000000005</cx:pt>
          <cx:pt idx="45">0.99613999999999991</cx:pt>
          <cx:pt idx="46">0.99572000000000005</cx:pt>
          <cx:pt idx="47">0.99797999999999998</cx:pt>
          <cx:pt idx="48">0.99487999999999988</cx:pt>
          <cx:pt idx="49">0.99437000000000009</cx:pt>
          <cx:pt idx="50">0.99780000000000002</cx:pt>
          <cx:pt idx="51">0.99565999999999999</cx:pt>
          <cx:pt idx="52">0.99672000000000005</cx:pt>
          <cx:pt idx="53">0.99524000000000001</cx:pt>
          <cx:pt idx="54">0.99652000000000007</cx:pt>
          <cx:pt idx="55">0.99396000000000007</cx:pt>
          <cx:pt idx="56">0.99680000000000002</cx:pt>
          <cx:pt idx="57">0.99663999999999997</cx:pt>
          <cx:pt idx="58">0.99647999999999992</cx:pt>
          <cx:pt idx="59">0.99497999999999998</cx:pt>
          <cx:pt idx="60">0.99718999999999991</cx:pt>
          <cx:pt idx="61">0.99592000000000003</cx:pt>
          <cx:pt idx="62">0.99585000000000001</cx:pt>
          <cx:pt idx="63">0.99780000000000002</cx:pt>
          <cx:pt idx="64">0.99680000000000002</cx:pt>
          <cx:pt idx="65">0.997</cx:pt>
          <cx:pt idx="66">0.99780000000000002</cx:pt>
          <cx:pt idx="67">0.99780000000000002</cx:pt>
          <cx:pt idx="68">0.99639999999999995</cx:pt>
          <cx:pt idx="69">0.99780000000000002</cx:pt>
          <cx:pt idx="70">0.99590000000000001</cx:pt>
          <cx:pt idx="71">0.99780000000000002</cx:pt>
          <cx:pt idx="72">0.99429999999999996</cx:pt>
          <cx:pt idx="73">0.99739999999999995</cx:pt>
          <cx:pt idx="74">0.99860000000000004</cx:pt>
          <cx:pt idx="75">0.99860000000000004</cx:pt>
          <cx:pt idx="76">0.99680000000000002</cx:pt>
          <cx:pt idx="77">0.99819999999999998</cx:pt>
          <cx:pt idx="78">0.99660000000000004</cx:pt>
          <cx:pt idx="79">0.99680000000000002</cx:pt>
          <cx:pt idx="80">0.99550000000000005</cx:pt>
          <cx:pt idx="81">0.99619999999999997</cx:pt>
          <cx:pt idx="82">0.99660000000000004</cx:pt>
          <cx:pt idx="83">0.99719999999999998</cx:pt>
          <cx:pt idx="84">0.99580000000000002</cx:pt>
          <cx:pt idx="85">0.99660000000000004</cx:pt>
          <cx:pt idx="86">0.99570000000000003</cx:pt>
          <cx:pt idx="87">0.99780000000000002</cx:pt>
          <cx:pt idx="88">0.99780000000000002</cx:pt>
          <cx:pt idx="89">0.99680000000000002</cx:pt>
          <cx:pt idx="90">0.99619999999999997</cx:pt>
          <cx:pt idx="91">0.997</cx:pt>
          <cx:pt idx="92">0.99690000000000001</cx:pt>
          <cx:pt idx="93">0.99580000000000002</cx:pt>
          <cx:pt idx="94">0.99539999999999995</cx:pt>
          <cx:pt idx="95">0.99709999999999999</cx:pt>
          <cx:pt idx="96">0.997</cx:pt>
          <cx:pt idx="97">0.99780000000000002</cx:pt>
          <cx:pt idx="98">0.99709999999999999</cx:pt>
          <cx:pt idx="99">0.99829999999999997</cx:pt>
          <cx:pt idx="100">0.99750000000000005</cx:pt>
          <cx:pt idx="101">0.998</cx:pt>
          <cx:pt idx="102">0.99680000000000002</cx:pt>
          <cx:pt idx="103">0.99660000000000004</cx:pt>
          <cx:pt idx="104">0.99619999999999997</cx:pt>
          <cx:pt idx="105">0.99619999999999997</cx:pt>
          <cx:pt idx="106">0.99680000000000002</cx:pt>
          <cx:pt idx="107">0.99619999999999997</cx:pt>
          <cx:pt idx="108">0.99690000000000001</cx:pt>
          <cx:pt idx="109">0.99619999999999997</cx:pt>
          <cx:pt idx="110">0.99609999999999999</cx:pt>
          <cx:pt idx="111">0.99839999999999995</cx:pt>
          <cx:pt idx="112">0.99860000000000004</cx:pt>
          <cx:pt idx="113">0.99860000000000004</cx:pt>
          <cx:pt idx="114">0.99580000000000002</cx:pt>
          <cx:pt idx="115">0.99580000000000002</cx:pt>
          <cx:pt idx="116">0.99739999999999995</cx:pt>
          <cx:pt idx="117">0.997</cx:pt>
          <cx:pt idx="118">0.99690000000000001</cx:pt>
          <cx:pt idx="119">0.99609999999999999</cx:pt>
          <cx:pt idx="120">0.99660000000000004</cx:pt>
          <cx:pt idx="121">0.99780000000000002</cx:pt>
          <cx:pt idx="122">0.99780000000000002</cx:pt>
          <cx:pt idx="123">0.99639999999999995</cx:pt>
          <cx:pt idx="124">0.99719999999999998</cx:pt>
          <cx:pt idx="125">0.99660000000000004</cx:pt>
          <cx:pt idx="126">0.99650000000000005</cx:pt>
          <cx:pt idx="127">0.99629999999999996</cx:pt>
          <cx:pt idx="128">0.99670000000000003</cx:pt>
          <cx:pt idx="129">0.99670000000000003</cx:pt>
          <cx:pt idx="130">0.996</cx:pt>
          <cx:pt idx="131">0.99670000000000003</cx:pt>
          <cx:pt idx="132">0.99729999999999996</cx:pt>
          <cx:pt idx="133">0.99690000000000001</cx:pt>
          <cx:pt idx="134">0.99690000000000001</cx:pt>
          <cx:pt idx="135">0.99639999999999995</cx:pt>
          <cx:pt idx="136">0.99639999999999995</cx:pt>
          <cx:pt idx="137">0.99639999999999995</cx:pt>
          <cx:pt idx="138">0.99639999999999995</cx:pt>
          <cx:pt idx="139">0.99619999999999997</cx:pt>
          <cx:pt idx="140">0.998</cx:pt>
          <cx:pt idx="141">0.99760000000000004</cx:pt>
          <cx:pt idx="142">0.996</cx:pt>
          <cx:pt idx="143">0.99839999999999995</cx:pt>
          <cx:pt idx="144">0.99639999999999995</cx:pt>
          <cx:pt idx="145">0.99639999999999995</cx:pt>
          <cx:pt idx="146">0.99550000000000005</cx:pt>
          <cx:pt idx="147">0.99680000000000002</cx:pt>
          <cx:pt idx="148">0.99370000000000003</cx:pt>
          <cx:pt idx="149">0.99370000000000003</cx:pt>
          <cx:pt idx="150">0.99650000000000005</cx:pt>
          <cx:pt idx="151">0.99680000000000002</cx:pt>
          <cx:pt idx="152">0.99719999999999998</cx:pt>
          <cx:pt idx="153">0.99619999999999997</cx:pt>
          <cx:pt idx="154">0.99619999999999997</cx:pt>
          <cx:pt idx="155">0.99650000000000005</cx:pt>
          <cx:pt idx="156">0.99680000000000002</cx:pt>
          <cx:pt idx="157">0.99539999999999995</cx:pt>
          <cx:pt idx="158">0.99680000000000002</cx:pt>
          <cx:pt idx="159">0.99439999999999995</cx:pt>
          <cx:pt idx="160">0.99680000000000002</cx:pt>
          <cx:pt idx="161">0.995</cx:pt>
          <cx:pt idx="162">0.995</cx:pt>
          <cx:pt idx="163">0.99729999999999996</cx:pt>
          <cx:pt idx="164">0.99729999999999996</cx:pt>
          <cx:pt idx="165">0.99729999999999996</cx:pt>
          <cx:pt idx="166">0.99729999999999996</cx:pt>
          <cx:pt idx="167">0.99690000000000001</cx:pt>
          <cx:pt idx="168">0.99590000000000001</cx:pt>
          <cx:pt idx="169">0.99819999999999998</cx:pt>
          <cx:pt idx="170">0.99809999999999999</cx:pt>
          <cx:pt idx="171">0.99609999999999999</cx:pt>
          <cx:pt idx="172">0.99560000000000004</cx:pt>
          <cx:pt idx="173">0.99639999999999995</cx:pt>
          <cx:pt idx="174">0.99609999999999999</cx:pt>
          <cx:pt idx="175">0.99580000000000002</cx:pt>
          <cx:pt idx="176">0.99609999999999999</cx:pt>
          <cx:pt idx="177">0.99690000000000001</cx:pt>
          <cx:pt idx="178">0.99690000000000001</cx:pt>
          <cx:pt idx="179">0.99690000000000001</cx:pt>
          <cx:pt idx="180">0.99719999999999998</cx:pt>
          <cx:pt idx="181">0.99719999999999998</cx:pt>
          <cx:pt idx="182">0.99709999999999999</cx:pt>
          <cx:pt idx="183">0.99709999999999999</cx:pt>
          <cx:pt idx="184">0.99719999999999998</cx:pt>
          <cx:pt idx="185">0.99760000000000004</cx:pt>
          <cx:pt idx="186">0.99680000000000002</cx:pt>
          <cx:pt idx="187">0.99680000000000002</cx:pt>
          <cx:pt idx="188">0.99760000000000004</cx:pt>
          <cx:pt idx="189">0.99690000000000001</cx:pt>
          <cx:pt idx="190">0.99639999999999995</cx:pt>
          <cx:pt idx="191">0.99639999999999995</cx:pt>
          <cx:pt idx="192">0.99680000000000002</cx:pt>
          <cx:pt idx="193">0.99680000000000002</cx:pt>
          <cx:pt idx="194">0.99750000000000005</cx:pt>
          <cx:pt idx="195">0.99544999999999995</cx:pt>
          <cx:pt idx="196">0.99609999999999999</cx:pt>
          <cx:pt idx="197">0.99624999999999997</cx:pt>
          <cx:pt idx="198">0.99660000000000004</cx:pt>
          <cx:pt idx="199">0.99590000000000001</cx:pt>
          <cx:pt idx="200">0.99739999999999995</cx:pt>
          <cx:pt idx="201">0.99619999999999997</cx:pt>
          <cx:pt idx="202">0.99670000000000003</cx:pt>
          <cx:pt idx="203">0.99570000000000003</cx:pt>
          <cx:pt idx="204">0.99655000000000005</cx:pt>
          <cx:pt idx="205">0.99570000000000003</cx:pt>
          <cx:pt idx="206">0.99524999999999997</cx:pt>
          <cx:pt idx="207">0.99839999999999995</cx:pt>
          <cx:pt idx="208">0.99685000000000001</cx:pt>
          <cx:pt idx="209">0.99685000000000001</cx:pt>
          <cx:pt idx="210">0.99709999999999999</cx:pt>
          <cx:pt idx="211">0.99685000000000001</cx:pt>
          <cx:pt idx="212">0.99629999999999996</cx:pt>
          <cx:pt idx="213">0.99860000000000004</cx:pt>
          <cx:pt idx="214">0.99590000000000001</cx:pt>
          <cx:pt idx="215">0.99675000000000002</cx:pt>
          <cx:pt idx="216">0.998</cx:pt>
          <cx:pt idx="217">0.99680000000000002</cx:pt>
          <cx:pt idx="218">0.99680000000000002</cx:pt>
          <cx:pt idx="219">0.99624999999999997</cx:pt>
          <cx:pt idx="220">0.99575000000000002</cx:pt>
          <cx:pt idx="221">0.99629999999999996</cx:pt>
          <cx:pt idx="222">0.99990000000000001</cx:pt>
          <cx:pt idx="223">0.99934999999999996</cx:pt>
          <cx:pt idx="224">0.99734999999999996</cx:pt>
          <cx:pt idx="225">0.99914999999999998</cx:pt>
          <cx:pt idx="226">0.99709999999999999</cx:pt>
          <cx:pt idx="227">1.0001500000000001</cx:pt>
          <cx:pt idx="228">1.0001500000000001</cx:pt>
          <cx:pt idx="229">1.0009999999999999</cx:pt>
          <cx:pt idx="230">0.99790000000000001</cx:pt>
          <cx:pt idx="231">1.0001</cx:pt>
          <cx:pt idx="232">0.99809999999999999</cx:pt>
          <cx:pt idx="233">0.99855000000000005</cx:pt>
          <cx:pt idx="234">0.99929999999999997</cx:pt>
          <cx:pt idx="235">0.99844999999999995</cx:pt>
          <cx:pt idx="236">0.99939999999999996</cx:pt>
          <cx:pt idx="237">0.996</cx:pt>
          <cx:pt idx="238">0.99729999999999996</cx:pt>
          <cx:pt idx="239">0.99660000000000004</cx:pt>
          <cx:pt idx="240">0.99760000000000004</cx:pt>
          <cx:pt idx="241">0.99644999999999995</cx:pt>
          <cx:pt idx="242">0.99960000000000004</cx:pt>
          <cx:pt idx="243">0.99975000000000003</cx:pt>
          <cx:pt idx="244">0.99734999999999996</cx:pt>
          <cx:pt idx="245">0.998</cx:pt>
          <cx:pt idx="246">0.99809999999999999</cx:pt>
          <cx:pt idx="247">0.99580000000000002</cx:pt>
          <cx:pt idx="248">0.99739999999999995</cx:pt>
          <cx:pt idx="249">0.99790000000000001</cx:pt>
          <cx:pt idx="250">0.99739999999999995</cx:pt>
          <cx:pt idx="251">1.0018</cx:pt>
          <cx:pt idx="252">1.0001</cx:pt>
          <cx:pt idx="253">0.99729999999999996</cx:pt>
          <cx:pt idx="254">0.99919999999999998</cx:pt>
          <cx:pt idx="255">0.99880000000000002</cx:pt>
          <cx:pt idx="256">1</cx:pt>
          <cx:pt idx="257">0.99980000000000002</cx:pt>
          <cx:pt idx="258">0.99750000000000005</cx:pt>
          <cx:pt idx="259">0.99590000000000001</cx:pt>
          <cx:pt idx="260">0.998</cx:pt>
          <cx:pt idx="261">0.998</cx:pt>
          <cx:pt idx="262">0.997</cx:pt>
          <cx:pt idx="263">0.99970000000000003</cx:pt>
          <cx:pt idx="264">0.99939999999999996</cx:pt>
          <cx:pt idx="265">0.99629999999999996</cx:pt>
          <cx:pt idx="266">0.99939999999999996</cx:pt>
          <cx:pt idx="267">0.99739999999999995</cx:pt>
          <cx:pt idx="268">0.99870000000000003</cx:pt>
          <cx:pt idx="269">0.99660000000000004</cx:pt>
          <cx:pt idx="270">0.99819999999999998</cx:pt>
          <cx:pt idx="271">1.0014000000000001</cx:pt>
          <cx:pt idx="272">0.99560000000000004</cx:pt>
          <cx:pt idx="273">0.99760000000000004</cx:pt>
          <cx:pt idx="274">0.99550000000000005</cx:pt>
          <cx:pt idx="275">0.99550000000000005</cx:pt>
          <cx:pt idx="276">0.99780000000000002</cx:pt>
          <cx:pt idx="277">0.99739999999999995</cx:pt>
          <cx:pt idx="278">1.0004</cx:pt>
          <cx:pt idx="279">1.0004</cx:pt>
          <cx:pt idx="280">0.99509999999999998</cx:pt>
          <cx:pt idx="281">0.99960000000000004</cx:pt>
          <cx:pt idx="282">0.99680000000000002</cx:pt>
          <cx:pt idx="283">0.99519999999999997</cx:pt>
          <cx:pt idx="284">0.99860000000000004</cx:pt>
          <cx:pt idx="285">0.99880000000000002</cx:pt>
          <cx:pt idx="286">0.99819999999999998</cx:pt>
          <cx:pt idx="287">0.997</cx:pt>
          <cx:pt idx="288">0.99719999999999998</cx:pt>
          <cx:pt idx="289">1.0005999999999999</cx:pt>
          <cx:pt idx="290">0.99519999999999997</cx:pt>
          <cx:pt idx="291">0.99960000000000004</cx:pt>
          <cx:pt idx="292">0.99709999999999999</cx:pt>
          <cx:pt idx="293">0.99880000000000002</cx:pt>
          <cx:pt idx="294">0.998</cx:pt>
          <cx:pt idx="295">0.99880000000000002</cx:pt>
          <cx:pt idx="296">1.0025999999999999</cx:pt>
          <cx:pt idx="297">0.99860000000000004</cx:pt>
          <cx:pt idx="298">0.99860000000000004</cx:pt>
          <cx:pt idx="299">0.99760000000000004</cx:pt>
          <cx:pt idx="300">0.99760000000000004</cx:pt>
          <cx:pt idx="301">0.99660000000000004</cx:pt>
          <cx:pt idx="302">0.99780000000000002</cx:pt>
          <cx:pt idx="303">1.0009999999999999</cx:pt>
          <cx:pt idx="304">0.99660000000000004</cx:pt>
          <cx:pt idx="305">0.998</cx:pt>
          <cx:pt idx="306">0.99790000000000001</cx:pt>
          <cx:pt idx="307">0.99780000000000002</cx:pt>
          <cx:pt idx="308">0.99760000000000004</cx:pt>
          <cx:pt idx="309">0.99980000000000002</cx:pt>
          <cx:pt idx="310">0.99660000000000004</cx:pt>
          <cx:pt idx="311">0.99739999999999995</cx:pt>
          <cx:pt idx="312">1.0004</cx:pt>
          <cx:pt idx="313">1.0004</cx:pt>
          <cx:pt idx="314">0.99739999999999995</cx:pt>
          <cx:pt idx="315">0.99960000000000004</cx:pt>
          <cx:pt idx="316">0.99880000000000002</cx:pt>
          <cx:pt idx="317">0.99660000000000004</cx:pt>
          <cx:pt idx="318">0.99819999999999998</cx:pt>
          <cx:pt idx="319">0.99339999999999995</cx:pt>
          <cx:pt idx="320">1.00315</cx:pt>
          <cx:pt idx="321">1.00315</cx:pt>
          <cx:pt idx="322">1.00315</cx:pt>
          <cx:pt idx="323">0.99939999999999996</cx:pt>
          <cx:pt idx="324">0.99780000000000002</cx:pt>
          <cx:pt idx="325">0.99819999999999998</cx:pt>
          <cx:pt idx="326">0.99939999999999996</cx:pt>
          <cx:pt idx="327">0.99780000000000002</cx:pt>
          <cx:pt idx="328">0.99819999999999998</cx:pt>
          <cx:pt idx="329">0.99819999999999998</cx:pt>
          <cx:pt idx="330">1.0002</cx:pt>
          <cx:pt idx="331">1.0002</cx:pt>
          <cx:pt idx="332">1</cx:pt>
          <cx:pt idx="333">0.99670000000000003</cx:pt>
          <cx:pt idx="334">0.99870000000000003</cx:pt>
          <cx:pt idx="335">0.99870000000000003</cx:pt>
          <cx:pt idx="336">1.0004</cx:pt>
          <cx:pt idx="337">0.99780000000000002</cx:pt>
          <cx:pt idx="338">0.99980000000000002</cx:pt>
          <cx:pt idx="339">0.99750000000000005</cx:pt>
          <cx:pt idx="340">0.99829999999999997</cx:pt>
          <cx:pt idx="341">1.0005999999999999</cx:pt>
          <cx:pt idx="342">0.99619999999999997</cx:pt>
          <cx:pt idx="343">0.99970000000000003</cx:pt>
          <cx:pt idx="344">0.99970000000000003</cx:pt>
          <cx:pt idx="345">1.0005999999999999</cx:pt>
          <cx:pt idx="346">0.99880000000000002</cx:pt>
          <cx:pt idx="347">0.99760000000000004</cx:pt>
          <cx:pt idx="348">0.99760000000000004</cx:pt>
          <cx:pt idx="349">0.99739999999999995</cx:pt>
          <cx:pt idx="350">0.99970000000000003</cx:pt>
          <cx:pt idx="351">0.99970000000000003</cx:pt>
          <cx:pt idx="352">0.99880000000000002</cx:pt>
          <cx:pt idx="353">0.99880000000000002</cx:pt>
          <cx:pt idx="354">0.99639999999999995</cx:pt>
          <cx:pt idx="355">0.99880000000000002</cx:pt>
          <cx:pt idx="356">0.99639999999999995</cx:pt>
          <cx:pt idx="357">0.99539999999999995</cx:pt>
          <cx:pt idx="358">0.99790000000000001</cx:pt>
          <cx:pt idx="359">0.99780000000000002</cx:pt>
          <cx:pt idx="360">0.99909999999999999</cx:pt>
          <cx:pt idx="361">0.99919999999999998</cx:pt>
          <cx:pt idx="362">0.99909999999999999</cx:pt>
          <cx:pt idx="363">0.99919999999999998</cx:pt>
          <cx:pt idx="364">0.99909999999999999</cx:pt>
          <cx:pt idx="365">0.99719999999999998</cx:pt>
          <cx:pt idx="366">0.99860000000000004</cx:pt>
          <cx:pt idx="367">1.0009999999999999</cx:pt>
          <cx:pt idx="368">0.99760000000000004</cx:pt>
          <cx:pt idx="369">0.99790000000000001</cx:pt>
          <cx:pt idx="370">1.0004</cx:pt>
          <cx:pt idx="371">0.99860000000000004</cx:pt>
          <cx:pt idx="372">0.99780000000000002</cx:pt>
          <cx:pt idx="373">1</cx:pt>
          <cx:pt idx="374">0.99809999999999999</cx:pt>
          <cx:pt idx="375">0.99660000000000004</cx:pt>
          <cx:pt idx="376">0.99590000000000001</cx:pt>
          <cx:pt idx="377">0.99680000000000002</cx:pt>
          <cx:pt idx="378">0.998</cx:pt>
          <cx:pt idx="379">0.99680000000000002</cx:pt>
          <cx:pt idx="380">0.99839999999999995</cx:pt>
          <cx:pt idx="381">0.99790000000000001</cx:pt>
          <cx:pt idx="382">0.99829999999999997</cx:pt>
          <cx:pt idx="383">0.99719999999999998</cx:pt>
          <cx:pt idx="384">1.0004</cx:pt>
          <cx:pt idx="385">0.998</cx:pt>
          <cx:pt idx="386">0.997</cx:pt>
          <cx:pt idx="387">0.998</cx:pt>
          <cx:pt idx="388">0.997</cx:pt>
          <cx:pt idx="389">0.997</cx:pt>
          <cx:pt idx="390">0.99980000000000002</cx:pt>
          <cx:pt idx="391">0.99619999999999997</cx:pt>
          <cx:pt idx="392">0.99760000000000004</cx:pt>
          <cx:pt idx="393">0.99980000000000002</cx:pt>
          <cx:pt idx="394">0.99790000000000001</cx:pt>
          <cx:pt idx="395">0.99839999999999995</cx:pt>
          <cx:pt idx="396">0.99839999999999995</cx:pt>
          <cx:pt idx="397">1.0001</cx:pt>
          <cx:pt idx="398">0.99900000000000011</cx:pt>
          <cx:pt idx="399">0.99560000000000004</cx:pt>
          <cx:pt idx="400">0.99660000000000004</cx:pt>
          <cx:pt idx="401">0.99850000000000005</cx:pt>
          <cx:pt idx="402">0.99980000000000002</cx:pt>
          <cx:pt idx="403">0.99919999999999998</cx:pt>
          <cx:pt idx="404">0.99760000000000004</cx:pt>
          <cx:pt idx="405">0.998</cx:pt>
          <cx:pt idx="406">0.99760000000000004</cx:pt>
          <cx:pt idx="407">0.99680000000000002</cx:pt>
          <cx:pt idx="408">0.99760000000000004</cx:pt>
          <cx:pt idx="409">0.99760000000000004</cx:pt>
          <cx:pt idx="410">0.99760000000000004</cx:pt>
          <cx:pt idx="411">0.99819999999999998</cx:pt>
          <cx:pt idx="412">0.99680000000000002</cx:pt>
          <cx:pt idx="413">0.99650000000000005</cx:pt>
          <cx:pt idx="414">0.99760000000000004</cx:pt>
          <cx:pt idx="415">0.997</cx:pt>
          <cx:pt idx="416">0.997</cx:pt>
          <cx:pt idx="417">0.99819999999999998</cx:pt>
          <cx:pt idx="418">0.99939999999999996</cx:pt>
          <cx:pt idx="419">0.99660000000000004</cx:pt>
          <cx:pt idx="420">0.998</cx:pt>
          <cx:pt idx="421">0.99870000000000003</cx:pt>
          <cx:pt idx="422">0.99629999999999996</cx:pt>
          <cx:pt idx="423">0.99629999999999996</cx:pt>
          <cx:pt idx="424">0.99829999999999997</cx:pt>
          <cx:pt idx="425">0.99900000000000011</cx:pt>
          <cx:pt idx="426">0.99787999999999988</cx:pt>
          <cx:pt idx="427">0.99719999999999998</cx:pt>
          <cx:pt idx="428">1.00024</cx:pt>
          <cx:pt idx="429">1.0001</cx:pt>
          <cx:pt idx="430">0.99782000000000004</cx:pt>
          <cx:pt idx="431">0.99802999999999997</cx:pt>
          <cx:pt idx="432">0.99802999999999997</cx:pt>
          <cx:pt idx="433">0.99785000000000001</cx:pt>
          <cx:pt idx="434">0.99802999999999997</cx:pt>
          <cx:pt idx="435">0.99656</cx:pt>
          <cx:pt idx="436">0.99656</cx:pt>
          <cx:pt idx="437">0.99822999999999995</cx:pt>
          <cx:pt idx="438">0.99778999999999995</cx:pt>
          <cx:pt idx="439">0.99737999999999993</cx:pt>
          <cx:pt idx="440">0.99737999999999993</cx:pt>
          <cx:pt idx="441">0.99737999999999993</cx:pt>
          <cx:pt idx="442">0.99937999999999994</cx:pt>
          <cx:pt idx="443">0.9966799999999999</cx:pt>
          <cx:pt idx="444">0.99780000000000002</cx:pt>
          <cx:pt idx="445">0.99782000000000004</cx:pt>
          <cx:pt idx="446">0.99586000000000008</cx:pt>
          <cx:pt idx="447">0.99787999999999988</cx:pt>
          <cx:pt idx="448">0.99744999999999995</cx:pt>
          <cx:pt idx="449">0.9973200000000001</cx:pt>
          <cx:pt idx="450">0.99813999999999992</cx:pt>
          <cx:pt idx="451">0.9973200000000001</cx:pt>
          <cx:pt idx="452">0.99746000000000001</cx:pt>
          <cx:pt idx="453">0.99819999999999998</cx:pt>
          <cx:pt idx="454">0.99819999999999998</cx:pt>
          <cx:pt idx="455">0.998</cx:pt>
          <cx:pt idx="456">0.99817999999999996</cx:pt>
          <cx:pt idx="457">0.99639</cx:pt>
          <cx:pt idx="458">0.99786000000000008</cx:pt>
          <cx:pt idx="459">0.99746000000000001</cx:pt>
          <cx:pt idx="460">0.99641000000000002</cx:pt>
          <cx:pt idx="461">0.99734999999999996</cx:pt>
          <cx:pt idx="462">0.99702000000000002</cx:pt>
          <cx:pt idx="463">0.99562000000000006</cx:pt>
          <cx:pt idx="464">0.99817999999999996</cx:pt>
          <cx:pt idx="465">0.99817999999999996</cx:pt>
          <cx:pt idx="466">0.99632000000000009</cx:pt>
          <cx:pt idx="467">0.99975999999999998</cx:pt>
          <cx:pt idx="468">0.99606000000000006</cx:pt>
          <cx:pt idx="469">0.99729999999999996</cx:pt>
          <cx:pt idx="470">0.99729999999999996</cx:pt>
          <cx:pt idx="471">0.99682000000000004</cx:pt>
          <cx:pt idx="472">0.99624000000000001</cx:pt>
          <cx:pt idx="473">0.99624000000000001</cx:pt>
          <cx:pt idx="474">0.99693999999999994</cx:pt>
          <cx:pt idx="475">0.99655000000000005</cx:pt>
          <cx:pt idx="476">0.99647000000000008</cx:pt>
          <cx:pt idx="477">0.99629000000000001</cx:pt>
          <cx:pt idx="478">0.99629999999999996</cx:pt>
          <cx:pt idx="479">0.99688999999999994</cx:pt>
          <cx:pt idx="480">0.99688999999999994</cx:pt>
          <cx:pt idx="481">0.99688999999999994</cx:pt>
          <cx:pt idx="482">0.99688999999999994</cx:pt>
          <cx:pt idx="483">0.99707999999999997</cx:pt>
          <cx:pt idx="484">0.99707999999999997</cx:pt>
          <cx:pt idx="485">0.99801000000000006</cx:pt>
          <cx:pt idx="486">0.99746000000000001</cx:pt>
          <cx:pt idx="487">0.99627999999999994</cx:pt>
          <cx:pt idx="488">0.99746000000000001</cx:pt>
          <cx:pt idx="489">0.99746000000000001</cx:pt>
          <cx:pt idx="490">0.99747999999999992</cx:pt>
          <cx:pt idx="491">0.9952200000000001</cx:pt>
          <cx:pt idx="492">0.99744999999999995</cx:pt>
          <cx:pt idx="493">0.99576000000000009</cx:pt>
          <cx:pt idx="494">0.99744999999999995</cx:pt>
          <cx:pt idx="495">0.99824000000000002</cx:pt>
          <cx:pt idx="496">1.0028900000000001</cx:pt>
          <cx:pt idx="497">0.99576000000000009</cx:pt>
          <cx:pt idx="498">0.99742999999999993</cx:pt>
          <cx:pt idx="499">0.99742999999999993</cx:pt>
          <cx:pt idx="500">0.99562000000000006</cx:pt>
          <cx:pt idx="501">0.998</cx:pt>
          <cx:pt idx="502">0.99639999999999995</cx:pt>
          <cx:pt idx="503">0.99395</cx:pt>
          <cx:pt idx="504">0.99786000000000008</cx:pt>
          <cx:pt idx="505">0.99516000000000004</cx:pt>
          <cx:pt idx="506">0.99516000000000004</cx:pt>
          <cx:pt idx="507">0.99746000000000001</cx:pt>
          <cx:pt idx="508">0.99747999999999992</cx:pt>
          <cx:pt idx="509">0.99747999999999992</cx:pt>
          <cx:pt idx="510">0.99746000000000001</cx:pt>
          <cx:pt idx="511">0.99424999999999997</cx:pt>
          <cx:pt idx="512">0.99647999999999992</cx:pt>
          <cx:pt idx="513">0.99734999999999996</cx:pt>
          <cx:pt idx="514">0.99592000000000003</cx:pt>
          <cx:pt idx="515">0.99653999999999998</cx:pt>
          <cx:pt idx="516">0.99732999999999994</cx:pt>
          <cx:pt idx="517">0.99668999999999996</cx:pt>
          <cx:pt idx="518">0.99604999999999999</cx:pt>
          <cx:pt idx="519">0.997</cx:pt>
          <cx:pt idx="520">0.997</cx:pt>
          <cx:pt idx="521">0.99801000000000006</cx:pt>
          <cx:pt idx="522">0.99690000000000001</cx:pt>
          <cx:pt idx="523">0.99712000000000012</cx:pt>
          <cx:pt idx="524">0.99690000000000001</cx:pt>
          <cx:pt idx="525">0.99692999999999987</cx:pt>
          <cx:pt idx="526">0.99596000000000007</cx:pt>
          <cx:pt idx="527">0.99596000000000007</cx:pt>
          <cx:pt idx="528">0.99693999999999994</cx:pt>
          <cx:pt idx="529">0.99693999999999994</cx:pt>
          <cx:pt idx="530">0.99917999999999996</cx:pt>
          <cx:pt idx="531">0.99602999999999997</cx:pt>
          <cx:pt idx="532">0.99722000000000011</cx:pt>
          <cx:pt idx="533">0.99603999999999993</cx:pt>
          <cx:pt idx="534">0.99636000000000002</cx:pt>
          <cx:pt idx="535">0.99583999999999995</cx:pt>
          <cx:pt idx="536">0.99377999999999989</cx:pt>
          <cx:pt idx="537">0.99853999999999998</cx:pt>
          <cx:pt idx="538">0.99672000000000005</cx:pt>
          <cx:pt idx="539">0.99756</cx:pt>
          <cx:pt idx="540">0.99634</cx:pt>
          <cx:pt idx="541">0.99634</cx:pt>
          <cx:pt idx="542">0.99702000000000002</cx:pt>
          <cx:pt idx="543">0.99257999999999991</cx:pt>
          <cx:pt idx="544">0.99783999999999995</cx:pt>
          <cx:pt idx="545">0.997</cx:pt>
          <cx:pt idx="546">0.99892000000000003</cx:pt>
          <cx:pt idx="547">0.99892000000000003</cx:pt>
          <cx:pt idx="548">0.99817000000000011</cx:pt>
          <cx:pt idx="549">0.99817000000000011</cx:pt>
          <cx:pt idx="550">0.99529000000000001</cx:pt>
          <cx:pt idx="551">0.99772000000000005</cx:pt>
          <cx:pt idx="552">0.99665999999999999</cx:pt>
          <cx:pt idx="553">0.99665999999999999</cx:pt>
          <cx:pt idx="554">0.99373999999999996</cx:pt>
          <cx:pt idx="555">0.99855000000000005</cx:pt>
          <cx:pt idx="556">0.99256</cx:pt>
          <cx:pt idx="557">0.99839999999999995</cx:pt>
          <cx:pt idx="558">0.99341000000000002</cx:pt>
          <cx:pt idx="559">0.99786000000000008</cx:pt>
          <cx:pt idx="560">0.99587999999999988</cx:pt>
          <cx:pt idx="561">0.99616000000000005</cx:pt>
          <cx:pt idx="562">0.99616000000000005</cx:pt>
          <cx:pt idx="563">0.99727999999999994</cx:pt>
          <cx:pt idx="564">0.99692000000000003</cx:pt>
          <cx:pt idx="565">0.99692000000000003</cx:pt>
          <cx:pt idx="566">0.99634</cx:pt>
          <cx:pt idx="567">0.99708999999999992</cx:pt>
          <cx:pt idx="568">0.99346000000000001</cx:pt>
          <cx:pt idx="569">0.99477999999999989</cx:pt>
          <cx:pt idx="570">0.99572000000000005</cx:pt>
          <cx:pt idx="571">0.99537999999999993</cx:pt>
          <cx:pt idx="572">0.99629999999999996</cx:pt>
          <cx:pt idx="573">0.99537999999999993</cx:pt>
          <cx:pt idx="574">0.99551000000000001</cx:pt>
          <cx:pt idx="575">0.99551000000000001</cx:pt>
          <cx:pt idx="576">0.99877999999999989</cx:pt>
          <cx:pt idx="577">0.99752000000000007</cx:pt>
          <cx:pt idx="578">0.99570000000000003</cx:pt>
          <cx:pt idx="579">0.99922000000000011</cx:pt>
          <cx:pt idx="580">0.99592000000000003</cx:pt>
          <cx:pt idx="581">0.99768999999999997</cx:pt>
          <cx:pt idx="582">0.99717999999999996</cx:pt>
          <cx:pt idx="583">0.99621000000000004</cx:pt>
          <cx:pt idx="584">0.99717999999999996</cx:pt>
          <cx:pt idx="585">0.99493999999999994</cx:pt>
          <cx:pt idx="586">0.99729000000000001</cx:pt>
          <cx:pt idx="587">0.99829999999999997</cx:pt>
          <cx:pt idx="588">0.99655000000000005</cx:pt>
          <cx:pt idx="589">0.99502000000000013</cx:pt>
          <cx:pt idx="590">0.99655000000000005</cx:pt>
          <cx:pt idx="591">0.99629999999999996</cx:pt>
          <cx:pt idx="592">0.9962700000000001</cx:pt>
          <cx:pt idx="593">0.99568999999999996</cx:pt>
          <cx:pt idx="594">0.99627999999999994</cx:pt>
          <cx:pt idx="595">0.99357999999999991</cx:pt>
          <cx:pt idx="596">0.99498999999999993</cx:pt>
          <cx:pt idx="597">0.99632000000000009</cx:pt>
          <cx:pt idx="598">0.99726000000000004</cx:pt>
          <cx:pt idx="599">0.99385000000000001</cx:pt>
          <cx:pt idx="600">0.99493999999999994</cx:pt>
          <cx:pt idx="601">0.99476000000000009</cx:pt>
          <cx:pt idx="602">0.99734</cx:pt>
          <cx:pt idx="603">0.99286000000000008</cx:pt>
          <cx:pt idx="604">0.99913999999999992</cx:pt>
          <cx:pt idx="605">0.99913999999999992</cx:pt>
          <cx:pt idx="606">0.99521000000000004</cx:pt>
          <cx:pt idx="607">0.99557999999999991</cx:pt>
          <cx:pt idx="608">0.99557999999999991</cx:pt>
          <cx:pt idx="609">0.99501000000000006</cx:pt>
          <cx:pt idx="610">0.99550000000000005</cx:pt>
          <cx:pt idx="611">0.99612000000000012</cx:pt>
          <cx:pt idx="612">0.99790000000000001</cx:pt>
          <cx:pt idx="613">0.99790000000000001</cx:pt>
          <cx:pt idx="614">0.996</cx:pt>
          <cx:pt idx="615">0.99612000000000012</cx:pt>
          <cx:pt idx="616">0.99532000000000009</cx:pt>
          <cx:pt idx="617">0.99796000000000007</cx:pt>
          <cx:pt idx="618">0.99392000000000003</cx:pt>
          <cx:pt idx="619">0.99550000000000005</cx:pt>
          <cx:pt idx="620">0.9966799999999999</cx:pt>
          <cx:pt idx="621">0.99760000000000004</cx:pt>
          <cx:pt idx="622">0.99607999999999997</cx:pt>
          <cx:pt idx="623">0.99447999999999992</cx:pt>
          <cx:pt idx="624">0.99447999999999992</cx:pt>
          <cx:pt idx="625">0.99447999999999992</cx:pt>
          <cx:pt idx="626">0.99852000000000007</cx:pt>
          <cx:pt idx="627">0.99472000000000005</cx:pt>
          <cx:pt idx="628">0.99587000000000003</cx:pt>
          <cx:pt idx="629">0.99587000000000003</cx:pt>
          <cx:pt idx="630">0.99517999999999995</cx:pt>
          <cx:pt idx="631">0.99653999999999998</cx:pt>
          <cx:pt idx="632">0.99690000000000001</cx:pt>
          <cx:pt idx="633">0.99690000000000001</cx:pt>
          <cx:pt idx="634">0.9956799999999999</cx:pt>
          <cx:pt idx="635">0.99463999999999997</cx:pt>
          <cx:pt idx="636">0.99463999999999997</cx:pt>
          <cx:pt idx="637">0.99736000000000002</cx:pt>
          <cx:pt idx="638">0.99698999999999993</cx:pt>
          <cx:pt idx="639">0.99724000000000002</cx:pt>
          <cx:pt idx="640">0.99709999999999999</cx:pt>
          <cx:pt idx="641">0.99576000000000009</cx:pt>
          <cx:pt idx="642">0.99622999999999995</cx:pt>
          <cx:pt idx="643">0.99622999999999995</cx:pt>
          <cx:pt idx="644">0.99663999999999997</cx:pt>
          <cx:pt idx="645">0.99586000000000008</cx:pt>
          <cx:pt idx="646">0.99460000000000004</cx:pt>
          <cx:pt idx="647">0.99534</cx:pt>
          <cx:pt idx="648">0.99612999999999996</cx:pt>
          <cx:pt idx="649">0.99612999999999996</cx:pt>
          <cx:pt idx="650">0.99592999999999998</cx:pt>
          <cx:pt idx="651">0.9966799999999999</cx:pt>
          <cx:pt idx="652">0.99609999999999999</cx:pt>
          <cx:pt idx="653">0.99609999999999999</cx:pt>
          <cx:pt idx="654">0.99717999999999996</cx:pt>
          <cx:pt idx="655">0.99524000000000001</cx:pt>
          <cx:pt idx="656">0.99612000000000012</cx:pt>
          <cx:pt idx="657">0.99419999999999997</cx:pt>
          <cx:pt idx="658">0.99612000000000012</cx:pt>
          <cx:pt idx="659">0.99668999999999996</cx:pt>
          <cx:pt idx="660">0.99744999999999995</cx:pt>
          <cx:pt idx="661">0.99583999999999995</cx:pt>
          <cx:pt idx="662">0.99619999999999997</cx:pt>
          <cx:pt idx="663">0.99619999999999997</cx:pt>
          <cx:pt idx="664">0.99629999999999996</cx:pt>
          <cx:pt idx="665">0.99939999999999996</cx:pt>
          <cx:pt idx="666">0.99660000000000004</cx:pt>
          <cx:pt idx="667">0.99939999999999996</cx:pt>
          <cx:pt idx="668">0.995</cx:pt>
          <cx:pt idx="669">0.99560000000000004</cx:pt>
          <cx:pt idx="670">0.995</cx:pt>
          <cx:pt idx="671">0.99650000000000005</cx:pt>
          <cx:pt idx="672">0.99570000000000003</cx:pt>
          <cx:pt idx="673">0.99619999999999997</cx:pt>
          <cx:pt idx="674">0.996</cx:pt>
          <cx:pt idx="675">0.99560000000000004</cx:pt>
          <cx:pt idx="676">0.99913999999999992</cx:pt>
          <cx:pt idx="677">0.99577000000000004</cx:pt>
          <cx:pt idx="678">0.996</cx:pt>
          <cx:pt idx="679">0.99712000000000012</cx:pt>
          <cx:pt idx="680">0.9932200000000001</cx:pt>
          <cx:pt idx="681">0.99712000000000012</cx:pt>
          <cx:pt idx="682">0.99701000000000006</cx:pt>
          <cx:pt idx="683">0.99682999999999988</cx:pt>
          <cx:pt idx="684">0.99706000000000006</cx:pt>
          <cx:pt idx="685">0.99706000000000006</cx:pt>
          <cx:pt idx="686">0.99602999999999997</cx:pt>
          <cx:pt idx="687">0.99580000000000002</cx:pt>
          <cx:pt idx="688">0.99580000000000002</cx:pt>
          <cx:pt idx="689">0.99577999999999989</cx:pt>
          <cx:pt idx="690">0.99334</cx:pt>
          <cx:pt idx="691">0.99336000000000002</cx:pt>
          <cx:pt idx="692">1.0024200000000001</cx:pt>
          <cx:pt idx="693">1.0024200000000001</cx:pt>
          <cx:pt idx="694">0.99827999999999995</cx:pt>
          <cx:pt idx="695">0.99827999999999995</cx:pt>
          <cx:pt idx="696">0.99542000000000008</cx:pt>
          <cx:pt idx="697">0.99606000000000006</cx:pt>
          <cx:pt idx="698">0.99546000000000001</cx:pt>
          <cx:pt idx="699">0.99496000000000007</cx:pt>
          <cx:pt idx="700">0.99419999999999997</cx:pt>
          <cx:pt idx="701">0.99419999999999997</cx:pt>
          <cx:pt idx="702">0.99347999999999992</cx:pt>
          <cx:pt idx="703">0.99636000000000002</cx:pt>
          <cx:pt idx="704">0.99636000000000002</cx:pt>
          <cx:pt idx="705">0.99507999999999996</cx:pt>
          <cx:pt idx="706">0.99642000000000008</cx:pt>
          <cx:pt idx="707">0.99637999999999993</cx:pt>
          <cx:pt idx="708">0.99409999999999998</cx:pt>
          <cx:pt idx="709">0.99712000000000012</cx:pt>
          <cx:pt idx="710">0.99632999999999994</cx:pt>
          <cx:pt idx="711">0.99647000000000008</cx:pt>
          <cx:pt idx="712">0.99665000000000004</cx:pt>
          <cx:pt idx="713">0.99632999999999994</cx:pt>
          <cx:pt idx="714">0.99529999999999996</cx:pt>
          <cx:pt idx="715">0.99552000000000007</cx:pt>
          <cx:pt idx="716">0.99631000000000003</cx:pt>
          <cx:pt idx="717">0.99717000000000011</cx:pt>
          <cx:pt idx="718">0.99537999999999993</cx:pt>
          <cx:pt idx="719">0.99713999999999992</cx:pt>
          <cx:pt idx="720">0.99575000000000002</cx:pt>
          <cx:pt idx="721">0.99306000000000005</cx:pt>
          <cx:pt idx="722">0.99782999999999988</cx:pt>
          <cx:pt idx="723">0.99782999999999988</cx:pt>
          <cx:pt idx="724">0.9976799999999999</cx:pt>
          <cx:pt idx="725">0.99765000000000004</cx:pt>
          <cx:pt idx="726">0.99636000000000002</cx:pt>
          <cx:pt idx="727">0.99787000000000003</cx:pt>
          <cx:pt idx="728">0.99622000000000011</cx:pt>
          <cx:pt idx="729">0.99622000000000011</cx:pt>
          <cx:pt idx="730">0.99622000000000011</cx:pt>
          <cx:pt idx="731">0.99546000000000001</cx:pt>
          <cx:pt idx="732">0.99546000000000001</cx:pt>
          <cx:pt idx="733">0.99546000000000001</cx:pt>
          <cx:pt idx="734">0.99546000000000001</cx:pt>
          <cx:pt idx="735">0.99629000000000001</cx:pt>
          <cx:pt idx="736">0.99632000000000009</cx:pt>
          <cx:pt idx="737">0.99402000000000013</cx:pt>
          <cx:pt idx="738">0.99402000000000013</cx:pt>
          <cx:pt idx="739">0.99362000000000006</cx:pt>
          <cx:pt idx="740">0.99577999999999989</cx:pt>
          <cx:pt idx="741">0.99770000000000003</cx:pt>
          <cx:pt idx="742">0.99490000000000001</cx:pt>
          <cx:pt idx="743">0.99547000000000008</cx:pt>
          <cx:pt idx="744">0.998</cx:pt>
          <cx:pt idx="745">0.99690000000000001</cx:pt>
          <cx:pt idx="746">0.99680000000000002</cx:pt>
          <cx:pt idx="747">0.99680000000000002</cx:pt>
          <cx:pt idx="748">0.99639999999999995</cx:pt>
          <cx:pt idx="749">0.99660000000000004</cx:pt>
          <cx:pt idx="750">0.99929999999999997</cx:pt>
          <cx:pt idx="751">0.99860000000000004</cx:pt>
          <cx:pt idx="752">0.99750000000000005</cx:pt>
          <cx:pt idx="753">0.99680000000000002</cx:pt>
          <cx:pt idx="754">0.99560000000000004</cx:pt>
          <cx:pt idx="755">0.99550000000000005</cx:pt>
          <cx:pt idx="756">0.99550000000000005</cx:pt>
          <cx:pt idx="757">0.99619999999999997</cx:pt>
          <cx:pt idx="758">0.99619999999999997</cx:pt>
          <cx:pt idx="759">0.99670000000000003</cx:pt>
          <cx:pt idx="760">0.99660000000000004</cx:pt>
          <cx:pt idx="761">0.99590000000000001</cx:pt>
          <cx:pt idx="762">0.99719999999999998</cx:pt>
          <cx:pt idx="763">0.99719999999999998</cx:pt>
          <cx:pt idx="764">0.99319999999999997</cx:pt>
          <cx:pt idx="765">0.99719999999999998</cx:pt>
          <cx:pt idx="766">0.99719999999999998</cx:pt>
          <cx:pt idx="767">0.99590000000000001</cx:pt>
          <cx:pt idx="768">0.99719999999999998</cx:pt>
          <cx:pt idx="769">0.99760000000000004</cx:pt>
          <cx:pt idx="770">0.99880000000000002</cx:pt>
          <cx:pt idx="771">0.99660000000000004</cx:pt>
          <cx:pt idx="772">0.99780000000000002</cx:pt>
          <cx:pt idx="773">0.997</cx:pt>
          <cx:pt idx="774">0.99619999999999997</cx:pt>
          <cx:pt idx="775">0.99590000000000001</cx:pt>
          <cx:pt idx="776">0.99619999999999997</cx:pt>
          <cx:pt idx="777">0.99519999999999997</cx:pt>
          <cx:pt idx="778">0.99590000000000001</cx:pt>
          <cx:pt idx="779">0.99160000000000004</cx:pt>
          <cx:pt idx="780">0.99160000000000004</cx:pt>
          <cx:pt idx="781">0.99590000000000001</cx:pt>
          <cx:pt idx="782">0.99750000000000005</cx:pt>
          <cx:pt idx="783">0.99580000000000002</cx:pt>
          <cx:pt idx="784">0.99680000000000002</cx:pt>
          <cx:pt idx="785">0.99639999999999995</cx:pt>
          <cx:pt idx="786">0.99529999999999996</cx:pt>
          <cx:pt idx="787">0.99719999999999998</cx:pt>
          <cx:pt idx="788">0.99719999999999998</cx:pt>
          <cx:pt idx="789">0.99609999999999999</cx:pt>
          <cx:pt idx="790">0.99719999999999998</cx:pt>
          <cx:pt idx="791">0.997</cx:pt>
          <cx:pt idx="792">0.99739999999999995</cx:pt>
          <cx:pt idx="793">0.99809999999999999</cx:pt>
          <cx:pt idx="794">0.99614999999999998</cx:pt>
          <cx:pt idx="795">0.99585000000000001</cx:pt>
          <cx:pt idx="796">0.99685000000000001</cx:pt>
          <cx:pt idx="797">0.998</cx:pt>
          <cx:pt idx="798">0.99739999999999995</cx:pt>
          <cx:pt idx="799">0.99639999999999995</cx:pt>
          <cx:pt idx="800">0.99814999999999998</cx:pt>
          <cx:pt idx="801">0.99614999999999998</cx:pt>
          <cx:pt idx="802">0.99639999999999995</cx:pt>
          <cx:pt idx="803">0.99614999999999998</cx:pt>
          <cx:pt idx="804">0.99624999999999997</cx:pt>
          <cx:pt idx="805">0.998</cx:pt>
          <cx:pt idx="806">0.99685000000000001</cx:pt>
          <cx:pt idx="807">0.99675000000000002</cx:pt>
          <cx:pt idx="808">0.99675000000000002</cx:pt>
          <cx:pt idx="809">0.99675000000000002</cx:pt>
          <cx:pt idx="810">0.99675000000000002</cx:pt>
          <cx:pt idx="811">0.99685000000000001</cx:pt>
          <cx:pt idx="812">0.99924999999999997</cx:pt>
          <cx:pt idx="813">0.99565000000000003</cx:pt>
          <cx:pt idx="814">0.99829999999999997</cx:pt>
          <cx:pt idx="815">0.99614999999999998</cx:pt>
          <cx:pt idx="816">0.99829999999999997</cx:pt>
          <cx:pt idx="817">0.99850000000000005</cx:pt>
          <cx:pt idx="818">0.99719999999999998</cx:pt>
          <cx:pt idx="819">0.99719999999999998</cx:pt>
          <cx:pt idx="820">0.99870000000000003</cx:pt>
          <cx:pt idx="821">0.99960000000000004</cx:pt>
          <cx:pt idx="822">0.99650000000000005</cx:pt>
          <cx:pt idx="823">0.99960000000000004</cx:pt>
          <cx:pt idx="824">0.99650000000000005</cx:pt>
          <cx:pt idx="825">0.99870000000000003</cx:pt>
          <cx:pt idx="826">0.99960000000000004</cx:pt>
          <cx:pt idx="827">0.99860000000000004</cx:pt>
          <cx:pt idx="828">0.99970000000000003</cx:pt>
          <cx:pt idx="829">0.99670000000000003</cx:pt>
          <cx:pt idx="830">0.99939999999999996</cx:pt>
          <cx:pt idx="831">0.99639999999999995</cx:pt>
          <cx:pt idx="832">1.0014000000000001</cx:pt>
          <cx:pt idx="833">0.99650000000000005</cx:pt>
          <cx:pt idx="834">0.99729999999999996</cx:pt>
          <cx:pt idx="835">0.99980000000000002</cx:pt>
          <cx:pt idx="836">0.99939999999999996</cx:pt>
          <cx:pt idx="837">0.99939999999999996</cx:pt>
          <cx:pt idx="838">0.99680000000000002</cx:pt>
          <cx:pt idx="839">0.99980000000000002</cx:pt>
          <cx:pt idx="840">0.996</cx:pt>
          <cx:pt idx="841">0.99814999999999998</cx:pt>
          <cx:pt idx="842">0.99619999999999997</cx:pt>
          <cx:pt idx="843">0.99865000000000004</cx:pt>
          <cx:pt idx="844">0.99865000000000004</cx:pt>
          <cx:pt idx="845">0.99900000000000011</cx:pt>
          <cx:pt idx="846">1.0015000000000001</cx:pt>
          <cx:pt idx="847">1.0015000000000001</cx:pt>
          <cx:pt idx="848">1.0002</cx:pt>
          <cx:pt idx="849">0.998</cx:pt>
          <cx:pt idx="850">0.998</cx:pt>
          <cx:pt idx="851">0.99729999999999996</cx:pt>
          <cx:pt idx="852">0.99480000000000002</cx:pt>
          <cx:pt idx="853">1.0007999999999999</cx:pt>
          <cx:pt idx="854">1</cx:pt>
          <cx:pt idx="855">0.99719999999999998</cx:pt>
          <cx:pt idx="856">0.99819999999999998</cx:pt>
          <cx:pt idx="857">0.99819999999999998</cx:pt>
          <cx:pt idx="858">1.0005999999999999</cx:pt>
          <cx:pt idx="859">0.99860000000000004</cx:pt>
          <cx:pt idx="860">0.99790000000000001</cx:pt>
          <cx:pt idx="861">0.99939999999999996</cx:pt>
          <cx:pt idx="862">1.0004</cx:pt>
          <cx:pt idx="863">0.99939999999999996</cx:pt>
          <cx:pt idx="864">0.99119999999999997</cx:pt>
          <cx:pt idx="865">0.99550000000000005</cx:pt>
          <cx:pt idx="866">1.0009999999999999</cx:pt>
          <cx:pt idx="867">0.99819999999999998</cx:pt>
          <cx:pt idx="868">0.99790000000000001</cx:pt>
          <cx:pt idx="869">0.99670000000000003</cx:pt>
          <cx:pt idx="870">0.99670000000000003</cx:pt>
          <cx:pt idx="871">1.0014000000000001</cx:pt>
          <cx:pt idx="872">1.0003</cx:pt>
          <cx:pt idx="873">0.99880000000000002</cx:pt>
          <cx:pt idx="874">0.99790000000000001</cx:pt>
          <cx:pt idx="875">0.99739999999999995</cx:pt>
          <cx:pt idx="876">1.0014000000000001</cx:pt>
          <cx:pt idx="877">0.99739999999999995</cx:pt>
          <cx:pt idx="878">0.99739999999999995</cx:pt>
          <cx:pt idx="879">0.99790000000000001</cx:pt>
          <cx:pt idx="880">0.99809999999999999</cx:pt>
          <cx:pt idx="881">0.99719999999999998</cx:pt>
          <cx:pt idx="882">0.99809999999999999</cx:pt>
          <cx:pt idx="883">1.0014000000000001</cx:pt>
          <cx:pt idx="884">0.99880000000000002</cx:pt>
          <cx:pt idx="885">0.99880000000000002</cx:pt>
          <cx:pt idx="886">0.99490000000000001</cx:pt>
          <cx:pt idx="887">1</cx:pt>
          <cx:pt idx="888">0.99939999999999996</cx:pt>
          <cx:pt idx="889">0.99660000000000004</cx:pt>
          <cx:pt idx="890">0.99809999999999999</cx:pt>
          <cx:pt idx="891">0.997</cx:pt>
          <cx:pt idx="892">0.99870000000000003</cx:pt>
          <cx:pt idx="893">0.997</cx:pt>
          <cx:pt idx="894">0.99960000000000004</cx:pt>
          <cx:pt idx="895">0.99490000000000001</cx:pt>
          <cx:pt idx="896">0.99880000000000002</cx:pt>
          <cx:pt idx="897">0.99970000000000003</cx:pt>
          <cx:pt idx="898">0.99580000000000002</cx:pt>
          <cx:pt idx="899">0.99960000000000004</cx:pt>
          <cx:pt idx="900">0.99580000000000002</cx:pt>
          <cx:pt idx="901">0.99860000000000004</cx:pt>
          <cx:pt idx="902">0.99960000000000004</cx:pt>
          <cx:pt idx="903">0.99880000000000002</cx:pt>
          <cx:pt idx="904">0.99860000000000004</cx:pt>
          <cx:pt idx="905">0.99670000000000003</cx:pt>
          <cx:pt idx="906">0.99939999999999996</cx:pt>
          <cx:pt idx="907">0.99939999999999996</cx:pt>
          <cx:pt idx="908">0.99790000000000001</cx:pt>
          <cx:pt idx="909">0.99680000000000002</cx:pt>
          <cx:pt idx="910">0.99760000000000004</cx:pt>
          <cx:pt idx="911">0.99870000000000003</cx:pt>
          <cx:pt idx="912">0.99819999999999998</cx:pt>
          <cx:pt idx="913">0.99470000000000003</cx:pt>
          <cx:pt idx="914">1</cx:pt>
          <cx:pt idx="915">0.997</cx:pt>
          <cx:pt idx="916">0.99950000000000006</cx:pt>
          <cx:pt idx="917">0.99819999999999998</cx:pt>
          <cx:pt idx="918">0.99770000000000003</cx:pt>
          <cx:pt idx="919">0.99839999999999995</cx:pt>
          <cx:pt idx="920">0.997</cx:pt>
          <cx:pt idx="921">0.99819999999999998</cx:pt>
          <cx:pt idx="922">0.99839999999999995</cx:pt>
          <cx:pt idx="923">0.99839999999999995</cx:pt>
          <cx:pt idx="924">1.0002</cx:pt>
          <cx:pt idx="925">0.99519999999999997</cx:pt>
          <cx:pt idx="926">0.99839999999999995</cx:pt>
          <cx:pt idx="927">1.0002</cx:pt>
          <cx:pt idx="928">0.99839999999999995</cx:pt>
          <cx:pt idx="929">1</cx:pt>
          <cx:pt idx="930">0.99939999999999996</cx:pt>
          <cx:pt idx="931">0.99939999999999996</cx:pt>
          <cx:pt idx="932">0.998</cx:pt>
          <cx:pt idx="933">1.0009999999999999</cx:pt>
          <cx:pt idx="934">0.99719999999999998</cx:pt>
          <cx:pt idx="935">0.99819999999999998</cx:pt>
          <cx:pt idx="936">0.99619999999999997</cx:pt>
          <cx:pt idx="937">0.99880000000000002</cx:pt>
          <cx:pt idx="938">0.99900000000000011</cx:pt>
          <cx:pt idx="939">0.99560000000000004</cx:pt>
          <cx:pt idx="940">1</cx:pt>
          <cx:pt idx="941">0.99900000000000011</cx:pt>
          <cx:pt idx="942">0.99719999999999998</cx:pt>
          <cx:pt idx="943">0.99880000000000002</cx:pt>
          <cx:pt idx="944">0.99929999999999997</cx:pt>
          <cx:pt idx="945">1.0007999999999999</cx:pt>
          <cx:pt idx="946">0.99829999999999997</cx:pt>
          <cx:pt idx="947">0.99870000000000003</cx:pt>
          <cx:pt idx="948">0.99939999999999996</cx:pt>
          <cx:pt idx="949">0.99750000000000005</cx:pt>
          <cx:pt idx="950">0.99580000000000002</cx:pt>
          <cx:pt idx="951">0.998</cx:pt>
          <cx:pt idx="952">0.998</cx:pt>
          <cx:pt idx="953">1.0002</cx:pt>
          <cx:pt idx="954">1.0002</cx:pt>
          <cx:pt idx="955">1.0021</cx:pt>
          <cx:pt idx="956">0.99709999999999999</cx:pt>
          <cx:pt idx="957">1.0021</cx:pt>
          <cx:pt idx="958">0.99909999999999999</cx:pt>
          <cx:pt idx="959">0.99909999999999999</cx:pt>
          <cx:pt idx="960">0.99900000000000011</cx:pt>
          <cx:pt idx="961">0.99460000000000004</cx:pt>
          <cx:pt idx="962">1.0003</cx:pt>
          <cx:pt idx="963">0.99460000000000004</cx:pt>
          <cx:pt idx="964">0.99919999999999998</cx:pt>
          <cx:pt idx="965">0.99929999999999997</cx:pt>
          <cx:pt idx="966">0.99760000000000004</cx:pt>
          <cx:pt idx="967">0.998</cx:pt>
          <cx:pt idx="968">0.99219999999999997</cx:pt>
          <cx:pt idx="969">0.99939999999999996</cx:pt>
          <cx:pt idx="970">0.998</cx:pt>
          <cx:pt idx="971">0.99670000000000003</cx:pt>
          <cx:pt idx="972">1</cx:pt>
          <cx:pt idx="973">1.0005999999999999</cx:pt>
          <cx:pt idx="974">1.0005999999999999</cx:pt>
          <cx:pt idx="975">0.99839999999999995</cx:pt>
          <cx:pt idx="976">0.99839999999999995</cx:pt>
          <cx:pt idx="977">0.99819999999999998</cx:pt>
          <cx:pt idx="978">1.0025999999999999</cx:pt>
          <cx:pt idx="979">0.99560000000000004</cx:pt>
          <cx:pt idx="980">0.99650000000000005</cx:pt>
          <cx:pt idx="981">0.99690000000000001</cx:pt>
          <cx:pt idx="982">0.99819999999999998</cx:pt>
          <cx:pt idx="983">0.99739999999999995</cx:pt>
          <cx:pt idx="984">0.99760000000000004</cx:pt>
          <cx:pt idx="985">0.99760000000000004</cx:pt>
          <cx:pt idx="986">0.99639999999999995</cx:pt>
          <cx:pt idx="987">0.997</cx:pt>
          <cx:pt idx="988">0.99480000000000002</cx:pt>
          <cx:pt idx="989">0.99760000000000004</cx:pt>
          <cx:pt idx="990">0.99729999999999996</cx:pt>
          <cx:pt idx="991">0.99729999999999996</cx:pt>
          <cx:pt idx="992">0.99719999999999998</cx:pt>
          <cx:pt idx="993">0.99739999999999995</cx:pt>
          <cx:pt idx="994">0.998</cx:pt>
          <cx:pt idx="995">0.99880000000000002</cx:pt>
          <cx:pt idx="996">0.99880000000000002</cx:pt>
          <cx:pt idx="997">0.99839999999999995</cx:pt>
          <cx:pt idx="998">0.99839999999999995</cx:pt>
          <cx:pt idx="999">0.99619999999999997</cx:pt>
          <cx:pt idx="1000">0.99209999999999998</cx:pt>
          <cx:pt idx="1001">0.99719999999999998</cx:pt>
          <cx:pt idx="1002">0.99719999999999998</cx:pt>
          <cx:pt idx="1003">0.99860000000000004</cx:pt>
          <cx:pt idx="1004">0.99839999999999995</cx:pt>
          <cx:pt idx="1005">0.99719999999999998</cx:pt>
          <cx:pt idx="1006">0.997</cx:pt>
          <cx:pt idx="1007">0.996</cx:pt>
          <cx:pt idx="1008">0.99829999999999997</cx:pt>
          <cx:pt idx="1009">0.99670000000000003</cx:pt>
          <cx:pt idx="1010">0.99939999999999996</cx:pt>
          <cx:pt idx="1011">0.995</cx:pt>
          <cx:pt idx="1012">1.0002</cx:pt>
          <cx:pt idx="1013">0.99650000000000005</cx:pt>
          <cx:pt idx="1014">0.9976799999999999</cx:pt>
          <cx:pt idx="1015">0.99780000000000002</cx:pt>
          <cx:pt idx="1016">0.99761</cx:pt>
          <cx:pt idx="1017">0.9976799999999999</cx:pt>
          <cx:pt idx="1018">0.99656</cx:pt>
          <cx:pt idx="1019">0.99524999999999997</cx:pt>
          <cx:pt idx="1020">0.99487999999999988</cx:pt>
          <cx:pt idx="1021">0.99701000000000006</cx:pt>
          <cx:pt idx="1022">0.99887999999999988</cx:pt>
          <cx:pt idx="1023">0.99887999999999988</cx:pt>
          <cx:pt idx="1024">0.99743999999999999</cx:pt>
          <cx:pt idx="1025">0.99743999999999999</cx:pt>
          <cx:pt idx="1026">0.99729999999999996</cx:pt>
          <cx:pt idx="1027">0.9972700000000001</cx:pt>
          <cx:pt idx="1028">0.99612000000000012</cx:pt>
          <cx:pt idx="1029">0.99609999999999999</cx:pt>
          <cx:pt idx="1030">0.99676000000000009</cx:pt>
          <cx:pt idx="1031">0.99909999999999999</cx:pt>
          <cx:pt idx="1032">0.99909999999999999</cx:pt>
          <cx:pt idx="1033">0.99707999999999997</cx:pt>
          <cx:pt idx="1034">0.99744999999999995</cx:pt>
          <cx:pt idx="1035">0.99531000000000003</cx:pt>
          <cx:pt idx="1036">0.99870000000000003</cx:pt>
          <cx:pt idx="1037">0.99870000000000003</cx:pt>
          <cx:pt idx="1038">0.99709999999999999</cx:pt>
          <cx:pt idx="1039">0.99682000000000004</cx:pt>
          <cx:pt idx="1040">0.99692999999999987</cx:pt>
          <cx:pt idx="1041">1.0001200000000001</cx:pt>
          <cx:pt idx="1042">0.99939</cx:pt>
          <cx:pt idx="1043">0.99839999999999995</cx:pt>
          <cx:pt idx="1044">0.99544999999999995</cx:pt>
          <cx:pt idx="1045">0.99376000000000009</cx:pt>
          <cx:pt idx="1046">0.99376000000000009</cx:pt>
          <cx:pt idx="1047">0.99707999999999997</cx:pt>
          <cx:pt idx="1048">0.99590000000000001</cx:pt>
          <cx:pt idx="1049">0.99770000000000003</cx:pt>
          <cx:pt idx="1050">0.99652000000000007</cx:pt>
          <cx:pt idx="1051">0.99652000000000007</cx:pt>
          <cx:pt idx="1052">0.99652000000000007</cx:pt>
          <cx:pt idx="1053">0.99437999999999993</cx:pt>
          <cx:pt idx="1054">0.99357000000000006</cx:pt>
          <cx:pt idx="1055">0.99437999999999993</cx:pt>
          <cx:pt idx="1056">0.99437999999999993</cx:pt>
          <cx:pt idx="1057">0.99437999999999993</cx:pt>
          <cx:pt idx="1058">0.99577999999999989</cx:pt>
          <cx:pt idx="1059">0.99370999999999998</cx:pt>
          <cx:pt idx="1060">0.99370999999999998</cx:pt>
          <cx:pt idx="1061">0.99787000000000003</cx:pt>
          <cx:pt idx="1062">0.99532999999999994</cx:pt>
          <cx:pt idx="1063">0.99536000000000002</cx:pt>
          <cx:pt idx="1064">0.99787000000000003</cx:pt>
          <cx:pt idx="1065">0.99836000000000003</cx:pt>
          <cx:pt idx="1066">0.99491000000000007</cx:pt>
          <cx:pt idx="1067">0.99773999999999996</cx:pt>
          <cx:pt idx="1068">0.99744999999999995</cx:pt>
          <cx:pt idx="1069">0.99550000000000005</cx:pt>
          <cx:pt idx="1070">0.99550000000000005</cx:pt>
          <cx:pt idx="1071">0.99480000000000002</cx:pt>
          <cx:pt idx="1072">0.99527999999999994</cx:pt>
          <cx:pt idx="1073">0.99331000000000003</cx:pt>
          <cx:pt idx="1074">0.99577000000000004</cx:pt>
          <cx:pt idx="1075">0.99901000000000006</cx:pt>
          <cx:pt idx="1076">0.99673999999999996</cx:pt>
          <cx:pt idx="1077">0.99331000000000003</cx:pt>
          <cx:pt idx="1078">0.99512000000000012</cx:pt>
          <cx:pt idx="1079">0.99824000000000002</cx:pt>
          <cx:pt idx="1080">0.99639999999999995</cx:pt>
          <cx:pt idx="1081">0.99503999999999992</cx:pt>
          <cx:pt idx="1082">0.99639999999999995</cx:pt>
          <cx:pt idx="1083">0.99503999999999992</cx:pt>
          <cx:pt idx="1084">0.99824000000000002</cx:pt>
          <cx:pt idx="1085">0.99786000000000008</cx:pt>
          <cx:pt idx="1086">0.99709999999999999</cx:pt>
          <cx:pt idx="1087">0.99542999999999993</cx:pt>
          <cx:pt idx="1088">0.99542999999999993</cx:pt>
          <cx:pt idx="1089">0.99537999999999993</cx:pt>
          <cx:pt idx="1090">0.9956799999999999</cx:pt>
          <cx:pt idx="1091">0.99612999999999996</cx:pt>
          <cx:pt idx="1092">0.99517999999999995</cx:pt>
          <cx:pt idx="1093">0.99546000000000001</cx:pt>
          <cx:pt idx="1094">0.99517999999999995</cx:pt>
          <cx:pt idx="1095">0.99553999999999998</cx:pt>
          <cx:pt idx="1096">0.99429999999999996</cx:pt>
          <cx:pt idx="1097">0.99724000000000002</cx:pt>
          <cx:pt idx="1098">0.99724000000000002</cx:pt>
          <cx:pt idx="1099">0.99773999999999996</cx:pt>
          <cx:pt idx="1100">0.99417999999999995</cx:pt>
          <cx:pt idx="1101">0.99773999999999996</cx:pt>
          <cx:pt idx="1102">0.99562000000000006</cx:pt>
          <cx:pt idx="1103">0.99556</cx:pt>
          <cx:pt idx="1104">0.99553999999999998</cx:pt>
          <cx:pt idx="1105">0.99697000000000002</cx:pt>
          <cx:pt idx="1106">0.99553999999999998</cx:pt>
          <cx:pt idx="1107">0.99162000000000006</cx:pt>
          <cx:pt idx="1108">0.99570000000000003</cx:pt>
          <cx:pt idx="1109">0.99634999999999996</cx:pt>
          <cx:pt idx="1110">0.99453999999999998</cx:pt>
          <cx:pt idx="1111">0.99597999999999998</cx:pt>
          <cx:pt idx="1112">0.99007000000000012</cx:pt>
          <cx:pt idx="1113">0.99007000000000012</cx:pt>
          <cx:pt idx="1114">0.99642000000000008</cx:pt>
          <cx:pt idx="1115">0.99642000000000008</cx:pt>
          <cx:pt idx="1116">0.99506000000000006</cx:pt>
          <cx:pt idx="1117">0.99822000000000011</cx:pt>
          <cx:pt idx="1118">0.99363999999999997</cx:pt>
          <cx:pt idx="1119">0.99586000000000008</cx:pt>
          <cx:pt idx="1120">0.99592000000000003</cx:pt>
          <cx:pt idx="1121">0.99739</cx:pt>
          <cx:pt idx="1122">0.99692000000000003</cx:pt>
          <cx:pt idx="1123">0.99547000000000008</cx:pt>
          <cx:pt idx="1124">0.99692000000000003</cx:pt>
          <cx:pt idx="1125">0.99293999999999993</cx:pt>
          <cx:pt idx="1126">0.99437999999999993</cx:pt>
          <cx:pt idx="1127">0.99612000000000012</cx:pt>
          <cx:pt idx="1128">0.99702000000000002</cx:pt>
          <cx:pt idx="1129">0.99703999999999993</cx:pt>
          <cx:pt idx="1130">0.99747000000000008</cx:pt>
          <cx:pt idx="1131">0.99747000000000008</cx:pt>
          <cx:pt idx="1132">0.99809999999999999</cx:pt>
          <cx:pt idx="1133">0.99560000000000004</cx:pt>
          <cx:pt idx="1134">0.99565000000000003</cx:pt>
          <cx:pt idx="1135">0.99417999999999995</cx:pt>
          <cx:pt idx="1136">0.99629999999999996</cx:pt>
          <cx:pt idx="1137">0.99680000000000002</cx:pt>
          <cx:pt idx="1138">0.99719999999999998</cx:pt>
          <cx:pt idx="1139">0.99534</cx:pt>
          <cx:pt idx="1140">0.99470999999999998</cx:pt>
          <cx:pt idx="1141">0.99685000000000001</cx:pt>
          <cx:pt idx="1142">0.99617000000000011</cx:pt>
          <cx:pt idx="1143">0.99685000000000001</cx:pt>
          <cx:pt idx="1144">0.99400000000000011</cx:pt>
          <cx:pt idx="1145">0.99546000000000001</cx:pt>
          <cx:pt idx="1146">0.99478999999999995</cx:pt>
          <cx:pt idx="1147">0.99655000000000005</cx:pt>
          <cx:pt idx="1148">0.99655000000000005</cx:pt>
          <cx:pt idx="1149">0.99392000000000003</cx:pt>
          <cx:pt idx="1150">0.99387999999999987</cx:pt>
          <cx:pt idx="1151">0.99402000000000013</cx:pt>
          <cx:pt idx="1152">0.99387999999999987</cx:pt>
          <cx:pt idx="1153">0.99360000000000004</cx:pt>
          <cx:pt idx="1154">0.99376000000000009</cx:pt>
          <cx:pt idx="1155">0.99819999999999998</cx:pt>
          <cx:pt idx="1156">0.99592999999999998</cx:pt>
          <cx:pt idx="1157">0.99396000000000007</cx:pt>
          <cx:pt idx="1158">0.99697999999999998</cx:pt>
          <cx:pt idx="1159">0.99019999999999997</cx:pt>
          <cx:pt idx="1160">0.99572000000000005</cx:pt>
          <cx:pt idx="1161">0.99572000000000005</cx:pt>
          <cx:pt idx="1162">0.99572000000000005</cx:pt>
          <cx:pt idx="1163">0.99252000000000007</cx:pt>
          <cx:pt idx="1164">0.99352000000000007</cx:pt>
          <cx:pt idx="1165">0.99219999999999997</cx:pt>
          <cx:pt idx="1166">0.99673999999999996</cx:pt>
          <cx:pt idx="1167">0.99150000000000005</cx:pt>
          <cx:pt idx="1168">0.99378999999999995</cx:pt>
          <cx:pt idx="1169">0.99797999999999998</cx:pt>
          <cx:pt idx="1170">0.99770000000000003</cx:pt>
          <cx:pt idx="1171">0.99460000000000004</cx:pt>
          <cx:pt idx="1172">0.99773999999999996</cx:pt>
          <cx:pt idx="1173">0.99773999999999996</cx:pt>
          <cx:pt idx="1174">0.99763999999999997</cx:pt>
          <cx:pt idx="1175">0.99690000000000001</cx:pt>
          <cx:pt idx="1176">0.99624000000000001</cx:pt>
          <cx:pt idx="1177">0.99353999999999998</cx:pt>
          <cx:pt idx="1178">0.99672000000000005</cx:pt>
          <cx:pt idx="1179">0.99672000000000005</cx:pt>
          <cx:pt idx="1180">0.996</cx:pt>
          <cx:pt idx="1181">0.99526000000000003</cx:pt>
          <cx:pt idx="1182">0.99585000000000001</cx:pt>
          <cx:pt idx="1183">0.99352000000000007</cx:pt>
          <cx:pt idx="1184">0.99622000000000011</cx:pt>
          <cx:pt idx="1185">0.99543999999999999</cx:pt>
          <cx:pt idx="1186">0.99572000000000005</cx:pt>
          <cx:pt idx="1187">0.99551000000000001</cx:pt>
          <cx:pt idx="1188">0.99383999999999995</cx:pt>
          <cx:pt idx="1189">0.99502000000000013</cx:pt>
          <cx:pt idx="1190">0.99667000000000006</cx:pt>
          <cx:pt idx="1191">0.9952200000000001</cx:pt>
          <cx:pt idx="1192">0.99648999999999999</cx:pt>
          <cx:pt idx="1193">0.99716000000000005</cx:pt>
          <cx:pt idx="1194">0.99716000000000005</cx:pt>
          <cx:pt idx="1195">0.99541000000000002</cx:pt>
          <cx:pt idx="1196">0.99598999999999993</cx:pt>
          <cx:pt idx="1197">0.99598999999999993</cx:pt>
          <cx:pt idx="1198">0.99753999999999998</cx:pt>
          <cx:pt idx="1199">0.99346000000000001</cx:pt>
          <cx:pt idx="1200">0.99346000000000001</cx:pt>
          <cx:pt idx="1201">0.99652000000000007</cx:pt>
          <cx:pt idx="1202">0.99587999999999988</cx:pt>
          <cx:pt idx="1203">0.99632999999999994</cx:pt>
          <cx:pt idx="1204">0.99686000000000008</cx:pt>
          <cx:pt idx="1205">0.99457999999999991</cx:pt>
          <cx:pt idx="1206">0.99509999999999998</cx:pt>
          <cx:pt idx="1207">0.99686000000000008</cx:pt>
          <cx:pt idx="1208">0.99457999999999991</cx:pt>
          <cx:pt idx="1209">0.99497999999999998</cx:pt>
          <cx:pt idx="1210">0.99497999999999998</cx:pt>
          <cx:pt idx="1211">0.99658999999999998</cx:pt>
          <cx:pt idx="1212">0.99627999999999994</cx:pt>
          <cx:pt idx="1213">0.99487999999999988</cx:pt>
          <cx:pt idx="1214">0.99677000000000004</cx:pt>
          <cx:pt idx="1215">0.99407999999999996</cx:pt>
          <cx:pt idx="1216">0.996</cx:pt>
          <cx:pt idx="1217">0.99477999999999989</cx:pt>
          <cx:pt idx="1218">0.99734</cx:pt>
          <cx:pt idx="1219">0.99734</cx:pt>
          <cx:pt idx="1220">0.99677999999999989</cx:pt>
          <cx:pt idx="1221">0.99637999999999993</cx:pt>
          <cx:pt idx="1222">0.99919999999999998</cx:pt>
          <cx:pt idx="1223">0.99470000000000003</cx:pt>
          <cx:pt idx="1224">0.99242000000000008</cx:pt>
          <cx:pt idx="1225">0.99658999999999998</cx:pt>
          <cx:pt idx="1226">0.99242000000000008</cx:pt>
          <cx:pt idx="1227">0.99413999999999991</cx:pt>
          <cx:pt idx="1228">0.99721000000000004</cx:pt>
          <cx:pt idx="1229">0.99490000000000001</cx:pt>
          <cx:pt idx="1230">0.99513999999999991</cx:pt>
          <cx:pt idx="1231">0.99513999999999991</cx:pt>
          <cx:pt idx="1232">0.99632999999999994</cx:pt>
          <cx:pt idx="1233">0.99537999999999993</cx:pt>
          <cx:pt idx="1234">0.99537999999999993</cx:pt>
          <cx:pt idx="1235">0.99456</cx:pt>
          <cx:pt idx="1236">0.99563999999999997</cx:pt>
          <cx:pt idx="1237">0.99563999999999997</cx:pt>
          <cx:pt idx="1238">0.996</cx:pt>
          <cx:pt idx="1239">0.9966799999999999</cx:pt>
          <cx:pt idx="1240">0.99083999999999994</cx:pt>
          <cx:pt idx="1241">0.99350000000000005</cx:pt>
          <cx:pt idx="1242">0.99439999999999995</cx:pt>
          <cx:pt idx="1243">0.99687999999999988</cx:pt>
          <cx:pt idx="1244">0.99636000000000002</cx:pt>
          <cx:pt idx="1245">0.99687999999999988</cx:pt>
          <cx:pt idx="1246">0.99560000000000004</cx:pt>
          <cx:pt idx="1247">0.99560000000000004</cx:pt>
          <cx:pt idx="1248">0.99618999999999991</cx:pt>
          <cx:pt idx="1249">0.99734</cx:pt>
          <cx:pt idx="1250">0.99327999999999994</cx:pt>
          <cx:pt idx="1251">0.99637999999999993</cx:pt>
          <cx:pt idx="1252">0.99362000000000006</cx:pt>
          <cx:pt idx="1253">0.99637999999999993</cx:pt>
          <cx:pt idx="1254">0.99322999999999995</cx:pt>
          <cx:pt idx="1255">0.99191000000000007</cx:pt>
          <cx:pt idx="1256">0.99443999999999999</cx:pt>
          <cx:pt idx="1257">0.99597999999999998</cx:pt>
          <cx:pt idx="1258">0.99576000000000009</cx:pt>
          <cx:pt idx="1259">0.9929</cx:pt>
          <cx:pt idx="1260">0.99557999999999991</cx:pt>
          <cx:pt idx="1261">0.99556</cx:pt>
          <cx:pt idx="1262">0.99616000000000005</cx:pt>
          <cx:pt idx="1263">0.99257999999999991</cx:pt>
          <cx:pt idx="1264">0.99637999999999993</cx:pt>
          <cx:pt idx="1265">0.99616000000000005</cx:pt>
          <cx:pt idx="1266">0.99652000000000007</cx:pt>
          <cx:pt idx="1267">0.99257999999999991</cx:pt>
          <cx:pt idx="1268">0.99480000000000002</cx:pt>
          <cx:pt idx="1269">0.99480000000000002</cx:pt>
          <cx:pt idx="1270">0.99480000000000002</cx:pt>
          <cx:pt idx="1271">0.99480000000000002</cx:pt>
          <cx:pt idx="1272">0.99616000000000005</cx:pt>
          <cx:pt idx="1273">0.99616000000000005</cx:pt>
          <cx:pt idx="1274">0.99581000000000008</cx:pt>
          <cx:pt idx="1275">0.99387000000000003</cx:pt>
          <cx:pt idx="1276">0.99537999999999993</cx:pt>
          <cx:pt idx="1277">0.99537999999999993</cx:pt>
          <cx:pt idx="1278">0.99537999999999993</cx:pt>
          <cx:pt idx="1279">0.99588999999999994</cx:pt>
          <cx:pt idx="1280">0.99537999999999993</cx:pt>
          <cx:pt idx="1281">0.99612999999999996</cx:pt>
          <cx:pt idx="1282">0.99332000000000009</cx:pt>
          <cx:pt idx="1283">0.99647999999999992</cx:pt>
          <cx:pt idx="1284">0.99703999999999993</cx:pt>
          <cx:pt idx="1285">0.99703999999999993</cx:pt>
          <cx:pt idx="1286">0.995</cx:pt>
          <cx:pt idx="1287">0.99724999999999997</cx:pt>
          <cx:pt idx="1288">0.99656</cx:pt>
          <cx:pt idx="1289">0.99476000000000009</cx:pt>
          <cx:pt idx="1290">0.99529999999999996</cx:pt>
          <cx:pt idx="1291">0.99608999999999992</cx:pt>
          <cx:pt idx="1292">0.99557000000000007</cx:pt>
          <cx:pt idx="1293">0.99557000000000007</cx:pt>
          <cx:pt idx="1294">0.99292000000000002</cx:pt>
          <cx:pt idx="1295">0.99744999999999995</cx:pt>
          <cx:pt idx="1296">0.99560000000000004</cx:pt>
          <cx:pt idx="1297">0.99629999999999996</cx:pt>
          <cx:pt idx="1298">0.99850000000000005</cx:pt>
          <cx:pt idx="1299">0.99739999999999995</cx:pt>
          <cx:pt idx="1300">0.995</cx:pt>
          <cx:pt idx="1301">0.995</cx:pt>
          <cx:pt idx="1302">0.99360000000000004</cx:pt>
          <cx:pt idx="1303">0.99629999999999996</cx:pt>
          <cx:pt idx="1304">0.99739999999999995</cx:pt>
          <cx:pt idx="1305">0.99560000000000004</cx:pt>
          <cx:pt idx="1306">0.99739999999999995</cx:pt>
          <cx:pt idx="1307">0.99739999999999995</cx:pt>
          <cx:pt idx="1308">0.99709999999999999</cx:pt>
          <cx:pt idx="1309">0.99580000000000002</cx:pt>
          <cx:pt idx="1310">0.99439999999999995</cx:pt>
          <cx:pt idx="1311">1.00369</cx:pt>
          <cx:pt idx="1312">1.00369</cx:pt>
          <cx:pt idx="1313">0.99565999999999999</cx:pt>
          <cx:pt idx="1314">0.99712999999999996</cx:pt>
          <cx:pt idx="1315">0.99565999999999999</cx:pt>
          <cx:pt idx="1316">0.99712999999999996</cx:pt>
          <cx:pt idx="1317">0.99973999999999996</cx:pt>
          <cx:pt idx="1318">0.99467000000000005</cx:pt>
          <cx:pt idx="1319">0.99236000000000002</cx:pt>
          <cx:pt idx="1320">0.99724000000000002</cx:pt>
          <cx:pt idx="1321">0.99544999999999995</cx:pt>
          <cx:pt idx="1322">0.9952200000000001</cx:pt>
          <cx:pt idx="1323">0.99656</cx:pt>
          <cx:pt idx="1324">0.99447999999999992</cx:pt>
          <cx:pt idx="1325">0.99343999999999999</cx:pt>
          <cx:pt idx="1326">0.99492000000000003</cx:pt>
          <cx:pt idx="1327">0.99507999999999996</cx:pt>
          <cx:pt idx="1328">0.99582000000000004</cx:pt>
          <cx:pt idx="1329">0.99507999999999996</cx:pt>
          <cx:pt idx="1330">0.99555000000000005</cx:pt>
          <cx:pt idx="1331">0.99604999999999999</cx:pt>
          <cx:pt idx="1332">0.99562000000000006</cx:pt>
          <cx:pt idx="1333">0.99604999999999999</cx:pt>
          <cx:pt idx="1334">0.99813999999999992</cx:pt>
          <cx:pt idx="1335">0.99661</cx:pt>
          <cx:pt idx="1336">0.99587999999999988</cx:pt>
          <cx:pt idx="1337">0.99293999999999993</cx:pt>
          <cx:pt idx="1338">0.99842000000000009</cx:pt>
          <cx:pt idx="1339">0.99842000000000009</cx:pt>
          <cx:pt idx="1340">0.99488999999999994</cx:pt>
          <cx:pt idx="1341">0.99488999999999994</cx:pt>
          <cx:pt idx="1342">0.9952200000000001</cx:pt>
          <cx:pt idx="1343">0.99552999999999991</cx:pt>
          <cx:pt idx="1344">0.99509999999999998</cx:pt>
          <cx:pt idx="1345">0.99713999999999992</cx:pt>
          <cx:pt idx="1346">0.99607999999999997</cx:pt>
          <cx:pt idx="1347">0.99443999999999999</cx:pt>
          <cx:pt idx="1348">0.99572999999999989</cx:pt>
          <cx:pt idx="1349">0.99590000000000001</cx:pt>
          <cx:pt idx="1350">0.99527999999999994</cx:pt>
          <cx:pt idx="1351">0.99483999999999995</cx:pt>
          <cx:pt idx="1352">0.99646000000000001</cx:pt>
          <cx:pt idx="1353">0.99472000000000005</cx:pt>
          <cx:pt idx="1354">0.99757999999999991</cx:pt>
          <cx:pt idx="1355">0.99531000000000003</cx:pt>
          <cx:pt idx="1356">0.99586000000000008</cx:pt>
          <cx:pt idx="1357">0.9962700000000001</cx:pt>
          <cx:pt idx="1358">0.9962700000000001</cx:pt>
          <cx:pt idx="1359">0.99488999999999994</cx:pt>
          <cx:pt idx="1360">0.99493999999999994</cx:pt>
          <cx:pt idx="1361">0.99396000000000007</cx:pt>
          <cx:pt idx="1362">0.99339999999999995</cx:pt>
          <cx:pt idx="1363">0.99513999999999991</cx:pt>
          <cx:pt idx="1364">0.99467000000000005</cx:pt>
          <cx:pt idx="1365">0.99677000000000004</cx:pt>
          <cx:pt idx="1366">0.99473999999999996</cx:pt>
          <cx:pt idx="1367">0.99587999999999988</cx:pt>
          <cx:pt idx="1368">0.99622000000000011</cx:pt>
          <cx:pt idx="1369">0.99539999999999995</cx:pt>
          <cx:pt idx="1370">0.99470000000000003</cx:pt>
          <cx:pt idx="1371">0.99493999999999994</cx:pt>
          <cx:pt idx="1372">0.99492000000000003</cx:pt>
          <cx:pt idx="1373">0.99482999999999988</cx:pt>
          <cx:pt idx="1374">0.99413999999999991</cx:pt>
          <cx:pt idx="1375">0.99313999999999991</cx:pt>
          <cx:pt idx="1376">0.99402000000000013</cx:pt>
          <cx:pt idx="1377">0.99573999999999996</cx:pt>
          <cx:pt idx="1378">0.99651000000000001</cx:pt>
          <cx:pt idx="1379">0.99512000000000012</cx:pt>
          <cx:pt idx="1380">0.99573999999999996</cx:pt>
          <cx:pt idx="1381">0.99548999999999999</cx:pt>
          <cx:pt idx="1382">0.99460000000000004</cx:pt>
          <cx:pt idx="1383">0.99680000000000002</cx:pt>
          <cx:pt idx="1384">0.99690000000000001</cx:pt>
          <cx:pt idx="1385">0.99680000000000002</cx:pt>
          <cx:pt idx="1386">0.99680000000000002</cx:pt>
          <cx:pt idx="1387">0.99619999999999997</cx:pt>
          <cx:pt idx="1388">0.99239999999999995</cx:pt>
          <cx:pt idx="1389">0.99695</cx:pt>
          <cx:pt idx="1390">0.99939999999999996</cx:pt>
          <cx:pt idx="1391">0.99939999999999996</cx:pt>
          <cx:pt idx="1392">0.998</cx:pt>
          <cx:pt idx="1393">0.99270000000000003</cx:pt>
          <cx:pt idx="1394">1.0000500000000001</cx:pt>
          <cx:pt idx="1395">1.0000500000000001</cx:pt>
          <cx:pt idx="1396">0.99965000000000004</cx:pt>
          <cx:pt idx="1397">0.99680000000000002</cx:pt>
          <cx:pt idx="1398">0.99909999999999999</cx:pt>
          <cx:pt idx="1399">0.99719999999999998</cx:pt>
          <cx:pt idx="1400">0.99909999999999999</cx:pt>
          <cx:pt idx="1401">0.99760000000000004</cx:pt>
          <cx:pt idx="1402">0.99760000000000004</cx:pt>
          <cx:pt idx="1403">0.99890000000000001</cx:pt>
          <cx:pt idx="1404">0.99890000000000001</cx:pt>
          <cx:pt idx="1405">0.99780000000000002</cx:pt>
          <cx:pt idx="1406">0.99629999999999996</cx:pt>
          <cx:pt idx="1407">0.99919999999999998</cx:pt>
          <cx:pt idx="1408">0.99970000000000003</cx:pt>
          <cx:pt idx="1409">0.99550000000000005</cx:pt>
          <cx:pt idx="1410">0.997</cx:pt>
          <cx:pt idx="1411">1</cx:pt>
          <cx:pt idx="1412">1.0022</cx:pt>
          <cx:pt idx="1413">1.0022</cx:pt>
          <cx:pt idx="1414">0.99619999999999997</cx:pt>
          <cx:pt idx="1415">0.99839999999999995</cx:pt>
          <cx:pt idx="1416">0.99619999999999997</cx:pt>
          <cx:pt idx="1417">0.99819999999999998</cx:pt>
          <cx:pt idx="1418">1.0004</cx:pt>
          <cx:pt idx="1419">0.99960000000000004</cx:pt>
          <cx:pt idx="1420">0.99860000000000004</cx:pt>
          <cx:pt idx="1421">0.99719999999999998</cx:pt>
          <cx:pt idx="1422">0.99519999999999997</cx:pt>
          <cx:pt idx="1423">0.99780000000000002</cx:pt>
          <cx:pt idx="1424">0.99519999999999997</cx:pt>
          <cx:pt idx="1425">0.99780000000000002</cx:pt>
          <cx:pt idx="1426">1.0032000000000001</cx:pt>
          <cx:pt idx="1427">0.99629999999999996</cx:pt>
          <cx:pt idx="1428">0.99339999999999995</cx:pt>
          <cx:pt idx="1429">0.99980000000000002</cx:pt>
          <cx:pt idx="1430">0.99980000000000002</cx:pt>
          <cx:pt idx="1431">1.0002</cx:pt>
          <cx:pt idx="1432">0.99519999999999997</cx:pt>
          <cx:pt idx="1433">0.995</cx:pt>
          <cx:pt idx="1434">0.99900000000000011</cx:pt>
          <cx:pt idx="1435">0.99900000000000011</cx:pt>
          <cx:pt idx="1436">0.99760000000000004</cx:pt>
          <cx:pt idx="1437">0.99760000000000004</cx:pt>
          <cx:pt idx="1438">0.99680000000000002</cx:pt>
          <cx:pt idx="1439">0.99760000000000004</cx:pt>
          <cx:pt idx="1440">0.99860000000000004</cx:pt>
          <cx:pt idx="1441">0.99729999999999996</cx:pt>
          <cx:pt idx="1442">0.99729999999999996</cx:pt>
          <cx:pt idx="1443">1.0014000000000001</cx:pt>
          <cx:pt idx="1444">0.99760000000000004</cx:pt>
          <cx:pt idx="1445">1.0002</cx:pt>
          <cx:pt idx="1446">0.99860000000000004</cx:pt>
          <cx:pt idx="1447">0.99760000000000004</cx:pt>
          <cx:pt idx="1448">0.99729999999999996</cx:pt>
          <cx:pt idx="1449">0.99639999999999995</cx:pt>
          <cx:pt idx="1450">0.99839999999999995</cx:pt>
          <cx:pt idx="1451">0.99639999999999995</cx:pt>
          <cx:pt idx="1452">0.998</cx:pt>
          <cx:pt idx="1453">0.99526000000000003</cx:pt>
          <cx:pt idx="1454">0.99263999999999997</cx:pt>
          <cx:pt idx="1455">0.99356</cx:pt>
          <cx:pt idx="1456">0.99386000000000008</cx:pt>
          <cx:pt idx="1457">0.99356</cx:pt>
          <cx:pt idx="1458">0.99153999999999998</cx:pt>
          <cx:pt idx="1459">0.99509999999999998</cx:pt>
          <cx:pt idx="1460">0.99063999999999997</cx:pt>
          <cx:pt idx="1461">0.99063999999999997</cx:pt>
          <cx:pt idx="1462">0.99672000000000005</cx:pt>
          <cx:pt idx="1463">0.99736000000000002</cx:pt>
          <cx:pt idx="1464">0.99537999999999993</cx:pt>
          <cx:pt idx="1465">0.99593999999999994</cx:pt>
          <cx:pt idx="1466">0.99686000000000008</cx:pt>
          <cx:pt idx="1467">0.99552000000000007</cx:pt>
          <cx:pt idx="1468">0.99663999999999997</cx:pt>
          <cx:pt idx="1469">0.99613999999999991</cx:pt>
          <cx:pt idx="1470">0.99577000000000004</cx:pt>
          <cx:pt idx="1471">0.99443999999999999</cx:pt>
          <cx:pt idx="1472">0.99443999999999999</cx:pt>
          <cx:pt idx="1473">0.99736000000000002</cx:pt>
          <cx:pt idx="1474">0.99736000000000002</cx:pt>
          <cx:pt idx="1475">0.99619999999999997</cx:pt>
          <cx:pt idx="1476">0.99619999999999997</cx:pt>
          <cx:pt idx="1477">0.99639</cx:pt>
          <cx:pt idx="1478">0.99603999999999993</cx:pt>
          <cx:pt idx="1479">0.9946799999999999</cx:pt>
          <cx:pt idx="1480">0.99356</cx:pt>
          <cx:pt idx="1481">0.99508999999999992</cx:pt>
          <cx:pt idx="1482">0.99483999999999995</cx:pt>
          <cx:pt idx="1483">0.99834000000000001</cx:pt>
          <cx:pt idx="1484">0.99863999999999997</cx:pt>
          <cx:pt idx="1485">0.99497999999999998</cx:pt>
          <cx:pt idx="1486">0.99565999999999999</cx:pt>
          <cx:pt idx="1487">0.99744999999999995</cx:pt>
          <cx:pt idx="1488">0.99407999999999996</cx:pt>
          <cx:pt idx="1489">0.99552000000000007</cx:pt>
          <cx:pt idx="1490">0.99552000000000007</cx:pt>
          <cx:pt idx="1491">0.99552000000000007</cx:pt>
          <cx:pt idx="1492">0.99407999999999996</cx:pt>
          <cx:pt idx="1493">0.99536000000000002</cx:pt>
          <cx:pt idx="1494">0.99457999999999991</cx:pt>
          <cx:pt idx="1495">0.99519000000000002</cx:pt>
          <cx:pt idx="1496">0.99603999999999993</cx:pt>
          <cx:pt idx="1497">0.99642999999999993</cx:pt>
          <cx:pt idx="1498">0.99657999999999991</cx:pt>
          <cx:pt idx="1499">0.99416000000000004</cx:pt>
          <cx:pt idx="1500">0.99470000000000003</cx:pt>
          <cx:pt idx="1501">0.99377999999999989</cx:pt>
          <cx:pt idx="1502">0.99377999999999989</cx:pt>
          <cx:pt idx="1503">0.99495</cx:pt>
          <cx:pt idx="1504">0.99676000000000009</cx:pt>
          <cx:pt idx="1505">0.99516000000000004</cx:pt>
          <cx:pt idx="1506">0.99280000000000002</cx:pt>
          <cx:pt idx="1507">0.99280000000000002</cx:pt>
          <cx:pt idx="1508">0.99516000000000004</cx:pt>
          <cx:pt idx="1509">0.99516000000000004</cx:pt>
          <cx:pt idx="1510">0.99548999999999999</cx:pt>
          <cx:pt idx="1511">0.99353999999999998</cx:pt>
          <cx:pt idx="1512">0.99486000000000008</cx:pt>
          <cx:pt idx="1513">0.9956799999999999</cx:pt>
          <cx:pt idx="1514">0.9956799999999999</cx:pt>
          <cx:pt idx="1515">0.99487999999999988</cx:pt>
          <cx:pt idx="1516">0.99513999999999991</cx:pt>
          <cx:pt idx="1517">0.99682999999999988</cx:pt>
          <cx:pt idx="1518">0.99356</cx:pt>
          <cx:pt idx="1519">0.99529999999999996</cx:pt>
          <cx:pt idx="1520">0.99858999999999998</cx:pt>
          <cx:pt idx="1521">0.99426000000000003</cx:pt>
          <cx:pt idx="1522">0.99586000000000008</cx:pt>
          <cx:pt idx="1523">0.99709999999999999</cx:pt>
          <cx:pt idx="1524">0.99586000000000008</cx:pt>
          <cx:pt idx="1525">0.99357999999999991</cx:pt>
          <cx:pt idx="1526">0.99572000000000005</cx:pt>
          <cx:pt idx="1527">0.99572000000000005</cx:pt>
          <cx:pt idx="1528">0.99497999999999998</cx:pt>
          <cx:pt idx="1529">0.99768999999999997</cx:pt>
          <cx:pt idx="1530">0.99316000000000004</cx:pt>
          <cx:pt idx="1531">0.99316000000000004</cx:pt>
          <cx:pt idx="1532">0.99737999999999993</cx:pt>
          <cx:pt idx="1533">0.99734999999999996</cx:pt>
          <cx:pt idx="1534">0.99734999999999996</cx:pt>
          <cx:pt idx="1535">0.99614999999999998</cx:pt>
          <cx:pt idx="1536">0.99357999999999991</cx:pt>
          <cx:pt idx="1537">0.99522999999999995</cx:pt>
          <cx:pt idx="1538">0.99470999999999998</cx:pt>
          <cx:pt idx="1539">0.99393999999999993</cx:pt>
          <cx:pt idx="1540">0.99329999999999996</cx:pt>
          <cx:pt idx="1541">0.99683999999999995</cx:pt>
          <cx:pt idx="1542">0.99524000000000001</cx:pt>
          <cx:pt idx="1543">0.99702000000000002</cx:pt>
          <cx:pt idx="1544">0.99472999999999989</cx:pt>
          <cx:pt idx="1545">0.99524000000000001</cx:pt>
          <cx:pt idx="1546">0.99239999999999995</cx:pt>
          <cx:pt idx="1547">0.99676000000000009</cx:pt>
          <cx:pt idx="1548">0.99434</cx:pt>
          <cx:pt idx="1549">0.99527999999999994</cx:pt>
          <cx:pt idx="1550">0.99317999999999995</cx:pt>
          <cx:pt idx="1551">0.99439</cx:pt>
          <cx:pt idx="1552">0.99419000000000002</cx:pt>
          <cx:pt idx="1553">0.99534</cx:pt>
          <cx:pt idx="1554">0.99534</cx:pt>
          <cx:pt idx="1555">0.99534</cx:pt>
          <cx:pt idx="1556">0.99534</cx:pt>
          <cx:pt idx="1557">0.99427999999999994</cx:pt>
          <cx:pt idx="1558">0.99157000000000006</cx:pt>
          <cx:pt idx="1559">0.99480000000000002</cx:pt>
          <cx:pt idx="1560">0.99495</cx:pt>
          <cx:pt idx="1561">0.99660000000000004</cx:pt>
          <cx:pt idx="1562">0.99519999999999997</cx:pt>
          <cx:pt idx="1563">0.995</cx:pt>
          <cx:pt idx="1564">0.99519999999999997</cx:pt>
          <cx:pt idx="1565">0.99550000000000005</cx:pt>
          <cx:pt idx="1566">0.99470000000000003</cx:pt>
          <cx:pt idx="1567">0.99470000000000003</cx:pt>
          <cx:pt idx="1568">0.9973200000000001</cx:pt>
          <cx:pt idx="1569">0.99373999999999996</cx:pt>
          <cx:pt idx="1570">0.99457999999999991</cx:pt>
          <cx:pt idx="1571">0.99727999999999994</cx:pt>
          <cx:pt idx="1572">0.99727999999999994</cx:pt>
          <cx:pt idx="1573">0.99182000000000003</cx:pt>
          <cx:pt idx="1574">0.99182000000000003</cx:pt>
          <cx:pt idx="1575">0.99458999999999997</cx:pt>
          <cx:pt idx="1576">0.99397000000000002</cx:pt>
          <cx:pt idx="1577">0.99665999999999999</cx:pt>
          <cx:pt idx="1578">0.99550000000000005</cx:pt>
          <cx:pt idx="1579">0.99513999999999991</cx:pt>
          <cx:pt idx="1580">0.99483999999999995</cx:pt>
          <cx:pt idx="1581">0.99729999999999996</cx:pt>
          <cx:pt idx="1582">0.99760000000000004</cx:pt>
          <cx:pt idx="1583">0.99239999999999995</cx:pt>
          <cx:pt idx="1584">0.99870000000000003</cx:pt>
          <cx:pt idx="1585">0.99880000000000002</cx:pt>
          <cx:pt idx="1586">0.99639999999999995</cx:pt>
          <cx:pt idx="1587">0.99719999999999998</cx:pt>
          <cx:pt idx="1588">0.99719999999999998</cx:pt>
          <cx:pt idx="1589">0.99170000000000003</cx:pt>
          <cx:pt idx="1590">0.99417000000000011</cx:pt>
          <cx:pt idx="1591">0.99462000000000006</cx:pt>
          <cx:pt idx="1592">0.99451000000000001</cx:pt>
          <cx:pt idx="1593">0.99234999999999995</cx:pt>
          <cx:pt idx="1594">0.99516000000000004</cx:pt>
          <cx:pt idx="1595">0.99080000000000001</cx:pt>
          <cx:pt idx="1596">0.996</cx:pt>
          <cx:pt idx="1597">0.99472000000000005</cx:pt>
          <cx:pt idx="1598">0.99419000000000002</cx:pt>
        </cx:lvl>
      </cx:numDim>
    </cx:data>
  </cx:chartData>
  <cx:chart>
    <cx:title pos="t" align="ctr" overlay="0">
      <cx:tx>
        <cx:txData>
          <cx:v>Density vs quality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Density vs quality</a:t>
          </a:r>
        </a:p>
      </cx:txPr>
    </cx:title>
    <cx:plotArea>
      <cx:plotAreaRegion>
        <cx:series layoutId="boxWhisker" uniqueId="{4144CDFA-57D4-4049-BB07-60087C6C079E}">
          <cx:spPr>
            <a:solidFill>
              <a:schemeClr val="accent2"/>
            </a:solidFill>
          </cx:spPr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  <cx:spPr>
    <a:ln>
      <a:solidFill>
        <a:schemeClr val="tx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1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'[Exam project.xlsx]winequality-red (1)'!$I$2:$I$1600</cx:f>
        <cx:lvl ptCount="1599" formatCode="General">
          <cx:pt idx="0">3.25</cx:pt>
          <cx:pt idx="1">3.1600000000000001</cx:pt>
          <cx:pt idx="2">3.6299999999999999</cx:pt>
          <cx:pt idx="3">3.3799999999999999</cx:pt>
          <cx:pt idx="4">3.48</cx:pt>
          <cx:pt idx="5">3.5</cx:pt>
          <cx:pt idx="6">3.3199999999999998</cx:pt>
          <cx:pt idx="7">3.3100000000000001</cx:pt>
          <cx:pt idx="8">3.3999999999999999</cx:pt>
          <cx:pt idx="9">3.5499999999999998</cx:pt>
          <cx:pt idx="10">3.3799999999999999</cx:pt>
          <cx:pt idx="11">3.5</cx:pt>
          <cx:pt idx="12">3.2599999999999998</cx:pt>
          <cx:pt idx="13">3.8999999999999999</cx:pt>
          <cx:pt idx="14">3.3100000000000001</cx:pt>
          <cx:pt idx="15">3.1600000000000001</cx:pt>
          <cx:pt idx="16">3.75</cx:pt>
          <cx:pt idx="17">2.7400000000000002</cx:pt>
          <cx:pt idx="18">3.1699999999999999</cx:pt>
          <cx:pt idx="19">3.3700000000000001</cx:pt>
          <cx:pt idx="20">3.3599999999999999</cx:pt>
          <cx:pt idx="21">3.5099999999999998</cx:pt>
          <cx:pt idx="22">3.3100000000000001</cx:pt>
          <cx:pt idx="23">3.3500000000000001</cx:pt>
          <cx:pt idx="24">3.6000000000000001</cx:pt>
          <cx:pt idx="25">3.0499999999999998</cx:pt>
          <cx:pt idx="26">3.2999999999999998</cx:pt>
          <cx:pt idx="27">3.3399999999999999</cx:pt>
          <cx:pt idx="28">3.2599999999999998</cx:pt>
          <cx:pt idx="29">3.4300000000000002</cx:pt>
          <cx:pt idx="30">3.3199999999999998</cx:pt>
          <cx:pt idx="31">3.4100000000000001</cx:pt>
          <cx:pt idx="32">3.3199999999999998</cx:pt>
          <cx:pt idx="33">3.29</cx:pt>
          <cx:pt idx="34">3.54</cx:pt>
          <cx:pt idx="35">3.4399999999999999</cx:pt>
          <cx:pt idx="36">3.3799999999999999</cx:pt>
          <cx:pt idx="37">3.3799999999999999</cx:pt>
          <cx:pt idx="38">3.4300000000000002</cx:pt>
          <cx:pt idx="39">3.3999999999999999</cx:pt>
          <cx:pt idx="40">3.2000000000000002</cx:pt>
          <cx:pt idx="41">3.0699999999999998</cx:pt>
          <cx:pt idx="42">3.6200000000000001</cx:pt>
          <cx:pt idx="43">3.5800000000000001</cx:pt>
          <cx:pt idx="44">3.2999999999999998</cx:pt>
          <cx:pt idx="45">3.23</cx:pt>
          <cx:pt idx="46">3.2999999999999998</cx:pt>
          <cx:pt idx="47">3.3799999999999999</cx:pt>
          <cx:pt idx="48">3.4500000000000002</cx:pt>
          <cx:pt idx="49">3.5899999999999999</cx:pt>
          <cx:pt idx="50">3.3700000000000001</cx:pt>
          <cx:pt idx="51">3.2799999999999998</cx:pt>
          <cx:pt idx="52">3.3399999999999999</cx:pt>
          <cx:pt idx="53">3.4100000000000001</cx:pt>
          <cx:pt idx="54">3.29</cx:pt>
          <cx:pt idx="55">3.3300000000000001</cx:pt>
          <cx:pt idx="56">3.5</cx:pt>
          <cx:pt idx="57">3.5899999999999999</cx:pt>
          <cx:pt idx="58">3.52</cx:pt>
          <cx:pt idx="59">3.6600000000000001</cx:pt>
          <cx:pt idx="60">3.3300000000000001</cx:pt>
          <cx:pt idx="61">3.5299999999999998</cx:pt>
          <cx:pt idx="62">3.3900000000000001</cx:pt>
          <cx:pt idx="63">3.5099999999999998</cx:pt>
          <cx:pt idx="64">3.2000000000000002</cx:pt>
          <cx:pt idx="65">3.2599999999999998</cx:pt>
          <cx:pt idx="66">3.5099999999999998</cx:pt>
          <cx:pt idx="67">3.5099999999999998</cx:pt>
          <cx:pt idx="68">3.2999999999999998</cx:pt>
          <cx:pt idx="69">3.3500000000000001</cx:pt>
          <cx:pt idx="70">3.2799999999999998</cx:pt>
          <cx:pt idx="71">3.3500000000000001</cx:pt>
          <cx:pt idx="72">3.5800000000000001</cx:pt>
          <cx:pt idx="73">3.2599999999999998</cx:pt>
          <cx:pt idx="74">3.1600000000000001</cx:pt>
          <cx:pt idx="75">3.1699999999999999</cx:pt>
          <cx:pt idx="76">3.1099999999999999</cx:pt>
          <cx:pt idx="77">3.52</cx:pt>
          <cx:pt idx="78">3.1699999999999999</cx:pt>
          <cx:pt idx="79">3.1699999999999999</cx:pt>
          <cx:pt idx="80">3.3399999999999999</cx:pt>
          <cx:pt idx="81">3.2799999999999998</cx:pt>
          <cx:pt idx="82">3.1699999999999999</cx:pt>
          <cx:pt idx="83">3.4700000000000002</cx:pt>
          <cx:pt idx="84">3.3500000000000001</cx:pt>
          <cx:pt idx="85">3.1699999999999999</cx:pt>
          <cx:pt idx="86">3.3799999999999999</cx:pt>
          <cx:pt idx="87">3.3300000000000001</cx:pt>
          <cx:pt idx="88">3.3300000000000001</cx:pt>
          <cx:pt idx="89">3.2999999999999998</cx:pt>
          <cx:pt idx="90">3.48</cx:pt>
          <cx:pt idx="91">3.25</cx:pt>
          <cx:pt idx="92">3.25</cx:pt>
          <cx:pt idx="93">3.3399999999999999</cx:pt>
          <cx:pt idx="94">3.3199999999999998</cx:pt>
          <cx:pt idx="95">3.1499999999999999</cx:pt>
          <cx:pt idx="96">3.2000000000000002</cx:pt>
          <cx:pt idx="97">3.3399999999999999</cx:pt>
          <cx:pt idx="98">3.04</cx:pt>
          <cx:pt idx="99">3.2599999999999998</cx:pt>
          <cx:pt idx="100">3.4300000000000002</cx:pt>
          <cx:pt idx="101">3.4399999999999999</cx:pt>
          <cx:pt idx="102">3.21</cx:pt>
          <cx:pt idx="103">3.3900000000000001</cx:pt>
          <cx:pt idx="104">3.4100000000000001</cx:pt>
          <cx:pt idx="105">3.4100000000000001</cx:pt>
          <cx:pt idx="106">3.4199999999999999</cx:pt>
          <cx:pt idx="107">3.4399999999999999</cx:pt>
          <cx:pt idx="108">3.2799999999999998</cx:pt>
          <cx:pt idx="109">3.3199999999999998</cx:pt>
          <cx:pt idx="110">3.3100000000000001</cx:pt>
          <cx:pt idx="111">3.2799999999999998</cx:pt>
          <cx:pt idx="112">3.54</cx:pt>
          <cx:pt idx="113">3.54</cx:pt>
          <cx:pt idx="114">3.3799999999999999</cx:pt>
          <cx:pt idx="115">3.4100000000000001</cx:pt>
          <cx:pt idx="116">3.1299999999999999</cx:pt>
          <cx:pt idx="117">3.3599999999999999</cx:pt>
          <cx:pt idx="118">3.1600000000000001</cx:pt>
          <cx:pt idx="119">3.4100000000000001</cx:pt>
          <cx:pt idx="120">3.3900000000000001</cx:pt>
          <cx:pt idx="121">3.1400000000000001</cx:pt>
          <cx:pt idx="122">3.48</cx:pt>
          <cx:pt idx="123">3.23</cx:pt>
          <cx:pt idx="124">2.9300000000000002</cx:pt>
          <cx:pt idx="125">3.3900000000000001</cx:pt>
          <cx:pt idx="126">3.4500000000000002</cx:pt>
          <cx:pt idx="127">3.25</cx:pt>
          <cx:pt idx="128">3.3900000000000001</cx:pt>
          <cx:pt idx="129">3.29</cx:pt>
          <cx:pt idx="130">3.3300000000000001</cx:pt>
          <cx:pt idx="131">3.29</cx:pt>
          <cx:pt idx="132">3.0800000000000001</cx:pt>
          <cx:pt idx="133">3.46</cx:pt>
          <cx:pt idx="134">3.21</cx:pt>
          <cx:pt idx="135">3.1899999999999999</cx:pt>
          <cx:pt idx="136">3.1499999999999999</cx:pt>
          <cx:pt idx="137">3.1499999999999999</cx:pt>
          <cx:pt idx="138">3.1899999999999999</cx:pt>
          <cx:pt idx="139">3.2999999999999998</cx:pt>
          <cx:pt idx="140">3.4900000000000002</cx:pt>
          <cx:pt idx="141">3.4399999999999999</cx:pt>
          <cx:pt idx="142">3.3900000000000001</cx:pt>
          <cx:pt idx="143">3.1600000000000001</cx:pt>
          <cx:pt idx="144">3.5299999999999998</cx:pt>
          <cx:pt idx="145">3.54</cx:pt>
          <cx:pt idx="146">3.4199999999999999</cx:pt>
          <cx:pt idx="147">3.2400000000000002</cx:pt>
          <cx:pt idx="148">3.6299999999999999</cx:pt>
          <cx:pt idx="149">3.6299999999999999</cx:pt>
          <cx:pt idx="150">3.1899999999999999</cx:pt>
          <cx:pt idx="151">3.23</cx:pt>
          <cx:pt idx="152">3.48</cx:pt>
          <cx:pt idx="153">3.3300000000000001</cx:pt>
          <cx:pt idx="154">3.3199999999999998</cx:pt>
          <cx:pt idx="155">3.1899999999999999</cx:pt>
          <cx:pt idx="156">3.23</cx:pt>
          <cx:pt idx="157">3.3399999999999999</cx:pt>
          <cx:pt idx="158">3.1699999999999999</cx:pt>
          <cx:pt idx="159">3.54</cx:pt>
          <cx:pt idx="160">3.1099999999999999</cx:pt>
          <cx:pt idx="161">3.3500000000000001</cx:pt>
          <cx:pt idx="162">3.3500000000000001</cx:pt>
          <cx:pt idx="163">3.4199999999999999</cx:pt>
          <cx:pt idx="164">3.4199999999999999</cx:pt>
          <cx:pt idx="165">3.4199999999999999</cx:pt>
          <cx:pt idx="166">3.4199999999999999</cx:pt>
          <cx:pt idx="167">3.48</cx:pt>
          <cx:pt idx="168">3.2000000000000002</cx:pt>
          <cx:pt idx="169">3.3700000000000001</cx:pt>
          <cx:pt idx="170">3.3700000000000001</cx:pt>
          <cx:pt idx="171">3.1899999999999999</cx:pt>
          <cx:pt idx="172">3.3399999999999999</cx:pt>
          <cx:pt idx="173">3</cx:pt>
          <cx:pt idx="174">3.3300000000000001</cx:pt>
          <cx:pt idx="175">3.3500000000000001</cx:pt>
          <cx:pt idx="176">3.3300000000000001</cx:pt>
          <cx:pt idx="177">3.48</cx:pt>
          <cx:pt idx="178">3.1899999999999999</cx:pt>
          <cx:pt idx="179">3.1899999999999999</cx:pt>
          <cx:pt idx="180">3.1200000000000001</cx:pt>
          <cx:pt idx="181">3.4399999999999999</cx:pt>
          <cx:pt idx="182">3.54</cx:pt>
          <cx:pt idx="183">3.2599999999999998</cx:pt>
          <cx:pt idx="184">3.3399999999999999</cx:pt>
          <cx:pt idx="185">3.3900000000000001</cx:pt>
          <cx:pt idx="186">3.2000000000000002</cx:pt>
          <cx:pt idx="187">3.2000000000000002</cx:pt>
          <cx:pt idx="188">3.23</cx:pt>
          <cx:pt idx="189">3.2799999999999998</cx:pt>
          <cx:pt idx="190">3.2799999999999998</cx:pt>
          <cx:pt idx="191">3.2799999999999998</cx:pt>
          <cx:pt idx="192">3.25</cx:pt>
          <cx:pt idx="193">3.46</cx:pt>
          <cx:pt idx="194">3.04</cx:pt>
          <cx:pt idx="195">3.3599999999999999</cx:pt>
          <cx:pt idx="196">3.3399999999999999</cx:pt>
          <cx:pt idx="197">3.29</cx:pt>
          <cx:pt idx="198">3.2200000000000002</cx:pt>
          <cx:pt idx="199">3.2999999999999998</cx:pt>
          <cx:pt idx="200">3.3399999999999999</cx:pt>
          <cx:pt idx="201">3.1400000000000001</cx:pt>
          <cx:pt idx="202">3.3599999999999999</cx:pt>
          <cx:pt idx="203">3.3900000000000001</cx:pt>
          <cx:pt idx="204">3.2999999999999998</cx:pt>
          <cx:pt idx="205">3.1499999999999999</cx:pt>
          <cx:pt idx="206">3.4199999999999999</cx:pt>
          <cx:pt idx="207">3.3900000000000001</cx:pt>
          <cx:pt idx="208">3.46</cx:pt>
          <cx:pt idx="209">3.46</cx:pt>
          <cx:pt idx="210">3</cx:pt>
          <cx:pt idx="211">3.3799999999999999</cx:pt>
          <cx:pt idx="212">3.2000000000000002</cx:pt>
          <cx:pt idx="213">3.1699999999999999</cx:pt>
          <cx:pt idx="214">3.23</cx:pt>
          <cx:pt idx="215">3.2599999999999998</cx:pt>
          <cx:pt idx="216">3.2200000000000002</cx:pt>
          <cx:pt idx="217">3.4900000000000002</cx:pt>
          <cx:pt idx="218">3.0600000000000001</cx:pt>
          <cx:pt idx="219">3.29</cx:pt>
          <cx:pt idx="220">3.3399999999999999</cx:pt>
          <cx:pt idx="221">3.2799999999999998</cx:pt>
          <cx:pt idx="222">3.0800000000000001</cx:pt>
          <cx:pt idx="223">3.2200000000000002</cx:pt>
          <cx:pt idx="224">3.3100000000000001</cx:pt>
          <cx:pt idx="225">3.3799999999999999</cx:pt>
          <cx:pt idx="226">3.3599999999999999</cx:pt>
          <cx:pt idx="227">3.3100000000000001</cx:pt>
          <cx:pt idx="228">3.3100000000000001</cx:pt>
          <cx:pt idx="229">3.2000000000000002</cx:pt>
          <cx:pt idx="230">3.2999999999999998</cx:pt>
          <cx:pt idx="231">3.0499999999999998</cx:pt>
          <cx:pt idx="232">3.1600000000000001</cx:pt>
          <cx:pt idx="233">3.6699999999999999</cx:pt>
          <cx:pt idx="234">3.6699999999999999</cx:pt>
          <cx:pt idx="235">3.6800000000000002</cx:pt>
          <cx:pt idx="236">3.5099999999999998</cx:pt>
          <cx:pt idx="237">3.3900000000000001</cx:pt>
          <cx:pt idx="238">3.2000000000000002</cx:pt>
          <cx:pt idx="239">3.3599999999999999</cx:pt>
          <cx:pt idx="240">3.2999999999999998</cx:pt>
          <cx:pt idx="241">3.3900000000000001</cx:pt>
          <cx:pt idx="242">3.2999999999999998</cx:pt>
          <cx:pt idx="243">3.2400000000000002</cx:pt>
          <cx:pt idx="244">3.29</cx:pt>
          <cx:pt idx="245">3.2799999999999998</cx:pt>
          <cx:pt idx="246">3.1800000000000002</cx:pt>
          <cx:pt idx="247">3.1299999999999999</cx:pt>
          <cx:pt idx="248">3.3100000000000001</cx:pt>
          <cx:pt idx="249">3.6000000000000001</cx:pt>
          <cx:pt idx="250">3.27</cx:pt>
          <cx:pt idx="251">3.1800000000000002</cx:pt>
          <cx:pt idx="252">3.2599999999999998</cx:pt>
          <cx:pt idx="253">3.1899999999999999</cx:pt>
          <cx:pt idx="254">3.0499999999999998</cx:pt>
          <cx:pt idx="255">2.9900000000000002</cx:pt>
          <cx:pt idx="256">3.1600000000000001</cx:pt>
          <cx:pt idx="257">3.1800000000000002</cx:pt>
          <cx:pt idx="258">3.5699999999999998</cx:pt>
          <cx:pt idx="259">3.0499999999999998</cx:pt>
          <cx:pt idx="260">3.4199999999999999</cx:pt>
          <cx:pt idx="261">3.1800000000000002</cx:pt>
          <cx:pt idx="262">3.1600000000000001</cx:pt>
          <cx:pt idx="263">3.0299999999999998</cx:pt>
          <cx:pt idx="264">3.4700000000000002</cx:pt>
          <cx:pt idx="265">3.1000000000000001</cx:pt>
          <cx:pt idx="266">3.4700000000000002</cx:pt>
          <cx:pt idx="267">3.2599999999999998</cx:pt>
          <cx:pt idx="268">3.3799999999999999</cx:pt>
          <cx:pt idx="269">3.27</cx:pt>
          <cx:pt idx="270">3.2599999999999998</cx:pt>
          <cx:pt idx="271">3.3199999999999998</cx:pt>
          <cx:pt idx="272">3.4399999999999999</cx:pt>
          <cx:pt idx="273">3.6200000000000001</cx:pt>
          <cx:pt idx="274">3.3599999999999999</cx:pt>
          <cx:pt idx="275">3.3599999999999999</cx:pt>
          <cx:pt idx="276">3.2400000000000002</cx:pt>
          <cx:pt idx="277">3.25</cx:pt>
          <cx:pt idx="278">3.1600000000000001</cx:pt>
          <cx:pt idx="279">3.1600000000000001</cx:pt>
          <cx:pt idx="280">3.0800000000000001</cx:pt>
          <cx:pt idx="281">3.1000000000000001</cx:pt>
          <cx:pt idx="282">3.2200000000000002</cx:pt>
          <cx:pt idx="283">3.5</cx:pt>
          <cx:pt idx="284">3.3700000000000001</cx:pt>
          <cx:pt idx="285">3.2799999999999998</cx:pt>
          <cx:pt idx="286">3.2599999999999998</cx:pt>
          <cx:pt idx="287">3.1800000000000002</cx:pt>
          <cx:pt idx="288">3.0800000000000001</cx:pt>
          <cx:pt idx="289">3.48</cx:pt>
          <cx:pt idx="290">3.2000000000000002</cx:pt>
          <cx:pt idx="291">3.0499999999999998</cx:pt>
          <cx:pt idx="292">3.2599999999999998</cx:pt>
          <cx:pt idx="293">3.1400000000000001</cx:pt>
          <cx:pt idx="294">3.2799999999999998</cx:pt>
          <cx:pt idx="295">3.1400000000000001</cx:pt>
          <cx:pt idx="296">3.1200000000000001</cx:pt>
          <cx:pt idx="297">3.04</cx:pt>
          <cx:pt idx="298">3.04</cx:pt>
          <cx:pt idx="299">3.1699999999999999</cx:pt>
          <cx:pt idx="300">3.1699999999999999</cx:pt>
          <cx:pt idx="301">3.3199999999999998</cx:pt>
          <cx:pt idx="302">3.02</cx:pt>
          <cx:pt idx="303">3.3100000000000001</cx:pt>
          <cx:pt idx="304">3.3599999999999999</cx:pt>
          <cx:pt idx="305">3.48</cx:pt>
          <cx:pt idx="306">3.3799999999999999</cx:pt>
          <cx:pt idx="307">3.2200000000000002</cx:pt>
          <cx:pt idx="308">3.23</cx:pt>
          <cx:pt idx="309">3.2400000000000002</cx:pt>
          <cx:pt idx="310">3.3599999999999999</cx:pt>
          <cx:pt idx="311">3.0899999999999999</cx:pt>
          <cx:pt idx="312">3.1600000000000001</cx:pt>
          <cx:pt idx="313">3.1600000000000001</cx:pt>
          <cx:pt idx="314">3.0899999999999999</cx:pt>
          <cx:pt idx="315">3.2200000000000002</cx:pt>
          <cx:pt idx="316">3.2599999999999998</cx:pt>
          <cx:pt idx="317">3.1200000000000001</cx:pt>
          <cx:pt idx="318">3.0800000000000001</cx:pt>
          <cx:pt idx="319">3.7400000000000002</cx:pt>
          <cx:pt idx="320">2.9199999999999999</cx:pt>
          <cx:pt idx="321">2.9199999999999999</cx:pt>
          <cx:pt idx="322">2.9199999999999999</cx:pt>
          <cx:pt idx="323">3.1400000000000001</cx:pt>
          <cx:pt idx="324">3.23</cx:pt>
          <cx:pt idx="325">3.0800000000000001</cx:pt>
          <cx:pt idx="326">3.1400000000000001</cx:pt>
          <cx:pt idx="327">3.1400000000000001</cx:pt>
          <cx:pt idx="328">3.2999999999999998</cx:pt>
          <cx:pt idx="329">3.29</cx:pt>
          <cx:pt idx="330">3.1899999999999999</cx:pt>
          <cx:pt idx="331">3.1899999999999999</cx:pt>
          <cx:pt idx="332">3.1899999999999999</cx:pt>
          <cx:pt idx="333">3.2599999999999998</cx:pt>
          <cx:pt idx="334">3.3500000000000001</cx:pt>
          <cx:pt idx="335">3.3500000000000001</cx:pt>
          <cx:pt idx="336">3.29</cx:pt>
          <cx:pt idx="337">3.3999999999999999</cx:pt>
          <cx:pt idx="338">3.27</cx:pt>
          <cx:pt idx="339">3.2999999999999998</cx:pt>
          <cx:pt idx="340">3.3900000000000001</cx:pt>
          <cx:pt idx="341">2.98</cx:pt>
          <cx:pt idx="342">3.2599999999999998</cx:pt>
          <cx:pt idx="343">3.5</cx:pt>
          <cx:pt idx="344">3.5</cx:pt>
          <cx:pt idx="345">3.1299999999999999</cx:pt>
          <cx:pt idx="346">3.0899999999999999</cx:pt>
          <cx:pt idx="347">3.27</cx:pt>
          <cx:pt idx="348">3.2799999999999998</cx:pt>
          <cx:pt idx="349">3.1299999999999999</cx:pt>
          <cx:pt idx="350">3.46</cx:pt>
          <cx:pt idx="351">3.46</cx:pt>
          <cx:pt idx="352">3.3599999999999999</cx:pt>
          <cx:pt idx="353">3.3599999999999999</cx:pt>
          <cx:pt idx="354">3.21</cx:pt>
          <cx:pt idx="355">3.25</cx:pt>
          <cx:pt idx="356">3.27</cx:pt>
          <cx:pt idx="357">3.27</cx:pt>
          <cx:pt idx="358">3.2400000000000002</cx:pt>
          <cx:pt idx="359">3.2400000000000002</cx:pt>
          <cx:pt idx="360">3.3900000000000001</cx:pt>
          <cx:pt idx="361">3.46</cx:pt>
          <cx:pt idx="362">3.3900000000000001</cx:pt>
          <cx:pt idx="363">3.46</cx:pt>
          <cx:pt idx="364">3.3900000000000001</cx:pt>
          <cx:pt idx="365">3.3999999999999999</cx:pt>
          <cx:pt idx="366">2.8900000000000001</cx:pt>
          <cx:pt idx="367">3.4100000000000001</cx:pt>
          <cx:pt idx="368">2.98</cx:pt>
          <cx:pt idx="369">3.0800000000000001</cx:pt>
          <cx:pt idx="370">3.1400000000000001</cx:pt>
          <cx:pt idx="371">2.8900000000000001</cx:pt>
          <cx:pt idx="372">3.3100000000000001</cx:pt>
          <cx:pt idx="373">3.0299999999999998</cx:pt>
          <cx:pt idx="374">3.1400000000000001</cx:pt>
          <cx:pt idx="375">3.1499999999999999</cx:pt>
          <cx:pt idx="376">3.2599999999999998</cx:pt>
          <cx:pt idx="377">3.2000000000000002</cx:pt>
          <cx:pt idx="378">3.1499999999999999</cx:pt>
          <cx:pt idx="379">3.2000000000000002</cx:pt>
          <cx:pt idx="380">3.2599999999999998</cx:pt>
          <cx:pt idx="381">3.3999999999999999</cx:pt>
          <cx:pt idx="382">3.48</cx:pt>
          <cx:pt idx="383">3.1299999999999999</cx:pt>
          <cx:pt idx="384">3.0600000000000001</cx:pt>
          <cx:pt idx="385">3.3300000000000001</cx:pt>
          <cx:pt idx="386">3.3700000000000001</cx:pt>
          <cx:pt idx="387">3.25</cx:pt>
          <cx:pt idx="388">3.3700000000000001</cx:pt>
          <cx:pt idx="389">3.4399999999999999</cx:pt>
          <cx:pt idx="390">3.2799999999999998</cx:pt>
          <cx:pt idx="391">3.3999999999999999</cx:pt>
          <cx:pt idx="392">3.2999999999999998</cx:pt>
          <cx:pt idx="393">3.48</cx:pt>
          <cx:pt idx="394">3.0299999999999998</cx:pt>
          <cx:pt idx="395">3.3199999999999998</cx:pt>
          <cx:pt idx="396">3.3100000000000001</cx:pt>
          <cx:pt idx="397">3.3100000000000001</cx:pt>
          <cx:pt idx="398">3.3700000000000001</cx:pt>
          <cx:pt idx="399">3.3999999999999999</cx:pt>
          <cx:pt idx="400">3.3700000000000001</cx:pt>
          <cx:pt idx="401">3.0600000000000001</cx:pt>
          <cx:pt idx="402">3.3799999999999999</cx:pt>
          <cx:pt idx="403">3.3599999999999999</cx:pt>
          <cx:pt idx="404">3.3399999999999999</cx:pt>
          <cx:pt idx="405">3.2799999999999998</cx:pt>
          <cx:pt idx="406">3.3399999999999999</cx:pt>
          <cx:pt idx="407">3.21</cx:pt>
          <cx:pt idx="408">3.2200000000000002</cx:pt>
          <cx:pt idx="409">3.46</cx:pt>
          <cx:pt idx="410">3.2200000000000002</cx:pt>
          <cx:pt idx="411">3.1000000000000001</cx:pt>
          <cx:pt idx="412">3.21</cx:pt>
          <cx:pt idx="413">2.9399999999999999</cx:pt>
          <cx:pt idx="414">3.29</cx:pt>
          <cx:pt idx="415">3.46</cx:pt>
          <cx:pt idx="416">3.46</cx:pt>
          <cx:pt idx="417">3.1699999999999999</cx:pt>
          <cx:pt idx="418">3.4399999999999999</cx:pt>
          <cx:pt idx="419">3.3900000000000001</cx:pt>
          <cx:pt idx="420">3.5499999999999998</cx:pt>
          <cx:pt idx="421">3.48</cx:pt>
          <cx:pt idx="422">3.2599999999999998</cx:pt>
          <cx:pt idx="423">3.2599999999999998</cx:pt>
          <cx:pt idx="424">3.1000000000000001</cx:pt>
          <cx:pt idx="425">3.3500000000000001</cx:pt>
          <cx:pt idx="426">3.21</cx:pt>
          <cx:pt idx="427">3.46</cx:pt>
          <cx:pt idx="428">3.1299999999999999</cx:pt>
          <cx:pt idx="429">3.1299999999999999</cx:pt>
          <cx:pt idx="430">3.2999999999999998</cx:pt>
          <cx:pt idx="431">3.29</cx:pt>
          <cx:pt idx="432">3.29</cx:pt>
          <cx:pt idx="433">3.3900000000000001</cx:pt>
          <cx:pt idx="434">3.29</cx:pt>
          <cx:pt idx="435">3.25</cx:pt>
          <cx:pt idx="436">3.25</cx:pt>
          <cx:pt idx="437">3.1899999999999999</cx:pt>
          <cx:pt idx="438">3.23</cx:pt>
          <cx:pt idx="439">3.25</cx:pt>
          <cx:pt idx="440">3.25</cx:pt>
          <cx:pt idx="441">3.1400000000000001</cx:pt>
          <cx:pt idx="442">3.4500000000000002</cx:pt>
          <cx:pt idx="443">3.3900000000000001</cx:pt>
          <cx:pt idx="444">3.2799999999999998</cx:pt>
          <cx:pt idx="445">3.27</cx:pt>
          <cx:pt idx="446">3.4300000000000002</cx:pt>
          <cx:pt idx="447">3.3599999999999999</cx:pt>
          <cx:pt idx="448">3.5</cx:pt>
          <cx:pt idx="449">3.6600000000000001</cx:pt>
          <cx:pt idx="450">3.3599999999999999</cx:pt>
          <cx:pt idx="451">3.6600000000000001</cx:pt>
          <cx:pt idx="452">3.5499999999999998</cx:pt>
          <cx:pt idx="453">3.21</cx:pt>
          <cx:pt idx="454">3.21</cx:pt>
          <cx:pt idx="455">3.0899999999999999</cx:pt>
          <cx:pt idx="456">3.23</cx:pt>
          <cx:pt idx="457">3.3799999999999999</cx:pt>
          <cx:pt idx="458">2.9900000000000002</cx:pt>
          <cx:pt idx="459">3.1000000000000001</cx:pt>
          <cx:pt idx="460">3.25</cx:pt>
          <cx:pt idx="461">3.23</cx:pt>
          <cx:pt idx="462">3.2599999999999998</cx:pt>
          <cx:pt idx="463">3.2999999999999998</cx:pt>
          <cx:pt idx="464">3.2400000000000002</cx:pt>
          <cx:pt idx="465">3.2400000000000002</cx:pt>
          <cx:pt idx="466">3.29</cx:pt>
          <cx:pt idx="467">3.2799999999999998</cx:pt>
          <cx:pt idx="468">3.3399999999999999</cx:pt>
          <cx:pt idx="469">3.6099999999999999</cx:pt>
          <cx:pt idx="470">3.6099999999999999</cx:pt>
          <cx:pt idx="471">3.2400000000000002</cx:pt>
          <cx:pt idx="472">3.3599999999999999</cx:pt>
          <cx:pt idx="473">3.3599999999999999</cx:pt>
          <cx:pt idx="474">3.3199999999999998</cx:pt>
          <cx:pt idx="475">3.3900000000000001</cx:pt>
          <cx:pt idx="476">3.46</cx:pt>
          <cx:pt idx="477">3.4500000000000002</cx:pt>
          <cx:pt idx="478">3.2799999999999998</cx:pt>
          <cx:pt idx="479">3.5899999999999999</cx:pt>
          <cx:pt idx="480">3.5899999999999999</cx:pt>
          <cx:pt idx="481">3.5899999999999999</cx:pt>
          <cx:pt idx="482">3.5800000000000001</cx:pt>
          <cx:pt idx="483">3.2799999999999998</cx:pt>
          <cx:pt idx="484">3.2799999999999998</cx:pt>
          <cx:pt idx="485">3.2200000000000002</cx:pt>
          <cx:pt idx="486">3.5099999999999998</cx:pt>
          <cx:pt idx="487">3.2400000000000002</cx:pt>
          <cx:pt idx="488">3.5099999999999998</cx:pt>
          <cx:pt idx="489">3.5099999999999998</cx:pt>
          <cx:pt idx="490">3.5099999999999998</cx:pt>
          <cx:pt idx="491">3.5299999999999998</cx:pt>
          <cx:pt idx="492">3.5299999999999998</cx:pt>
          <cx:pt idx="493">3.1499999999999999</cx:pt>
          <cx:pt idx="494">3.5299999999999998</cx:pt>
          <cx:pt idx="495">3.3399999999999999</cx:pt>
          <cx:pt idx="496">3.2200000000000002</cx:pt>
          <cx:pt idx="497">3.4399999999999999</cx:pt>
          <cx:pt idx="498">3.5299999999999998</cx:pt>
          <cx:pt idx="499">3.5299999999999998</cx:pt>
          <cx:pt idx="500">3.3999999999999999</cx:pt>
          <cx:pt idx="501">3.23</cx:pt>
          <cx:pt idx="502">3.3900000000000001</cx:pt>
          <cx:pt idx="503">3.6200000000000001</cx:pt>
          <cx:pt idx="504">3.2400000000000002</cx:pt>
          <cx:pt idx="505">3.1800000000000002</cx:pt>
          <cx:pt idx="506">3.1800000000000002</cx:pt>
          <cx:pt idx="507">3.6899999999999999</cx:pt>
          <cx:pt idx="508">3.48</cx:pt>
          <cx:pt idx="509">3.48</cx:pt>
          <cx:pt idx="510">3.6899999999999999</cx:pt>
          <cx:pt idx="511">3.6099999999999999</cx:pt>
          <cx:pt idx="512">3.3599999999999999</cx:pt>
          <cx:pt idx="513">3.3599999999999999</cx:pt>
          <cx:pt idx="514">3.27</cx:pt>
          <cx:pt idx="515">3.3799999999999999</cx:pt>
          <cx:pt idx="516">3.1299999999999999</cx:pt>
          <cx:pt idx="517">3.46</cx:pt>
          <cx:pt idx="518">3.52</cx:pt>
          <cx:pt idx="519">3.4399999999999999</cx:pt>
          <cx:pt idx="520">3.4399999999999999</cx:pt>
          <cx:pt idx="521">3.1499999999999999</cx:pt>
          <cx:pt idx="522">3.1299999999999999</cx:pt>
          <cx:pt idx="523">3.25</cx:pt>
          <cx:pt idx="524">3.1299999999999999</cx:pt>
          <cx:pt idx="525">3.4399999999999999</cx:pt>
          <cx:pt idx="526">3.1600000000000001</cx:pt>
          <cx:pt idx="527">3.1600000000000001</cx:pt>
          <cx:pt idx="528">3.4500000000000002</cx:pt>
          <cx:pt idx="529">3.4500000000000002</cx:pt>
          <cx:pt idx="530">3.1499999999999999</cx:pt>
          <cx:pt idx="531">3.25</cx:pt>
          <cx:pt idx="532">3.1800000000000002</cx:pt>
          <cx:pt idx="533">3.23</cx:pt>
          <cx:pt idx="534">3.5299999999999998</cx:pt>
          <cx:pt idx="535">3.3500000000000001</cx:pt>
          <cx:pt idx="536">3.4900000000000002</cx:pt>
          <cx:pt idx="537">3.3599999999999999</cx:pt>
          <cx:pt idx="538">3.3500000000000001</cx:pt>
          <cx:pt idx="539">3.5800000000000001</cx:pt>
          <cx:pt idx="540">3.4900000000000002</cx:pt>
          <cx:pt idx="541">3.4900000000000002</cx:pt>
          <cx:pt idx="542">3.0299999999999998</cx:pt>
          <cx:pt idx="543">3.5600000000000001</cx:pt>
          <cx:pt idx="544">3.1499999999999999</cx:pt>
          <cx:pt idx="545">3.3100000000000001</cx:pt>
          <cx:pt idx="546">3.2000000000000002</cx:pt>
          <cx:pt idx="547">3.2000000000000002</cx:pt>
          <cx:pt idx="548">3.27</cx:pt>
          <cx:pt idx="549">3.27</cx:pt>
          <cx:pt idx="550">3.1200000000000001</cx:pt>
          <cx:pt idx="551">3.1499999999999999</cx:pt>
          <cx:pt idx="552">3.2000000000000002</cx:pt>
          <cx:pt idx="553">3.2000000000000002</cx:pt>
          <cx:pt idx="554">3.4100000000000001</cx:pt>
          <cx:pt idx="555">3.3599999999999999</cx:pt>
          <cx:pt idx="556">3.52</cx:pt>
          <cx:pt idx="557">3.2200000000000002</cx:pt>
          <cx:pt idx="558">3.3199999999999998</cx:pt>
          <cx:pt idx="559">3.1400000000000001</cx:pt>
          <cx:pt idx="560">3.4300000000000002</cx:pt>
          <cx:pt idx="561">3.1499999999999999</cx:pt>
          <cx:pt idx="562">3.1499999999999999</cx:pt>
          <cx:pt idx="563">3.1600000000000001</cx:pt>
          <cx:pt idx="564">3.29</cx:pt>
          <cx:pt idx="565">3.29</cx:pt>
          <cx:pt idx="566">3.0099999999999998</cx:pt>
          <cx:pt idx="567">2.9399999999999999</cx:pt>
          <cx:pt idx="568">3.6800000000000002</cx:pt>
          <cx:pt idx="569">3.1899999999999999</cx:pt>
          <cx:pt idx="570">3.29</cx:pt>
          <cx:pt idx="571">3.3599999999999999</cx:pt>
          <cx:pt idx="572">3.52</cx:pt>
          <cx:pt idx="573">3.3599999999999999</cx:pt>
          <cx:pt idx="574">3.5600000000000001</cx:pt>
          <cx:pt idx="575">3.5600000000000001</cx:pt>
          <cx:pt idx="576">3.1400000000000001</cx:pt>
          <cx:pt idx="577">3.3500000000000001</cx:pt>
          <cx:pt idx="578">3.3199999999999998</cx:pt>
          <cx:pt idx="579">3.1499999999999999</cx:pt>
          <cx:pt idx="580">3.02</cx:pt>
          <cx:pt idx="581">3.27</cx:pt>
          <cx:pt idx="582">3.3999999999999999</cx:pt>
          <cx:pt idx="583">3.3799999999999999</cx:pt>
          <cx:pt idx="584">3.3999999999999999</cx:pt>
          <cx:pt idx="585">3.1000000000000001</cx:pt>
          <cx:pt idx="586">3.1600000000000001</cx:pt>
          <cx:pt idx="587">3.3700000000000001</cx:pt>
          <cx:pt idx="588">3.4900000000000002</cx:pt>
          <cx:pt idx="589">3.1200000000000001</cx:pt>
          <cx:pt idx="590">3.4900000000000002</cx:pt>
          <cx:pt idx="591">3.2799999999999998</cx:pt>
          <cx:pt idx="592">3.4500000000000002</cx:pt>
          <cx:pt idx="593">3.4300000000000002</cx:pt>
          <cx:pt idx="594">3.3999999999999999</cx:pt>
          <cx:pt idx="595">3.4700000000000002</cx:pt>
          <cx:pt idx="596">3.1000000000000001</cx:pt>
          <cx:pt idx="597">3.02</cx:pt>
          <cx:pt idx="598">3.1499999999999999</cx:pt>
          <cx:pt idx="599">3.5</cx:pt>
          <cx:pt idx="600">3.1000000000000001</cx:pt>
          <cx:pt idx="601">3.3900000000000001</cx:pt>
          <cx:pt idx="602">3.1499999999999999</cx:pt>
          <cx:pt idx="603">3.2200000000000002</cx:pt>
          <cx:pt idx="604">3.2999999999999998</cx:pt>
          <cx:pt idx="605">3.2999999999999998</cx:pt>
          <cx:pt idx="606">3.3599999999999999</cx:pt>
          <cx:pt idx="607">3.2000000000000002</cx:pt>
          <cx:pt idx="608">3.2000000000000002</cx:pt>
          <cx:pt idx="609">3.3599999999999999</cx:pt>
          <cx:pt idx="610">3.1200000000000001</cx:pt>
          <cx:pt idx="611">3.2999999999999998</cx:pt>
          <cx:pt idx="612">3.29</cx:pt>
          <cx:pt idx="613">3.29</cx:pt>
          <cx:pt idx="614">3.2799999999999998</cx:pt>
          <cx:pt idx="615">3.2999999999999998</cx:pt>
          <cx:pt idx="616">3.3399999999999999</cx:pt>
          <cx:pt idx="617">3.2599999999999998</cx:pt>
          <cx:pt idx="618">3.1800000000000002</cx:pt>
          <cx:pt idx="619">3.3399999999999999</cx:pt>
          <cx:pt idx="620">3.2599999999999998</cx:pt>
          <cx:pt idx="621">3.1800000000000002</cx:pt>
          <cx:pt idx="622">3.3900000000000001</cx:pt>
          <cx:pt idx="623">3.3599999999999999</cx:pt>
          <cx:pt idx="624">3.3599999999999999</cx:pt>
          <cx:pt idx="625">3.3599999999999999</cx:pt>
          <cx:pt idx="626">3.0899999999999999</cx:pt>
          <cx:pt idx="627">3.52</cx:pt>
          <cx:pt idx="628">3.3399999999999999</cx:pt>
          <cx:pt idx="629">3.3399999999999999</cx:pt>
          <cx:pt idx="630">3.4100000000000001</cx:pt>
          <cx:pt idx="631">3.3399999999999999</cx:pt>
          <cx:pt idx="632">3.3700000000000001</cx:pt>
          <cx:pt idx="633">3.3700000000000001</cx:pt>
          <cx:pt idx="634">3.3500000000000001</cx:pt>
          <cx:pt idx="635">3.3599999999999999</cx:pt>
          <cx:pt idx="636">3.3599999999999999</cx:pt>
          <cx:pt idx="637">3.2799999999999998</cx:pt>
          <cx:pt idx="638">3.2400000000000002</cx:pt>
          <cx:pt idx="639">3.3599999999999999</cx:pt>
          <cx:pt idx="640">3.1800000000000002</cx:pt>
          <cx:pt idx="641">3.2400000000000002</cx:pt>
          <cx:pt idx="642">3</cx:pt>
          <cx:pt idx="643">3</cx:pt>
          <cx:pt idx="644">3.2400000000000002</cx:pt>
          <cx:pt idx="645">3.2599999999999998</cx:pt>
          <cx:pt idx="646">3.1099999999999999</cx:pt>
          <cx:pt idx="647">3.3799999999999999</cx:pt>
          <cx:pt idx="648">3.2999999999999998</cx:pt>
          <cx:pt idx="649">3.2999999999999998</cx:pt>
          <cx:pt idx="650">3.1899999999999999</cx:pt>
          <cx:pt idx="651">3.1899999999999999</cx:pt>
          <cx:pt idx="652">3.2999999999999998</cx:pt>
          <cx:pt idx="653">3.2999999999999998</cx:pt>
          <cx:pt idx="654">3.3500000000000001</cx:pt>
          <cx:pt idx="655">3.1000000000000001</cx:pt>
          <cx:pt idx="656">3.3700000000000001</cx:pt>
          <cx:pt idx="657">3.1699999999999999</cx:pt>
          <cx:pt idx="658">3.2999999999999998</cx:pt>
          <cx:pt idx="659">3.3199999999999998</cx:pt>
          <cx:pt idx="660">3.3100000000000001</cx:pt>
          <cx:pt idx="661">3.2799999999999998</cx:pt>
          <cx:pt idx="662">3.25</cx:pt>
          <cx:pt idx="663">3.25</cx:pt>
          <cx:pt idx="664">3.04</cx:pt>
          <cx:pt idx="665">3.2000000000000002</cx:pt>
          <cx:pt idx="666">3.5600000000000001</cx:pt>
          <cx:pt idx="667">3.2000000000000002</cx:pt>
          <cx:pt idx="668">3.1600000000000001</cx:pt>
          <cx:pt idx="669">3.27</cx:pt>
          <cx:pt idx="670">3.1600000000000001</cx:pt>
          <cx:pt idx="671">3.3399999999999999</cx:pt>
          <cx:pt idx="672">3.2999999999999998</cx:pt>
          <cx:pt idx="673">3.3100000000000001</cx:pt>
          <cx:pt idx="674">3.3300000000000001</cx:pt>
          <cx:pt idx="675">3.3700000000000001</cx:pt>
          <cx:pt idx="676">3.1499999999999999</cx:pt>
          <cx:pt idx="677">3.5299999999999998</cx:pt>
          <cx:pt idx="678">3.4100000000000001</cx:pt>
          <cx:pt idx="679">3.3999999999999999</cx:pt>
          <cx:pt idx="680">3.3799999999999999</cx:pt>
          <cx:pt idx="681">3.3999999999999999</cx:pt>
          <cx:pt idx="682">3.3999999999999999</cx:pt>
          <cx:pt idx="683">3.3999999999999999</cx:pt>
          <cx:pt idx="684">3.4100000000000001</cx:pt>
          <cx:pt idx="685">3.4100000000000001</cx:pt>
          <cx:pt idx="686">3.3900000000000001</cx:pt>
          <cx:pt idx="687">3.4100000000000001</cx:pt>
          <cx:pt idx="688">3.4100000000000001</cx:pt>
          <cx:pt idx="689">2.8799999999999999</cx:pt>
          <cx:pt idx="690">3.4300000000000002</cx:pt>
          <cx:pt idx="691">3.3799999999999999</cx:pt>
          <cx:pt idx="692">3.1600000000000001</cx:pt>
          <cx:pt idx="693">3.1600000000000001</cx:pt>
          <cx:pt idx="694">3.3900000000000001</cx:pt>
          <cx:pt idx="695">3.3900000000000001</cx:pt>
          <cx:pt idx="696">3.3500000000000001</cx:pt>
          <cx:pt idx="697">3.3700000000000001</cx:pt>
          <cx:pt idx="698">3.3799999999999999</cx:pt>
          <cx:pt idx="699">3.52</cx:pt>
          <cx:pt idx="700">3.7200000000000002</cx:pt>
          <cx:pt idx="701">3.7200000000000002</cx:pt>
          <cx:pt idx="702">3.5699999999999998</cx:pt>
          <cx:pt idx="703">3.2599999999999998</cx:pt>
          <cx:pt idx="704">3.2599999999999998</cx:pt>
          <cx:pt idx="705">3.2599999999999998</cx:pt>
          <cx:pt idx="706">3.1600000000000001</cx:pt>
          <cx:pt idx="707">3.3100000000000001</cx:pt>
          <cx:pt idx="708">3.2799999999999998</cx:pt>
          <cx:pt idx="709">3.4399999999999999</cx:pt>
          <cx:pt idx="710">3.4199999999999999</cx:pt>
          <cx:pt idx="711">3.3199999999999998</cx:pt>
          <cx:pt idx="712">3.4399999999999999</cx:pt>
          <cx:pt idx="713">3.4199999999999999</cx:pt>
          <cx:pt idx="714">3.3399999999999999</cx:pt>
          <cx:pt idx="715">3.3300000000000001</cx:pt>
          <cx:pt idx="716">3.6000000000000001</cx:pt>
          <cx:pt idx="717">3.3900000000000001</cx:pt>
          <cx:pt idx="718">3.5699999999999998</cx:pt>
          <cx:pt idx="719">3.46</cx:pt>
          <cx:pt idx="720">3.3599999999999999</cx:pt>
          <cx:pt idx="721">3.5499999999999998</cx:pt>
          <cx:pt idx="722">3.1000000000000001</cx:pt>
          <cx:pt idx="723">3.4500000000000002</cx:pt>
          <cx:pt idx="724">3.4399999999999999</cx:pt>
          <cx:pt idx="725">3.4100000000000001</cx:pt>
          <cx:pt idx="726">3.5299999999999998</cx:pt>
          <cx:pt idx="727">3.2200000000000002</cx:pt>
          <cx:pt idx="728">3.21</cx:pt>
          <cx:pt idx="729">3.21</cx:pt>
          <cx:pt idx="730">3.21</cx:pt>
          <cx:pt idx="731">3.29</cx:pt>
          <cx:pt idx="732">3.29</cx:pt>
          <cx:pt idx="733">3.29</cx:pt>
          <cx:pt idx="734">3.29</cx:pt>
          <cx:pt idx="735">3.3399999999999999</cx:pt>
          <cx:pt idx="736">3.3300000000000001</cx:pt>
          <cx:pt idx="737">3.54</cx:pt>
          <cx:pt idx="738">3.54</cx:pt>
          <cx:pt idx="739">3.5699999999999998</cx:pt>
          <cx:pt idx="740">3.3300000000000001</cx:pt>
          <cx:pt idx="741">3.29</cx:pt>
          <cx:pt idx="742">3.4500000000000002</cx:pt>
          <cx:pt idx="743">3.5699999999999998</cx:pt>
          <cx:pt idx="744">3.1600000000000001</cx:pt>
          <cx:pt idx="745">3.04</cx:pt>
          <cx:pt idx="746">3.3900000000000001</cx:pt>
          <cx:pt idx="747">3.4300000000000002</cx:pt>
          <cx:pt idx="748">3.3799999999999999</cx:pt>
          <cx:pt idx="749">3.46</cx:pt>
          <cx:pt idx="750">3.4500000000000002</cx:pt>
          <cx:pt idx="751">3.3999999999999999</cx:pt>
          <cx:pt idx="752">3.4199999999999999</cx:pt>
          <cx:pt idx="753">3.21</cx:pt>
          <cx:pt idx="754">3.3999999999999999</cx:pt>
          <cx:pt idx="755">3.3900000000000001</cx:pt>
          <cx:pt idx="756">3.1699999999999999</cx:pt>
          <cx:pt idx="757">3.4100000000000001</cx:pt>
          <cx:pt idx="758">3.3399999999999999</cx:pt>
          <cx:pt idx="759">3.3199999999999998</cx:pt>
          <cx:pt idx="760">3.52</cx:pt>
          <cx:pt idx="761">3.4399999999999999</cx:pt>
          <cx:pt idx="762">2.9300000000000002</cx:pt>
          <cx:pt idx="763">2.9300000000000002</cx:pt>
          <cx:pt idx="764">3.8500000000000001</cx:pt>
          <cx:pt idx="765">3.2999999999999998</cx:pt>
          <cx:pt idx="766">3.3999999999999999</cx:pt>
          <cx:pt idx="767">3.3100000000000001</cx:pt>
          <cx:pt idx="768">3.2999999999999998</cx:pt>
          <cx:pt idx="769">3.3700000000000001</cx:pt>
          <cx:pt idx="770">3.3199999999999998</cx:pt>
          <cx:pt idx="771">3.0699999999999998</cx:pt>
          <cx:pt idx="772">3.3900000000000001</cx:pt>
          <cx:pt idx="773">3.3700000000000001</cx:pt>
          <cx:pt idx="774">3.21</cx:pt>
          <cx:pt idx="775">3.3399999999999999</cx:pt>
          <cx:pt idx="776">3.21</cx:pt>
          <cx:pt idx="777">3.3999999999999999</cx:pt>
          <cx:pt idx="778">3.2200000000000002</cx:pt>
          <cx:pt idx="779">3.6800000000000002</cx:pt>
          <cx:pt idx="780">3.6800000000000002</cx:pt>
          <cx:pt idx="781">3.4199999999999999</cx:pt>
          <cx:pt idx="782">3.5299999999999998</cx:pt>
          <cx:pt idx="783">3.3300000000000001</cx:pt>
          <cx:pt idx="784">3.5899999999999999</cx:pt>
          <cx:pt idx="785">3.3300000000000001</cx:pt>
          <cx:pt idx="786">3.4700000000000002</cx:pt>
          <cx:pt idx="787">3.29</cx:pt>
          <cx:pt idx="788">3.29</cx:pt>
          <cx:pt idx="789">3.4199999999999999</cx:pt>
          <cx:pt idx="790">3.5800000000000001</cx:pt>
          <cx:pt idx="791">3.52</cx:pt>
          <cx:pt idx="792">3.5699999999999998</cx:pt>
          <cx:pt idx="793">3.1099999999999999</cx:pt>
          <cx:pt idx="794">3.3399999999999999</cx:pt>
          <cx:pt idx="795">3.2999999999999998</cx:pt>
          <cx:pt idx="796">3.3500000000000001</cx:pt>
          <cx:pt idx="797">3.21</cx:pt>
          <cx:pt idx="798">3.2400000000000002</cx:pt>
          <cx:pt idx="799">3.3399999999999999</cx:pt>
          <cx:pt idx="800">3.2799999999999998</cx:pt>
          <cx:pt idx="801">3.3700000000000001</cx:pt>
          <cx:pt idx="802">3.04</cx:pt>
          <cx:pt idx="803">3.3700000000000001</cx:pt>
          <cx:pt idx="804">3.3700000000000001</cx:pt>
          <cx:pt idx="805">3.3399999999999999</cx:pt>
          <cx:pt idx="806">3.3199999999999998</cx:pt>
          <cx:pt idx="807">3.3700000000000001</cx:pt>
          <cx:pt idx="808">3.3700000000000001</cx:pt>
          <cx:pt idx="809">3.3700000000000001</cx:pt>
          <cx:pt idx="810">3.3700000000000001</cx:pt>
          <cx:pt idx="811">3.3199999999999998</cx:pt>
          <cx:pt idx="812">3.1400000000000001</cx:pt>
          <cx:pt idx="813">3.0800000000000001</cx:pt>
          <cx:pt idx="814">3.6099999999999999</cx:pt>
          <cx:pt idx="815">3.3500000000000001</cx:pt>
          <cx:pt idx="816">3.6099999999999999</cx:pt>
          <cx:pt idx="817">3.2200000000000002</cx:pt>
          <cx:pt idx="818">3.4700000000000002</cx:pt>
          <cx:pt idx="819">3.4700000000000002</cx:pt>
          <cx:pt idx="820">3.6899999999999999</cx:pt>
          <cx:pt idx="821">3.2799999999999998</cx:pt>
          <cx:pt idx="822">3.3599999999999999</cx:pt>
          <cx:pt idx="823">3.2799999999999998</cx:pt>
          <cx:pt idx="824">3.3599999999999999</cx:pt>
          <cx:pt idx="825">3.6899999999999999</cx:pt>
          <cx:pt idx="826">3.2799999999999998</cx:pt>
          <cx:pt idx="827">3.1200000000000001</cx:pt>
          <cx:pt idx="828">3.1000000000000001</cx:pt>
          <cx:pt idx="829">3.3700000000000001</cx:pt>
          <cx:pt idx="830">3.2200000000000002</cx:pt>
          <cx:pt idx="831">3.4100000000000001</cx:pt>
          <cx:pt idx="832">3.0499999999999998</cx:pt>
          <cx:pt idx="833">3.3799999999999999</cx:pt>
          <cx:pt idx="834">3.2200000000000002</cx:pt>
          <cx:pt idx="835">3.1200000000000001</cx:pt>
          <cx:pt idx="836">3.1899999999999999</cx:pt>
          <cx:pt idx="837">3.1899999999999999</cx:pt>
          <cx:pt idx="838">3.4100000000000001</cx:pt>
          <cx:pt idx="839">3.1200000000000001</cx:pt>
          <cx:pt idx="840">3.27</cx:pt>
          <cx:pt idx="841">3.3199999999999998</cx:pt>
          <cx:pt idx="842">3.4199999999999999</cx:pt>
          <cx:pt idx="843">3.2999999999999998</cx:pt>
          <cx:pt idx="844">3.2999999999999998</cx:pt>
          <cx:pt idx="845">3.2799999999999998</cx:pt>
          <cx:pt idx="846">3.1600000000000001</cx:pt>
          <cx:pt idx="847">3.1600000000000001</cx:pt>
          <cx:pt idx="848">3.1600000000000001</cx:pt>
          <cx:pt idx="849">3.23</cx:pt>
          <cx:pt idx="850">3.23</cx:pt>
          <cx:pt idx="851">3.2200000000000002</cx:pt>
          <cx:pt idx="852">3.3500000000000001</cx:pt>
          <cx:pt idx="853">3.1600000000000001</cx:pt>
          <cx:pt idx="854">3.1200000000000001</cx:pt>
          <cx:pt idx="855">3.21</cx:pt>
          <cx:pt idx="856">3.2999999999999998</cx:pt>
          <cx:pt idx="857">3.2999999999999998</cx:pt>
          <cx:pt idx="858">3.1200000000000001</cx:pt>
          <cx:pt idx="859">3.02</cx:pt>
          <cx:pt idx="860">3.1099999999999999</cx:pt>
          <cx:pt idx="861">3.3599999999999999</cx:pt>
          <cx:pt idx="862">3.2799999999999998</cx:pt>
          <cx:pt idx="863">3.3500000000000001</cx:pt>
          <cx:pt idx="864">3.25</cx:pt>
          <cx:pt idx="865">3.5499999999999998</cx:pt>
          <cx:pt idx="866">3.1699999999999999</cx:pt>
          <cx:pt idx="867">3.3700000000000001</cx:pt>
          <cx:pt idx="868">3.2599999999999998</cx:pt>
          <cx:pt idx="869">3.3199999999999998</cx:pt>
          <cx:pt idx="870">3.3199999999999998</cx:pt>
          <cx:pt idx="871">3.0099999999999998</cx:pt>
          <cx:pt idx="872">3.2599999999999998</cx:pt>
          <cx:pt idx="873">3.1099999999999999</cx:pt>
          <cx:pt idx="874">3.3100000000000001</cx:pt>
          <cx:pt idx="875">3.21</cx:pt>
          <cx:pt idx="876">3.0600000000000001</cx:pt>
          <cx:pt idx="877">3.21</cx:pt>
          <cx:pt idx="878">3.21</cx:pt>
          <cx:pt idx="879">3.4300000000000002</cx:pt>
          <cx:pt idx="880">3.4100000000000001</cx:pt>
          <cx:pt idx="881">3.3100000000000001</cx:pt>
          <cx:pt idx="882">3.4300000000000002</cx:pt>
          <cx:pt idx="883">3.0600000000000001</cx:pt>
          <cx:pt idx="884">3.1800000000000002</cx:pt>
          <cx:pt idx="885">3.1800000000000002</cx:pt>
          <cx:pt idx="886">3.29</cx:pt>
          <cx:pt idx="887">3.1000000000000001</cx:pt>
          <cx:pt idx="888">3.1499999999999999</cx:pt>
          <cx:pt idx="889">3.3599999999999999</cx:pt>
          <cx:pt idx="890">3.2400000000000002</cx:pt>
          <cx:pt idx="891">3.1899999999999999</cx:pt>
          <cx:pt idx="892">3.3799999999999999</cx:pt>
          <cx:pt idx="893">3.2599999999999998</cx:pt>
          <cx:pt idx="894">3.2400000000000002</cx:pt>
          <cx:pt idx="895">3.4900000000000002</cx:pt>
          <cx:pt idx="896">3.2599999999999998</cx:pt>
          <cx:pt idx="897">3.1000000000000001</cx:pt>
          <cx:pt idx="898">3</cx:pt>
          <cx:pt idx="899">3.1499999999999999</cx:pt>
          <cx:pt idx="900">3.2599999999999998</cx:pt>
          <cx:pt idx="901">3.1699999999999999</cx:pt>
          <cx:pt idx="902">3.1499999999999999</cx:pt>
          <cx:pt idx="903">3.0600000000000001</cx:pt>
          <cx:pt idx="904">3.23</cx:pt>
          <cx:pt idx="905">3.2000000000000002</cx:pt>
          <cx:pt idx="906">3.1000000000000001</cx:pt>
          <cx:pt idx="907">3.1000000000000001</cx:pt>
          <cx:pt idx="908">3.0600000000000001</cx:pt>
          <cx:pt idx="909">3.4399999999999999</cx:pt>
          <cx:pt idx="910">3.3500000000000001</cx:pt>
          <cx:pt idx="911">2.98</cx:pt>
          <cx:pt idx="912">3.1600000000000001</cx:pt>
          <cx:pt idx="913">3.3199999999999998</cx:pt>
          <cx:pt idx="914">3.1699999999999999</cx:pt>
          <cx:pt idx="915">3.2000000000000002</cx:pt>
          <cx:pt idx="916">3.1499999999999999</cx:pt>
          <cx:pt idx="917">3.2000000000000002</cx:pt>
          <cx:pt idx="918">3.1800000000000002</cx:pt>
          <cx:pt idx="919">3.1899999999999999</cx:pt>
          <cx:pt idx="920">3.0600000000000001</cx:pt>
          <cx:pt idx="921">3.1699999999999999</cx:pt>
          <cx:pt idx="922">3.3399999999999999</cx:pt>
          <cx:pt idx="923">3.3100000000000001</cx:pt>
          <cx:pt idx="924">3.48</cx:pt>
          <cx:pt idx="925">3.4399999999999999</cx:pt>
          <cx:pt idx="926">3.4300000000000002</cx:pt>
          <cx:pt idx="927">3.48</cx:pt>
          <cx:pt idx="928">3.4300000000000002</cx:pt>
          <cx:pt idx="929">3.1699999999999999</cx:pt>
          <cx:pt idx="930">3.1800000000000002</cx:pt>
          <cx:pt idx="931">3.1800000000000002</cx:pt>
          <cx:pt idx="932">3.0299999999999998</cx:pt>
          <cx:pt idx="933">3.25</cx:pt>
          <cx:pt idx="934">3.2200000000000002</cx:pt>
          <cx:pt idx="935">3.4199999999999999</cx:pt>
          <cx:pt idx="936">3.3900000000000001</cx:pt>
          <cx:pt idx="937">3.3399999999999999</cx:pt>
          <cx:pt idx="938">3.4100000000000001</cx:pt>
          <cx:pt idx="939">3.2200000000000002</cx:pt>
          <cx:pt idx="940">3.2799999999999998</cx:pt>
          <cx:pt idx="941">3.4100000000000001</cx:pt>
          <cx:pt idx="942">3.3700000000000001</cx:pt>
          <cx:pt idx="943">3.21</cx:pt>
          <cx:pt idx="944">3.0600000000000001</cx:pt>
          <cx:pt idx="945">2.8599999999999999</cx:pt>
          <cx:pt idx="946">3.4500000000000002</cx:pt>
          <cx:pt idx="947">3.2599999999999998</cx:pt>
          <cx:pt idx="948">3.1200000000000001</cx:pt>
          <cx:pt idx="949">3.27</cx:pt>
          <cx:pt idx="950">3.3300000000000001</cx:pt>
          <cx:pt idx="951">3.1899999999999999</cx:pt>
          <cx:pt idx="952">3.1200000000000001</cx:pt>
          <cx:pt idx="953">3.0699999999999998</cx:pt>
          <cx:pt idx="954">3.0699999999999998</cx:pt>
          <cx:pt idx="955">3.2999999999999998</cx:pt>
          <cx:pt idx="956">3.3100000000000001</cx:pt>
          <cx:pt idx="957">3.2999999999999998</cx:pt>
          <cx:pt idx="958">3.3199999999999998</cx:pt>
          <cx:pt idx="959">3.3199999999999998</cx:pt>
          <cx:pt idx="960">3.3100000000000001</cx:pt>
          <cx:pt idx="961">3.5699999999999998</cx:pt>
          <cx:pt idx="962">3.3199999999999998</cx:pt>
          <cx:pt idx="963">3.5699999999999998</cx:pt>
          <cx:pt idx="964">3.1899999999999999</cx:pt>
          <cx:pt idx="965">3.2000000000000002</cx:pt>
          <cx:pt idx="966">3.1400000000000001</cx:pt>
          <cx:pt idx="967">3.4700000000000002</cx:pt>
          <cx:pt idx="968">3.1200000000000001</cx:pt>
          <cx:pt idx="969">3.04</cx:pt>
          <cx:pt idx="970">3.0899999999999999</cx:pt>
          <cx:pt idx="971">3.2000000000000002</cx:pt>
          <cx:pt idx="972">3</cx:pt>
          <cx:pt idx="973">3.1000000000000001</cx:pt>
          <cx:pt idx="974">3.1000000000000001</cx:pt>
          <cx:pt idx="975">3.1699999999999999</cx:pt>
          <cx:pt idx="976">3.3100000000000001</cx:pt>
          <cx:pt idx="977">3.3100000000000001</cx:pt>
          <cx:pt idx="978">3.3199999999999998</cx:pt>
          <cx:pt idx="979">3.5600000000000001</cx:pt>
          <cx:pt idx="980">3.3199999999999998</cx:pt>
          <cx:pt idx="981">2.8700000000000001</cx:pt>
          <cx:pt idx="982">3.0299999999999998</cx:pt>
          <cx:pt idx="983">3.4900000000000002</cx:pt>
          <cx:pt idx="984">3.27</cx:pt>
          <cx:pt idx="985">3.27</cx:pt>
          <cx:pt idx="986">3.3199999999999998</cx:pt>
          <cx:pt idx="987">3.1800000000000002</cx:pt>
          <cx:pt idx="988">3.1600000000000001</cx:pt>
          <cx:pt idx="989">3.1200000000000001</cx:pt>
          <cx:pt idx="990">3.3199999999999998</cx:pt>
          <cx:pt idx="991">3.3199999999999998</cx:pt>
          <cx:pt idx="992">3.3599999999999999</cx:pt>
          <cx:pt idx="993">3.04</cx:pt>
          <cx:pt idx="994">3.1800000000000002</cx:pt>
          <cx:pt idx="995">2.9399999999999999</cx:pt>
          <cx:pt idx="996">2.9399999999999999</cx:pt>
          <cx:pt idx="997">3.0800000000000001</cx:pt>
          <cx:pt idx="998">3.0800000000000001</cx:pt>
          <cx:pt idx="999">3.21</cx:pt>
          <cx:pt idx="1000">3.8999999999999999</cx:pt>
          <cx:pt idx="1001">3.4700000000000002</cx:pt>
          <cx:pt idx="1002">3.4700000000000002</cx:pt>
          <cx:pt idx="1003">3.1099999999999999</cx:pt>
          <cx:pt idx="1004">3.0800000000000001</cx:pt>
          <cx:pt idx="1005">3.4700000000000002</cx:pt>
          <cx:pt idx="1006">3.4700000000000002</cx:pt>
          <cx:pt idx="1007">3.3399999999999999</cx:pt>
          <cx:pt idx="1008">3.27</cx:pt>
          <cx:pt idx="1009">3.29</cx:pt>
          <cx:pt idx="1010">3.4300000000000002</cx:pt>
          <cx:pt idx="1011">3.6099999999999999</cx:pt>
          <cx:pt idx="1012">3.5</cx:pt>
          <cx:pt idx="1013">3.4500000000000002</cx:pt>
          <cx:pt idx="1014">3.52</cx:pt>
          <cx:pt idx="1015">3.2999999999999998</cx:pt>
          <cx:pt idx="1016">3.52</cx:pt>
          <cx:pt idx="1017">3.52</cx:pt>
          <cx:pt idx="1018">3.0899999999999999</cx:pt>
          <cx:pt idx="1019">3.5099999999999998</cx:pt>
          <cx:pt idx="1020">3.6000000000000001</cx:pt>
          <cx:pt idx="1021">3.3100000000000001</cx:pt>
          <cx:pt idx="1022">3.3100000000000001</cx:pt>
          <cx:pt idx="1023">3.3100000000000001</cx:pt>
          <cx:pt idx="1024">3.5499999999999998</cx:pt>
          <cx:pt idx="1025">3.5499999999999998</cx:pt>
          <cx:pt idx="1026">3.2999999999999998</cx:pt>
          <cx:pt idx="1027">3.3100000000000001</cx:pt>
          <cx:pt idx="1028">3.3999999999999999</cx:pt>
          <cx:pt idx="1029">3.3999999999999999</cx:pt>
          <cx:pt idx="1030">3.3100000000000001</cx:pt>
          <cx:pt idx="1031">3.1800000000000002</cx:pt>
          <cx:pt idx="1032">3.1800000000000002</cx:pt>
          <cx:pt idx="1033">3.3300000000000001</cx:pt>
          <cx:pt idx="1034">3.48</cx:pt>
          <cx:pt idx="1035">3.1699999999999999</cx:pt>
          <cx:pt idx="1036">3.29</cx:pt>
          <cx:pt idx="1037">3.29</cx:pt>
          <cx:pt idx="1038">3.2400000000000002</cx:pt>
          <cx:pt idx="1039">3.2599999999999998</cx:pt>
          <cx:pt idx="1040">3.2200000000000002</cx:pt>
          <cx:pt idx="1041">3.0899999999999999</cx:pt>
          <cx:pt idx="1042">3.21</cx:pt>
          <cx:pt idx="1043">3.23</cx:pt>
          <cx:pt idx="1044">3.2799999999999998</cx:pt>
          <cx:pt idx="1045">3.5600000000000001</cx:pt>
          <cx:pt idx="1046">3.5600000000000001</cx:pt>
          <cx:pt idx="1047">3.23</cx:pt>
          <cx:pt idx="1048">3.1800000000000002</cx:pt>
          <cx:pt idx="1049">3.5</cx:pt>
          <cx:pt idx="1050">3.4700000000000002</cx:pt>
          <cx:pt idx="1051">3.4700000000000002</cx:pt>
          <cx:pt idx="1052">3.4700000000000002</cx:pt>
          <cx:pt idx="1053">3.3999999999999999</cx:pt>
          <cx:pt idx="1054">3.6600000000000001</cx:pt>
          <cx:pt idx="1055">3.4100000000000001</cx:pt>
          <cx:pt idx="1056">3.3999999999999999</cx:pt>
          <cx:pt idx="1057">3.3999999999999999</cx:pt>
          <cx:pt idx="1058">3.4399999999999999</cx:pt>
          <cx:pt idx="1059">3.4100000000000001</cx:pt>
          <cx:pt idx="1060">3.4100000000000001</cx:pt>
          <cx:pt idx="1061">3.2200000000000002</cx:pt>
          <cx:pt idx="1062">3.48</cx:pt>
          <cx:pt idx="1063">3.2200000000000002</cx:pt>
          <cx:pt idx="1064">3.2200000000000002</cx:pt>
          <cx:pt idx="1065">3.3300000000000001</cx:pt>
          <cx:pt idx="1066">3.4300000000000002</cx:pt>
          <cx:pt idx="1067">3.2200000000000002</cx:pt>
          <cx:pt idx="1068">3.5299999999999998</cx:pt>
          <cx:pt idx="1069">3.4199999999999999</cx:pt>
          <cx:pt idx="1070">3.4199999999999999</cx:pt>
          <cx:pt idx="1071">3.5899999999999999</cx:pt>
          <cx:pt idx="1072">3.4300000000000002</cx:pt>
          <cx:pt idx="1073">3.29</cx:pt>
          <cx:pt idx="1074">3.23</cx:pt>
          <cx:pt idx="1075">3.1800000000000002</cx:pt>
          <cx:pt idx="1076">3.3300000000000001</cx:pt>
          <cx:pt idx="1077">3.29</cx:pt>
          <cx:pt idx="1078">3.27</cx:pt>
          <cx:pt idx="1079">3.3799999999999999</cx:pt>
          <cx:pt idx="1080">3.2999999999999998</cx:pt>
          <cx:pt idx="1081">3.3799999999999999</cx:pt>
          <cx:pt idx="1082">3.2999999999999998</cx:pt>
          <cx:pt idx="1083">3.3799999999999999</cx:pt>
          <cx:pt idx="1084">3.3799999999999999</cx:pt>
          <cx:pt idx="1085">3.4700000000000002</cx:pt>
          <cx:pt idx="1086">3.4500000000000002</cx:pt>
          <cx:pt idx="1087">3.3900000000000001</cx:pt>
          <cx:pt idx="1088">3.3900000000000001</cx:pt>
          <cx:pt idx="1089">3.4399999999999999</cx:pt>
          <cx:pt idx="1090">3.3100000000000001</cx:pt>
          <cx:pt idx="1091">3.29</cx:pt>
          <cx:pt idx="1092">3.1600000000000001</cx:pt>
          <cx:pt idx="1093">3.1499999999999999</cx:pt>
          <cx:pt idx="1094">3.1600000000000001</cx:pt>
          <cx:pt idx="1095">3.3399999999999999</cx:pt>
          <cx:pt idx="1096">3.2000000000000002</cx:pt>
          <cx:pt idx="1097">3.3300000000000001</cx:pt>
          <cx:pt idx="1098">3.3300000000000001</cx:pt>
          <cx:pt idx="1099">3.3199999999999998</cx:pt>
          <cx:pt idx="1100">3.3399999999999999</cx:pt>
          <cx:pt idx="1101">3.3199999999999998</cx:pt>
          <cx:pt idx="1102">3.4500000000000002</cx:pt>
          <cx:pt idx="1103">3.1400000000000001</cx:pt>
          <cx:pt idx="1104">3.3599999999999999</cx:pt>
          <cx:pt idx="1105">3.3900000000000001</cx:pt>
          <cx:pt idx="1106">3.1200000000000001</cx:pt>
          <cx:pt idx="1107">3.4700000000000002</cx:pt>
          <cx:pt idx="1108">3.1699999999999999</cx:pt>
          <cx:pt idx="1109">3.3799999999999999</cx:pt>
          <cx:pt idx="1110">3.2200000000000002</cx:pt>
          <cx:pt idx="1111">3.0600000000000001</cx:pt>
          <cx:pt idx="1112">2.8900000000000001</cx:pt>
          <cx:pt idx="1113">2.8900000000000001</cx:pt>
          <cx:pt idx="1114">3.2000000000000002</cx:pt>
          <cx:pt idx="1115">3.2000000000000002</cx:pt>
          <cx:pt idx="1116">3.27</cx:pt>
          <cx:pt idx="1117">3.3300000000000001</cx:pt>
          <cx:pt idx="1118">3.4100000000000001</cx:pt>
          <cx:pt idx="1119">3.3700000000000001</cx:pt>
          <cx:pt idx="1120">3.2999999999999998</cx:pt>
          <cx:pt idx="1121">3.2000000000000002</cx:pt>
          <cx:pt idx="1122">3.3300000000000001</cx:pt>
          <cx:pt idx="1123">3.3799999999999999</cx:pt>
          <cx:pt idx="1124">3.3300000000000001</cx:pt>
          <cx:pt idx="1125">3.3599999999999999</cx:pt>
          <cx:pt idx="1126">3.3199999999999998</cx:pt>
          <cx:pt idx="1127">3.3100000000000001</cx:pt>
          <cx:pt idx="1128">3.27</cx:pt>
          <cx:pt idx="1129">3.27</cx:pt>
          <cx:pt idx="1130">3.1299999999999999</cx:pt>
          <cx:pt idx="1131">3.1299999999999999</cx:pt>
          <cx:pt idx="1132">3.1400000000000001</cx:pt>
          <cx:pt idx="1133">3.2999999999999998</cx:pt>
          <cx:pt idx="1134">3.2200000000000002</cx:pt>
          <cx:pt idx="1135">3.2799999999999998</cx:pt>
          <cx:pt idx="1136">3.29</cx:pt>
          <cx:pt idx="1137">3.3999999999999999</cx:pt>
          <cx:pt idx="1138">3.3100000000000001</cx:pt>
          <cx:pt idx="1139">3.1499999999999999</cx:pt>
          <cx:pt idx="1140">3.1600000000000001</cx:pt>
          <cx:pt idx="1141">3.4199999999999999</cx:pt>
          <cx:pt idx="1142">3.3300000000000001</cx:pt>
          <cx:pt idx="1143">3.4199999999999999</cx:pt>
          <cx:pt idx="1144">3.29</cx:pt>
          <cx:pt idx="1145">3.3500000000000001</cx:pt>
          <cx:pt idx="1146">3.4300000000000002</cx:pt>
          <cx:pt idx="1147">3.3500000000000001</cx:pt>
          <cx:pt idx="1148">3.3500000000000001</cx:pt>
          <cx:pt idx="1149">3.1099999999999999</cx:pt>
          <cx:pt idx="1150">3.3500000000000001</cx:pt>
          <cx:pt idx="1151">3.4500000000000002</cx:pt>
          <cx:pt idx="1152">3.3500000000000001</cx:pt>
          <cx:pt idx="1153">3.2799999999999998</cx:pt>
          <cx:pt idx="1154">3.21</cx:pt>
          <cx:pt idx="1155">3.1699999999999999</cx:pt>
          <cx:pt idx="1156">3.25</cx:pt>
          <cx:pt idx="1157">3.29</cx:pt>
          <cx:pt idx="1158">3.1200000000000001</cx:pt>
          <cx:pt idx="1159">3.4900000000000002</cx:pt>
          <cx:pt idx="1160">3.3799999999999999</cx:pt>
          <cx:pt idx="1161">3.3799999999999999</cx:pt>
          <cx:pt idx="1162">3.3799999999999999</cx:pt>
          <cx:pt idx="1163">3.2999999999999998</cx:pt>
          <cx:pt idx="1164">3.4399999999999999</cx:pt>
          <cx:pt idx="1165">3.4500000000000002</cx:pt>
          <cx:pt idx="1166">3.1200000000000001</cx:pt>
          <cx:pt idx="1167">3.3900000000000001</cx:pt>
          <cx:pt idx="1168">3.5099999999999998</cx:pt>
          <cx:pt idx="1169">3.21</cx:pt>
          <cx:pt idx="1170">3.1800000000000002</cx:pt>
          <cx:pt idx="1171">3.3799999999999999</cx:pt>
          <cx:pt idx="1172">3.2200000000000002</cx:pt>
          <cx:pt idx="1173">3.2200000000000002</cx:pt>
          <cx:pt idx="1174">3.3399999999999999</cx:pt>
          <cx:pt idx="1175">3.4100000000000001</cx:pt>
          <cx:pt idx="1176">3.27</cx:pt>
          <cx:pt idx="1177">3.2999999999999998</cx:pt>
          <cx:pt idx="1178">3.6099999999999999</cx:pt>
          <cx:pt idx="1179">3.5299999999999998</cx:pt>
          <cx:pt idx="1180">3.2799999999999998</cx:pt>
          <cx:pt idx="1181">3.3900000000000001</cx:pt>
          <cx:pt idx="1182">3.23</cx:pt>
          <cx:pt idx="1183">3.46</cx:pt>
          <cx:pt idx="1184">3.23</cx:pt>
          <cx:pt idx="1185">3.5899999999999999</cx:pt>
          <cx:pt idx="1186">3.4199999999999999</cx:pt>
          <cx:pt idx="1187">3.21</cx:pt>
          <cx:pt idx="1188">3.21</cx:pt>
          <cx:pt idx="1189">3.3199999999999998</cx:pt>
          <cx:pt idx="1190">3.2000000000000002</cx:pt>
          <cx:pt idx="1191">3.4199999999999999</cx:pt>
          <cx:pt idx="1192">3.27</cx:pt>
          <cx:pt idx="1193">3.46</cx:pt>
          <cx:pt idx="1194">3.46</cx:pt>
          <cx:pt idx="1195">3.6099999999999999</cx:pt>
          <cx:pt idx="1196">3.27</cx:pt>
          <cx:pt idx="1197">3.27</cx:pt>
          <cx:pt idx="1198">3.3799999999999999</cx:pt>
          <cx:pt idx="1199">3.3300000000000001</cx:pt>
          <cx:pt idx="1200">3.3300000000000001</cx:pt>
          <cx:pt idx="1201">3.2799999999999998</cx:pt>
          <cx:pt idx="1202">3.2200000000000002</cx:pt>
          <cx:pt idx="1203">3.52</cx:pt>
          <cx:pt idx="1204">3.21</cx:pt>
          <cx:pt idx="1205">3.1600000000000001</cx:pt>
          <cx:pt idx="1206">3.1499999999999999</cx:pt>
          <cx:pt idx="1207">3.21</cx:pt>
          <cx:pt idx="1208">3.1600000000000001</cx:pt>
          <cx:pt idx="1209">3.3500000000000001</cx:pt>
          <cx:pt idx="1210">3.3500000000000001</cx:pt>
          <cx:pt idx="1211">3.1499999999999999</cx:pt>
          <cx:pt idx="1212">3.1000000000000001</cx:pt>
          <cx:pt idx="1213">3.2599999999999998</cx:pt>
          <cx:pt idx="1214">3.29</cx:pt>
          <cx:pt idx="1215">3.23</cx:pt>
          <cx:pt idx="1216">3.2400000000000002</cx:pt>
          <cx:pt idx="1217">3.2000000000000002</cx:pt>
          <cx:pt idx="1218">3.2799999999999998</cx:pt>
          <cx:pt idx="1219">3.2799999999999998</cx:pt>
          <cx:pt idx="1220">3.2599999999999998</cx:pt>
          <cx:pt idx="1221">3.23</cx:pt>
          <cx:pt idx="1222">3.0699999999999998</cx:pt>
          <cx:pt idx="1223">3.3700000000000001</cx:pt>
          <cx:pt idx="1224">3.3900000000000001</cx:pt>
          <cx:pt idx="1225">3.2599999999999998</cx:pt>
          <cx:pt idx="1226">3.3900000000000001</cx:pt>
          <cx:pt idx="1227">3.2200000000000002</cx:pt>
          <cx:pt idx="1228">3.3300000000000001</cx:pt>
          <cx:pt idx="1229">3.4100000000000001</cx:pt>
          <cx:pt idx="1230">3.3999999999999999</cx:pt>
          <cx:pt idx="1231">3.3999999999999999</cx:pt>
          <cx:pt idx="1232">3.3199999999999998</cx:pt>
          <cx:pt idx="1233">3.4399999999999999</cx:pt>
          <cx:pt idx="1234">3.4399999999999999</cx:pt>
          <cx:pt idx="1235">3.3799999999999999</cx:pt>
          <cx:pt idx="1236">3.3799999999999999</cx:pt>
          <cx:pt idx="1237">3.3799999999999999</cx:pt>
          <cx:pt idx="1238">3.1000000000000001</cx:pt>
          <cx:pt idx="1239">3.4700000000000002</cx:pt>
          <cx:pt idx="1240">3.7000000000000002</cx:pt>
          <cx:pt idx="1241">3.3799999999999999</cx:pt>
          <cx:pt idx="1242">3.2400000000000002</cx:pt>
          <cx:pt idx="1243">3.2400000000000002</cx:pt>
          <cx:pt idx="1244">3.3500000000000001</cx:pt>
          <cx:pt idx="1245">3.2400000000000002</cx:pt>
          <cx:pt idx="1246">3.3700000000000001</cx:pt>
          <cx:pt idx="1247">3.3700000000000001</cx:pt>
          <cx:pt idx="1248">3.3300000000000001</cx:pt>
          <cx:pt idx="1249">3.2599999999999998</cx:pt>
          <cx:pt idx="1250">3.3500000000000001</cx:pt>
          <cx:pt idx="1251">3.29</cx:pt>
          <cx:pt idx="1252">3.6200000000000001</cx:pt>
          <cx:pt idx="1253">3.29</cx:pt>
          <cx:pt idx="1254">3.3500000000000001</cx:pt>
          <cx:pt idx="1255">3.4500000000000002</cx:pt>
          <cx:pt idx="1256">3.7799999999999998</cx:pt>
          <cx:pt idx="1257">3.6000000000000001</cx:pt>
          <cx:pt idx="1258">3.2999999999999998</cx:pt>
          <cx:pt idx="1259">3.3300000000000001</cx:pt>
          <cx:pt idx="1260">3.3999999999999999</cx:pt>
          <cx:pt idx="1261">3.3999999999999999</cx:pt>
          <cx:pt idx="1262">3.2599999999999998</cx:pt>
          <cx:pt idx="1263">4.0099999999999998</cx:pt>
          <cx:pt idx="1264">3.1800000000000002</cx:pt>
          <cx:pt idx="1265">3.2599999999999998</cx:pt>
          <cx:pt idx="1266">2.8999999999999999</cx:pt>
          <cx:pt idx="1267">4.0099999999999998</cx:pt>
          <cx:pt idx="1268">3.3900000000000001</cx:pt>
          <cx:pt idx="1269">3.3900000000000001</cx:pt>
          <cx:pt idx="1270">3.3900000000000001</cx:pt>
          <cx:pt idx="1271">3.3900000000000001</cx:pt>
          <cx:pt idx="1272">3.29</cx:pt>
          <cx:pt idx="1273">3.29</cx:pt>
          <cx:pt idx="1274">3.0899999999999999</cx:pt>
          <cx:pt idx="1275">3.3799999999999999</cx:pt>
          <cx:pt idx="1276">3.3599999999999999</cx:pt>
          <cx:pt idx="1277">3.3599999999999999</cx:pt>
          <cx:pt idx="1278">3.3599999999999999</cx:pt>
          <cx:pt idx="1279">3.3700000000000001</cx:pt>
          <cx:pt idx="1280">3.3599999999999999</cx:pt>
          <cx:pt idx="1281">3.25</cx:pt>
          <cx:pt idx="1282">3.3199999999999998</cx:pt>
          <cx:pt idx="1283">3.6000000000000001</cx:pt>
          <cx:pt idx="1284">3.0699999999999998</cx:pt>
          <cx:pt idx="1285">3.0699999999999998</cx:pt>
          <cx:pt idx="1286">3.46</cx:pt>
          <cx:pt idx="1287">3.25</cx:pt>
          <cx:pt idx="1288">3.27</cx:pt>
          <cx:pt idx="1289">3.21</cx:pt>
          <cx:pt idx="1290">3.71</cx:pt>
          <cx:pt idx="1291">3.29</cx:pt>
          <cx:pt idx="1292">3.3599999999999999</cx:pt>
          <cx:pt idx="1293">3.3599999999999999</cx:pt>
          <cx:pt idx="1294">3.5800000000000001</cx:pt>
          <cx:pt idx="1295">3.3100000000000001</cx:pt>
          <cx:pt idx="1296">3.4199999999999999</cx:pt>
          <cx:pt idx="1297">3.4399999999999999</cx:pt>
          <cx:pt idx="1298">3.4300000000000002</cx:pt>
          <cx:pt idx="1299">3.2200000000000002</cx:pt>
          <cx:pt idx="1300">3.54</cx:pt>
          <cx:pt idx="1301">3.54</cx:pt>
          <cx:pt idx="1302">3.5</cx:pt>
          <cx:pt idx="1303">3.5600000000000001</cx:pt>
          <cx:pt idx="1304">3.2200000000000002</cx:pt>
          <cx:pt idx="1305">3.3900000000000001</cx:pt>
          <cx:pt idx="1306">3.2599999999999998</cx:pt>
          <cx:pt idx="1307">3.2599999999999998</cx:pt>
          <cx:pt idx="1308">3.4100000000000001</cx:pt>
          <cx:pt idx="1309">3.2599999999999998</cx:pt>
          <cx:pt idx="1310">3.48</cx:pt>
          <cx:pt idx="1311">3.1800000000000002</cx:pt>
          <cx:pt idx="1312">3.1800000000000002</cx:pt>
          <cx:pt idx="1313">3.3199999999999998</cx:pt>
          <cx:pt idx="1314">3.1600000000000001</cx:pt>
          <cx:pt idx="1315">3.3199999999999998</cx:pt>
          <cx:pt idx="1316">3.1600000000000001</cx:pt>
          <cx:pt idx="1317">3.21</cx:pt>
          <cx:pt idx="1318">3.5</cx:pt>
          <cx:pt idx="1319">3.2999999999999998</cx:pt>
          <cx:pt idx="1320">3.4100000000000001</cx:pt>
          <cx:pt idx="1321">3.3599999999999999</cx:pt>
          <cx:pt idx="1322">3.3399999999999999</cx:pt>
          <cx:pt idx="1323">3.3799999999999999</cx:pt>
          <cx:pt idx="1324">3.4399999999999999</cx:pt>
          <cx:pt idx="1325">3.3900000000000001</cx:pt>
          <cx:pt idx="1326">3.3500000000000001</cx:pt>
          <cx:pt idx="1327">3.4500000000000002</cx:pt>
          <cx:pt idx="1328">3.5299999999999998</cx:pt>
          <cx:pt idx="1329">3.4500000000000002</cx:pt>
          <cx:pt idx="1330">3.5099999999999998</cx:pt>
          <cx:pt idx="1331">3.3599999999999999</cx:pt>
          <cx:pt idx="1332">3.5099999999999998</cx:pt>
          <cx:pt idx="1333">3.3599999999999999</cx:pt>
          <cx:pt idx="1334">3.3799999999999999</cx:pt>
          <cx:pt idx="1335">3.4700000000000002</cx:pt>
          <cx:pt idx="1336">3.5299999999999998</cx:pt>
          <cx:pt idx="1337">3.3300000000000001</cx:pt>
          <cx:pt idx="1338">3.5299999999999998</cx:pt>
          <cx:pt idx="1339">3.5299999999999998</cx:pt>
          <cx:pt idx="1340">3.3799999999999999</cx:pt>
          <cx:pt idx="1341">3.3799999999999999</cx:pt>
          <cx:pt idx="1342">3.3900000000000001</cx:pt>
          <cx:pt idx="1343">3.2999999999999998</cx:pt>
          <cx:pt idx="1344">3.29</cx:pt>
          <cx:pt idx="1345">3.3100000000000001</cx:pt>
          <cx:pt idx="1346">3.4199999999999999</cx:pt>
          <cx:pt idx="1347">3.4199999999999999</cx:pt>
          <cx:pt idx="1348">3.21</cx:pt>
          <cx:pt idx="1349">3.3599999999999999</cx:pt>
          <cx:pt idx="1350">3.6000000000000001</cx:pt>
          <cx:pt idx="1351">3.5</cx:pt>
          <cx:pt idx="1352">3.5600000000000001</cx:pt>
          <cx:pt idx="1353">3.2999999999999998</cx:pt>
          <cx:pt idx="1354">3.25</cx:pt>
          <cx:pt idx="1355">3.3599999999999999</cx:pt>
          <cx:pt idx="1356">3.5099999999999998</cx:pt>
          <cx:pt idx="1357">3.54</cx:pt>
          <cx:pt idx="1358">3.54</cx:pt>
          <cx:pt idx="1359">3.3900000000000001</cx:pt>
          <cx:pt idx="1360">3.3399999999999999</cx:pt>
          <cx:pt idx="1361">3.48</cx:pt>
          <cx:pt idx="1362">3.3700000000000001</cx:pt>
          <cx:pt idx="1363">3.4399999999999999</cx:pt>
          <cx:pt idx="1364">3.5800000000000001</cx:pt>
          <cx:pt idx="1365">3.3900000000000001</cx:pt>
          <cx:pt idx="1366">3.2599999999999998</cx:pt>
          <cx:pt idx="1367">3.2999999999999998</cx:pt>
          <cx:pt idx="1368">3.54</cx:pt>
          <cx:pt idx="1369">3.4199999999999999</cx:pt>
          <cx:pt idx="1370">3.3599999999999999</cx:pt>
          <cx:pt idx="1371">3.2999999999999998</cx:pt>
          <cx:pt idx="1372">3.3399999999999999</cx:pt>
          <cx:pt idx="1373">3.5499999999999998</cx:pt>
          <cx:pt idx="1374">3.27</cx:pt>
          <cx:pt idx="1375">3.3199999999999998</cx:pt>
          <cx:pt idx="1376">3.6699999999999999</cx:pt>
          <cx:pt idx="1377">3.4199999999999999</cx:pt>
          <cx:pt idx="1378">3.4199999999999999</cx:pt>
          <cx:pt idx="1379">3.52</cx:pt>
          <cx:pt idx="1380">3.4199999999999999</cx:pt>
          <cx:pt idx="1381">3.3900000000000001</cx:pt>
          <cx:pt idx="1382">3.3900000000000001</cx:pt>
          <cx:pt idx="1383">3.3599999999999999</cx:pt>
          <cx:pt idx="1384">3.2999999999999998</cx:pt>
          <cx:pt idx="1385">3.23</cx:pt>
          <cx:pt idx="1386">3.3799999999999999</cx:pt>
          <cx:pt idx="1387">3.4199999999999999</cx:pt>
          <cx:pt idx="1388">3.5699999999999998</cx:pt>
          <cx:pt idx="1389">3.2200000000000002</cx:pt>
          <cx:pt idx="1390">3.2000000000000002</cx:pt>
          <cx:pt idx="1391">3.2000000000000002</cx:pt>
          <cx:pt idx="1392">3.3100000000000001</cx:pt>
          <cx:pt idx="1393">3.54</cx:pt>
          <cx:pt idx="1394">3.0699999999999998</cx:pt>
          <cx:pt idx="1395">3.0699999999999998</cx:pt>
          <cx:pt idx="1396">3.3599999999999999</cx:pt>
          <cx:pt idx="1397">3.2000000000000002</cx:pt>
          <cx:pt idx="1398">3.3799999999999999</cx:pt>
          <cx:pt idx="1399">3.25</cx:pt>
          <cx:pt idx="1400">3.3799999999999999</cx:pt>
          <cx:pt idx="1401">3.3399999999999999</cx:pt>
          <cx:pt idx="1402">3.3399999999999999</cx:pt>
          <cx:pt idx="1403">3.3700000000000001</cx:pt>
          <cx:pt idx="1404">3.3700000000000001</cx:pt>
          <cx:pt idx="1405">3.0499999999999998</cx:pt>
          <cx:pt idx="1406">3.3399999999999999</cx:pt>
          <cx:pt idx="1407">3.1699999999999999</cx:pt>
          <cx:pt idx="1408">3.1099999999999999</cx:pt>
          <cx:pt idx="1409">3.5800000000000001</cx:pt>
          <cx:pt idx="1410">3.2400000000000002</cx:pt>
          <cx:pt idx="1411">3.1499999999999999</cx:pt>
          <cx:pt idx="1412">3.0699999999999998</cx:pt>
          <cx:pt idx="1413">3.0699999999999998</cx:pt>
          <cx:pt idx="1414">3.2000000000000002</cx:pt>
          <cx:pt idx="1415">3.0099999999999998</cx:pt>
          <cx:pt idx="1416">3.2000000000000002</cx:pt>
          <cx:pt idx="1417">3.1899999999999999</cx:pt>
          <cx:pt idx="1418">3.2200000000000002</cx:pt>
          <cx:pt idx="1419">3.1800000000000002</cx:pt>
          <cx:pt idx="1420">3.27</cx:pt>
          <cx:pt idx="1421">3.2799999999999998</cx:pt>
          <cx:pt idx="1422">3.52</cx:pt>
          <cx:pt idx="1423">3.1499999999999999</cx:pt>
          <cx:pt idx="1424">3.52</cx:pt>
          <cx:pt idx="1425">3.1499999999999999</cx:pt>
          <cx:pt idx="1426">2.9500000000000002</cx:pt>
          <cx:pt idx="1427">3.23</cx:pt>
          <cx:pt idx="1428">3.5699999999999998</cx:pt>
          <cx:pt idx="1429">3.2599999999999998</cx:pt>
          <cx:pt idx="1430">3.2599999999999998</cx:pt>
          <cx:pt idx="1431">3.3199999999999998</cx:pt>
          <cx:pt idx="1432">3.3399999999999999</cx:pt>
          <cx:pt idx="1433">3.3199999999999998</cx:pt>
          <cx:pt idx="1434">3.1699999999999999</cx:pt>
          <cx:pt idx="1435">3.1699999999999999</cx:pt>
          <cx:pt idx="1436">3.1800000000000002</cx:pt>
          <cx:pt idx="1437">3.21</cx:pt>
          <cx:pt idx="1438">3.1600000000000001</cx:pt>
          <cx:pt idx="1439">3.25</cx:pt>
          <cx:pt idx="1440">3.04</cx:pt>
          <cx:pt idx="1441">3.0899999999999999</cx:pt>
          <cx:pt idx="1442">3.0899999999999999</cx:pt>
          <cx:pt idx="1443">3.2000000000000002</cx:pt>
          <cx:pt idx="1444">2.98</cx:pt>
          <cx:pt idx="1445">3.2999999999999998</cx:pt>
          <cx:pt idx="1446">3.1200000000000001</cx:pt>
          <cx:pt idx="1447">3.0499999999999998</cx:pt>
          <cx:pt idx="1448">3.3399999999999999</cx:pt>
          <cx:pt idx="1449">3.3500000000000001</cx:pt>
          <cx:pt idx="1450">3.3700000000000001</cx:pt>
          <cx:pt idx="1451">3.3300000000000001</cx:pt>
          <cx:pt idx="1452">2.9199999999999999</cx:pt>
          <cx:pt idx="1453">3.2400000000000002</cx:pt>
          <cx:pt idx="1454">3.5600000000000001</cx:pt>
          <cx:pt idx="1455">3.3300000000000001</cx:pt>
          <cx:pt idx="1456">3.27</cx:pt>
          <cx:pt idx="1457">3.3300000000000001</cx:pt>
          <cx:pt idx="1458">3.71</cx:pt>
          <cx:pt idx="1459">3.3999999999999999</cx:pt>
          <cx:pt idx="1460">3.2599999999999998</cx:pt>
          <cx:pt idx="1461">3.2599999999999998</cx:pt>
          <cx:pt idx="1462">3.2400000000000002</cx:pt>
          <cx:pt idx="1463">3.2400000000000002</cx:pt>
          <cx:pt idx="1464">3.5099999999999998</cx:pt>
          <cx:pt idx="1465">3.3999999999999999</cx:pt>
          <cx:pt idx="1466">3.1499999999999999</cx:pt>
          <cx:pt idx="1467">3.23</cx:pt>
          <cx:pt idx="1468">3.1200000000000001</cx:pt>
          <cx:pt idx="1469">3.3100000000000001</cx:pt>
          <cx:pt idx="1470">3.1499999999999999</cx:pt>
          <cx:pt idx="1471">3.3100000000000001</cx:pt>
          <cx:pt idx="1472">3.3100000000000001</cx:pt>
          <cx:pt idx="1473">3.5800000000000001</cx:pt>
          <cx:pt idx="1474">3.5800000000000001</cx:pt>
          <cx:pt idx="1475">3.4100000000000001</cx:pt>
          <cx:pt idx="1476">3.4100000000000001</cx:pt>
          <cx:pt idx="1477">3.27</cx:pt>
          <cx:pt idx="1478">3.4700000000000002</cx:pt>
          <cx:pt idx="1479">3.2999999999999998</cx:pt>
          <cx:pt idx="1480">3.3399999999999999</cx:pt>
          <cx:pt idx="1481">3.3599999999999999</cx:pt>
          <cx:pt idx="1482">3.1899999999999999</cx:pt>
          <cx:pt idx="1483">3.2200000000000002</cx:pt>
          <cx:pt idx="1484">3.2400000000000002</cx:pt>
          <cx:pt idx="1485">3.27</cx:pt>
          <cx:pt idx="1486">3.1400000000000001</cx:pt>
          <cx:pt idx="1487">3.29</cx:pt>
          <cx:pt idx="1488">3.2599999999999998</cx:pt>
          <cx:pt idx="1489">3.4100000000000001</cx:pt>
          <cx:pt idx="1490">3.4100000000000001</cx:pt>
          <cx:pt idx="1491">3.4100000000000001</cx:pt>
          <cx:pt idx="1492">3.2599999999999998</cx:pt>
          <cx:pt idx="1493">3.3100000000000001</cx:pt>
          <cx:pt idx="1494">3.2000000000000002</cx:pt>
          <cx:pt idx="1495">3.4700000000000002</cx:pt>
          <cx:pt idx="1496">3.1299999999999999</cx:pt>
          <cx:pt idx="1497">3.2200000000000002</cx:pt>
          <cx:pt idx="1498">3.2999999999999998</cx:pt>
          <cx:pt idx="1499">3.2799999999999998</cx:pt>
          <cx:pt idx="1500">3.1899999999999999</cx:pt>
          <cx:pt idx="1501">3.71</cx:pt>
          <cx:pt idx="1502">3.71</cx:pt>
          <cx:pt idx="1503">3.4399999999999999</cx:pt>
          <cx:pt idx="1504">3.2599999999999998</cx:pt>
          <cx:pt idx="1505">3.2599999999999998</cx:pt>
          <cx:pt idx="1506">3.3599999999999999</cx:pt>
          <cx:pt idx="1507">3.3599999999999999</cx:pt>
          <cx:pt idx="1508">3.2599999999999998</cx:pt>
          <cx:pt idx="1509">3.2599999999999998</cx:pt>
          <cx:pt idx="1510">3.23</cx:pt>
          <cx:pt idx="1511">3.25</cx:pt>
          <cx:pt idx="1512">3.27</cx:pt>
          <cx:pt idx="1513">3.3199999999999998</cx:pt>
          <cx:pt idx="1514">3.3199999999999998</cx:pt>
          <cx:pt idx="1515">3.4199999999999999</cx:pt>
          <cx:pt idx="1516">3.3500000000000001</cx:pt>
          <cx:pt idx="1517">3.1699999999999999</cx:pt>
          <cx:pt idx="1518">3.2200000000000002</cx:pt>
          <cx:pt idx="1519">3.2400000000000002</cx:pt>
          <cx:pt idx="1520">3.29</cx:pt>
          <cx:pt idx="1521">3.3799999999999999</cx:pt>
          <cx:pt idx="1522">3.21</cx:pt>
          <cx:pt idx="1523">3.1899999999999999</cx:pt>
          <cx:pt idx="1524">3.21</cx:pt>
          <cx:pt idx="1525">3.3999999999999999</cx:pt>
          <cx:pt idx="1526">3.02</cx:pt>
          <cx:pt idx="1527">3.02</cx:pt>
          <cx:pt idx="1528">3.1800000000000002</cx:pt>
          <cx:pt idx="1529">3.4399999999999999</cx:pt>
          <cx:pt idx="1530">3.0099999999999998</cx:pt>
          <cx:pt idx="1531">3.0099999999999998</cx:pt>
          <cx:pt idx="1532">3.3799999999999999</cx:pt>
          <cx:pt idx="1533">3.02</cx:pt>
          <cx:pt idx="1534">3.02</cx:pt>
          <cx:pt idx="1535">3.3300000000000001</cx:pt>
          <cx:pt idx="1536">3.1499999999999999</cx:pt>
          <cx:pt idx="1537">3.27</cx:pt>
          <cx:pt idx="1538">3.7799999999999998</cx:pt>
          <cx:pt idx="1539">3.1400000000000001</cx:pt>
          <cx:pt idx="1540">3.3799999999999999</cx:pt>
          <cx:pt idx="1541">3.3700000000000001</cx:pt>
          <cx:pt idx="1542">3.2999999999999998</cx:pt>
          <cx:pt idx="1543">3.21</cx:pt>
          <cx:pt idx="1544">3.2999999999999998</cx:pt>
          <cx:pt idx="1545">3.3300000000000001</cx:pt>
          <cx:pt idx="1546">3.46</cx:pt>
          <cx:pt idx="1547">3.1400000000000001</cx:pt>
          <cx:pt idx="1548">3.1400000000000001</cx:pt>
          <cx:pt idx="1549">3.3199999999999998</cx:pt>
          <cx:pt idx="1550">3.3500000000000001</cx:pt>
          <cx:pt idx="1551">3.52</cx:pt>
          <cx:pt idx="1552">3.27</cx:pt>
          <cx:pt idx="1553">3.3999999999999999</cx:pt>
          <cx:pt idx="1554">3.3999999999999999</cx:pt>
          <cx:pt idx="1555">3.3999999999999999</cx:pt>
          <cx:pt idx="1556">3.3999999999999999</cx:pt>
          <cx:pt idx="1557">3.4500000000000002</cx:pt>
          <cx:pt idx="1558">3.6800000000000002</cx:pt>
          <cx:pt idx="1559">3.1400000000000001</cx:pt>
          <cx:pt idx="1560">3.1800000000000002</cx:pt>
          <cx:pt idx="1561">3.52</cx:pt>
          <cx:pt idx="1562">3.2799999999999998</cx:pt>
          <cx:pt idx="1563">3.27</cx:pt>
          <cx:pt idx="1564">3.3500000000000001</cx:pt>
          <cx:pt idx="1565">3.4199999999999999</cx:pt>
          <cx:pt idx="1566">3.23</cx:pt>
          <cx:pt idx="1567">3.23</cx:pt>
          <cx:pt idx="1568">3.3300000000000001</cx:pt>
          <cx:pt idx="1569">3.3500000000000001</cx:pt>
          <cx:pt idx="1570">3.3199999999999998</cx:pt>
          <cx:pt idx="1571">3.2999999999999998</cx:pt>
          <cx:pt idx="1572">3.2999999999999998</cx:pt>
          <cx:pt idx="1573">3.54</cx:pt>
          <cx:pt idx="1574">3.54</cx:pt>
          <cx:pt idx="1575">3.4199999999999999</cx:pt>
          <cx:pt idx="1576">3.4199999999999999</cx:pt>
          <cx:pt idx="1577">3.3999999999999999</cx:pt>
          <cx:pt idx="1578">3.1699999999999999</cx:pt>
          <cx:pt idx="1579">3.4399999999999999</cx:pt>
          <cx:pt idx="1580">3.29</cx:pt>
          <cx:pt idx="1581">3.3500000000000001</cx:pt>
          <cx:pt idx="1582">3.23</cx:pt>
          <cx:pt idx="1583">3.5600000000000001</cx:pt>
          <cx:pt idx="1584">2.8799999999999999</cx:pt>
          <cx:pt idx="1585">3.2200000000000002</cx:pt>
          <cx:pt idx="1586">3.1499999999999999</cx:pt>
          <cx:pt idx="1587">3.1499999999999999</cx:pt>
          <cx:pt idx="1588">3.1499999999999999</cx:pt>
          <cx:pt idx="1589">3.7200000000000002</cx:pt>
          <cx:pt idx="1590">3.46</cx:pt>
          <cx:pt idx="1591">3.21</cx:pt>
          <cx:pt idx="1592">2.98</cx:pt>
          <cx:pt idx="1593">3.2000000000000002</cx:pt>
          <cx:pt idx="1594">3.3500000000000001</cx:pt>
          <cx:pt idx="1595">3.5</cx:pt>
          <cx:pt idx="1596">3.23</cx:pt>
          <cx:pt idx="1597">3.23</cx:pt>
          <cx:pt idx="1598">3.2400000000000002</cx:pt>
        </cx:lvl>
      </cx:numDim>
    </cx:data>
  </cx:chartData>
  <cx:chart>
    <cx:title pos="t" align="ctr" overlay="0">
      <cx:tx>
        <cx:txData>
          <cx:v>Histogram of pH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Histogram of pH</a:t>
          </a:r>
        </a:p>
      </cx:txPr>
    </cx:title>
    <cx:plotArea>
      <cx:plotAreaRegion>
        <cx:series layoutId="clusteredColumn" uniqueId="{A215368C-D0B3-4614-B79A-3C0A0E439819}">
          <cx:tx>
            <cx:txData>
              <cx:f>'[Exam project.xlsx]winequality-red (1)'!$I$1</cx:f>
              <cx:v>pH</cx:v>
            </cx:txData>
          </cx:tx>
          <cx:dataLabels>
            <cx:visibility seriesName="0" categoryName="0" value="1"/>
          </cx:dataLabels>
          <cx:dataId val="0"/>
          <cx:layoutPr>
            <cx:binning intervalClosed="r" underflow="2.7999999999999998" overflow="auto">
              <cx:binSize val="0.05000000000000001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spPr>
    <a:ln>
      <a:solidFill>
        <a:schemeClr val="tx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1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'[Exam project.xlsx]EPA variables'!$L$19:$L$1617</cx:f>
        <cx:lvl ptCount="1599">
          <cx:pt idx="0">3</cx:pt>
          <cx:pt idx="1">3</cx:pt>
          <cx:pt idx="2">3</cx:pt>
          <cx:pt idx="3">3</cx:pt>
          <cx:pt idx="4">3</cx:pt>
          <cx:pt idx="5">3</cx:pt>
          <cx:pt idx="6">3</cx:pt>
          <cx:pt idx="7">3</cx:pt>
          <cx:pt idx="8">3</cx:pt>
          <cx:pt idx="9">3</cx:pt>
          <cx:pt idx="10">4</cx:pt>
          <cx:pt idx="11">4</cx:pt>
          <cx:pt idx="12">4</cx:pt>
          <cx:pt idx="13">4</cx:pt>
          <cx:pt idx="14">4</cx:pt>
          <cx:pt idx="15">4</cx:pt>
          <cx:pt idx="16">4</cx:pt>
          <cx:pt idx="17">4</cx:pt>
          <cx:pt idx="18">4</cx:pt>
          <cx:pt idx="19">4</cx:pt>
          <cx:pt idx="20">4</cx:pt>
          <cx:pt idx="21">4</cx:pt>
          <cx:pt idx="22">4</cx:pt>
          <cx:pt idx="23">4</cx:pt>
          <cx:pt idx="24">4</cx:pt>
          <cx:pt idx="25">4</cx:pt>
          <cx:pt idx="26">4</cx:pt>
          <cx:pt idx="27">4</cx:pt>
          <cx:pt idx="28">4</cx:pt>
          <cx:pt idx="29">4</cx:pt>
          <cx:pt idx="30">4</cx:pt>
          <cx:pt idx="31">4</cx:pt>
          <cx:pt idx="32">4</cx:pt>
          <cx:pt idx="33">4</cx:pt>
          <cx:pt idx="34">4</cx:pt>
          <cx:pt idx="35">4</cx:pt>
          <cx:pt idx="36">4</cx:pt>
          <cx:pt idx="37">4</cx:pt>
          <cx:pt idx="38">4</cx:pt>
          <cx:pt idx="39">4</cx:pt>
          <cx:pt idx="40">4</cx:pt>
          <cx:pt idx="41">4</cx:pt>
          <cx:pt idx="42">4</cx:pt>
          <cx:pt idx="43">4</cx:pt>
          <cx:pt idx="44">4</cx:pt>
          <cx:pt idx="45">4</cx:pt>
          <cx:pt idx="46">4</cx:pt>
          <cx:pt idx="47">4</cx:pt>
          <cx:pt idx="48">4</cx:pt>
          <cx:pt idx="49">4</cx:pt>
          <cx:pt idx="50">4</cx:pt>
          <cx:pt idx="51">4</cx:pt>
          <cx:pt idx="52">4</cx:pt>
          <cx:pt idx="53">4</cx:pt>
          <cx:pt idx="54">4</cx:pt>
          <cx:pt idx="55">4</cx:pt>
          <cx:pt idx="56">4</cx:pt>
          <cx:pt idx="57">4</cx:pt>
          <cx:pt idx="58">4</cx:pt>
          <cx:pt idx="59">4</cx:pt>
          <cx:pt idx="60">4</cx:pt>
          <cx:pt idx="61">4</cx:pt>
          <cx:pt idx="62">4</cx:pt>
          <cx:pt idx="63">5</cx:pt>
          <cx:pt idx="64">5</cx:pt>
          <cx:pt idx="65">5</cx:pt>
          <cx:pt idx="66">5</cx:pt>
          <cx:pt idx="67">5</cx:pt>
          <cx:pt idx="68">5</cx:pt>
          <cx:pt idx="69">5</cx:pt>
          <cx:pt idx="70">5</cx:pt>
          <cx:pt idx="71">5</cx:pt>
          <cx:pt idx="72">5</cx:pt>
          <cx:pt idx="73">5</cx:pt>
          <cx:pt idx="74">5</cx:pt>
          <cx:pt idx="75">5</cx:pt>
          <cx:pt idx="76">5</cx:pt>
          <cx:pt idx="77">5</cx:pt>
          <cx:pt idx="78">5</cx:pt>
          <cx:pt idx="79">5</cx:pt>
          <cx:pt idx="80">5</cx:pt>
          <cx:pt idx="81">5</cx:pt>
          <cx:pt idx="82">5</cx:pt>
          <cx:pt idx="83">5</cx:pt>
          <cx:pt idx="84">5</cx:pt>
          <cx:pt idx="85">5</cx:pt>
          <cx:pt idx="86">5</cx:pt>
          <cx:pt idx="87">5</cx:pt>
          <cx:pt idx="88">5</cx:pt>
          <cx:pt idx="89">5</cx:pt>
          <cx:pt idx="90">5</cx:pt>
          <cx:pt idx="91">5</cx:pt>
          <cx:pt idx="92">5</cx:pt>
          <cx:pt idx="93">5</cx:pt>
          <cx:pt idx="94">5</cx:pt>
          <cx:pt idx="95">5</cx:pt>
          <cx:pt idx="96">5</cx:pt>
          <cx:pt idx="97">5</cx:pt>
          <cx:pt idx="98">5</cx:pt>
          <cx:pt idx="99">5</cx:pt>
          <cx:pt idx="100">5</cx:pt>
          <cx:pt idx="101">5</cx:pt>
          <cx:pt idx="102">5</cx:pt>
          <cx:pt idx="103">5</cx:pt>
          <cx:pt idx="104">5</cx:pt>
          <cx:pt idx="105">5</cx:pt>
          <cx:pt idx="106">5</cx:pt>
          <cx:pt idx="107">5</cx:pt>
          <cx:pt idx="108">5</cx:pt>
          <cx:pt idx="109">5</cx:pt>
          <cx:pt idx="110">5</cx:pt>
          <cx:pt idx="111">5</cx:pt>
          <cx:pt idx="112">5</cx:pt>
          <cx:pt idx="113">5</cx:pt>
          <cx:pt idx="114">5</cx:pt>
          <cx:pt idx="115">5</cx:pt>
          <cx:pt idx="116">5</cx:pt>
          <cx:pt idx="117">5</cx:pt>
          <cx:pt idx="118">5</cx:pt>
          <cx:pt idx="119">5</cx:pt>
          <cx:pt idx="120">5</cx:pt>
          <cx:pt idx="121">5</cx:pt>
          <cx:pt idx="122">5</cx:pt>
          <cx:pt idx="123">5</cx:pt>
          <cx:pt idx="124">5</cx:pt>
          <cx:pt idx="125">5</cx:pt>
          <cx:pt idx="126">5</cx:pt>
          <cx:pt idx="127">5</cx:pt>
          <cx:pt idx="128">5</cx:pt>
          <cx:pt idx="129">5</cx:pt>
          <cx:pt idx="130">5</cx:pt>
          <cx:pt idx="131">5</cx:pt>
          <cx:pt idx="132">5</cx:pt>
          <cx:pt idx="133">5</cx:pt>
          <cx:pt idx="134">5</cx:pt>
          <cx:pt idx="135">5</cx:pt>
          <cx:pt idx="136">5</cx:pt>
          <cx:pt idx="137">5</cx:pt>
          <cx:pt idx="138">5</cx:pt>
          <cx:pt idx="139">5</cx:pt>
          <cx:pt idx="140">5</cx:pt>
          <cx:pt idx="141">5</cx:pt>
          <cx:pt idx="142">5</cx:pt>
          <cx:pt idx="143">5</cx:pt>
          <cx:pt idx="144">5</cx:pt>
          <cx:pt idx="145">5</cx:pt>
          <cx:pt idx="146">5</cx:pt>
          <cx:pt idx="147">5</cx:pt>
          <cx:pt idx="148">5</cx:pt>
          <cx:pt idx="149">5</cx:pt>
          <cx:pt idx="150">5</cx:pt>
          <cx:pt idx="151">5</cx:pt>
          <cx:pt idx="152">5</cx:pt>
          <cx:pt idx="153">5</cx:pt>
          <cx:pt idx="154">5</cx:pt>
          <cx:pt idx="155">5</cx:pt>
          <cx:pt idx="156">5</cx:pt>
          <cx:pt idx="157">5</cx:pt>
          <cx:pt idx="158">5</cx:pt>
          <cx:pt idx="159">5</cx:pt>
          <cx:pt idx="160">5</cx:pt>
          <cx:pt idx="161">5</cx:pt>
          <cx:pt idx="162">5</cx:pt>
          <cx:pt idx="163">5</cx:pt>
          <cx:pt idx="164">5</cx:pt>
          <cx:pt idx="165">5</cx:pt>
          <cx:pt idx="166">5</cx:pt>
          <cx:pt idx="167">5</cx:pt>
          <cx:pt idx="168">5</cx:pt>
          <cx:pt idx="169">5</cx:pt>
          <cx:pt idx="170">5</cx:pt>
          <cx:pt idx="171">5</cx:pt>
          <cx:pt idx="172">5</cx:pt>
          <cx:pt idx="173">5</cx:pt>
          <cx:pt idx="174">5</cx:pt>
          <cx:pt idx="175">5</cx:pt>
          <cx:pt idx="176">5</cx:pt>
          <cx:pt idx="177">5</cx:pt>
          <cx:pt idx="178">5</cx:pt>
          <cx:pt idx="179">5</cx:pt>
          <cx:pt idx="180">5</cx:pt>
          <cx:pt idx="181">5</cx:pt>
          <cx:pt idx="182">5</cx:pt>
          <cx:pt idx="183">5</cx:pt>
          <cx:pt idx="184">5</cx:pt>
          <cx:pt idx="185">5</cx:pt>
          <cx:pt idx="186">5</cx:pt>
          <cx:pt idx="187">5</cx:pt>
          <cx:pt idx="188">5</cx:pt>
          <cx:pt idx="189">5</cx:pt>
          <cx:pt idx="190">5</cx:pt>
          <cx:pt idx="191">5</cx:pt>
          <cx:pt idx="192">5</cx:pt>
          <cx:pt idx="193">5</cx:pt>
          <cx:pt idx="194">5</cx:pt>
          <cx:pt idx="195">5</cx:pt>
          <cx:pt idx="196">5</cx:pt>
          <cx:pt idx="197">5</cx:pt>
          <cx:pt idx="198">5</cx:pt>
          <cx:pt idx="199">5</cx:pt>
          <cx:pt idx="200">5</cx:pt>
          <cx:pt idx="201">5</cx:pt>
          <cx:pt idx="202">5</cx:pt>
          <cx:pt idx="203">5</cx:pt>
          <cx:pt idx="204">5</cx:pt>
          <cx:pt idx="205">5</cx:pt>
          <cx:pt idx="206">5</cx:pt>
          <cx:pt idx="207">5</cx:pt>
          <cx:pt idx="208">5</cx:pt>
          <cx:pt idx="209">5</cx:pt>
          <cx:pt idx="210">5</cx:pt>
          <cx:pt idx="211">5</cx:pt>
          <cx:pt idx="212">5</cx:pt>
          <cx:pt idx="213">5</cx:pt>
          <cx:pt idx="214">5</cx:pt>
          <cx:pt idx="215">5</cx:pt>
          <cx:pt idx="216">5</cx:pt>
          <cx:pt idx="217">5</cx:pt>
          <cx:pt idx="218">5</cx:pt>
          <cx:pt idx="219">5</cx:pt>
          <cx:pt idx="220">5</cx:pt>
          <cx:pt idx="221">5</cx:pt>
          <cx:pt idx="222">5</cx:pt>
          <cx:pt idx="223">5</cx:pt>
          <cx:pt idx="224">5</cx:pt>
          <cx:pt idx="225">5</cx:pt>
          <cx:pt idx="226">5</cx:pt>
          <cx:pt idx="227">5</cx:pt>
          <cx:pt idx="228">5</cx:pt>
          <cx:pt idx="229">5</cx:pt>
          <cx:pt idx="230">5</cx:pt>
          <cx:pt idx="231">5</cx:pt>
          <cx:pt idx="232">5</cx:pt>
          <cx:pt idx="233">5</cx:pt>
          <cx:pt idx="234">5</cx:pt>
          <cx:pt idx="235">5</cx:pt>
          <cx:pt idx="236">5</cx:pt>
          <cx:pt idx="237">5</cx:pt>
          <cx:pt idx="238">5</cx:pt>
          <cx:pt idx="239">5</cx:pt>
          <cx:pt idx="240">5</cx:pt>
          <cx:pt idx="241">5</cx:pt>
          <cx:pt idx="242">5</cx:pt>
          <cx:pt idx="243">5</cx:pt>
          <cx:pt idx="244">5</cx:pt>
          <cx:pt idx="245">5</cx:pt>
          <cx:pt idx="246">5</cx:pt>
          <cx:pt idx="247">5</cx:pt>
          <cx:pt idx="248">5</cx:pt>
          <cx:pt idx="249">5</cx:pt>
          <cx:pt idx="250">5</cx:pt>
          <cx:pt idx="251">5</cx:pt>
          <cx:pt idx="252">5</cx:pt>
          <cx:pt idx="253">5</cx:pt>
          <cx:pt idx="254">5</cx:pt>
          <cx:pt idx="255">5</cx:pt>
          <cx:pt idx="256">5</cx:pt>
          <cx:pt idx="257">5</cx:pt>
          <cx:pt idx="258">5</cx:pt>
          <cx:pt idx="259">5</cx:pt>
          <cx:pt idx="260">5</cx:pt>
          <cx:pt idx="261">5</cx:pt>
          <cx:pt idx="262">5</cx:pt>
          <cx:pt idx="263">5</cx:pt>
          <cx:pt idx="264">5</cx:pt>
          <cx:pt idx="265">5</cx:pt>
          <cx:pt idx="266">5</cx:pt>
          <cx:pt idx="267">5</cx:pt>
          <cx:pt idx="268">5</cx:pt>
          <cx:pt idx="269">5</cx:pt>
          <cx:pt idx="270">5</cx:pt>
          <cx:pt idx="271">5</cx:pt>
          <cx:pt idx="272">5</cx:pt>
          <cx:pt idx="273">5</cx:pt>
          <cx:pt idx="274">5</cx:pt>
          <cx:pt idx="275">5</cx:pt>
          <cx:pt idx="276">5</cx:pt>
          <cx:pt idx="277">5</cx:pt>
          <cx:pt idx="278">5</cx:pt>
          <cx:pt idx="279">5</cx:pt>
          <cx:pt idx="280">5</cx:pt>
          <cx:pt idx="281">5</cx:pt>
          <cx:pt idx="282">5</cx:pt>
          <cx:pt idx="283">5</cx:pt>
          <cx:pt idx="284">5</cx:pt>
          <cx:pt idx="285">5</cx:pt>
          <cx:pt idx="286">5</cx:pt>
          <cx:pt idx="287">5</cx:pt>
          <cx:pt idx="288">5</cx:pt>
          <cx:pt idx="289">5</cx:pt>
          <cx:pt idx="290">5</cx:pt>
          <cx:pt idx="291">5</cx:pt>
          <cx:pt idx="292">5</cx:pt>
          <cx:pt idx="293">5</cx:pt>
          <cx:pt idx="294">5</cx:pt>
          <cx:pt idx="295">5</cx:pt>
          <cx:pt idx="296">5</cx:pt>
          <cx:pt idx="297">5</cx:pt>
          <cx:pt idx="298">5</cx:pt>
          <cx:pt idx="299">5</cx:pt>
          <cx:pt idx="300">5</cx:pt>
          <cx:pt idx="301">5</cx:pt>
          <cx:pt idx="302">5</cx:pt>
          <cx:pt idx="303">5</cx:pt>
          <cx:pt idx="304">5</cx:pt>
          <cx:pt idx="305">5</cx:pt>
          <cx:pt idx="306">5</cx:pt>
          <cx:pt idx="307">5</cx:pt>
          <cx:pt idx="308">5</cx:pt>
          <cx:pt idx="309">5</cx:pt>
          <cx:pt idx="310">5</cx:pt>
          <cx:pt idx="311">5</cx:pt>
          <cx:pt idx="312">5</cx:pt>
          <cx:pt idx="313">5</cx:pt>
          <cx:pt idx="314">5</cx:pt>
          <cx:pt idx="315">5</cx:pt>
          <cx:pt idx="316">5</cx:pt>
          <cx:pt idx="317">5</cx:pt>
          <cx:pt idx="318">5</cx:pt>
          <cx:pt idx="319">5</cx:pt>
          <cx:pt idx="320">5</cx:pt>
          <cx:pt idx="321">5</cx:pt>
          <cx:pt idx="322">5</cx:pt>
          <cx:pt idx="323">5</cx:pt>
          <cx:pt idx="324">5</cx:pt>
          <cx:pt idx="325">5</cx:pt>
          <cx:pt idx="326">5</cx:pt>
          <cx:pt idx="327">5</cx:pt>
          <cx:pt idx="328">5</cx:pt>
          <cx:pt idx="329">5</cx:pt>
          <cx:pt idx="330">5</cx:pt>
          <cx:pt idx="331">5</cx:pt>
          <cx:pt idx="332">5</cx:pt>
          <cx:pt idx="333">5</cx:pt>
          <cx:pt idx="334">5</cx:pt>
          <cx:pt idx="335">5</cx:pt>
          <cx:pt idx="336">5</cx:pt>
          <cx:pt idx="337">5</cx:pt>
          <cx:pt idx="338">5</cx:pt>
          <cx:pt idx="339">5</cx:pt>
          <cx:pt idx="340">5</cx:pt>
          <cx:pt idx="341">5</cx:pt>
          <cx:pt idx="342">5</cx:pt>
          <cx:pt idx="343">5</cx:pt>
          <cx:pt idx="344">5</cx:pt>
          <cx:pt idx="345">5</cx:pt>
          <cx:pt idx="346">5</cx:pt>
          <cx:pt idx="347">5</cx:pt>
          <cx:pt idx="348">5</cx:pt>
          <cx:pt idx="349">5</cx:pt>
          <cx:pt idx="350">5</cx:pt>
          <cx:pt idx="351">5</cx:pt>
          <cx:pt idx="352">5</cx:pt>
          <cx:pt idx="353">5</cx:pt>
          <cx:pt idx="354">5</cx:pt>
          <cx:pt idx="355">5</cx:pt>
          <cx:pt idx="356">5</cx:pt>
          <cx:pt idx="357">5</cx:pt>
          <cx:pt idx="358">5</cx:pt>
          <cx:pt idx="359">5</cx:pt>
          <cx:pt idx="360">5</cx:pt>
          <cx:pt idx="361">5</cx:pt>
          <cx:pt idx="362">5</cx:pt>
          <cx:pt idx="363">5</cx:pt>
          <cx:pt idx="364">5</cx:pt>
          <cx:pt idx="365">5</cx:pt>
          <cx:pt idx="366">5</cx:pt>
          <cx:pt idx="367">5</cx:pt>
          <cx:pt idx="368">5</cx:pt>
          <cx:pt idx="369">5</cx:pt>
          <cx:pt idx="370">5</cx:pt>
          <cx:pt idx="371">5</cx:pt>
          <cx:pt idx="372">5</cx:pt>
          <cx:pt idx="373">5</cx:pt>
          <cx:pt idx="374">5</cx:pt>
          <cx:pt idx="375">5</cx:pt>
          <cx:pt idx="376">5</cx:pt>
          <cx:pt idx="377">5</cx:pt>
          <cx:pt idx="378">5</cx:pt>
          <cx:pt idx="379">5</cx:pt>
          <cx:pt idx="380">5</cx:pt>
          <cx:pt idx="381">5</cx:pt>
          <cx:pt idx="382">5</cx:pt>
          <cx:pt idx="383">5</cx:pt>
          <cx:pt idx="384">5</cx:pt>
          <cx:pt idx="385">5</cx:pt>
          <cx:pt idx="386">5</cx:pt>
          <cx:pt idx="387">5</cx:pt>
          <cx:pt idx="388">5</cx:pt>
          <cx:pt idx="389">5</cx:pt>
          <cx:pt idx="390">5</cx:pt>
          <cx:pt idx="391">5</cx:pt>
          <cx:pt idx="392">5</cx:pt>
          <cx:pt idx="393">5</cx:pt>
          <cx:pt idx="394">5</cx:pt>
          <cx:pt idx="395">5</cx:pt>
          <cx:pt idx="396">5</cx:pt>
          <cx:pt idx="397">5</cx:pt>
          <cx:pt idx="398">5</cx:pt>
          <cx:pt idx="399">5</cx:pt>
          <cx:pt idx="400">5</cx:pt>
          <cx:pt idx="401">5</cx:pt>
          <cx:pt idx="402">5</cx:pt>
          <cx:pt idx="403">5</cx:pt>
          <cx:pt idx="404">5</cx:pt>
          <cx:pt idx="405">5</cx:pt>
          <cx:pt idx="406">5</cx:pt>
          <cx:pt idx="407">5</cx:pt>
          <cx:pt idx="408">5</cx:pt>
          <cx:pt idx="409">5</cx:pt>
          <cx:pt idx="410">5</cx:pt>
          <cx:pt idx="411">5</cx:pt>
          <cx:pt idx="412">5</cx:pt>
          <cx:pt idx="413">5</cx:pt>
          <cx:pt idx="414">5</cx:pt>
          <cx:pt idx="415">5</cx:pt>
          <cx:pt idx="416">5</cx:pt>
          <cx:pt idx="417">5</cx:pt>
          <cx:pt idx="418">5</cx:pt>
          <cx:pt idx="419">5</cx:pt>
          <cx:pt idx="420">5</cx:pt>
          <cx:pt idx="421">5</cx:pt>
          <cx:pt idx="422">5</cx:pt>
          <cx:pt idx="423">5</cx:pt>
          <cx:pt idx="424">5</cx:pt>
          <cx:pt idx="425">5</cx:pt>
          <cx:pt idx="426">5</cx:pt>
          <cx:pt idx="427">5</cx:pt>
          <cx:pt idx="428">5</cx:pt>
          <cx:pt idx="429">5</cx:pt>
          <cx:pt idx="430">5</cx:pt>
          <cx:pt idx="431">5</cx:pt>
          <cx:pt idx="432">5</cx:pt>
          <cx:pt idx="433">5</cx:pt>
          <cx:pt idx="434">5</cx:pt>
          <cx:pt idx="435">5</cx:pt>
          <cx:pt idx="436">5</cx:pt>
          <cx:pt idx="437">5</cx:pt>
          <cx:pt idx="438">5</cx:pt>
          <cx:pt idx="439">5</cx:pt>
          <cx:pt idx="440">5</cx:pt>
          <cx:pt idx="441">5</cx:pt>
          <cx:pt idx="442">5</cx:pt>
          <cx:pt idx="443">5</cx:pt>
          <cx:pt idx="444">5</cx:pt>
          <cx:pt idx="445">5</cx:pt>
          <cx:pt idx="446">5</cx:pt>
          <cx:pt idx="447">5</cx:pt>
          <cx:pt idx="448">5</cx:pt>
          <cx:pt idx="449">5</cx:pt>
          <cx:pt idx="450">5</cx:pt>
          <cx:pt idx="451">5</cx:pt>
          <cx:pt idx="452">5</cx:pt>
          <cx:pt idx="453">5</cx:pt>
          <cx:pt idx="454">5</cx:pt>
          <cx:pt idx="455">5</cx:pt>
          <cx:pt idx="456">5</cx:pt>
          <cx:pt idx="457">5</cx:pt>
          <cx:pt idx="458">5</cx:pt>
          <cx:pt idx="459">5</cx:pt>
          <cx:pt idx="460">5</cx:pt>
          <cx:pt idx="461">5</cx:pt>
          <cx:pt idx="462">5</cx:pt>
          <cx:pt idx="463">5</cx:pt>
          <cx:pt idx="464">5</cx:pt>
          <cx:pt idx="465">5</cx:pt>
          <cx:pt idx="466">5</cx:pt>
          <cx:pt idx="467">5</cx:pt>
          <cx:pt idx="468">5</cx:pt>
          <cx:pt idx="469">5</cx:pt>
          <cx:pt idx="470">5</cx:pt>
          <cx:pt idx="471">5</cx:pt>
          <cx:pt idx="472">5</cx:pt>
          <cx:pt idx="473">5</cx:pt>
          <cx:pt idx="474">5</cx:pt>
          <cx:pt idx="475">5</cx:pt>
          <cx:pt idx="476">5</cx:pt>
          <cx:pt idx="477">5</cx:pt>
          <cx:pt idx="478">5</cx:pt>
          <cx:pt idx="479">5</cx:pt>
          <cx:pt idx="480">5</cx:pt>
          <cx:pt idx="481">5</cx:pt>
          <cx:pt idx="482">5</cx:pt>
          <cx:pt idx="483">5</cx:pt>
          <cx:pt idx="484">5</cx:pt>
          <cx:pt idx="485">5</cx:pt>
          <cx:pt idx="486">5</cx:pt>
          <cx:pt idx="487">5</cx:pt>
          <cx:pt idx="488">5</cx:pt>
          <cx:pt idx="489">5</cx:pt>
          <cx:pt idx="490">5</cx:pt>
          <cx:pt idx="491">5</cx:pt>
          <cx:pt idx="492">5</cx:pt>
          <cx:pt idx="493">5</cx:pt>
          <cx:pt idx="494">5</cx:pt>
          <cx:pt idx="495">5</cx:pt>
          <cx:pt idx="496">5</cx:pt>
          <cx:pt idx="497">5</cx:pt>
          <cx:pt idx="498">5</cx:pt>
          <cx:pt idx="499">5</cx:pt>
          <cx:pt idx="500">5</cx:pt>
          <cx:pt idx="501">5</cx:pt>
          <cx:pt idx="502">5</cx:pt>
          <cx:pt idx="503">5</cx:pt>
          <cx:pt idx="504">5</cx:pt>
          <cx:pt idx="505">5</cx:pt>
          <cx:pt idx="506">5</cx:pt>
          <cx:pt idx="507">5</cx:pt>
          <cx:pt idx="508">5</cx:pt>
          <cx:pt idx="509">5</cx:pt>
          <cx:pt idx="510">5</cx:pt>
          <cx:pt idx="511">5</cx:pt>
          <cx:pt idx="512">5</cx:pt>
          <cx:pt idx="513">5</cx:pt>
          <cx:pt idx="514">5</cx:pt>
          <cx:pt idx="515">5</cx:pt>
          <cx:pt idx="516">5</cx:pt>
          <cx:pt idx="517">5</cx:pt>
          <cx:pt idx="518">5</cx:pt>
          <cx:pt idx="519">5</cx:pt>
          <cx:pt idx="520">5</cx:pt>
          <cx:pt idx="521">5</cx:pt>
          <cx:pt idx="522">5</cx:pt>
          <cx:pt idx="523">5</cx:pt>
          <cx:pt idx="524">5</cx:pt>
          <cx:pt idx="525">5</cx:pt>
          <cx:pt idx="526">5</cx:pt>
          <cx:pt idx="527">5</cx:pt>
          <cx:pt idx="528">5</cx:pt>
          <cx:pt idx="529">5</cx:pt>
          <cx:pt idx="530">5</cx:pt>
          <cx:pt idx="531">5</cx:pt>
          <cx:pt idx="532">5</cx:pt>
          <cx:pt idx="533">5</cx:pt>
          <cx:pt idx="534">5</cx:pt>
          <cx:pt idx="535">5</cx:pt>
          <cx:pt idx="536">5</cx:pt>
          <cx:pt idx="537">5</cx:pt>
          <cx:pt idx="538">5</cx:pt>
          <cx:pt idx="539">5</cx:pt>
          <cx:pt idx="540">5</cx:pt>
          <cx:pt idx="541">5</cx:pt>
          <cx:pt idx="542">5</cx:pt>
          <cx:pt idx="543">5</cx:pt>
          <cx:pt idx="544">5</cx:pt>
          <cx:pt idx="545">5</cx:pt>
          <cx:pt idx="546">5</cx:pt>
          <cx:pt idx="547">5</cx:pt>
          <cx:pt idx="548">5</cx:pt>
          <cx:pt idx="549">5</cx:pt>
          <cx:pt idx="550">5</cx:pt>
          <cx:pt idx="551">5</cx:pt>
          <cx:pt idx="552">5</cx:pt>
          <cx:pt idx="553">5</cx:pt>
          <cx:pt idx="554">5</cx:pt>
          <cx:pt idx="555">5</cx:pt>
          <cx:pt idx="556">5</cx:pt>
          <cx:pt idx="557">5</cx:pt>
          <cx:pt idx="558">5</cx:pt>
          <cx:pt idx="559">5</cx:pt>
          <cx:pt idx="560">5</cx:pt>
          <cx:pt idx="561">5</cx:pt>
          <cx:pt idx="562">5</cx:pt>
          <cx:pt idx="563">5</cx:pt>
          <cx:pt idx="564">5</cx:pt>
          <cx:pt idx="565">5</cx:pt>
          <cx:pt idx="566">5</cx:pt>
          <cx:pt idx="567">5</cx:pt>
          <cx:pt idx="568">5</cx:pt>
          <cx:pt idx="569">5</cx:pt>
          <cx:pt idx="570">5</cx:pt>
          <cx:pt idx="571">5</cx:pt>
          <cx:pt idx="572">5</cx:pt>
          <cx:pt idx="573">5</cx:pt>
          <cx:pt idx="574">5</cx:pt>
          <cx:pt idx="575">5</cx:pt>
          <cx:pt idx="576">5</cx:pt>
          <cx:pt idx="577">5</cx:pt>
          <cx:pt idx="578">5</cx:pt>
          <cx:pt idx="579">5</cx:pt>
          <cx:pt idx="580">5</cx:pt>
          <cx:pt idx="581">5</cx:pt>
          <cx:pt idx="582">5</cx:pt>
          <cx:pt idx="583">5</cx:pt>
          <cx:pt idx="584">5</cx:pt>
          <cx:pt idx="585">5</cx:pt>
          <cx:pt idx="586">5</cx:pt>
          <cx:pt idx="587">5</cx:pt>
          <cx:pt idx="588">5</cx:pt>
          <cx:pt idx="589">5</cx:pt>
          <cx:pt idx="590">5</cx:pt>
          <cx:pt idx="591">5</cx:pt>
          <cx:pt idx="592">5</cx:pt>
          <cx:pt idx="593">5</cx:pt>
          <cx:pt idx="594">5</cx:pt>
          <cx:pt idx="595">5</cx:pt>
          <cx:pt idx="596">5</cx:pt>
          <cx:pt idx="597">5</cx:pt>
          <cx:pt idx="598">5</cx:pt>
          <cx:pt idx="599">5</cx:pt>
          <cx:pt idx="600">5</cx:pt>
          <cx:pt idx="601">5</cx:pt>
          <cx:pt idx="602">5</cx:pt>
          <cx:pt idx="603">5</cx:pt>
          <cx:pt idx="604">5</cx:pt>
          <cx:pt idx="605">5</cx:pt>
          <cx:pt idx="606">5</cx:pt>
          <cx:pt idx="607">5</cx:pt>
          <cx:pt idx="608">5</cx:pt>
          <cx:pt idx="609">5</cx:pt>
          <cx:pt idx="610">5</cx:pt>
          <cx:pt idx="611">5</cx:pt>
          <cx:pt idx="612">5</cx:pt>
          <cx:pt idx="613">5</cx:pt>
          <cx:pt idx="614">5</cx:pt>
          <cx:pt idx="615">5</cx:pt>
          <cx:pt idx="616">5</cx:pt>
          <cx:pt idx="617">5</cx:pt>
          <cx:pt idx="618">5</cx:pt>
          <cx:pt idx="619">5</cx:pt>
          <cx:pt idx="620">5</cx:pt>
          <cx:pt idx="621">5</cx:pt>
          <cx:pt idx="622">5</cx:pt>
          <cx:pt idx="623">5</cx:pt>
          <cx:pt idx="624">5</cx:pt>
          <cx:pt idx="625">5</cx:pt>
          <cx:pt idx="626">5</cx:pt>
          <cx:pt idx="627">5</cx:pt>
          <cx:pt idx="628">5</cx:pt>
          <cx:pt idx="629">5</cx:pt>
          <cx:pt idx="630">5</cx:pt>
          <cx:pt idx="631">5</cx:pt>
          <cx:pt idx="632">5</cx:pt>
          <cx:pt idx="633">5</cx:pt>
          <cx:pt idx="634">5</cx:pt>
          <cx:pt idx="635">5</cx:pt>
          <cx:pt idx="636">5</cx:pt>
          <cx:pt idx="637">5</cx:pt>
          <cx:pt idx="638">5</cx:pt>
          <cx:pt idx="639">5</cx:pt>
          <cx:pt idx="640">5</cx:pt>
          <cx:pt idx="641">5</cx:pt>
          <cx:pt idx="642">5</cx:pt>
          <cx:pt idx="643">5</cx:pt>
          <cx:pt idx="644">5</cx:pt>
          <cx:pt idx="645">5</cx:pt>
          <cx:pt idx="646">5</cx:pt>
          <cx:pt idx="647">5</cx:pt>
          <cx:pt idx="648">5</cx:pt>
          <cx:pt idx="649">5</cx:pt>
          <cx:pt idx="650">5</cx:pt>
          <cx:pt idx="651">5</cx:pt>
          <cx:pt idx="652">5</cx:pt>
          <cx:pt idx="653">5</cx:pt>
          <cx:pt idx="654">5</cx:pt>
          <cx:pt idx="655">5</cx:pt>
          <cx:pt idx="656">5</cx:pt>
          <cx:pt idx="657">5</cx:pt>
          <cx:pt idx="658">5</cx:pt>
          <cx:pt idx="659">5</cx:pt>
          <cx:pt idx="660">5</cx:pt>
          <cx:pt idx="661">5</cx:pt>
          <cx:pt idx="662">5</cx:pt>
          <cx:pt idx="663">5</cx:pt>
          <cx:pt idx="664">5</cx:pt>
          <cx:pt idx="665">5</cx:pt>
          <cx:pt idx="666">5</cx:pt>
          <cx:pt idx="667">5</cx:pt>
          <cx:pt idx="668">5</cx:pt>
          <cx:pt idx="669">5</cx:pt>
          <cx:pt idx="670">5</cx:pt>
          <cx:pt idx="671">5</cx:pt>
          <cx:pt idx="672">5</cx:pt>
          <cx:pt idx="673">5</cx:pt>
          <cx:pt idx="674">5</cx:pt>
          <cx:pt idx="675">5</cx:pt>
          <cx:pt idx="676">5</cx:pt>
          <cx:pt idx="677">5</cx:pt>
          <cx:pt idx="678">5</cx:pt>
          <cx:pt idx="679">5</cx:pt>
          <cx:pt idx="680">5</cx:pt>
          <cx:pt idx="681">5</cx:pt>
          <cx:pt idx="682">5</cx:pt>
          <cx:pt idx="683">5</cx:pt>
          <cx:pt idx="684">5</cx:pt>
          <cx:pt idx="685">5</cx:pt>
          <cx:pt idx="686">5</cx:pt>
          <cx:pt idx="687">5</cx:pt>
          <cx:pt idx="688">5</cx:pt>
          <cx:pt idx="689">5</cx:pt>
          <cx:pt idx="690">5</cx:pt>
          <cx:pt idx="691">5</cx:pt>
          <cx:pt idx="692">5</cx:pt>
          <cx:pt idx="693">5</cx:pt>
          <cx:pt idx="694">5</cx:pt>
          <cx:pt idx="695">5</cx:pt>
          <cx:pt idx="696">5</cx:pt>
          <cx:pt idx="697">5</cx:pt>
          <cx:pt idx="698">5</cx:pt>
          <cx:pt idx="699">5</cx:pt>
          <cx:pt idx="700">5</cx:pt>
          <cx:pt idx="701">5</cx:pt>
          <cx:pt idx="702">5</cx:pt>
          <cx:pt idx="703">5</cx:pt>
          <cx:pt idx="704">5</cx:pt>
          <cx:pt idx="705">5</cx:pt>
          <cx:pt idx="706">5</cx:pt>
          <cx:pt idx="707">5</cx:pt>
          <cx:pt idx="708">5</cx:pt>
          <cx:pt idx="709">5</cx:pt>
          <cx:pt idx="710">5</cx:pt>
          <cx:pt idx="711">5</cx:pt>
          <cx:pt idx="712">5</cx:pt>
          <cx:pt idx="713">5</cx:pt>
          <cx:pt idx="714">5</cx:pt>
          <cx:pt idx="715">5</cx:pt>
          <cx:pt idx="716">5</cx:pt>
          <cx:pt idx="717">5</cx:pt>
          <cx:pt idx="718">5</cx:pt>
          <cx:pt idx="719">5</cx:pt>
          <cx:pt idx="720">5</cx:pt>
          <cx:pt idx="721">5</cx:pt>
          <cx:pt idx="722">5</cx:pt>
          <cx:pt idx="723">5</cx:pt>
          <cx:pt idx="724">5</cx:pt>
          <cx:pt idx="725">5</cx:pt>
          <cx:pt idx="726">5</cx:pt>
          <cx:pt idx="727">5</cx:pt>
          <cx:pt idx="728">5</cx:pt>
          <cx:pt idx="729">5</cx:pt>
          <cx:pt idx="730">5</cx:pt>
          <cx:pt idx="731">5</cx:pt>
          <cx:pt idx="732">5</cx:pt>
          <cx:pt idx="733">5</cx:pt>
          <cx:pt idx="734">5</cx:pt>
          <cx:pt idx="735">5</cx:pt>
          <cx:pt idx="736">5</cx:pt>
          <cx:pt idx="737">5</cx:pt>
          <cx:pt idx="738">5</cx:pt>
          <cx:pt idx="739">5</cx:pt>
          <cx:pt idx="740">5</cx:pt>
          <cx:pt idx="741">5</cx:pt>
          <cx:pt idx="742">5</cx:pt>
          <cx:pt idx="743">5</cx:pt>
          <cx:pt idx="744">6</cx:pt>
          <cx:pt idx="745">6</cx:pt>
          <cx:pt idx="746">6</cx:pt>
          <cx:pt idx="747">6</cx:pt>
          <cx:pt idx="748">6</cx:pt>
          <cx:pt idx="749">6</cx:pt>
          <cx:pt idx="750">6</cx:pt>
          <cx:pt idx="751">6</cx:pt>
          <cx:pt idx="752">6</cx:pt>
          <cx:pt idx="753">6</cx:pt>
          <cx:pt idx="754">6</cx:pt>
          <cx:pt idx="755">6</cx:pt>
          <cx:pt idx="756">6</cx:pt>
          <cx:pt idx="757">6</cx:pt>
          <cx:pt idx="758">6</cx:pt>
          <cx:pt idx="759">6</cx:pt>
          <cx:pt idx="760">6</cx:pt>
          <cx:pt idx="761">6</cx:pt>
          <cx:pt idx="762">6</cx:pt>
          <cx:pt idx="763">6</cx:pt>
          <cx:pt idx="764">6</cx:pt>
          <cx:pt idx="765">6</cx:pt>
          <cx:pt idx="766">6</cx:pt>
          <cx:pt idx="767">6</cx:pt>
          <cx:pt idx="768">6</cx:pt>
          <cx:pt idx="769">6</cx:pt>
          <cx:pt idx="770">6</cx:pt>
          <cx:pt idx="771">6</cx:pt>
          <cx:pt idx="772">6</cx:pt>
          <cx:pt idx="773">6</cx:pt>
          <cx:pt idx="774">6</cx:pt>
          <cx:pt idx="775">6</cx:pt>
          <cx:pt idx="776">6</cx:pt>
          <cx:pt idx="777">6</cx:pt>
          <cx:pt idx="778">6</cx:pt>
          <cx:pt idx="779">6</cx:pt>
          <cx:pt idx="780">6</cx:pt>
          <cx:pt idx="781">6</cx:pt>
          <cx:pt idx="782">6</cx:pt>
          <cx:pt idx="783">6</cx:pt>
          <cx:pt idx="784">6</cx:pt>
          <cx:pt idx="785">6</cx:pt>
          <cx:pt idx="786">6</cx:pt>
          <cx:pt idx="787">6</cx:pt>
          <cx:pt idx="788">6</cx:pt>
          <cx:pt idx="789">6</cx:pt>
          <cx:pt idx="790">6</cx:pt>
          <cx:pt idx="791">6</cx:pt>
          <cx:pt idx="792">6</cx:pt>
          <cx:pt idx="793">6</cx:pt>
          <cx:pt idx="794">6</cx:pt>
          <cx:pt idx="795">6</cx:pt>
          <cx:pt idx="796">6</cx:pt>
          <cx:pt idx="797">6</cx:pt>
          <cx:pt idx="798">6</cx:pt>
          <cx:pt idx="799">6</cx:pt>
          <cx:pt idx="800">6</cx:pt>
          <cx:pt idx="801">6</cx:pt>
          <cx:pt idx="802">6</cx:pt>
          <cx:pt idx="803">6</cx:pt>
          <cx:pt idx="804">6</cx:pt>
          <cx:pt idx="805">6</cx:pt>
          <cx:pt idx="806">6</cx:pt>
          <cx:pt idx="807">6</cx:pt>
          <cx:pt idx="808">6</cx:pt>
          <cx:pt idx="809">6</cx:pt>
          <cx:pt idx="810">6</cx:pt>
          <cx:pt idx="811">6</cx:pt>
          <cx:pt idx="812">6</cx:pt>
          <cx:pt idx="813">6</cx:pt>
          <cx:pt idx="814">6</cx:pt>
          <cx:pt idx="815">6</cx:pt>
          <cx:pt idx="816">6</cx:pt>
          <cx:pt idx="817">6</cx:pt>
          <cx:pt idx="818">6</cx:pt>
          <cx:pt idx="819">6</cx:pt>
          <cx:pt idx="820">6</cx:pt>
          <cx:pt idx="821">6</cx:pt>
          <cx:pt idx="822">6</cx:pt>
          <cx:pt idx="823">6</cx:pt>
          <cx:pt idx="824">6</cx:pt>
          <cx:pt idx="825">6</cx:pt>
          <cx:pt idx="826">6</cx:pt>
          <cx:pt idx="827">6</cx:pt>
          <cx:pt idx="828">6</cx:pt>
          <cx:pt idx="829">6</cx:pt>
          <cx:pt idx="830">6</cx:pt>
          <cx:pt idx="831">6</cx:pt>
          <cx:pt idx="832">6</cx:pt>
          <cx:pt idx="833">6</cx:pt>
          <cx:pt idx="834">6</cx:pt>
          <cx:pt idx="835">6</cx:pt>
          <cx:pt idx="836">6</cx:pt>
          <cx:pt idx="837">6</cx:pt>
          <cx:pt idx="838">6</cx:pt>
          <cx:pt idx="839">6</cx:pt>
          <cx:pt idx="840">6</cx:pt>
          <cx:pt idx="841">6</cx:pt>
          <cx:pt idx="842">6</cx:pt>
          <cx:pt idx="843">6</cx:pt>
          <cx:pt idx="844">6</cx:pt>
          <cx:pt idx="845">6</cx:pt>
          <cx:pt idx="846">6</cx:pt>
          <cx:pt idx="847">6</cx:pt>
          <cx:pt idx="848">6</cx:pt>
          <cx:pt idx="849">6</cx:pt>
          <cx:pt idx="850">6</cx:pt>
          <cx:pt idx="851">6</cx:pt>
          <cx:pt idx="852">6</cx:pt>
          <cx:pt idx="853">6</cx:pt>
          <cx:pt idx="854">6</cx:pt>
          <cx:pt idx="855">6</cx:pt>
          <cx:pt idx="856">6</cx:pt>
          <cx:pt idx="857">6</cx:pt>
          <cx:pt idx="858">6</cx:pt>
          <cx:pt idx="859">6</cx:pt>
          <cx:pt idx="860">6</cx:pt>
          <cx:pt idx="861">6</cx:pt>
          <cx:pt idx="862">6</cx:pt>
          <cx:pt idx="863">6</cx:pt>
          <cx:pt idx="864">6</cx:pt>
          <cx:pt idx="865">6</cx:pt>
          <cx:pt idx="866">6</cx:pt>
          <cx:pt idx="867">6</cx:pt>
          <cx:pt idx="868">6</cx:pt>
          <cx:pt idx="869">6</cx:pt>
          <cx:pt idx="870">6</cx:pt>
          <cx:pt idx="871">6</cx:pt>
          <cx:pt idx="872">6</cx:pt>
          <cx:pt idx="873">6</cx:pt>
          <cx:pt idx="874">6</cx:pt>
          <cx:pt idx="875">6</cx:pt>
          <cx:pt idx="876">6</cx:pt>
          <cx:pt idx="877">6</cx:pt>
          <cx:pt idx="878">6</cx:pt>
          <cx:pt idx="879">6</cx:pt>
          <cx:pt idx="880">6</cx:pt>
          <cx:pt idx="881">6</cx:pt>
          <cx:pt idx="882">6</cx:pt>
          <cx:pt idx="883">6</cx:pt>
          <cx:pt idx="884">6</cx:pt>
          <cx:pt idx="885">6</cx:pt>
          <cx:pt idx="886">6</cx:pt>
          <cx:pt idx="887">6</cx:pt>
          <cx:pt idx="888">6</cx:pt>
          <cx:pt idx="889">6</cx:pt>
          <cx:pt idx="890">6</cx:pt>
          <cx:pt idx="891">6</cx:pt>
          <cx:pt idx="892">6</cx:pt>
          <cx:pt idx="893">6</cx:pt>
          <cx:pt idx="894">6</cx:pt>
          <cx:pt idx="895">6</cx:pt>
          <cx:pt idx="896">6</cx:pt>
          <cx:pt idx="897">6</cx:pt>
          <cx:pt idx="898">6</cx:pt>
          <cx:pt idx="899">6</cx:pt>
          <cx:pt idx="900">6</cx:pt>
          <cx:pt idx="901">6</cx:pt>
          <cx:pt idx="902">6</cx:pt>
          <cx:pt idx="903">6</cx:pt>
          <cx:pt idx="904">6</cx:pt>
          <cx:pt idx="905">6</cx:pt>
          <cx:pt idx="906">6</cx:pt>
          <cx:pt idx="907">6</cx:pt>
          <cx:pt idx="908">6</cx:pt>
          <cx:pt idx="909">6</cx:pt>
          <cx:pt idx="910">6</cx:pt>
          <cx:pt idx="911">6</cx:pt>
          <cx:pt idx="912">6</cx:pt>
          <cx:pt idx="913">6</cx:pt>
          <cx:pt idx="914">6</cx:pt>
          <cx:pt idx="915">6</cx:pt>
          <cx:pt idx="916">6</cx:pt>
          <cx:pt idx="917">6</cx:pt>
          <cx:pt idx="918">6</cx:pt>
          <cx:pt idx="919">6</cx:pt>
          <cx:pt idx="920">6</cx:pt>
          <cx:pt idx="921">6</cx:pt>
          <cx:pt idx="922">6</cx:pt>
          <cx:pt idx="923">6</cx:pt>
          <cx:pt idx="924">6</cx:pt>
          <cx:pt idx="925">6</cx:pt>
          <cx:pt idx="926">6</cx:pt>
          <cx:pt idx="927">6</cx:pt>
          <cx:pt idx="928">6</cx:pt>
          <cx:pt idx="929">6</cx:pt>
          <cx:pt idx="930">6</cx:pt>
          <cx:pt idx="931">6</cx:pt>
          <cx:pt idx="932">6</cx:pt>
          <cx:pt idx="933">6</cx:pt>
          <cx:pt idx="934">6</cx:pt>
          <cx:pt idx="935">6</cx:pt>
          <cx:pt idx="936">6</cx:pt>
          <cx:pt idx="937">6</cx:pt>
          <cx:pt idx="938">6</cx:pt>
          <cx:pt idx="939">6</cx:pt>
          <cx:pt idx="940">6</cx:pt>
          <cx:pt idx="941">6</cx:pt>
          <cx:pt idx="942">6</cx:pt>
          <cx:pt idx="943">6</cx:pt>
          <cx:pt idx="944">6</cx:pt>
          <cx:pt idx="945">6</cx:pt>
          <cx:pt idx="946">6</cx:pt>
          <cx:pt idx="947">6</cx:pt>
          <cx:pt idx="948">6</cx:pt>
          <cx:pt idx="949">6</cx:pt>
          <cx:pt idx="950">6</cx:pt>
          <cx:pt idx="951">6</cx:pt>
          <cx:pt idx="952">6</cx:pt>
          <cx:pt idx="953">6</cx:pt>
          <cx:pt idx="954">6</cx:pt>
          <cx:pt idx="955">6</cx:pt>
          <cx:pt idx="956">6</cx:pt>
          <cx:pt idx="957">6</cx:pt>
          <cx:pt idx="958">6</cx:pt>
          <cx:pt idx="959">6</cx:pt>
          <cx:pt idx="960">6</cx:pt>
          <cx:pt idx="961">6</cx:pt>
          <cx:pt idx="962">6</cx:pt>
          <cx:pt idx="963">6</cx:pt>
          <cx:pt idx="964">6</cx:pt>
          <cx:pt idx="965">6</cx:pt>
          <cx:pt idx="966">6</cx:pt>
          <cx:pt idx="967">6</cx:pt>
          <cx:pt idx="968">6</cx:pt>
          <cx:pt idx="969">6</cx:pt>
          <cx:pt idx="970">6</cx:pt>
          <cx:pt idx="971">6</cx:pt>
          <cx:pt idx="972">6</cx:pt>
          <cx:pt idx="973">6</cx:pt>
          <cx:pt idx="974">6</cx:pt>
          <cx:pt idx="975">6</cx:pt>
          <cx:pt idx="976">6</cx:pt>
          <cx:pt idx="977">6</cx:pt>
          <cx:pt idx="978">6</cx:pt>
          <cx:pt idx="979">6</cx:pt>
          <cx:pt idx="980">6</cx:pt>
          <cx:pt idx="981">6</cx:pt>
          <cx:pt idx="982">6</cx:pt>
          <cx:pt idx="983">6</cx:pt>
          <cx:pt idx="984">6</cx:pt>
          <cx:pt idx="985">6</cx:pt>
          <cx:pt idx="986">6</cx:pt>
          <cx:pt idx="987">6</cx:pt>
          <cx:pt idx="988">6</cx:pt>
          <cx:pt idx="989">6</cx:pt>
          <cx:pt idx="990">6</cx:pt>
          <cx:pt idx="991">6</cx:pt>
          <cx:pt idx="992">6</cx:pt>
          <cx:pt idx="993">6</cx:pt>
          <cx:pt idx="994">6</cx:pt>
          <cx:pt idx="995">6</cx:pt>
          <cx:pt idx="996">6</cx:pt>
          <cx:pt idx="997">6</cx:pt>
          <cx:pt idx="998">6</cx:pt>
          <cx:pt idx="999">6</cx:pt>
          <cx:pt idx="1000">6</cx:pt>
          <cx:pt idx="1001">6</cx:pt>
          <cx:pt idx="1002">6</cx:pt>
          <cx:pt idx="1003">6</cx:pt>
          <cx:pt idx="1004">6</cx:pt>
          <cx:pt idx="1005">6</cx:pt>
          <cx:pt idx="1006">6</cx:pt>
          <cx:pt idx="1007">6</cx:pt>
          <cx:pt idx="1008">6</cx:pt>
          <cx:pt idx="1009">6</cx:pt>
          <cx:pt idx="1010">6</cx:pt>
          <cx:pt idx="1011">6</cx:pt>
          <cx:pt idx="1012">6</cx:pt>
          <cx:pt idx="1013">6</cx:pt>
          <cx:pt idx="1014">6</cx:pt>
          <cx:pt idx="1015">6</cx:pt>
          <cx:pt idx="1016">6</cx:pt>
          <cx:pt idx="1017">6</cx:pt>
          <cx:pt idx="1018">6</cx:pt>
          <cx:pt idx="1019">6</cx:pt>
          <cx:pt idx="1020">6</cx:pt>
          <cx:pt idx="1021">6</cx:pt>
          <cx:pt idx="1022">6</cx:pt>
          <cx:pt idx="1023">6</cx:pt>
          <cx:pt idx="1024">6</cx:pt>
          <cx:pt idx="1025">6</cx:pt>
          <cx:pt idx="1026">6</cx:pt>
          <cx:pt idx="1027">6</cx:pt>
          <cx:pt idx="1028">6</cx:pt>
          <cx:pt idx="1029">6</cx:pt>
          <cx:pt idx="1030">6</cx:pt>
          <cx:pt idx="1031">6</cx:pt>
          <cx:pt idx="1032">6</cx:pt>
          <cx:pt idx="1033">6</cx:pt>
          <cx:pt idx="1034">6</cx:pt>
          <cx:pt idx="1035">6</cx:pt>
          <cx:pt idx="1036">6</cx:pt>
          <cx:pt idx="1037">6</cx:pt>
          <cx:pt idx="1038">6</cx:pt>
          <cx:pt idx="1039">6</cx:pt>
          <cx:pt idx="1040">6</cx:pt>
          <cx:pt idx="1041">6</cx:pt>
          <cx:pt idx="1042">6</cx:pt>
          <cx:pt idx="1043">6</cx:pt>
          <cx:pt idx="1044">6</cx:pt>
          <cx:pt idx="1045">6</cx:pt>
          <cx:pt idx="1046">6</cx:pt>
          <cx:pt idx="1047">6</cx:pt>
          <cx:pt idx="1048">6</cx:pt>
          <cx:pt idx="1049">6</cx:pt>
          <cx:pt idx="1050">6</cx:pt>
          <cx:pt idx="1051">6</cx:pt>
          <cx:pt idx="1052">6</cx:pt>
          <cx:pt idx="1053">6</cx:pt>
          <cx:pt idx="1054">6</cx:pt>
          <cx:pt idx="1055">6</cx:pt>
          <cx:pt idx="1056">6</cx:pt>
          <cx:pt idx="1057">6</cx:pt>
          <cx:pt idx="1058">6</cx:pt>
          <cx:pt idx="1059">6</cx:pt>
          <cx:pt idx="1060">6</cx:pt>
          <cx:pt idx="1061">6</cx:pt>
          <cx:pt idx="1062">6</cx:pt>
          <cx:pt idx="1063">6</cx:pt>
          <cx:pt idx="1064">6</cx:pt>
          <cx:pt idx="1065">6</cx:pt>
          <cx:pt idx="1066">6</cx:pt>
          <cx:pt idx="1067">6</cx:pt>
          <cx:pt idx="1068">6</cx:pt>
          <cx:pt idx="1069">6</cx:pt>
          <cx:pt idx="1070">6</cx:pt>
          <cx:pt idx="1071">6</cx:pt>
          <cx:pt idx="1072">6</cx:pt>
          <cx:pt idx="1073">6</cx:pt>
          <cx:pt idx="1074">6</cx:pt>
          <cx:pt idx="1075">6</cx:pt>
          <cx:pt idx="1076">6</cx:pt>
          <cx:pt idx="1077">6</cx:pt>
          <cx:pt idx="1078">6</cx:pt>
          <cx:pt idx="1079">6</cx:pt>
          <cx:pt idx="1080">6</cx:pt>
          <cx:pt idx="1081">6</cx:pt>
          <cx:pt idx="1082">6</cx:pt>
          <cx:pt idx="1083">6</cx:pt>
          <cx:pt idx="1084">6</cx:pt>
          <cx:pt idx="1085">6</cx:pt>
          <cx:pt idx="1086">6</cx:pt>
          <cx:pt idx="1087">6</cx:pt>
          <cx:pt idx="1088">6</cx:pt>
          <cx:pt idx="1089">6</cx:pt>
          <cx:pt idx="1090">6</cx:pt>
          <cx:pt idx="1091">6</cx:pt>
          <cx:pt idx="1092">6</cx:pt>
          <cx:pt idx="1093">6</cx:pt>
          <cx:pt idx="1094">6</cx:pt>
          <cx:pt idx="1095">6</cx:pt>
          <cx:pt idx="1096">6</cx:pt>
          <cx:pt idx="1097">6</cx:pt>
          <cx:pt idx="1098">6</cx:pt>
          <cx:pt idx="1099">6</cx:pt>
          <cx:pt idx="1100">6</cx:pt>
          <cx:pt idx="1101">6</cx:pt>
          <cx:pt idx="1102">6</cx:pt>
          <cx:pt idx="1103">6</cx:pt>
          <cx:pt idx="1104">6</cx:pt>
          <cx:pt idx="1105">6</cx:pt>
          <cx:pt idx="1106">6</cx:pt>
          <cx:pt idx="1107">6</cx:pt>
          <cx:pt idx="1108">6</cx:pt>
          <cx:pt idx="1109">6</cx:pt>
          <cx:pt idx="1110">6</cx:pt>
          <cx:pt idx="1111">6</cx:pt>
          <cx:pt idx="1112">6</cx:pt>
          <cx:pt idx="1113">6</cx:pt>
          <cx:pt idx="1114">6</cx:pt>
          <cx:pt idx="1115">6</cx:pt>
          <cx:pt idx="1116">6</cx:pt>
          <cx:pt idx="1117">6</cx:pt>
          <cx:pt idx="1118">6</cx:pt>
          <cx:pt idx="1119">6</cx:pt>
          <cx:pt idx="1120">6</cx:pt>
          <cx:pt idx="1121">6</cx:pt>
          <cx:pt idx="1122">6</cx:pt>
          <cx:pt idx="1123">6</cx:pt>
          <cx:pt idx="1124">6</cx:pt>
          <cx:pt idx="1125">6</cx:pt>
          <cx:pt idx="1126">6</cx:pt>
          <cx:pt idx="1127">6</cx:pt>
          <cx:pt idx="1128">6</cx:pt>
          <cx:pt idx="1129">6</cx:pt>
          <cx:pt idx="1130">6</cx:pt>
          <cx:pt idx="1131">6</cx:pt>
          <cx:pt idx="1132">6</cx:pt>
          <cx:pt idx="1133">6</cx:pt>
          <cx:pt idx="1134">6</cx:pt>
          <cx:pt idx="1135">6</cx:pt>
          <cx:pt idx="1136">6</cx:pt>
          <cx:pt idx="1137">6</cx:pt>
          <cx:pt idx="1138">6</cx:pt>
          <cx:pt idx="1139">6</cx:pt>
          <cx:pt idx="1140">6</cx:pt>
          <cx:pt idx="1141">6</cx:pt>
          <cx:pt idx="1142">6</cx:pt>
          <cx:pt idx="1143">6</cx:pt>
          <cx:pt idx="1144">6</cx:pt>
          <cx:pt idx="1145">6</cx:pt>
          <cx:pt idx="1146">6</cx:pt>
          <cx:pt idx="1147">6</cx:pt>
          <cx:pt idx="1148">6</cx:pt>
          <cx:pt idx="1149">6</cx:pt>
          <cx:pt idx="1150">6</cx:pt>
          <cx:pt idx="1151">6</cx:pt>
          <cx:pt idx="1152">6</cx:pt>
          <cx:pt idx="1153">6</cx:pt>
          <cx:pt idx="1154">6</cx:pt>
          <cx:pt idx="1155">6</cx:pt>
          <cx:pt idx="1156">6</cx:pt>
          <cx:pt idx="1157">6</cx:pt>
          <cx:pt idx="1158">6</cx:pt>
          <cx:pt idx="1159">6</cx:pt>
          <cx:pt idx="1160">6</cx:pt>
          <cx:pt idx="1161">6</cx:pt>
          <cx:pt idx="1162">6</cx:pt>
          <cx:pt idx="1163">6</cx:pt>
          <cx:pt idx="1164">6</cx:pt>
          <cx:pt idx="1165">6</cx:pt>
          <cx:pt idx="1166">6</cx:pt>
          <cx:pt idx="1167">6</cx:pt>
          <cx:pt idx="1168">6</cx:pt>
          <cx:pt idx="1169">6</cx:pt>
          <cx:pt idx="1170">6</cx:pt>
          <cx:pt idx="1171">6</cx:pt>
          <cx:pt idx="1172">6</cx:pt>
          <cx:pt idx="1173">6</cx:pt>
          <cx:pt idx="1174">6</cx:pt>
          <cx:pt idx="1175">6</cx:pt>
          <cx:pt idx="1176">6</cx:pt>
          <cx:pt idx="1177">6</cx:pt>
          <cx:pt idx="1178">6</cx:pt>
          <cx:pt idx="1179">6</cx:pt>
          <cx:pt idx="1180">6</cx:pt>
          <cx:pt idx="1181">6</cx:pt>
          <cx:pt idx="1182">6</cx:pt>
          <cx:pt idx="1183">6</cx:pt>
          <cx:pt idx="1184">6</cx:pt>
          <cx:pt idx="1185">6</cx:pt>
          <cx:pt idx="1186">6</cx:pt>
          <cx:pt idx="1187">6</cx:pt>
          <cx:pt idx="1188">6</cx:pt>
          <cx:pt idx="1189">6</cx:pt>
          <cx:pt idx="1190">6</cx:pt>
          <cx:pt idx="1191">6</cx:pt>
          <cx:pt idx="1192">6</cx:pt>
          <cx:pt idx="1193">6</cx:pt>
          <cx:pt idx="1194">6</cx:pt>
          <cx:pt idx="1195">6</cx:pt>
          <cx:pt idx="1196">6</cx:pt>
          <cx:pt idx="1197">6</cx:pt>
          <cx:pt idx="1198">6</cx:pt>
          <cx:pt idx="1199">6</cx:pt>
          <cx:pt idx="1200">6</cx:pt>
          <cx:pt idx="1201">6</cx:pt>
          <cx:pt idx="1202">6</cx:pt>
          <cx:pt idx="1203">6</cx:pt>
          <cx:pt idx="1204">6</cx:pt>
          <cx:pt idx="1205">6</cx:pt>
          <cx:pt idx="1206">6</cx:pt>
          <cx:pt idx="1207">6</cx:pt>
          <cx:pt idx="1208">6</cx:pt>
          <cx:pt idx="1209">6</cx:pt>
          <cx:pt idx="1210">6</cx:pt>
          <cx:pt idx="1211">6</cx:pt>
          <cx:pt idx="1212">6</cx:pt>
          <cx:pt idx="1213">6</cx:pt>
          <cx:pt idx="1214">6</cx:pt>
          <cx:pt idx="1215">6</cx:pt>
          <cx:pt idx="1216">6</cx:pt>
          <cx:pt idx="1217">6</cx:pt>
          <cx:pt idx="1218">6</cx:pt>
          <cx:pt idx="1219">6</cx:pt>
          <cx:pt idx="1220">6</cx:pt>
          <cx:pt idx="1221">6</cx:pt>
          <cx:pt idx="1222">6</cx:pt>
          <cx:pt idx="1223">6</cx:pt>
          <cx:pt idx="1224">6</cx:pt>
          <cx:pt idx="1225">6</cx:pt>
          <cx:pt idx="1226">6</cx:pt>
          <cx:pt idx="1227">6</cx:pt>
          <cx:pt idx="1228">6</cx:pt>
          <cx:pt idx="1229">6</cx:pt>
          <cx:pt idx="1230">6</cx:pt>
          <cx:pt idx="1231">6</cx:pt>
          <cx:pt idx="1232">6</cx:pt>
          <cx:pt idx="1233">6</cx:pt>
          <cx:pt idx="1234">6</cx:pt>
          <cx:pt idx="1235">6</cx:pt>
          <cx:pt idx="1236">6</cx:pt>
          <cx:pt idx="1237">6</cx:pt>
          <cx:pt idx="1238">6</cx:pt>
          <cx:pt idx="1239">6</cx:pt>
          <cx:pt idx="1240">6</cx:pt>
          <cx:pt idx="1241">6</cx:pt>
          <cx:pt idx="1242">6</cx:pt>
          <cx:pt idx="1243">6</cx:pt>
          <cx:pt idx="1244">6</cx:pt>
          <cx:pt idx="1245">6</cx:pt>
          <cx:pt idx="1246">6</cx:pt>
          <cx:pt idx="1247">6</cx:pt>
          <cx:pt idx="1248">6</cx:pt>
          <cx:pt idx="1249">6</cx:pt>
          <cx:pt idx="1250">6</cx:pt>
          <cx:pt idx="1251">6</cx:pt>
          <cx:pt idx="1252">6</cx:pt>
          <cx:pt idx="1253">6</cx:pt>
          <cx:pt idx="1254">6</cx:pt>
          <cx:pt idx="1255">6</cx:pt>
          <cx:pt idx="1256">6</cx:pt>
          <cx:pt idx="1257">6</cx:pt>
          <cx:pt idx="1258">6</cx:pt>
          <cx:pt idx="1259">6</cx:pt>
          <cx:pt idx="1260">6</cx:pt>
          <cx:pt idx="1261">6</cx:pt>
          <cx:pt idx="1262">6</cx:pt>
          <cx:pt idx="1263">6</cx:pt>
          <cx:pt idx="1264">6</cx:pt>
          <cx:pt idx="1265">6</cx:pt>
          <cx:pt idx="1266">6</cx:pt>
          <cx:pt idx="1267">6</cx:pt>
          <cx:pt idx="1268">6</cx:pt>
          <cx:pt idx="1269">6</cx:pt>
          <cx:pt idx="1270">6</cx:pt>
          <cx:pt idx="1271">6</cx:pt>
          <cx:pt idx="1272">6</cx:pt>
          <cx:pt idx="1273">6</cx:pt>
          <cx:pt idx="1274">6</cx:pt>
          <cx:pt idx="1275">6</cx:pt>
          <cx:pt idx="1276">6</cx:pt>
          <cx:pt idx="1277">6</cx:pt>
          <cx:pt idx="1278">6</cx:pt>
          <cx:pt idx="1279">6</cx:pt>
          <cx:pt idx="1280">6</cx:pt>
          <cx:pt idx="1281">6</cx:pt>
          <cx:pt idx="1282">6</cx:pt>
          <cx:pt idx="1283">6</cx:pt>
          <cx:pt idx="1284">6</cx:pt>
          <cx:pt idx="1285">6</cx:pt>
          <cx:pt idx="1286">6</cx:pt>
          <cx:pt idx="1287">6</cx:pt>
          <cx:pt idx="1288">6</cx:pt>
          <cx:pt idx="1289">6</cx:pt>
          <cx:pt idx="1290">6</cx:pt>
          <cx:pt idx="1291">6</cx:pt>
          <cx:pt idx="1292">6</cx:pt>
          <cx:pt idx="1293">6</cx:pt>
          <cx:pt idx="1294">6</cx:pt>
          <cx:pt idx="1295">6</cx:pt>
          <cx:pt idx="1296">6</cx:pt>
          <cx:pt idx="1297">6</cx:pt>
          <cx:pt idx="1298">6</cx:pt>
          <cx:pt idx="1299">6</cx:pt>
          <cx:pt idx="1300">6</cx:pt>
          <cx:pt idx="1301">6</cx:pt>
          <cx:pt idx="1302">6</cx:pt>
          <cx:pt idx="1303">6</cx:pt>
          <cx:pt idx="1304">6</cx:pt>
          <cx:pt idx="1305">6</cx:pt>
          <cx:pt idx="1306">6</cx:pt>
          <cx:pt idx="1307">6</cx:pt>
          <cx:pt idx="1308">6</cx:pt>
          <cx:pt idx="1309">6</cx:pt>
          <cx:pt idx="1310">6</cx:pt>
          <cx:pt idx="1311">6</cx:pt>
          <cx:pt idx="1312">6</cx:pt>
          <cx:pt idx="1313">6</cx:pt>
          <cx:pt idx="1314">6</cx:pt>
          <cx:pt idx="1315">6</cx:pt>
          <cx:pt idx="1316">6</cx:pt>
          <cx:pt idx="1317">6</cx:pt>
          <cx:pt idx="1318">6</cx:pt>
          <cx:pt idx="1319">6</cx:pt>
          <cx:pt idx="1320">6</cx:pt>
          <cx:pt idx="1321">6</cx:pt>
          <cx:pt idx="1322">6</cx:pt>
          <cx:pt idx="1323">6</cx:pt>
          <cx:pt idx="1324">6</cx:pt>
          <cx:pt idx="1325">6</cx:pt>
          <cx:pt idx="1326">6</cx:pt>
          <cx:pt idx="1327">6</cx:pt>
          <cx:pt idx="1328">6</cx:pt>
          <cx:pt idx="1329">6</cx:pt>
          <cx:pt idx="1330">6</cx:pt>
          <cx:pt idx="1331">6</cx:pt>
          <cx:pt idx="1332">6</cx:pt>
          <cx:pt idx="1333">6</cx:pt>
          <cx:pt idx="1334">6</cx:pt>
          <cx:pt idx="1335">6</cx:pt>
          <cx:pt idx="1336">6</cx:pt>
          <cx:pt idx="1337">6</cx:pt>
          <cx:pt idx="1338">6</cx:pt>
          <cx:pt idx="1339">6</cx:pt>
          <cx:pt idx="1340">6</cx:pt>
          <cx:pt idx="1341">6</cx:pt>
          <cx:pt idx="1342">6</cx:pt>
          <cx:pt idx="1343">6</cx:pt>
          <cx:pt idx="1344">6</cx:pt>
          <cx:pt idx="1345">6</cx:pt>
          <cx:pt idx="1346">6</cx:pt>
          <cx:pt idx="1347">6</cx:pt>
          <cx:pt idx="1348">6</cx:pt>
          <cx:pt idx="1349">6</cx:pt>
          <cx:pt idx="1350">6</cx:pt>
          <cx:pt idx="1351">6</cx:pt>
          <cx:pt idx="1352">6</cx:pt>
          <cx:pt idx="1353">6</cx:pt>
          <cx:pt idx="1354">6</cx:pt>
          <cx:pt idx="1355">6</cx:pt>
          <cx:pt idx="1356">6</cx:pt>
          <cx:pt idx="1357">6</cx:pt>
          <cx:pt idx="1358">6</cx:pt>
          <cx:pt idx="1359">6</cx:pt>
          <cx:pt idx="1360">6</cx:pt>
          <cx:pt idx="1361">6</cx:pt>
          <cx:pt idx="1362">6</cx:pt>
          <cx:pt idx="1363">6</cx:pt>
          <cx:pt idx="1364">6</cx:pt>
          <cx:pt idx="1365">6</cx:pt>
          <cx:pt idx="1366">6</cx:pt>
          <cx:pt idx="1367">6</cx:pt>
          <cx:pt idx="1368">6</cx:pt>
          <cx:pt idx="1369">6</cx:pt>
          <cx:pt idx="1370">6</cx:pt>
          <cx:pt idx="1371">6</cx:pt>
          <cx:pt idx="1372">6</cx:pt>
          <cx:pt idx="1373">6</cx:pt>
          <cx:pt idx="1374">6</cx:pt>
          <cx:pt idx="1375">6</cx:pt>
          <cx:pt idx="1376">6</cx:pt>
          <cx:pt idx="1377">6</cx:pt>
          <cx:pt idx="1378">6</cx:pt>
          <cx:pt idx="1379">6</cx:pt>
          <cx:pt idx="1380">6</cx:pt>
          <cx:pt idx="1381">6</cx:pt>
          <cx:pt idx="1382">7</cx:pt>
          <cx:pt idx="1383">7</cx:pt>
          <cx:pt idx="1384">7</cx:pt>
          <cx:pt idx="1385">7</cx:pt>
          <cx:pt idx="1386">7</cx:pt>
          <cx:pt idx="1387">7</cx:pt>
          <cx:pt idx="1388">7</cx:pt>
          <cx:pt idx="1389">7</cx:pt>
          <cx:pt idx="1390">7</cx:pt>
          <cx:pt idx="1391">7</cx:pt>
          <cx:pt idx="1392">7</cx:pt>
          <cx:pt idx="1393">7</cx:pt>
          <cx:pt idx="1394">7</cx:pt>
          <cx:pt idx="1395">7</cx:pt>
          <cx:pt idx="1396">7</cx:pt>
          <cx:pt idx="1397">7</cx:pt>
          <cx:pt idx="1398">7</cx:pt>
          <cx:pt idx="1399">7</cx:pt>
          <cx:pt idx="1400">7</cx:pt>
          <cx:pt idx="1401">7</cx:pt>
          <cx:pt idx="1402">7</cx:pt>
          <cx:pt idx="1403">7</cx:pt>
          <cx:pt idx="1404">7</cx:pt>
          <cx:pt idx="1405">7</cx:pt>
          <cx:pt idx="1406">7</cx:pt>
          <cx:pt idx="1407">7</cx:pt>
          <cx:pt idx="1408">7</cx:pt>
          <cx:pt idx="1409">7</cx:pt>
          <cx:pt idx="1410">7</cx:pt>
          <cx:pt idx="1411">7</cx:pt>
          <cx:pt idx="1412">7</cx:pt>
          <cx:pt idx="1413">7</cx:pt>
          <cx:pt idx="1414">7</cx:pt>
          <cx:pt idx="1415">7</cx:pt>
          <cx:pt idx="1416">7</cx:pt>
          <cx:pt idx="1417">7</cx:pt>
          <cx:pt idx="1418">7</cx:pt>
          <cx:pt idx="1419">7</cx:pt>
          <cx:pt idx="1420">7</cx:pt>
          <cx:pt idx="1421">7</cx:pt>
          <cx:pt idx="1422">7</cx:pt>
          <cx:pt idx="1423">7</cx:pt>
          <cx:pt idx="1424">7</cx:pt>
          <cx:pt idx="1425">7</cx:pt>
          <cx:pt idx="1426">7</cx:pt>
          <cx:pt idx="1427">7</cx:pt>
          <cx:pt idx="1428">7</cx:pt>
          <cx:pt idx="1429">7</cx:pt>
          <cx:pt idx="1430">7</cx:pt>
          <cx:pt idx="1431">7</cx:pt>
          <cx:pt idx="1432">7</cx:pt>
          <cx:pt idx="1433">7</cx:pt>
          <cx:pt idx="1434">7</cx:pt>
          <cx:pt idx="1435">7</cx:pt>
          <cx:pt idx="1436">7</cx:pt>
          <cx:pt idx="1437">7</cx:pt>
          <cx:pt idx="1438">7</cx:pt>
          <cx:pt idx="1439">7</cx:pt>
          <cx:pt idx="1440">7</cx:pt>
          <cx:pt idx="1441">7</cx:pt>
          <cx:pt idx="1442">7</cx:pt>
          <cx:pt idx="1443">7</cx:pt>
          <cx:pt idx="1444">7</cx:pt>
          <cx:pt idx="1445">7</cx:pt>
          <cx:pt idx="1446">7</cx:pt>
          <cx:pt idx="1447">7</cx:pt>
          <cx:pt idx="1448">7</cx:pt>
          <cx:pt idx="1449">7</cx:pt>
          <cx:pt idx="1450">7</cx:pt>
          <cx:pt idx="1451">7</cx:pt>
          <cx:pt idx="1452">7</cx:pt>
          <cx:pt idx="1453">7</cx:pt>
          <cx:pt idx="1454">7</cx:pt>
          <cx:pt idx="1455">7</cx:pt>
          <cx:pt idx="1456">7</cx:pt>
          <cx:pt idx="1457">7</cx:pt>
          <cx:pt idx="1458">7</cx:pt>
          <cx:pt idx="1459">7</cx:pt>
          <cx:pt idx="1460">7</cx:pt>
          <cx:pt idx="1461">7</cx:pt>
          <cx:pt idx="1462">7</cx:pt>
          <cx:pt idx="1463">7</cx:pt>
          <cx:pt idx="1464">7</cx:pt>
          <cx:pt idx="1465">7</cx:pt>
          <cx:pt idx="1466">7</cx:pt>
          <cx:pt idx="1467">7</cx:pt>
          <cx:pt idx="1468">7</cx:pt>
          <cx:pt idx="1469">7</cx:pt>
          <cx:pt idx="1470">7</cx:pt>
          <cx:pt idx="1471">7</cx:pt>
          <cx:pt idx="1472">7</cx:pt>
          <cx:pt idx="1473">7</cx:pt>
          <cx:pt idx="1474">7</cx:pt>
          <cx:pt idx="1475">7</cx:pt>
          <cx:pt idx="1476">7</cx:pt>
          <cx:pt idx="1477">7</cx:pt>
          <cx:pt idx="1478">7</cx:pt>
          <cx:pt idx="1479">7</cx:pt>
          <cx:pt idx="1480">7</cx:pt>
          <cx:pt idx="1481">7</cx:pt>
          <cx:pt idx="1482">7</cx:pt>
          <cx:pt idx="1483">7</cx:pt>
          <cx:pt idx="1484">7</cx:pt>
          <cx:pt idx="1485">7</cx:pt>
          <cx:pt idx="1486">7</cx:pt>
          <cx:pt idx="1487">7</cx:pt>
          <cx:pt idx="1488">7</cx:pt>
          <cx:pt idx="1489">7</cx:pt>
          <cx:pt idx="1490">7</cx:pt>
          <cx:pt idx="1491">7</cx:pt>
          <cx:pt idx="1492">7</cx:pt>
          <cx:pt idx="1493">7</cx:pt>
          <cx:pt idx="1494">7</cx:pt>
          <cx:pt idx="1495">7</cx:pt>
          <cx:pt idx="1496">7</cx:pt>
          <cx:pt idx="1497">7</cx:pt>
          <cx:pt idx="1498">7</cx:pt>
          <cx:pt idx="1499">7</cx:pt>
          <cx:pt idx="1500">7</cx:pt>
          <cx:pt idx="1501">7</cx:pt>
          <cx:pt idx="1502">7</cx:pt>
          <cx:pt idx="1503">7</cx:pt>
          <cx:pt idx="1504">7</cx:pt>
          <cx:pt idx="1505">7</cx:pt>
          <cx:pt idx="1506">7</cx:pt>
          <cx:pt idx="1507">7</cx:pt>
          <cx:pt idx="1508">7</cx:pt>
          <cx:pt idx="1509">7</cx:pt>
          <cx:pt idx="1510">7</cx:pt>
          <cx:pt idx="1511">7</cx:pt>
          <cx:pt idx="1512">7</cx:pt>
          <cx:pt idx="1513">7</cx:pt>
          <cx:pt idx="1514">7</cx:pt>
          <cx:pt idx="1515">7</cx:pt>
          <cx:pt idx="1516">7</cx:pt>
          <cx:pt idx="1517">7</cx:pt>
          <cx:pt idx="1518">7</cx:pt>
          <cx:pt idx="1519">7</cx:pt>
          <cx:pt idx="1520">7</cx:pt>
          <cx:pt idx="1521">7</cx:pt>
          <cx:pt idx="1522">7</cx:pt>
          <cx:pt idx="1523">7</cx:pt>
          <cx:pt idx="1524">7</cx:pt>
          <cx:pt idx="1525">7</cx:pt>
          <cx:pt idx="1526">7</cx:pt>
          <cx:pt idx="1527">7</cx:pt>
          <cx:pt idx="1528">7</cx:pt>
          <cx:pt idx="1529">7</cx:pt>
          <cx:pt idx="1530">7</cx:pt>
          <cx:pt idx="1531">7</cx:pt>
          <cx:pt idx="1532">7</cx:pt>
          <cx:pt idx="1533">7</cx:pt>
          <cx:pt idx="1534">7</cx:pt>
          <cx:pt idx="1535">7</cx:pt>
          <cx:pt idx="1536">7</cx:pt>
          <cx:pt idx="1537">7</cx:pt>
          <cx:pt idx="1538">7</cx:pt>
          <cx:pt idx="1539">7</cx:pt>
          <cx:pt idx="1540">7</cx:pt>
          <cx:pt idx="1541">7</cx:pt>
          <cx:pt idx="1542">7</cx:pt>
          <cx:pt idx="1543">7</cx:pt>
          <cx:pt idx="1544">7</cx:pt>
          <cx:pt idx="1545">7</cx:pt>
          <cx:pt idx="1546">7</cx:pt>
          <cx:pt idx="1547">7</cx:pt>
          <cx:pt idx="1548">7</cx:pt>
          <cx:pt idx="1549">7</cx:pt>
          <cx:pt idx="1550">7</cx:pt>
          <cx:pt idx="1551">7</cx:pt>
          <cx:pt idx="1552">7</cx:pt>
          <cx:pt idx="1553">7</cx:pt>
          <cx:pt idx="1554">7</cx:pt>
          <cx:pt idx="1555">7</cx:pt>
          <cx:pt idx="1556">7</cx:pt>
          <cx:pt idx="1557">7</cx:pt>
          <cx:pt idx="1558">7</cx:pt>
          <cx:pt idx="1559">7</cx:pt>
          <cx:pt idx="1560">7</cx:pt>
          <cx:pt idx="1561">7</cx:pt>
          <cx:pt idx="1562">7</cx:pt>
          <cx:pt idx="1563">7</cx:pt>
          <cx:pt idx="1564">7</cx:pt>
          <cx:pt idx="1565">7</cx:pt>
          <cx:pt idx="1566">7</cx:pt>
          <cx:pt idx="1567">7</cx:pt>
          <cx:pt idx="1568">7</cx:pt>
          <cx:pt idx="1569">7</cx:pt>
          <cx:pt idx="1570">7</cx:pt>
          <cx:pt idx="1571">7</cx:pt>
          <cx:pt idx="1572">7</cx:pt>
          <cx:pt idx="1573">7</cx:pt>
          <cx:pt idx="1574">7</cx:pt>
          <cx:pt idx="1575">7</cx:pt>
          <cx:pt idx="1576">7</cx:pt>
          <cx:pt idx="1577">7</cx:pt>
          <cx:pt idx="1578">7</cx:pt>
          <cx:pt idx="1579">7</cx:pt>
          <cx:pt idx="1580">7</cx:pt>
          <cx:pt idx="1581">8</cx:pt>
          <cx:pt idx="1582">8</cx:pt>
          <cx:pt idx="1583">8</cx:pt>
          <cx:pt idx="1584">8</cx:pt>
          <cx:pt idx="1585">8</cx:pt>
          <cx:pt idx="1586">8</cx:pt>
          <cx:pt idx="1587">8</cx:pt>
          <cx:pt idx="1588">8</cx:pt>
          <cx:pt idx="1589">8</cx:pt>
          <cx:pt idx="1590">8</cx:pt>
          <cx:pt idx="1591">8</cx:pt>
          <cx:pt idx="1592">8</cx:pt>
          <cx:pt idx="1593">8</cx:pt>
          <cx:pt idx="1594">8</cx:pt>
          <cx:pt idx="1595">8</cx:pt>
          <cx:pt idx="1596">8</cx:pt>
          <cx:pt idx="1597">8</cx:pt>
          <cx:pt idx="1598">8</cx:pt>
        </cx:lvl>
      </cx:strDim>
      <cx:numDim type="val">
        <cx:f>'[Exam project.xlsx]EPA variables'!$I$19:$I$1617</cx:f>
        <cx:lvl ptCount="1599" formatCode="General">
          <cx:pt idx="0">3.25</cx:pt>
          <cx:pt idx="1">3.1600000000000001</cx:pt>
          <cx:pt idx="2">3.6299999999999999</cx:pt>
          <cx:pt idx="3">3.3799999999999999</cx:pt>
          <cx:pt idx="4">3.48</cx:pt>
          <cx:pt idx="5">3.5</cx:pt>
          <cx:pt idx="6">3.3199999999999998</cx:pt>
          <cx:pt idx="7">3.3100000000000001</cx:pt>
          <cx:pt idx="8">3.3999999999999999</cx:pt>
          <cx:pt idx="9">3.5499999999999998</cx:pt>
          <cx:pt idx="10">3.3799999999999999</cx:pt>
          <cx:pt idx="11">3.5</cx:pt>
          <cx:pt idx="12">3.2599999999999998</cx:pt>
          <cx:pt idx="13">3.8999999999999999</cx:pt>
          <cx:pt idx="14">3.3100000000000001</cx:pt>
          <cx:pt idx="15">3.1600000000000001</cx:pt>
          <cx:pt idx="16">3.75</cx:pt>
          <cx:pt idx="17">2.7400000000000002</cx:pt>
          <cx:pt idx="18">3.1699999999999999</cx:pt>
          <cx:pt idx="19">3.3700000000000001</cx:pt>
          <cx:pt idx="20">3.3599999999999999</cx:pt>
          <cx:pt idx="21">3.5099999999999998</cx:pt>
          <cx:pt idx="22">3.3100000000000001</cx:pt>
          <cx:pt idx="23">3.3500000000000001</cx:pt>
          <cx:pt idx="24">3.6000000000000001</cx:pt>
          <cx:pt idx="25">3.0499999999999998</cx:pt>
          <cx:pt idx="26">3.2999999999999998</cx:pt>
          <cx:pt idx="27">3.3399999999999999</cx:pt>
          <cx:pt idx="28">3.2599999999999998</cx:pt>
          <cx:pt idx="29">3.4300000000000002</cx:pt>
          <cx:pt idx="30">3.3199999999999998</cx:pt>
          <cx:pt idx="31">3.4100000000000001</cx:pt>
          <cx:pt idx="32">3.3199999999999998</cx:pt>
          <cx:pt idx="33">3.29</cx:pt>
          <cx:pt idx="34">3.54</cx:pt>
          <cx:pt idx="35">3.4399999999999999</cx:pt>
          <cx:pt idx="36">3.3799999999999999</cx:pt>
          <cx:pt idx="37">3.3799999999999999</cx:pt>
          <cx:pt idx="38">3.4300000000000002</cx:pt>
          <cx:pt idx="39">3.3999999999999999</cx:pt>
          <cx:pt idx="40">3.2000000000000002</cx:pt>
          <cx:pt idx="41">3.0699999999999998</cx:pt>
          <cx:pt idx="42">3.6200000000000001</cx:pt>
          <cx:pt idx="43">3.5800000000000001</cx:pt>
          <cx:pt idx="44">3.2999999999999998</cx:pt>
          <cx:pt idx="45">3.23</cx:pt>
          <cx:pt idx="46">3.2999999999999998</cx:pt>
          <cx:pt idx="47">3.3799999999999999</cx:pt>
          <cx:pt idx="48">3.4500000000000002</cx:pt>
          <cx:pt idx="49">3.5899999999999999</cx:pt>
          <cx:pt idx="50">3.3700000000000001</cx:pt>
          <cx:pt idx="51">3.2799999999999998</cx:pt>
          <cx:pt idx="52">3.3399999999999999</cx:pt>
          <cx:pt idx="53">3.4100000000000001</cx:pt>
          <cx:pt idx="54">3.29</cx:pt>
          <cx:pt idx="55">3.3300000000000001</cx:pt>
          <cx:pt idx="56">3.5</cx:pt>
          <cx:pt idx="57">3.5899999999999999</cx:pt>
          <cx:pt idx="58">3.52</cx:pt>
          <cx:pt idx="59">3.6600000000000001</cx:pt>
          <cx:pt idx="60">3.3300000000000001</cx:pt>
          <cx:pt idx="61">3.5299999999999998</cx:pt>
          <cx:pt idx="62">3.3900000000000001</cx:pt>
          <cx:pt idx="63">3.5099999999999998</cx:pt>
          <cx:pt idx="64">3.2000000000000002</cx:pt>
          <cx:pt idx="65">3.2599999999999998</cx:pt>
          <cx:pt idx="66">3.5099999999999998</cx:pt>
          <cx:pt idx="67">3.5099999999999998</cx:pt>
          <cx:pt idx="68">3.2999999999999998</cx:pt>
          <cx:pt idx="69">3.3500000000000001</cx:pt>
          <cx:pt idx="70">3.2799999999999998</cx:pt>
          <cx:pt idx="71">3.3500000000000001</cx:pt>
          <cx:pt idx="72">3.5800000000000001</cx:pt>
          <cx:pt idx="73">3.2599999999999998</cx:pt>
          <cx:pt idx="74">3.1600000000000001</cx:pt>
          <cx:pt idx="75">3.1699999999999999</cx:pt>
          <cx:pt idx="76">3.1099999999999999</cx:pt>
          <cx:pt idx="77">3.52</cx:pt>
          <cx:pt idx="78">3.1699999999999999</cx:pt>
          <cx:pt idx="79">3.1699999999999999</cx:pt>
          <cx:pt idx="80">3.3399999999999999</cx:pt>
          <cx:pt idx="81">3.2799999999999998</cx:pt>
          <cx:pt idx="82">3.1699999999999999</cx:pt>
          <cx:pt idx="83">3.4700000000000002</cx:pt>
          <cx:pt idx="84">3.3500000000000001</cx:pt>
          <cx:pt idx="85">3.1699999999999999</cx:pt>
          <cx:pt idx="86">3.3799999999999999</cx:pt>
          <cx:pt idx="87">3.3300000000000001</cx:pt>
          <cx:pt idx="88">3.3300000000000001</cx:pt>
          <cx:pt idx="89">3.2999999999999998</cx:pt>
          <cx:pt idx="90">3.48</cx:pt>
          <cx:pt idx="91">3.25</cx:pt>
          <cx:pt idx="92">3.25</cx:pt>
          <cx:pt idx="93">3.3399999999999999</cx:pt>
          <cx:pt idx="94">3.3199999999999998</cx:pt>
          <cx:pt idx="95">3.1499999999999999</cx:pt>
          <cx:pt idx="96">3.2000000000000002</cx:pt>
          <cx:pt idx="97">3.3399999999999999</cx:pt>
          <cx:pt idx="98">3.04</cx:pt>
          <cx:pt idx="99">3.2599999999999998</cx:pt>
          <cx:pt idx="100">3.4300000000000002</cx:pt>
          <cx:pt idx="101">3.4399999999999999</cx:pt>
          <cx:pt idx="102">3.21</cx:pt>
          <cx:pt idx="103">3.3900000000000001</cx:pt>
          <cx:pt idx="104">3.4100000000000001</cx:pt>
          <cx:pt idx="105">3.4100000000000001</cx:pt>
          <cx:pt idx="106">3.4199999999999999</cx:pt>
          <cx:pt idx="107">3.4399999999999999</cx:pt>
          <cx:pt idx="108">3.2799999999999998</cx:pt>
          <cx:pt idx="109">3.3199999999999998</cx:pt>
          <cx:pt idx="110">3.3100000000000001</cx:pt>
          <cx:pt idx="111">3.2799999999999998</cx:pt>
          <cx:pt idx="112">3.54</cx:pt>
          <cx:pt idx="113">3.54</cx:pt>
          <cx:pt idx="114">3.3799999999999999</cx:pt>
          <cx:pt idx="115">3.4100000000000001</cx:pt>
          <cx:pt idx="116">3.1299999999999999</cx:pt>
          <cx:pt idx="117">3.3599999999999999</cx:pt>
          <cx:pt idx="118">3.1600000000000001</cx:pt>
          <cx:pt idx="119">3.4100000000000001</cx:pt>
          <cx:pt idx="120">3.3900000000000001</cx:pt>
          <cx:pt idx="121">3.1400000000000001</cx:pt>
          <cx:pt idx="122">3.48</cx:pt>
          <cx:pt idx="123">3.23</cx:pt>
          <cx:pt idx="124">2.9300000000000002</cx:pt>
          <cx:pt idx="125">3.3900000000000001</cx:pt>
          <cx:pt idx="126">3.4500000000000002</cx:pt>
          <cx:pt idx="127">3.25</cx:pt>
          <cx:pt idx="128">3.3900000000000001</cx:pt>
          <cx:pt idx="129">3.29</cx:pt>
          <cx:pt idx="130">3.3300000000000001</cx:pt>
          <cx:pt idx="131">3.29</cx:pt>
          <cx:pt idx="132">3.0800000000000001</cx:pt>
          <cx:pt idx="133">3.46</cx:pt>
          <cx:pt idx="134">3.21</cx:pt>
          <cx:pt idx="135">3.1899999999999999</cx:pt>
          <cx:pt idx="136">3.1499999999999999</cx:pt>
          <cx:pt idx="137">3.1499999999999999</cx:pt>
          <cx:pt idx="138">3.1899999999999999</cx:pt>
          <cx:pt idx="139">3.2999999999999998</cx:pt>
          <cx:pt idx="140">3.4900000000000002</cx:pt>
          <cx:pt idx="141">3.4399999999999999</cx:pt>
          <cx:pt idx="142">3.3900000000000001</cx:pt>
          <cx:pt idx="143">3.1600000000000001</cx:pt>
          <cx:pt idx="144">3.5299999999999998</cx:pt>
          <cx:pt idx="145">3.54</cx:pt>
          <cx:pt idx="146">3.4199999999999999</cx:pt>
          <cx:pt idx="147">3.2400000000000002</cx:pt>
          <cx:pt idx="148">3.6299999999999999</cx:pt>
          <cx:pt idx="149">3.6299999999999999</cx:pt>
          <cx:pt idx="150">3.1899999999999999</cx:pt>
          <cx:pt idx="151">3.23</cx:pt>
          <cx:pt idx="152">3.48</cx:pt>
          <cx:pt idx="153">3.3300000000000001</cx:pt>
          <cx:pt idx="154">3.3199999999999998</cx:pt>
          <cx:pt idx="155">3.1899999999999999</cx:pt>
          <cx:pt idx="156">3.23</cx:pt>
          <cx:pt idx="157">3.3399999999999999</cx:pt>
          <cx:pt idx="158">3.1699999999999999</cx:pt>
          <cx:pt idx="159">3.54</cx:pt>
          <cx:pt idx="160">3.1099999999999999</cx:pt>
          <cx:pt idx="161">3.3500000000000001</cx:pt>
          <cx:pt idx="162">3.3500000000000001</cx:pt>
          <cx:pt idx="163">3.4199999999999999</cx:pt>
          <cx:pt idx="164">3.4199999999999999</cx:pt>
          <cx:pt idx="165">3.4199999999999999</cx:pt>
          <cx:pt idx="166">3.4199999999999999</cx:pt>
          <cx:pt idx="167">3.48</cx:pt>
          <cx:pt idx="168">3.2000000000000002</cx:pt>
          <cx:pt idx="169">3.3700000000000001</cx:pt>
          <cx:pt idx="170">3.3700000000000001</cx:pt>
          <cx:pt idx="171">3.1899999999999999</cx:pt>
          <cx:pt idx="172">3.3399999999999999</cx:pt>
          <cx:pt idx="173">3</cx:pt>
          <cx:pt idx="174">3.3300000000000001</cx:pt>
          <cx:pt idx="175">3.3500000000000001</cx:pt>
          <cx:pt idx="176">3.3300000000000001</cx:pt>
          <cx:pt idx="177">3.48</cx:pt>
          <cx:pt idx="178">3.1899999999999999</cx:pt>
          <cx:pt idx="179">3.1899999999999999</cx:pt>
          <cx:pt idx="180">3.1200000000000001</cx:pt>
          <cx:pt idx="181">3.4399999999999999</cx:pt>
          <cx:pt idx="182">3.54</cx:pt>
          <cx:pt idx="183">3.2599999999999998</cx:pt>
          <cx:pt idx="184">3.3399999999999999</cx:pt>
          <cx:pt idx="185">3.3900000000000001</cx:pt>
          <cx:pt idx="186">3.2000000000000002</cx:pt>
          <cx:pt idx="187">3.2000000000000002</cx:pt>
          <cx:pt idx="188">3.23</cx:pt>
          <cx:pt idx="189">3.2799999999999998</cx:pt>
          <cx:pt idx="190">3.2799999999999998</cx:pt>
          <cx:pt idx="191">3.2799999999999998</cx:pt>
          <cx:pt idx="192">3.25</cx:pt>
          <cx:pt idx="193">3.46</cx:pt>
          <cx:pt idx="194">3.04</cx:pt>
          <cx:pt idx="195">3.3599999999999999</cx:pt>
          <cx:pt idx="196">3.3399999999999999</cx:pt>
          <cx:pt idx="197">3.29</cx:pt>
          <cx:pt idx="198">3.2200000000000002</cx:pt>
          <cx:pt idx="199">3.2999999999999998</cx:pt>
          <cx:pt idx="200">3.3399999999999999</cx:pt>
          <cx:pt idx="201">3.1400000000000001</cx:pt>
          <cx:pt idx="202">3.3599999999999999</cx:pt>
          <cx:pt idx="203">3.3900000000000001</cx:pt>
          <cx:pt idx="204">3.2999999999999998</cx:pt>
          <cx:pt idx="205">3.1499999999999999</cx:pt>
          <cx:pt idx="206">3.4199999999999999</cx:pt>
          <cx:pt idx="207">3.3900000000000001</cx:pt>
          <cx:pt idx="208">3.46</cx:pt>
          <cx:pt idx="209">3.46</cx:pt>
          <cx:pt idx="210">3</cx:pt>
          <cx:pt idx="211">3.3799999999999999</cx:pt>
          <cx:pt idx="212">3.2000000000000002</cx:pt>
          <cx:pt idx="213">3.1699999999999999</cx:pt>
          <cx:pt idx="214">3.23</cx:pt>
          <cx:pt idx="215">3.2599999999999998</cx:pt>
          <cx:pt idx="216">3.2200000000000002</cx:pt>
          <cx:pt idx="217">3.4900000000000002</cx:pt>
          <cx:pt idx="218">3.0600000000000001</cx:pt>
          <cx:pt idx="219">3.29</cx:pt>
          <cx:pt idx="220">3.3399999999999999</cx:pt>
          <cx:pt idx="221">3.2799999999999998</cx:pt>
          <cx:pt idx="222">3.0800000000000001</cx:pt>
          <cx:pt idx="223">3.2200000000000002</cx:pt>
          <cx:pt idx="224">3.3100000000000001</cx:pt>
          <cx:pt idx="225">3.3799999999999999</cx:pt>
          <cx:pt idx="226">3.3599999999999999</cx:pt>
          <cx:pt idx="227">3.3100000000000001</cx:pt>
          <cx:pt idx="228">3.3100000000000001</cx:pt>
          <cx:pt idx="229">3.2000000000000002</cx:pt>
          <cx:pt idx="230">3.2999999999999998</cx:pt>
          <cx:pt idx="231">3.0499999999999998</cx:pt>
          <cx:pt idx="232">3.1600000000000001</cx:pt>
          <cx:pt idx="233">3.6699999999999999</cx:pt>
          <cx:pt idx="234">3.6699999999999999</cx:pt>
          <cx:pt idx="235">3.6800000000000002</cx:pt>
          <cx:pt idx="236">3.5099999999999998</cx:pt>
          <cx:pt idx="237">3.3900000000000001</cx:pt>
          <cx:pt idx="238">3.2000000000000002</cx:pt>
          <cx:pt idx="239">3.3599999999999999</cx:pt>
          <cx:pt idx="240">3.2999999999999998</cx:pt>
          <cx:pt idx="241">3.3900000000000001</cx:pt>
          <cx:pt idx="242">3.2999999999999998</cx:pt>
          <cx:pt idx="243">3.2400000000000002</cx:pt>
          <cx:pt idx="244">3.29</cx:pt>
          <cx:pt idx="245">3.2799999999999998</cx:pt>
          <cx:pt idx="246">3.1800000000000002</cx:pt>
          <cx:pt idx="247">3.1299999999999999</cx:pt>
          <cx:pt idx="248">3.3100000000000001</cx:pt>
          <cx:pt idx="249">3.6000000000000001</cx:pt>
          <cx:pt idx="250">3.27</cx:pt>
          <cx:pt idx="251">3.1800000000000002</cx:pt>
          <cx:pt idx="252">3.2599999999999998</cx:pt>
          <cx:pt idx="253">3.1899999999999999</cx:pt>
          <cx:pt idx="254">3.0499999999999998</cx:pt>
          <cx:pt idx="255">2.9900000000000002</cx:pt>
          <cx:pt idx="256">3.1600000000000001</cx:pt>
          <cx:pt idx="257">3.1800000000000002</cx:pt>
          <cx:pt idx="258">3.5699999999999998</cx:pt>
          <cx:pt idx="259">3.0499999999999998</cx:pt>
          <cx:pt idx="260">3.4199999999999999</cx:pt>
          <cx:pt idx="261">3.1800000000000002</cx:pt>
          <cx:pt idx="262">3.1600000000000001</cx:pt>
          <cx:pt idx="263">3.0299999999999998</cx:pt>
          <cx:pt idx="264">3.4700000000000002</cx:pt>
          <cx:pt idx="265">3.1000000000000001</cx:pt>
          <cx:pt idx="266">3.4700000000000002</cx:pt>
          <cx:pt idx="267">3.2599999999999998</cx:pt>
          <cx:pt idx="268">3.3799999999999999</cx:pt>
          <cx:pt idx="269">3.27</cx:pt>
          <cx:pt idx="270">3.2599999999999998</cx:pt>
          <cx:pt idx="271">3.3199999999999998</cx:pt>
          <cx:pt idx="272">3.4399999999999999</cx:pt>
          <cx:pt idx="273">3.6200000000000001</cx:pt>
          <cx:pt idx="274">3.3599999999999999</cx:pt>
          <cx:pt idx="275">3.3599999999999999</cx:pt>
          <cx:pt idx="276">3.2400000000000002</cx:pt>
          <cx:pt idx="277">3.25</cx:pt>
          <cx:pt idx="278">3.1600000000000001</cx:pt>
          <cx:pt idx="279">3.1600000000000001</cx:pt>
          <cx:pt idx="280">3.0800000000000001</cx:pt>
          <cx:pt idx="281">3.1000000000000001</cx:pt>
          <cx:pt idx="282">3.2200000000000002</cx:pt>
          <cx:pt idx="283">3.5</cx:pt>
          <cx:pt idx="284">3.3700000000000001</cx:pt>
          <cx:pt idx="285">3.2799999999999998</cx:pt>
          <cx:pt idx="286">3.2599999999999998</cx:pt>
          <cx:pt idx="287">3.1800000000000002</cx:pt>
          <cx:pt idx="288">3.0800000000000001</cx:pt>
          <cx:pt idx="289">3.48</cx:pt>
          <cx:pt idx="290">3.2000000000000002</cx:pt>
          <cx:pt idx="291">3.0499999999999998</cx:pt>
          <cx:pt idx="292">3.2599999999999998</cx:pt>
          <cx:pt idx="293">3.1400000000000001</cx:pt>
          <cx:pt idx="294">3.2799999999999998</cx:pt>
          <cx:pt idx="295">3.1400000000000001</cx:pt>
          <cx:pt idx="296">3.1200000000000001</cx:pt>
          <cx:pt idx="297">3.04</cx:pt>
          <cx:pt idx="298">3.04</cx:pt>
          <cx:pt idx="299">3.1699999999999999</cx:pt>
          <cx:pt idx="300">3.1699999999999999</cx:pt>
          <cx:pt idx="301">3.3199999999999998</cx:pt>
          <cx:pt idx="302">3.02</cx:pt>
          <cx:pt idx="303">3.3100000000000001</cx:pt>
          <cx:pt idx="304">3.3599999999999999</cx:pt>
          <cx:pt idx="305">3.48</cx:pt>
          <cx:pt idx="306">3.3799999999999999</cx:pt>
          <cx:pt idx="307">3.2200000000000002</cx:pt>
          <cx:pt idx="308">3.23</cx:pt>
          <cx:pt idx="309">3.2400000000000002</cx:pt>
          <cx:pt idx="310">3.3599999999999999</cx:pt>
          <cx:pt idx="311">3.0899999999999999</cx:pt>
          <cx:pt idx="312">3.1600000000000001</cx:pt>
          <cx:pt idx="313">3.1600000000000001</cx:pt>
          <cx:pt idx="314">3.0899999999999999</cx:pt>
          <cx:pt idx="315">3.2200000000000002</cx:pt>
          <cx:pt idx="316">3.2599999999999998</cx:pt>
          <cx:pt idx="317">3.1200000000000001</cx:pt>
          <cx:pt idx="318">3.0800000000000001</cx:pt>
          <cx:pt idx="319">3.7400000000000002</cx:pt>
          <cx:pt idx="320">2.9199999999999999</cx:pt>
          <cx:pt idx="321">2.9199999999999999</cx:pt>
          <cx:pt idx="322">2.9199999999999999</cx:pt>
          <cx:pt idx="323">3.1400000000000001</cx:pt>
          <cx:pt idx="324">3.23</cx:pt>
          <cx:pt idx="325">3.0800000000000001</cx:pt>
          <cx:pt idx="326">3.1400000000000001</cx:pt>
          <cx:pt idx="327">3.1400000000000001</cx:pt>
          <cx:pt idx="328">3.2999999999999998</cx:pt>
          <cx:pt idx="329">3.29</cx:pt>
          <cx:pt idx="330">3.1899999999999999</cx:pt>
          <cx:pt idx="331">3.1899999999999999</cx:pt>
          <cx:pt idx="332">3.1899999999999999</cx:pt>
          <cx:pt idx="333">3.2599999999999998</cx:pt>
          <cx:pt idx="334">3.3500000000000001</cx:pt>
          <cx:pt idx="335">3.3500000000000001</cx:pt>
          <cx:pt idx="336">3.29</cx:pt>
          <cx:pt idx="337">3.3999999999999999</cx:pt>
          <cx:pt idx="338">3.27</cx:pt>
          <cx:pt idx="339">3.2999999999999998</cx:pt>
          <cx:pt idx="340">3.3900000000000001</cx:pt>
          <cx:pt idx="341">2.98</cx:pt>
          <cx:pt idx="342">3.2599999999999998</cx:pt>
          <cx:pt idx="343">3.5</cx:pt>
          <cx:pt idx="344">3.5</cx:pt>
          <cx:pt idx="345">3.1299999999999999</cx:pt>
          <cx:pt idx="346">3.0899999999999999</cx:pt>
          <cx:pt idx="347">3.27</cx:pt>
          <cx:pt idx="348">3.2799999999999998</cx:pt>
          <cx:pt idx="349">3.1299999999999999</cx:pt>
          <cx:pt idx="350">3.46</cx:pt>
          <cx:pt idx="351">3.46</cx:pt>
          <cx:pt idx="352">3.3599999999999999</cx:pt>
          <cx:pt idx="353">3.3599999999999999</cx:pt>
          <cx:pt idx="354">3.21</cx:pt>
          <cx:pt idx="355">3.25</cx:pt>
          <cx:pt idx="356">3.27</cx:pt>
          <cx:pt idx="357">3.27</cx:pt>
          <cx:pt idx="358">3.2400000000000002</cx:pt>
          <cx:pt idx="359">3.2400000000000002</cx:pt>
          <cx:pt idx="360">3.3900000000000001</cx:pt>
          <cx:pt idx="361">3.46</cx:pt>
          <cx:pt idx="362">3.3900000000000001</cx:pt>
          <cx:pt idx="363">3.46</cx:pt>
          <cx:pt idx="364">3.3900000000000001</cx:pt>
          <cx:pt idx="365">3.3999999999999999</cx:pt>
          <cx:pt idx="366">2.8900000000000001</cx:pt>
          <cx:pt idx="367">3.4100000000000001</cx:pt>
          <cx:pt idx="368">2.98</cx:pt>
          <cx:pt idx="369">3.0800000000000001</cx:pt>
          <cx:pt idx="370">3.1400000000000001</cx:pt>
          <cx:pt idx="371">2.8900000000000001</cx:pt>
          <cx:pt idx="372">3.3100000000000001</cx:pt>
          <cx:pt idx="373">3.0299999999999998</cx:pt>
          <cx:pt idx="374">3.1400000000000001</cx:pt>
          <cx:pt idx="375">3.1499999999999999</cx:pt>
          <cx:pt idx="376">3.2599999999999998</cx:pt>
          <cx:pt idx="377">3.2000000000000002</cx:pt>
          <cx:pt idx="378">3.1499999999999999</cx:pt>
          <cx:pt idx="379">3.2000000000000002</cx:pt>
          <cx:pt idx="380">3.2599999999999998</cx:pt>
          <cx:pt idx="381">3.3999999999999999</cx:pt>
          <cx:pt idx="382">3.48</cx:pt>
          <cx:pt idx="383">3.1299999999999999</cx:pt>
          <cx:pt idx="384">3.0600000000000001</cx:pt>
          <cx:pt idx="385">3.3300000000000001</cx:pt>
          <cx:pt idx="386">3.3700000000000001</cx:pt>
          <cx:pt idx="387">3.25</cx:pt>
          <cx:pt idx="388">3.3700000000000001</cx:pt>
          <cx:pt idx="389">3.4399999999999999</cx:pt>
          <cx:pt idx="390">3.2799999999999998</cx:pt>
          <cx:pt idx="391">3.3999999999999999</cx:pt>
          <cx:pt idx="392">3.2999999999999998</cx:pt>
          <cx:pt idx="393">3.48</cx:pt>
          <cx:pt idx="394">3.0299999999999998</cx:pt>
          <cx:pt idx="395">3.3199999999999998</cx:pt>
          <cx:pt idx="396">3.3100000000000001</cx:pt>
          <cx:pt idx="397">3.3100000000000001</cx:pt>
          <cx:pt idx="398">3.3700000000000001</cx:pt>
          <cx:pt idx="399">3.3999999999999999</cx:pt>
          <cx:pt idx="400">3.3700000000000001</cx:pt>
          <cx:pt idx="401">3.0600000000000001</cx:pt>
          <cx:pt idx="402">3.3799999999999999</cx:pt>
          <cx:pt idx="403">3.3599999999999999</cx:pt>
          <cx:pt idx="404">3.3399999999999999</cx:pt>
          <cx:pt idx="405">3.2799999999999998</cx:pt>
          <cx:pt idx="406">3.3399999999999999</cx:pt>
          <cx:pt idx="407">3.21</cx:pt>
          <cx:pt idx="408">3.2200000000000002</cx:pt>
          <cx:pt idx="409">3.46</cx:pt>
          <cx:pt idx="410">3.2200000000000002</cx:pt>
          <cx:pt idx="411">3.1000000000000001</cx:pt>
          <cx:pt idx="412">3.21</cx:pt>
          <cx:pt idx="413">2.9399999999999999</cx:pt>
          <cx:pt idx="414">3.29</cx:pt>
          <cx:pt idx="415">3.46</cx:pt>
          <cx:pt idx="416">3.46</cx:pt>
          <cx:pt idx="417">3.1699999999999999</cx:pt>
          <cx:pt idx="418">3.4399999999999999</cx:pt>
          <cx:pt idx="419">3.3900000000000001</cx:pt>
          <cx:pt idx="420">3.5499999999999998</cx:pt>
          <cx:pt idx="421">3.48</cx:pt>
          <cx:pt idx="422">3.2599999999999998</cx:pt>
          <cx:pt idx="423">3.2599999999999998</cx:pt>
          <cx:pt idx="424">3.1000000000000001</cx:pt>
          <cx:pt idx="425">3.3500000000000001</cx:pt>
          <cx:pt idx="426">3.21</cx:pt>
          <cx:pt idx="427">3.46</cx:pt>
          <cx:pt idx="428">3.1299999999999999</cx:pt>
          <cx:pt idx="429">3.1299999999999999</cx:pt>
          <cx:pt idx="430">3.2999999999999998</cx:pt>
          <cx:pt idx="431">3.29</cx:pt>
          <cx:pt idx="432">3.29</cx:pt>
          <cx:pt idx="433">3.3900000000000001</cx:pt>
          <cx:pt idx="434">3.29</cx:pt>
          <cx:pt idx="435">3.25</cx:pt>
          <cx:pt idx="436">3.25</cx:pt>
          <cx:pt idx="437">3.1899999999999999</cx:pt>
          <cx:pt idx="438">3.23</cx:pt>
          <cx:pt idx="439">3.25</cx:pt>
          <cx:pt idx="440">3.25</cx:pt>
          <cx:pt idx="441">3.1400000000000001</cx:pt>
          <cx:pt idx="442">3.4500000000000002</cx:pt>
          <cx:pt idx="443">3.3900000000000001</cx:pt>
          <cx:pt idx="444">3.2799999999999998</cx:pt>
          <cx:pt idx="445">3.27</cx:pt>
          <cx:pt idx="446">3.4300000000000002</cx:pt>
          <cx:pt idx="447">3.3599999999999999</cx:pt>
          <cx:pt idx="448">3.5</cx:pt>
          <cx:pt idx="449">3.6600000000000001</cx:pt>
          <cx:pt idx="450">3.3599999999999999</cx:pt>
          <cx:pt idx="451">3.6600000000000001</cx:pt>
          <cx:pt idx="452">3.5499999999999998</cx:pt>
          <cx:pt idx="453">3.21</cx:pt>
          <cx:pt idx="454">3.21</cx:pt>
          <cx:pt idx="455">3.0899999999999999</cx:pt>
          <cx:pt idx="456">3.23</cx:pt>
          <cx:pt idx="457">3.3799999999999999</cx:pt>
          <cx:pt idx="458">2.9900000000000002</cx:pt>
          <cx:pt idx="459">3.1000000000000001</cx:pt>
          <cx:pt idx="460">3.25</cx:pt>
          <cx:pt idx="461">3.23</cx:pt>
          <cx:pt idx="462">3.2599999999999998</cx:pt>
          <cx:pt idx="463">3.2999999999999998</cx:pt>
          <cx:pt idx="464">3.2400000000000002</cx:pt>
          <cx:pt idx="465">3.2400000000000002</cx:pt>
          <cx:pt idx="466">3.29</cx:pt>
          <cx:pt idx="467">3.2799999999999998</cx:pt>
          <cx:pt idx="468">3.3399999999999999</cx:pt>
          <cx:pt idx="469">3.6099999999999999</cx:pt>
          <cx:pt idx="470">3.6099999999999999</cx:pt>
          <cx:pt idx="471">3.2400000000000002</cx:pt>
          <cx:pt idx="472">3.3599999999999999</cx:pt>
          <cx:pt idx="473">3.3599999999999999</cx:pt>
          <cx:pt idx="474">3.3199999999999998</cx:pt>
          <cx:pt idx="475">3.3900000000000001</cx:pt>
          <cx:pt idx="476">3.46</cx:pt>
          <cx:pt idx="477">3.4500000000000002</cx:pt>
          <cx:pt idx="478">3.2799999999999998</cx:pt>
          <cx:pt idx="479">3.5899999999999999</cx:pt>
          <cx:pt idx="480">3.5899999999999999</cx:pt>
          <cx:pt idx="481">3.5899999999999999</cx:pt>
          <cx:pt idx="482">3.5800000000000001</cx:pt>
          <cx:pt idx="483">3.2799999999999998</cx:pt>
          <cx:pt idx="484">3.2799999999999998</cx:pt>
          <cx:pt idx="485">3.2200000000000002</cx:pt>
          <cx:pt idx="486">3.5099999999999998</cx:pt>
          <cx:pt idx="487">3.2400000000000002</cx:pt>
          <cx:pt idx="488">3.5099999999999998</cx:pt>
          <cx:pt idx="489">3.5099999999999998</cx:pt>
          <cx:pt idx="490">3.5099999999999998</cx:pt>
          <cx:pt idx="491">3.5299999999999998</cx:pt>
          <cx:pt idx="492">3.5299999999999998</cx:pt>
          <cx:pt idx="493">3.1499999999999999</cx:pt>
          <cx:pt idx="494">3.5299999999999998</cx:pt>
          <cx:pt idx="495">3.3399999999999999</cx:pt>
          <cx:pt idx="496">3.2200000000000002</cx:pt>
          <cx:pt idx="497">3.4399999999999999</cx:pt>
          <cx:pt idx="498">3.5299999999999998</cx:pt>
          <cx:pt idx="499">3.5299999999999998</cx:pt>
          <cx:pt idx="500">3.3999999999999999</cx:pt>
          <cx:pt idx="501">3.23</cx:pt>
          <cx:pt idx="502">3.3900000000000001</cx:pt>
          <cx:pt idx="503">3.6200000000000001</cx:pt>
          <cx:pt idx="504">3.2400000000000002</cx:pt>
          <cx:pt idx="505">3.1800000000000002</cx:pt>
          <cx:pt idx="506">3.1800000000000002</cx:pt>
          <cx:pt idx="507">3.6899999999999999</cx:pt>
          <cx:pt idx="508">3.48</cx:pt>
          <cx:pt idx="509">3.48</cx:pt>
          <cx:pt idx="510">3.6899999999999999</cx:pt>
          <cx:pt idx="511">3.6099999999999999</cx:pt>
          <cx:pt idx="512">3.3599999999999999</cx:pt>
          <cx:pt idx="513">3.3599999999999999</cx:pt>
          <cx:pt idx="514">3.27</cx:pt>
          <cx:pt idx="515">3.3799999999999999</cx:pt>
          <cx:pt idx="516">3.1299999999999999</cx:pt>
          <cx:pt idx="517">3.46</cx:pt>
          <cx:pt idx="518">3.52</cx:pt>
          <cx:pt idx="519">3.4399999999999999</cx:pt>
          <cx:pt idx="520">3.4399999999999999</cx:pt>
          <cx:pt idx="521">3.1499999999999999</cx:pt>
          <cx:pt idx="522">3.1299999999999999</cx:pt>
          <cx:pt idx="523">3.25</cx:pt>
          <cx:pt idx="524">3.1299999999999999</cx:pt>
          <cx:pt idx="525">3.4399999999999999</cx:pt>
          <cx:pt idx="526">3.1600000000000001</cx:pt>
          <cx:pt idx="527">3.1600000000000001</cx:pt>
          <cx:pt idx="528">3.4500000000000002</cx:pt>
          <cx:pt idx="529">3.4500000000000002</cx:pt>
          <cx:pt idx="530">3.1499999999999999</cx:pt>
          <cx:pt idx="531">3.25</cx:pt>
          <cx:pt idx="532">3.1800000000000002</cx:pt>
          <cx:pt idx="533">3.23</cx:pt>
          <cx:pt idx="534">3.5299999999999998</cx:pt>
          <cx:pt idx="535">3.3500000000000001</cx:pt>
          <cx:pt idx="536">3.4900000000000002</cx:pt>
          <cx:pt idx="537">3.3599999999999999</cx:pt>
          <cx:pt idx="538">3.3500000000000001</cx:pt>
          <cx:pt idx="539">3.5800000000000001</cx:pt>
          <cx:pt idx="540">3.4900000000000002</cx:pt>
          <cx:pt idx="541">3.4900000000000002</cx:pt>
          <cx:pt idx="542">3.0299999999999998</cx:pt>
          <cx:pt idx="543">3.5600000000000001</cx:pt>
          <cx:pt idx="544">3.1499999999999999</cx:pt>
          <cx:pt idx="545">3.3100000000000001</cx:pt>
          <cx:pt idx="546">3.2000000000000002</cx:pt>
          <cx:pt idx="547">3.2000000000000002</cx:pt>
          <cx:pt idx="548">3.27</cx:pt>
          <cx:pt idx="549">3.27</cx:pt>
          <cx:pt idx="550">3.1200000000000001</cx:pt>
          <cx:pt idx="551">3.1499999999999999</cx:pt>
          <cx:pt idx="552">3.2000000000000002</cx:pt>
          <cx:pt idx="553">3.2000000000000002</cx:pt>
          <cx:pt idx="554">3.4100000000000001</cx:pt>
          <cx:pt idx="555">3.3599999999999999</cx:pt>
          <cx:pt idx="556">3.52</cx:pt>
          <cx:pt idx="557">3.2200000000000002</cx:pt>
          <cx:pt idx="558">3.3199999999999998</cx:pt>
          <cx:pt idx="559">3.1400000000000001</cx:pt>
          <cx:pt idx="560">3.4300000000000002</cx:pt>
          <cx:pt idx="561">3.1499999999999999</cx:pt>
          <cx:pt idx="562">3.1499999999999999</cx:pt>
          <cx:pt idx="563">3.1600000000000001</cx:pt>
          <cx:pt idx="564">3.29</cx:pt>
          <cx:pt idx="565">3.29</cx:pt>
          <cx:pt idx="566">3.0099999999999998</cx:pt>
          <cx:pt idx="567">2.9399999999999999</cx:pt>
          <cx:pt idx="568">3.6800000000000002</cx:pt>
          <cx:pt idx="569">3.1899999999999999</cx:pt>
          <cx:pt idx="570">3.29</cx:pt>
          <cx:pt idx="571">3.3599999999999999</cx:pt>
          <cx:pt idx="572">3.52</cx:pt>
          <cx:pt idx="573">3.3599999999999999</cx:pt>
          <cx:pt idx="574">3.5600000000000001</cx:pt>
          <cx:pt idx="575">3.5600000000000001</cx:pt>
          <cx:pt idx="576">3.1400000000000001</cx:pt>
          <cx:pt idx="577">3.3500000000000001</cx:pt>
          <cx:pt idx="578">3.3199999999999998</cx:pt>
          <cx:pt idx="579">3.1499999999999999</cx:pt>
          <cx:pt idx="580">3.02</cx:pt>
          <cx:pt idx="581">3.27</cx:pt>
          <cx:pt idx="582">3.3999999999999999</cx:pt>
          <cx:pt idx="583">3.3799999999999999</cx:pt>
          <cx:pt idx="584">3.3999999999999999</cx:pt>
          <cx:pt idx="585">3.1000000000000001</cx:pt>
          <cx:pt idx="586">3.1600000000000001</cx:pt>
          <cx:pt idx="587">3.3700000000000001</cx:pt>
          <cx:pt idx="588">3.4900000000000002</cx:pt>
          <cx:pt idx="589">3.1200000000000001</cx:pt>
          <cx:pt idx="590">3.4900000000000002</cx:pt>
          <cx:pt idx="591">3.2799999999999998</cx:pt>
          <cx:pt idx="592">3.4500000000000002</cx:pt>
          <cx:pt idx="593">3.4300000000000002</cx:pt>
          <cx:pt idx="594">3.3999999999999999</cx:pt>
          <cx:pt idx="595">3.4700000000000002</cx:pt>
          <cx:pt idx="596">3.1000000000000001</cx:pt>
          <cx:pt idx="597">3.02</cx:pt>
          <cx:pt idx="598">3.1499999999999999</cx:pt>
          <cx:pt idx="599">3.5</cx:pt>
          <cx:pt idx="600">3.1000000000000001</cx:pt>
          <cx:pt idx="601">3.3900000000000001</cx:pt>
          <cx:pt idx="602">3.1499999999999999</cx:pt>
          <cx:pt idx="603">3.2200000000000002</cx:pt>
          <cx:pt idx="604">3.2999999999999998</cx:pt>
          <cx:pt idx="605">3.2999999999999998</cx:pt>
          <cx:pt idx="606">3.3599999999999999</cx:pt>
          <cx:pt idx="607">3.2000000000000002</cx:pt>
          <cx:pt idx="608">3.2000000000000002</cx:pt>
          <cx:pt idx="609">3.3599999999999999</cx:pt>
          <cx:pt idx="610">3.1200000000000001</cx:pt>
          <cx:pt idx="611">3.2999999999999998</cx:pt>
          <cx:pt idx="612">3.29</cx:pt>
          <cx:pt idx="613">3.29</cx:pt>
          <cx:pt idx="614">3.2799999999999998</cx:pt>
          <cx:pt idx="615">3.2999999999999998</cx:pt>
          <cx:pt idx="616">3.3399999999999999</cx:pt>
          <cx:pt idx="617">3.2599999999999998</cx:pt>
          <cx:pt idx="618">3.1800000000000002</cx:pt>
          <cx:pt idx="619">3.3399999999999999</cx:pt>
          <cx:pt idx="620">3.2599999999999998</cx:pt>
          <cx:pt idx="621">3.1800000000000002</cx:pt>
          <cx:pt idx="622">3.3900000000000001</cx:pt>
          <cx:pt idx="623">3.3599999999999999</cx:pt>
          <cx:pt idx="624">3.3599999999999999</cx:pt>
          <cx:pt idx="625">3.3599999999999999</cx:pt>
          <cx:pt idx="626">3.0899999999999999</cx:pt>
          <cx:pt idx="627">3.52</cx:pt>
          <cx:pt idx="628">3.3399999999999999</cx:pt>
          <cx:pt idx="629">3.3399999999999999</cx:pt>
          <cx:pt idx="630">3.4100000000000001</cx:pt>
          <cx:pt idx="631">3.3399999999999999</cx:pt>
          <cx:pt idx="632">3.3700000000000001</cx:pt>
          <cx:pt idx="633">3.3700000000000001</cx:pt>
          <cx:pt idx="634">3.3500000000000001</cx:pt>
          <cx:pt idx="635">3.3599999999999999</cx:pt>
          <cx:pt idx="636">3.3599999999999999</cx:pt>
          <cx:pt idx="637">3.2799999999999998</cx:pt>
          <cx:pt idx="638">3.2400000000000002</cx:pt>
          <cx:pt idx="639">3.3599999999999999</cx:pt>
          <cx:pt idx="640">3.1800000000000002</cx:pt>
          <cx:pt idx="641">3.2400000000000002</cx:pt>
          <cx:pt idx="642">3</cx:pt>
          <cx:pt idx="643">3</cx:pt>
          <cx:pt idx="644">3.2400000000000002</cx:pt>
          <cx:pt idx="645">3.2599999999999998</cx:pt>
          <cx:pt idx="646">3.1099999999999999</cx:pt>
          <cx:pt idx="647">3.3799999999999999</cx:pt>
          <cx:pt idx="648">3.2999999999999998</cx:pt>
          <cx:pt idx="649">3.2999999999999998</cx:pt>
          <cx:pt idx="650">3.1899999999999999</cx:pt>
          <cx:pt idx="651">3.1899999999999999</cx:pt>
          <cx:pt idx="652">3.2999999999999998</cx:pt>
          <cx:pt idx="653">3.2999999999999998</cx:pt>
          <cx:pt idx="654">3.3500000000000001</cx:pt>
          <cx:pt idx="655">3.1000000000000001</cx:pt>
          <cx:pt idx="656">3.3700000000000001</cx:pt>
          <cx:pt idx="657">3.1699999999999999</cx:pt>
          <cx:pt idx="658">3.2999999999999998</cx:pt>
          <cx:pt idx="659">3.3199999999999998</cx:pt>
          <cx:pt idx="660">3.3100000000000001</cx:pt>
          <cx:pt idx="661">3.2799999999999998</cx:pt>
          <cx:pt idx="662">3.25</cx:pt>
          <cx:pt idx="663">3.25</cx:pt>
          <cx:pt idx="664">3.04</cx:pt>
          <cx:pt idx="665">3.2000000000000002</cx:pt>
          <cx:pt idx="666">3.5600000000000001</cx:pt>
          <cx:pt idx="667">3.2000000000000002</cx:pt>
          <cx:pt idx="668">3.1600000000000001</cx:pt>
          <cx:pt idx="669">3.27</cx:pt>
          <cx:pt idx="670">3.1600000000000001</cx:pt>
          <cx:pt idx="671">3.3399999999999999</cx:pt>
          <cx:pt idx="672">3.2999999999999998</cx:pt>
          <cx:pt idx="673">3.3100000000000001</cx:pt>
          <cx:pt idx="674">3.3300000000000001</cx:pt>
          <cx:pt idx="675">3.3700000000000001</cx:pt>
          <cx:pt idx="676">3.1499999999999999</cx:pt>
          <cx:pt idx="677">3.5299999999999998</cx:pt>
          <cx:pt idx="678">3.4100000000000001</cx:pt>
          <cx:pt idx="679">3.3999999999999999</cx:pt>
          <cx:pt idx="680">3.3799999999999999</cx:pt>
          <cx:pt idx="681">3.3999999999999999</cx:pt>
          <cx:pt idx="682">3.3999999999999999</cx:pt>
          <cx:pt idx="683">3.3999999999999999</cx:pt>
          <cx:pt idx="684">3.4100000000000001</cx:pt>
          <cx:pt idx="685">3.4100000000000001</cx:pt>
          <cx:pt idx="686">3.3900000000000001</cx:pt>
          <cx:pt idx="687">3.4100000000000001</cx:pt>
          <cx:pt idx="688">3.4100000000000001</cx:pt>
          <cx:pt idx="689">2.8799999999999999</cx:pt>
          <cx:pt idx="690">3.4300000000000002</cx:pt>
          <cx:pt idx="691">3.3799999999999999</cx:pt>
          <cx:pt idx="692">3.1600000000000001</cx:pt>
          <cx:pt idx="693">3.1600000000000001</cx:pt>
          <cx:pt idx="694">3.3900000000000001</cx:pt>
          <cx:pt idx="695">3.3900000000000001</cx:pt>
          <cx:pt idx="696">3.3500000000000001</cx:pt>
          <cx:pt idx="697">3.3700000000000001</cx:pt>
          <cx:pt idx="698">3.3799999999999999</cx:pt>
          <cx:pt idx="699">3.52</cx:pt>
          <cx:pt idx="700">3.7200000000000002</cx:pt>
          <cx:pt idx="701">3.7200000000000002</cx:pt>
          <cx:pt idx="702">3.5699999999999998</cx:pt>
          <cx:pt idx="703">3.2599999999999998</cx:pt>
          <cx:pt idx="704">3.2599999999999998</cx:pt>
          <cx:pt idx="705">3.2599999999999998</cx:pt>
          <cx:pt idx="706">3.1600000000000001</cx:pt>
          <cx:pt idx="707">3.3100000000000001</cx:pt>
          <cx:pt idx="708">3.2799999999999998</cx:pt>
          <cx:pt idx="709">3.4399999999999999</cx:pt>
          <cx:pt idx="710">3.4199999999999999</cx:pt>
          <cx:pt idx="711">3.3199999999999998</cx:pt>
          <cx:pt idx="712">3.4399999999999999</cx:pt>
          <cx:pt idx="713">3.4199999999999999</cx:pt>
          <cx:pt idx="714">3.3399999999999999</cx:pt>
          <cx:pt idx="715">3.3300000000000001</cx:pt>
          <cx:pt idx="716">3.6000000000000001</cx:pt>
          <cx:pt idx="717">3.3900000000000001</cx:pt>
          <cx:pt idx="718">3.5699999999999998</cx:pt>
          <cx:pt idx="719">3.46</cx:pt>
          <cx:pt idx="720">3.3599999999999999</cx:pt>
          <cx:pt idx="721">3.5499999999999998</cx:pt>
          <cx:pt idx="722">3.1000000000000001</cx:pt>
          <cx:pt idx="723">3.4500000000000002</cx:pt>
          <cx:pt idx="724">3.4399999999999999</cx:pt>
          <cx:pt idx="725">3.4100000000000001</cx:pt>
          <cx:pt idx="726">3.5299999999999998</cx:pt>
          <cx:pt idx="727">3.2200000000000002</cx:pt>
          <cx:pt idx="728">3.21</cx:pt>
          <cx:pt idx="729">3.21</cx:pt>
          <cx:pt idx="730">3.21</cx:pt>
          <cx:pt idx="731">3.29</cx:pt>
          <cx:pt idx="732">3.29</cx:pt>
          <cx:pt idx="733">3.29</cx:pt>
          <cx:pt idx="734">3.29</cx:pt>
          <cx:pt idx="735">3.3399999999999999</cx:pt>
          <cx:pt idx="736">3.3300000000000001</cx:pt>
          <cx:pt idx="737">3.54</cx:pt>
          <cx:pt idx="738">3.54</cx:pt>
          <cx:pt idx="739">3.5699999999999998</cx:pt>
          <cx:pt idx="740">3.3300000000000001</cx:pt>
          <cx:pt idx="741">3.29</cx:pt>
          <cx:pt idx="742">3.4500000000000002</cx:pt>
          <cx:pt idx="743">3.5699999999999998</cx:pt>
          <cx:pt idx="744">3.1600000000000001</cx:pt>
          <cx:pt idx="745">3.04</cx:pt>
          <cx:pt idx="746">3.3900000000000001</cx:pt>
          <cx:pt idx="747">3.4300000000000002</cx:pt>
          <cx:pt idx="748">3.3799999999999999</cx:pt>
          <cx:pt idx="749">3.46</cx:pt>
          <cx:pt idx="750">3.4500000000000002</cx:pt>
          <cx:pt idx="751">3.3999999999999999</cx:pt>
          <cx:pt idx="752">3.4199999999999999</cx:pt>
          <cx:pt idx="753">3.21</cx:pt>
          <cx:pt idx="754">3.3999999999999999</cx:pt>
          <cx:pt idx="755">3.3900000000000001</cx:pt>
          <cx:pt idx="756">3.1699999999999999</cx:pt>
          <cx:pt idx="757">3.4100000000000001</cx:pt>
          <cx:pt idx="758">3.3399999999999999</cx:pt>
          <cx:pt idx="759">3.3199999999999998</cx:pt>
          <cx:pt idx="760">3.52</cx:pt>
          <cx:pt idx="761">3.4399999999999999</cx:pt>
          <cx:pt idx="762">2.9300000000000002</cx:pt>
          <cx:pt idx="763">2.9300000000000002</cx:pt>
          <cx:pt idx="764">3.8500000000000001</cx:pt>
          <cx:pt idx="765">3.2999999999999998</cx:pt>
          <cx:pt idx="766">3.3999999999999999</cx:pt>
          <cx:pt idx="767">3.3100000000000001</cx:pt>
          <cx:pt idx="768">3.2999999999999998</cx:pt>
          <cx:pt idx="769">3.3700000000000001</cx:pt>
          <cx:pt idx="770">3.3199999999999998</cx:pt>
          <cx:pt idx="771">3.0699999999999998</cx:pt>
          <cx:pt idx="772">3.3900000000000001</cx:pt>
          <cx:pt idx="773">3.3700000000000001</cx:pt>
          <cx:pt idx="774">3.21</cx:pt>
          <cx:pt idx="775">3.3399999999999999</cx:pt>
          <cx:pt idx="776">3.21</cx:pt>
          <cx:pt idx="777">3.3999999999999999</cx:pt>
          <cx:pt idx="778">3.2200000000000002</cx:pt>
          <cx:pt idx="779">3.6800000000000002</cx:pt>
          <cx:pt idx="780">3.6800000000000002</cx:pt>
          <cx:pt idx="781">3.4199999999999999</cx:pt>
          <cx:pt idx="782">3.5299999999999998</cx:pt>
          <cx:pt idx="783">3.3300000000000001</cx:pt>
          <cx:pt idx="784">3.5899999999999999</cx:pt>
          <cx:pt idx="785">3.3300000000000001</cx:pt>
          <cx:pt idx="786">3.4700000000000002</cx:pt>
          <cx:pt idx="787">3.29</cx:pt>
          <cx:pt idx="788">3.29</cx:pt>
          <cx:pt idx="789">3.4199999999999999</cx:pt>
          <cx:pt idx="790">3.5800000000000001</cx:pt>
          <cx:pt idx="791">3.52</cx:pt>
          <cx:pt idx="792">3.5699999999999998</cx:pt>
          <cx:pt idx="793">3.1099999999999999</cx:pt>
          <cx:pt idx="794">3.3399999999999999</cx:pt>
          <cx:pt idx="795">3.2999999999999998</cx:pt>
          <cx:pt idx="796">3.3500000000000001</cx:pt>
          <cx:pt idx="797">3.21</cx:pt>
          <cx:pt idx="798">3.2400000000000002</cx:pt>
          <cx:pt idx="799">3.3399999999999999</cx:pt>
          <cx:pt idx="800">3.2799999999999998</cx:pt>
          <cx:pt idx="801">3.3700000000000001</cx:pt>
          <cx:pt idx="802">3.04</cx:pt>
          <cx:pt idx="803">3.3700000000000001</cx:pt>
          <cx:pt idx="804">3.3700000000000001</cx:pt>
          <cx:pt idx="805">3.3399999999999999</cx:pt>
          <cx:pt idx="806">3.3199999999999998</cx:pt>
          <cx:pt idx="807">3.3700000000000001</cx:pt>
          <cx:pt idx="808">3.3700000000000001</cx:pt>
          <cx:pt idx="809">3.3700000000000001</cx:pt>
          <cx:pt idx="810">3.3700000000000001</cx:pt>
          <cx:pt idx="811">3.3199999999999998</cx:pt>
          <cx:pt idx="812">3.1400000000000001</cx:pt>
          <cx:pt idx="813">3.0800000000000001</cx:pt>
          <cx:pt idx="814">3.6099999999999999</cx:pt>
          <cx:pt idx="815">3.3500000000000001</cx:pt>
          <cx:pt idx="816">3.6099999999999999</cx:pt>
          <cx:pt idx="817">3.2200000000000002</cx:pt>
          <cx:pt idx="818">3.4700000000000002</cx:pt>
          <cx:pt idx="819">3.4700000000000002</cx:pt>
          <cx:pt idx="820">3.6899999999999999</cx:pt>
          <cx:pt idx="821">3.2799999999999998</cx:pt>
          <cx:pt idx="822">3.3599999999999999</cx:pt>
          <cx:pt idx="823">3.2799999999999998</cx:pt>
          <cx:pt idx="824">3.3599999999999999</cx:pt>
          <cx:pt idx="825">3.6899999999999999</cx:pt>
          <cx:pt idx="826">3.2799999999999998</cx:pt>
          <cx:pt idx="827">3.1200000000000001</cx:pt>
          <cx:pt idx="828">3.1000000000000001</cx:pt>
          <cx:pt idx="829">3.3700000000000001</cx:pt>
          <cx:pt idx="830">3.2200000000000002</cx:pt>
          <cx:pt idx="831">3.4100000000000001</cx:pt>
          <cx:pt idx="832">3.0499999999999998</cx:pt>
          <cx:pt idx="833">3.3799999999999999</cx:pt>
          <cx:pt idx="834">3.2200000000000002</cx:pt>
          <cx:pt idx="835">3.1200000000000001</cx:pt>
          <cx:pt idx="836">3.1899999999999999</cx:pt>
          <cx:pt idx="837">3.1899999999999999</cx:pt>
          <cx:pt idx="838">3.4100000000000001</cx:pt>
          <cx:pt idx="839">3.1200000000000001</cx:pt>
          <cx:pt idx="840">3.27</cx:pt>
          <cx:pt idx="841">3.3199999999999998</cx:pt>
          <cx:pt idx="842">3.4199999999999999</cx:pt>
          <cx:pt idx="843">3.2999999999999998</cx:pt>
          <cx:pt idx="844">3.2999999999999998</cx:pt>
          <cx:pt idx="845">3.2799999999999998</cx:pt>
          <cx:pt idx="846">3.1600000000000001</cx:pt>
          <cx:pt idx="847">3.1600000000000001</cx:pt>
          <cx:pt idx="848">3.1600000000000001</cx:pt>
          <cx:pt idx="849">3.23</cx:pt>
          <cx:pt idx="850">3.23</cx:pt>
          <cx:pt idx="851">3.2200000000000002</cx:pt>
          <cx:pt idx="852">3.3500000000000001</cx:pt>
          <cx:pt idx="853">3.1600000000000001</cx:pt>
          <cx:pt idx="854">3.1200000000000001</cx:pt>
          <cx:pt idx="855">3.21</cx:pt>
          <cx:pt idx="856">3.2999999999999998</cx:pt>
          <cx:pt idx="857">3.2999999999999998</cx:pt>
          <cx:pt idx="858">3.1200000000000001</cx:pt>
          <cx:pt idx="859">3.02</cx:pt>
          <cx:pt idx="860">3.1099999999999999</cx:pt>
          <cx:pt idx="861">3.3599999999999999</cx:pt>
          <cx:pt idx="862">3.2799999999999998</cx:pt>
          <cx:pt idx="863">3.3500000000000001</cx:pt>
          <cx:pt idx="864">3.25</cx:pt>
          <cx:pt idx="865">3.5499999999999998</cx:pt>
          <cx:pt idx="866">3.1699999999999999</cx:pt>
          <cx:pt idx="867">3.3700000000000001</cx:pt>
          <cx:pt idx="868">3.2599999999999998</cx:pt>
          <cx:pt idx="869">3.3199999999999998</cx:pt>
          <cx:pt idx="870">3.3199999999999998</cx:pt>
          <cx:pt idx="871">3.0099999999999998</cx:pt>
          <cx:pt idx="872">3.2599999999999998</cx:pt>
          <cx:pt idx="873">3.1099999999999999</cx:pt>
          <cx:pt idx="874">3.3100000000000001</cx:pt>
          <cx:pt idx="875">3.21</cx:pt>
          <cx:pt idx="876">3.0600000000000001</cx:pt>
          <cx:pt idx="877">3.21</cx:pt>
          <cx:pt idx="878">3.21</cx:pt>
          <cx:pt idx="879">3.4300000000000002</cx:pt>
          <cx:pt idx="880">3.4100000000000001</cx:pt>
          <cx:pt idx="881">3.3100000000000001</cx:pt>
          <cx:pt idx="882">3.4300000000000002</cx:pt>
          <cx:pt idx="883">3.0600000000000001</cx:pt>
          <cx:pt idx="884">3.1800000000000002</cx:pt>
          <cx:pt idx="885">3.1800000000000002</cx:pt>
          <cx:pt idx="886">3.29</cx:pt>
          <cx:pt idx="887">3.1000000000000001</cx:pt>
          <cx:pt idx="888">3.1499999999999999</cx:pt>
          <cx:pt idx="889">3.3599999999999999</cx:pt>
          <cx:pt idx="890">3.2400000000000002</cx:pt>
          <cx:pt idx="891">3.1899999999999999</cx:pt>
          <cx:pt idx="892">3.3799999999999999</cx:pt>
          <cx:pt idx="893">3.2599999999999998</cx:pt>
          <cx:pt idx="894">3.2400000000000002</cx:pt>
          <cx:pt idx="895">3.4900000000000002</cx:pt>
          <cx:pt idx="896">3.2599999999999998</cx:pt>
          <cx:pt idx="897">3.1000000000000001</cx:pt>
          <cx:pt idx="898">3</cx:pt>
          <cx:pt idx="899">3.1499999999999999</cx:pt>
          <cx:pt idx="900">3.2599999999999998</cx:pt>
          <cx:pt idx="901">3.1699999999999999</cx:pt>
          <cx:pt idx="902">3.1499999999999999</cx:pt>
          <cx:pt idx="903">3.0600000000000001</cx:pt>
          <cx:pt idx="904">3.23</cx:pt>
          <cx:pt idx="905">3.2000000000000002</cx:pt>
          <cx:pt idx="906">3.1000000000000001</cx:pt>
          <cx:pt idx="907">3.1000000000000001</cx:pt>
          <cx:pt idx="908">3.0600000000000001</cx:pt>
          <cx:pt idx="909">3.4399999999999999</cx:pt>
          <cx:pt idx="910">3.3500000000000001</cx:pt>
          <cx:pt idx="911">2.98</cx:pt>
          <cx:pt idx="912">3.1600000000000001</cx:pt>
          <cx:pt idx="913">3.3199999999999998</cx:pt>
          <cx:pt idx="914">3.1699999999999999</cx:pt>
          <cx:pt idx="915">3.2000000000000002</cx:pt>
          <cx:pt idx="916">3.1499999999999999</cx:pt>
          <cx:pt idx="917">3.2000000000000002</cx:pt>
          <cx:pt idx="918">3.1800000000000002</cx:pt>
          <cx:pt idx="919">3.1899999999999999</cx:pt>
          <cx:pt idx="920">3.0600000000000001</cx:pt>
          <cx:pt idx="921">3.1699999999999999</cx:pt>
          <cx:pt idx="922">3.3399999999999999</cx:pt>
          <cx:pt idx="923">3.3100000000000001</cx:pt>
          <cx:pt idx="924">3.48</cx:pt>
          <cx:pt idx="925">3.4399999999999999</cx:pt>
          <cx:pt idx="926">3.4300000000000002</cx:pt>
          <cx:pt idx="927">3.48</cx:pt>
          <cx:pt idx="928">3.4300000000000002</cx:pt>
          <cx:pt idx="929">3.1699999999999999</cx:pt>
          <cx:pt idx="930">3.1800000000000002</cx:pt>
          <cx:pt idx="931">3.1800000000000002</cx:pt>
          <cx:pt idx="932">3.0299999999999998</cx:pt>
          <cx:pt idx="933">3.25</cx:pt>
          <cx:pt idx="934">3.2200000000000002</cx:pt>
          <cx:pt idx="935">3.4199999999999999</cx:pt>
          <cx:pt idx="936">3.3900000000000001</cx:pt>
          <cx:pt idx="937">3.3399999999999999</cx:pt>
          <cx:pt idx="938">3.4100000000000001</cx:pt>
          <cx:pt idx="939">3.2200000000000002</cx:pt>
          <cx:pt idx="940">3.2799999999999998</cx:pt>
          <cx:pt idx="941">3.4100000000000001</cx:pt>
          <cx:pt idx="942">3.3700000000000001</cx:pt>
          <cx:pt idx="943">3.21</cx:pt>
          <cx:pt idx="944">3.0600000000000001</cx:pt>
          <cx:pt idx="945">2.8599999999999999</cx:pt>
          <cx:pt idx="946">3.4500000000000002</cx:pt>
          <cx:pt idx="947">3.2599999999999998</cx:pt>
          <cx:pt idx="948">3.1200000000000001</cx:pt>
          <cx:pt idx="949">3.27</cx:pt>
          <cx:pt idx="950">3.3300000000000001</cx:pt>
          <cx:pt idx="951">3.1899999999999999</cx:pt>
          <cx:pt idx="952">3.1200000000000001</cx:pt>
          <cx:pt idx="953">3.0699999999999998</cx:pt>
          <cx:pt idx="954">3.0699999999999998</cx:pt>
          <cx:pt idx="955">3.2999999999999998</cx:pt>
          <cx:pt idx="956">3.3100000000000001</cx:pt>
          <cx:pt idx="957">3.2999999999999998</cx:pt>
          <cx:pt idx="958">3.3199999999999998</cx:pt>
          <cx:pt idx="959">3.3199999999999998</cx:pt>
          <cx:pt idx="960">3.3100000000000001</cx:pt>
          <cx:pt idx="961">3.5699999999999998</cx:pt>
          <cx:pt idx="962">3.3199999999999998</cx:pt>
          <cx:pt idx="963">3.5699999999999998</cx:pt>
          <cx:pt idx="964">3.1899999999999999</cx:pt>
          <cx:pt idx="965">3.2000000000000002</cx:pt>
          <cx:pt idx="966">3.1400000000000001</cx:pt>
          <cx:pt idx="967">3.4700000000000002</cx:pt>
          <cx:pt idx="968">3.1200000000000001</cx:pt>
          <cx:pt idx="969">3.04</cx:pt>
          <cx:pt idx="970">3.0899999999999999</cx:pt>
          <cx:pt idx="971">3.2000000000000002</cx:pt>
          <cx:pt idx="972">3</cx:pt>
          <cx:pt idx="973">3.1000000000000001</cx:pt>
          <cx:pt idx="974">3.1000000000000001</cx:pt>
          <cx:pt idx="975">3.1699999999999999</cx:pt>
          <cx:pt idx="976">3.3100000000000001</cx:pt>
          <cx:pt idx="977">3.3100000000000001</cx:pt>
          <cx:pt idx="978">3.3199999999999998</cx:pt>
          <cx:pt idx="979">3.5600000000000001</cx:pt>
          <cx:pt idx="980">3.3199999999999998</cx:pt>
          <cx:pt idx="981">2.8700000000000001</cx:pt>
          <cx:pt idx="982">3.0299999999999998</cx:pt>
          <cx:pt idx="983">3.4900000000000002</cx:pt>
          <cx:pt idx="984">3.27</cx:pt>
          <cx:pt idx="985">3.27</cx:pt>
          <cx:pt idx="986">3.3199999999999998</cx:pt>
          <cx:pt idx="987">3.1800000000000002</cx:pt>
          <cx:pt idx="988">3.1600000000000001</cx:pt>
          <cx:pt idx="989">3.1200000000000001</cx:pt>
          <cx:pt idx="990">3.3199999999999998</cx:pt>
          <cx:pt idx="991">3.3199999999999998</cx:pt>
          <cx:pt idx="992">3.3599999999999999</cx:pt>
          <cx:pt idx="993">3.04</cx:pt>
          <cx:pt idx="994">3.1800000000000002</cx:pt>
          <cx:pt idx="995">2.9399999999999999</cx:pt>
          <cx:pt idx="996">2.9399999999999999</cx:pt>
          <cx:pt idx="997">3.0800000000000001</cx:pt>
          <cx:pt idx="998">3.0800000000000001</cx:pt>
          <cx:pt idx="999">3.21</cx:pt>
          <cx:pt idx="1000">3.8999999999999999</cx:pt>
          <cx:pt idx="1001">3.4700000000000002</cx:pt>
          <cx:pt idx="1002">3.4700000000000002</cx:pt>
          <cx:pt idx="1003">3.1099999999999999</cx:pt>
          <cx:pt idx="1004">3.0800000000000001</cx:pt>
          <cx:pt idx="1005">3.4700000000000002</cx:pt>
          <cx:pt idx="1006">3.4700000000000002</cx:pt>
          <cx:pt idx="1007">3.3399999999999999</cx:pt>
          <cx:pt idx="1008">3.27</cx:pt>
          <cx:pt idx="1009">3.29</cx:pt>
          <cx:pt idx="1010">3.4300000000000002</cx:pt>
          <cx:pt idx="1011">3.6099999999999999</cx:pt>
          <cx:pt idx="1012">3.5</cx:pt>
          <cx:pt idx="1013">3.4500000000000002</cx:pt>
          <cx:pt idx="1014">3.52</cx:pt>
          <cx:pt idx="1015">3.2999999999999998</cx:pt>
          <cx:pt idx="1016">3.52</cx:pt>
          <cx:pt idx="1017">3.52</cx:pt>
          <cx:pt idx="1018">3.0899999999999999</cx:pt>
          <cx:pt idx="1019">3.5099999999999998</cx:pt>
          <cx:pt idx="1020">3.6000000000000001</cx:pt>
          <cx:pt idx="1021">3.3100000000000001</cx:pt>
          <cx:pt idx="1022">3.3100000000000001</cx:pt>
          <cx:pt idx="1023">3.3100000000000001</cx:pt>
          <cx:pt idx="1024">3.5499999999999998</cx:pt>
          <cx:pt idx="1025">3.5499999999999998</cx:pt>
          <cx:pt idx="1026">3.2999999999999998</cx:pt>
          <cx:pt idx="1027">3.3100000000000001</cx:pt>
          <cx:pt idx="1028">3.3999999999999999</cx:pt>
          <cx:pt idx="1029">3.3999999999999999</cx:pt>
          <cx:pt idx="1030">3.3100000000000001</cx:pt>
          <cx:pt idx="1031">3.1800000000000002</cx:pt>
          <cx:pt idx="1032">3.1800000000000002</cx:pt>
          <cx:pt idx="1033">3.3300000000000001</cx:pt>
          <cx:pt idx="1034">3.48</cx:pt>
          <cx:pt idx="1035">3.1699999999999999</cx:pt>
          <cx:pt idx="1036">3.29</cx:pt>
          <cx:pt idx="1037">3.29</cx:pt>
          <cx:pt idx="1038">3.2400000000000002</cx:pt>
          <cx:pt idx="1039">3.2599999999999998</cx:pt>
          <cx:pt idx="1040">3.2200000000000002</cx:pt>
          <cx:pt idx="1041">3.0899999999999999</cx:pt>
          <cx:pt idx="1042">3.21</cx:pt>
          <cx:pt idx="1043">3.23</cx:pt>
          <cx:pt idx="1044">3.2799999999999998</cx:pt>
          <cx:pt idx="1045">3.5600000000000001</cx:pt>
          <cx:pt idx="1046">3.5600000000000001</cx:pt>
          <cx:pt idx="1047">3.23</cx:pt>
          <cx:pt idx="1048">3.1800000000000002</cx:pt>
          <cx:pt idx="1049">3.5</cx:pt>
          <cx:pt idx="1050">3.4700000000000002</cx:pt>
          <cx:pt idx="1051">3.4700000000000002</cx:pt>
          <cx:pt idx="1052">3.4700000000000002</cx:pt>
          <cx:pt idx="1053">3.3999999999999999</cx:pt>
          <cx:pt idx="1054">3.6600000000000001</cx:pt>
          <cx:pt idx="1055">3.4100000000000001</cx:pt>
          <cx:pt idx="1056">3.3999999999999999</cx:pt>
          <cx:pt idx="1057">3.3999999999999999</cx:pt>
          <cx:pt idx="1058">3.4399999999999999</cx:pt>
          <cx:pt idx="1059">3.4100000000000001</cx:pt>
          <cx:pt idx="1060">3.4100000000000001</cx:pt>
          <cx:pt idx="1061">3.2200000000000002</cx:pt>
          <cx:pt idx="1062">3.48</cx:pt>
          <cx:pt idx="1063">3.2200000000000002</cx:pt>
          <cx:pt idx="1064">3.2200000000000002</cx:pt>
          <cx:pt idx="1065">3.3300000000000001</cx:pt>
          <cx:pt idx="1066">3.4300000000000002</cx:pt>
          <cx:pt idx="1067">3.2200000000000002</cx:pt>
          <cx:pt idx="1068">3.5299999999999998</cx:pt>
          <cx:pt idx="1069">3.4199999999999999</cx:pt>
          <cx:pt idx="1070">3.4199999999999999</cx:pt>
          <cx:pt idx="1071">3.5899999999999999</cx:pt>
          <cx:pt idx="1072">3.4300000000000002</cx:pt>
          <cx:pt idx="1073">3.29</cx:pt>
          <cx:pt idx="1074">3.23</cx:pt>
          <cx:pt idx="1075">3.1800000000000002</cx:pt>
          <cx:pt idx="1076">3.3300000000000001</cx:pt>
          <cx:pt idx="1077">3.29</cx:pt>
          <cx:pt idx="1078">3.27</cx:pt>
          <cx:pt idx="1079">3.3799999999999999</cx:pt>
          <cx:pt idx="1080">3.2999999999999998</cx:pt>
          <cx:pt idx="1081">3.3799999999999999</cx:pt>
          <cx:pt idx="1082">3.2999999999999998</cx:pt>
          <cx:pt idx="1083">3.3799999999999999</cx:pt>
          <cx:pt idx="1084">3.3799999999999999</cx:pt>
          <cx:pt idx="1085">3.4700000000000002</cx:pt>
          <cx:pt idx="1086">3.4500000000000002</cx:pt>
          <cx:pt idx="1087">3.3900000000000001</cx:pt>
          <cx:pt idx="1088">3.3900000000000001</cx:pt>
          <cx:pt idx="1089">3.4399999999999999</cx:pt>
          <cx:pt idx="1090">3.3100000000000001</cx:pt>
          <cx:pt idx="1091">3.29</cx:pt>
          <cx:pt idx="1092">3.1600000000000001</cx:pt>
          <cx:pt idx="1093">3.1499999999999999</cx:pt>
          <cx:pt idx="1094">3.1600000000000001</cx:pt>
          <cx:pt idx="1095">3.3399999999999999</cx:pt>
          <cx:pt idx="1096">3.2000000000000002</cx:pt>
          <cx:pt idx="1097">3.3300000000000001</cx:pt>
          <cx:pt idx="1098">3.3300000000000001</cx:pt>
          <cx:pt idx="1099">3.3199999999999998</cx:pt>
          <cx:pt idx="1100">3.3399999999999999</cx:pt>
          <cx:pt idx="1101">3.3199999999999998</cx:pt>
          <cx:pt idx="1102">3.4500000000000002</cx:pt>
          <cx:pt idx="1103">3.1400000000000001</cx:pt>
          <cx:pt idx="1104">3.3599999999999999</cx:pt>
          <cx:pt idx="1105">3.3900000000000001</cx:pt>
          <cx:pt idx="1106">3.1200000000000001</cx:pt>
          <cx:pt idx="1107">3.4700000000000002</cx:pt>
          <cx:pt idx="1108">3.1699999999999999</cx:pt>
          <cx:pt idx="1109">3.3799999999999999</cx:pt>
          <cx:pt idx="1110">3.2200000000000002</cx:pt>
          <cx:pt idx="1111">3.0600000000000001</cx:pt>
          <cx:pt idx="1112">2.8900000000000001</cx:pt>
          <cx:pt idx="1113">2.8900000000000001</cx:pt>
          <cx:pt idx="1114">3.2000000000000002</cx:pt>
          <cx:pt idx="1115">3.2000000000000002</cx:pt>
          <cx:pt idx="1116">3.27</cx:pt>
          <cx:pt idx="1117">3.3300000000000001</cx:pt>
          <cx:pt idx="1118">3.4100000000000001</cx:pt>
          <cx:pt idx="1119">3.3700000000000001</cx:pt>
          <cx:pt idx="1120">3.2999999999999998</cx:pt>
          <cx:pt idx="1121">3.2000000000000002</cx:pt>
          <cx:pt idx="1122">3.3300000000000001</cx:pt>
          <cx:pt idx="1123">3.3799999999999999</cx:pt>
          <cx:pt idx="1124">3.3300000000000001</cx:pt>
          <cx:pt idx="1125">3.3599999999999999</cx:pt>
          <cx:pt idx="1126">3.3199999999999998</cx:pt>
          <cx:pt idx="1127">3.3100000000000001</cx:pt>
          <cx:pt idx="1128">3.27</cx:pt>
          <cx:pt idx="1129">3.27</cx:pt>
          <cx:pt idx="1130">3.1299999999999999</cx:pt>
          <cx:pt idx="1131">3.1299999999999999</cx:pt>
          <cx:pt idx="1132">3.1400000000000001</cx:pt>
          <cx:pt idx="1133">3.2999999999999998</cx:pt>
          <cx:pt idx="1134">3.2200000000000002</cx:pt>
          <cx:pt idx="1135">3.2799999999999998</cx:pt>
          <cx:pt idx="1136">3.29</cx:pt>
          <cx:pt idx="1137">3.3999999999999999</cx:pt>
          <cx:pt idx="1138">3.3100000000000001</cx:pt>
          <cx:pt idx="1139">3.1499999999999999</cx:pt>
          <cx:pt idx="1140">3.1600000000000001</cx:pt>
          <cx:pt idx="1141">3.4199999999999999</cx:pt>
          <cx:pt idx="1142">3.3300000000000001</cx:pt>
          <cx:pt idx="1143">3.4199999999999999</cx:pt>
          <cx:pt idx="1144">3.29</cx:pt>
          <cx:pt idx="1145">3.3500000000000001</cx:pt>
          <cx:pt idx="1146">3.4300000000000002</cx:pt>
          <cx:pt idx="1147">3.3500000000000001</cx:pt>
          <cx:pt idx="1148">3.3500000000000001</cx:pt>
          <cx:pt idx="1149">3.1099999999999999</cx:pt>
          <cx:pt idx="1150">3.3500000000000001</cx:pt>
          <cx:pt idx="1151">3.4500000000000002</cx:pt>
          <cx:pt idx="1152">3.3500000000000001</cx:pt>
          <cx:pt idx="1153">3.2799999999999998</cx:pt>
          <cx:pt idx="1154">3.21</cx:pt>
          <cx:pt idx="1155">3.1699999999999999</cx:pt>
          <cx:pt idx="1156">3.25</cx:pt>
          <cx:pt idx="1157">3.29</cx:pt>
          <cx:pt idx="1158">3.1200000000000001</cx:pt>
          <cx:pt idx="1159">3.4900000000000002</cx:pt>
          <cx:pt idx="1160">3.3799999999999999</cx:pt>
          <cx:pt idx="1161">3.3799999999999999</cx:pt>
          <cx:pt idx="1162">3.3799999999999999</cx:pt>
          <cx:pt idx="1163">3.2999999999999998</cx:pt>
          <cx:pt idx="1164">3.4399999999999999</cx:pt>
          <cx:pt idx="1165">3.4500000000000002</cx:pt>
          <cx:pt idx="1166">3.1200000000000001</cx:pt>
          <cx:pt idx="1167">3.3900000000000001</cx:pt>
          <cx:pt idx="1168">3.5099999999999998</cx:pt>
          <cx:pt idx="1169">3.21</cx:pt>
          <cx:pt idx="1170">3.1800000000000002</cx:pt>
          <cx:pt idx="1171">3.3799999999999999</cx:pt>
          <cx:pt idx="1172">3.2200000000000002</cx:pt>
          <cx:pt idx="1173">3.2200000000000002</cx:pt>
          <cx:pt idx="1174">3.3399999999999999</cx:pt>
          <cx:pt idx="1175">3.4100000000000001</cx:pt>
          <cx:pt idx="1176">3.27</cx:pt>
          <cx:pt idx="1177">3.2999999999999998</cx:pt>
          <cx:pt idx="1178">3.6099999999999999</cx:pt>
          <cx:pt idx="1179">3.5299999999999998</cx:pt>
          <cx:pt idx="1180">3.2799999999999998</cx:pt>
          <cx:pt idx="1181">3.3900000000000001</cx:pt>
          <cx:pt idx="1182">3.23</cx:pt>
          <cx:pt idx="1183">3.46</cx:pt>
          <cx:pt idx="1184">3.23</cx:pt>
          <cx:pt idx="1185">3.5899999999999999</cx:pt>
          <cx:pt idx="1186">3.4199999999999999</cx:pt>
          <cx:pt idx="1187">3.21</cx:pt>
          <cx:pt idx="1188">3.21</cx:pt>
          <cx:pt idx="1189">3.3199999999999998</cx:pt>
          <cx:pt idx="1190">3.2000000000000002</cx:pt>
          <cx:pt idx="1191">3.4199999999999999</cx:pt>
          <cx:pt idx="1192">3.27</cx:pt>
          <cx:pt idx="1193">3.46</cx:pt>
          <cx:pt idx="1194">3.46</cx:pt>
          <cx:pt idx="1195">3.6099999999999999</cx:pt>
          <cx:pt idx="1196">3.27</cx:pt>
          <cx:pt idx="1197">3.27</cx:pt>
          <cx:pt idx="1198">3.3799999999999999</cx:pt>
          <cx:pt idx="1199">3.3300000000000001</cx:pt>
          <cx:pt idx="1200">3.3300000000000001</cx:pt>
          <cx:pt idx="1201">3.2799999999999998</cx:pt>
          <cx:pt idx="1202">3.2200000000000002</cx:pt>
          <cx:pt idx="1203">3.52</cx:pt>
          <cx:pt idx="1204">3.21</cx:pt>
          <cx:pt idx="1205">3.1600000000000001</cx:pt>
          <cx:pt idx="1206">3.1499999999999999</cx:pt>
          <cx:pt idx="1207">3.21</cx:pt>
          <cx:pt idx="1208">3.1600000000000001</cx:pt>
          <cx:pt idx="1209">3.3500000000000001</cx:pt>
          <cx:pt idx="1210">3.3500000000000001</cx:pt>
          <cx:pt idx="1211">3.1499999999999999</cx:pt>
          <cx:pt idx="1212">3.1000000000000001</cx:pt>
          <cx:pt idx="1213">3.2599999999999998</cx:pt>
          <cx:pt idx="1214">3.29</cx:pt>
          <cx:pt idx="1215">3.23</cx:pt>
          <cx:pt idx="1216">3.2400000000000002</cx:pt>
          <cx:pt idx="1217">3.2000000000000002</cx:pt>
          <cx:pt idx="1218">3.2799999999999998</cx:pt>
          <cx:pt idx="1219">3.2799999999999998</cx:pt>
          <cx:pt idx="1220">3.2599999999999998</cx:pt>
          <cx:pt idx="1221">3.23</cx:pt>
          <cx:pt idx="1222">3.0699999999999998</cx:pt>
          <cx:pt idx="1223">3.3700000000000001</cx:pt>
          <cx:pt idx="1224">3.3900000000000001</cx:pt>
          <cx:pt idx="1225">3.2599999999999998</cx:pt>
          <cx:pt idx="1226">3.3900000000000001</cx:pt>
          <cx:pt idx="1227">3.2200000000000002</cx:pt>
          <cx:pt idx="1228">3.3300000000000001</cx:pt>
          <cx:pt idx="1229">3.4100000000000001</cx:pt>
          <cx:pt idx="1230">3.3999999999999999</cx:pt>
          <cx:pt idx="1231">3.3999999999999999</cx:pt>
          <cx:pt idx="1232">3.3199999999999998</cx:pt>
          <cx:pt idx="1233">3.4399999999999999</cx:pt>
          <cx:pt idx="1234">3.4399999999999999</cx:pt>
          <cx:pt idx="1235">3.3799999999999999</cx:pt>
          <cx:pt idx="1236">3.3799999999999999</cx:pt>
          <cx:pt idx="1237">3.3799999999999999</cx:pt>
          <cx:pt idx="1238">3.1000000000000001</cx:pt>
          <cx:pt idx="1239">3.4700000000000002</cx:pt>
          <cx:pt idx="1240">3.7000000000000002</cx:pt>
          <cx:pt idx="1241">3.3799999999999999</cx:pt>
          <cx:pt idx="1242">3.2400000000000002</cx:pt>
          <cx:pt idx="1243">3.2400000000000002</cx:pt>
          <cx:pt idx="1244">3.3500000000000001</cx:pt>
          <cx:pt idx="1245">3.2400000000000002</cx:pt>
          <cx:pt idx="1246">3.3700000000000001</cx:pt>
          <cx:pt idx="1247">3.3700000000000001</cx:pt>
          <cx:pt idx="1248">3.3300000000000001</cx:pt>
          <cx:pt idx="1249">3.2599999999999998</cx:pt>
          <cx:pt idx="1250">3.3500000000000001</cx:pt>
          <cx:pt idx="1251">3.29</cx:pt>
          <cx:pt idx="1252">3.6200000000000001</cx:pt>
          <cx:pt idx="1253">3.29</cx:pt>
          <cx:pt idx="1254">3.3500000000000001</cx:pt>
          <cx:pt idx="1255">3.4500000000000002</cx:pt>
          <cx:pt idx="1256">3.7799999999999998</cx:pt>
          <cx:pt idx="1257">3.6000000000000001</cx:pt>
          <cx:pt idx="1258">3.2999999999999998</cx:pt>
          <cx:pt idx="1259">3.3300000000000001</cx:pt>
          <cx:pt idx="1260">3.3999999999999999</cx:pt>
          <cx:pt idx="1261">3.3999999999999999</cx:pt>
          <cx:pt idx="1262">3.2599999999999998</cx:pt>
          <cx:pt idx="1263">4.0099999999999998</cx:pt>
          <cx:pt idx="1264">3.1800000000000002</cx:pt>
          <cx:pt idx="1265">3.2599999999999998</cx:pt>
          <cx:pt idx="1266">2.8999999999999999</cx:pt>
          <cx:pt idx="1267">4.0099999999999998</cx:pt>
          <cx:pt idx="1268">3.3900000000000001</cx:pt>
          <cx:pt idx="1269">3.3900000000000001</cx:pt>
          <cx:pt idx="1270">3.3900000000000001</cx:pt>
          <cx:pt idx="1271">3.3900000000000001</cx:pt>
          <cx:pt idx="1272">3.29</cx:pt>
          <cx:pt idx="1273">3.29</cx:pt>
          <cx:pt idx="1274">3.0899999999999999</cx:pt>
          <cx:pt idx="1275">3.3799999999999999</cx:pt>
          <cx:pt idx="1276">3.3599999999999999</cx:pt>
          <cx:pt idx="1277">3.3599999999999999</cx:pt>
          <cx:pt idx="1278">3.3599999999999999</cx:pt>
          <cx:pt idx="1279">3.3700000000000001</cx:pt>
          <cx:pt idx="1280">3.3599999999999999</cx:pt>
          <cx:pt idx="1281">3.25</cx:pt>
          <cx:pt idx="1282">3.3199999999999998</cx:pt>
          <cx:pt idx="1283">3.6000000000000001</cx:pt>
          <cx:pt idx="1284">3.0699999999999998</cx:pt>
          <cx:pt idx="1285">3.0699999999999998</cx:pt>
          <cx:pt idx="1286">3.46</cx:pt>
          <cx:pt idx="1287">3.25</cx:pt>
          <cx:pt idx="1288">3.27</cx:pt>
          <cx:pt idx="1289">3.21</cx:pt>
          <cx:pt idx="1290">3.71</cx:pt>
          <cx:pt idx="1291">3.29</cx:pt>
          <cx:pt idx="1292">3.3599999999999999</cx:pt>
          <cx:pt idx="1293">3.3599999999999999</cx:pt>
          <cx:pt idx="1294">3.5800000000000001</cx:pt>
          <cx:pt idx="1295">3.3100000000000001</cx:pt>
          <cx:pt idx="1296">3.4199999999999999</cx:pt>
          <cx:pt idx="1297">3.4399999999999999</cx:pt>
          <cx:pt idx="1298">3.4300000000000002</cx:pt>
          <cx:pt idx="1299">3.2200000000000002</cx:pt>
          <cx:pt idx="1300">3.54</cx:pt>
          <cx:pt idx="1301">3.54</cx:pt>
          <cx:pt idx="1302">3.5</cx:pt>
          <cx:pt idx="1303">3.5600000000000001</cx:pt>
          <cx:pt idx="1304">3.2200000000000002</cx:pt>
          <cx:pt idx="1305">3.3900000000000001</cx:pt>
          <cx:pt idx="1306">3.2599999999999998</cx:pt>
          <cx:pt idx="1307">3.2599999999999998</cx:pt>
          <cx:pt idx="1308">3.4100000000000001</cx:pt>
          <cx:pt idx="1309">3.2599999999999998</cx:pt>
          <cx:pt idx="1310">3.48</cx:pt>
          <cx:pt idx="1311">3.1800000000000002</cx:pt>
          <cx:pt idx="1312">3.1800000000000002</cx:pt>
          <cx:pt idx="1313">3.3199999999999998</cx:pt>
          <cx:pt idx="1314">3.1600000000000001</cx:pt>
          <cx:pt idx="1315">3.3199999999999998</cx:pt>
          <cx:pt idx="1316">3.1600000000000001</cx:pt>
          <cx:pt idx="1317">3.21</cx:pt>
          <cx:pt idx="1318">3.5</cx:pt>
          <cx:pt idx="1319">3.2999999999999998</cx:pt>
          <cx:pt idx="1320">3.4100000000000001</cx:pt>
          <cx:pt idx="1321">3.3599999999999999</cx:pt>
          <cx:pt idx="1322">3.3399999999999999</cx:pt>
          <cx:pt idx="1323">3.3799999999999999</cx:pt>
          <cx:pt idx="1324">3.4399999999999999</cx:pt>
          <cx:pt idx="1325">3.3900000000000001</cx:pt>
          <cx:pt idx="1326">3.3500000000000001</cx:pt>
          <cx:pt idx="1327">3.4500000000000002</cx:pt>
          <cx:pt idx="1328">3.5299999999999998</cx:pt>
          <cx:pt idx="1329">3.4500000000000002</cx:pt>
          <cx:pt idx="1330">3.5099999999999998</cx:pt>
          <cx:pt idx="1331">3.3599999999999999</cx:pt>
          <cx:pt idx="1332">3.5099999999999998</cx:pt>
          <cx:pt idx="1333">3.3599999999999999</cx:pt>
          <cx:pt idx="1334">3.3799999999999999</cx:pt>
          <cx:pt idx="1335">3.4700000000000002</cx:pt>
          <cx:pt idx="1336">3.5299999999999998</cx:pt>
          <cx:pt idx="1337">3.3300000000000001</cx:pt>
          <cx:pt idx="1338">3.5299999999999998</cx:pt>
          <cx:pt idx="1339">3.5299999999999998</cx:pt>
          <cx:pt idx="1340">3.3799999999999999</cx:pt>
          <cx:pt idx="1341">3.3799999999999999</cx:pt>
          <cx:pt idx="1342">3.3900000000000001</cx:pt>
          <cx:pt idx="1343">3.2999999999999998</cx:pt>
          <cx:pt idx="1344">3.29</cx:pt>
          <cx:pt idx="1345">3.3100000000000001</cx:pt>
          <cx:pt idx="1346">3.4199999999999999</cx:pt>
          <cx:pt idx="1347">3.4199999999999999</cx:pt>
          <cx:pt idx="1348">3.21</cx:pt>
          <cx:pt idx="1349">3.3599999999999999</cx:pt>
          <cx:pt idx="1350">3.6000000000000001</cx:pt>
          <cx:pt idx="1351">3.5</cx:pt>
          <cx:pt idx="1352">3.5600000000000001</cx:pt>
          <cx:pt idx="1353">3.2999999999999998</cx:pt>
          <cx:pt idx="1354">3.25</cx:pt>
          <cx:pt idx="1355">3.3599999999999999</cx:pt>
          <cx:pt idx="1356">3.5099999999999998</cx:pt>
          <cx:pt idx="1357">3.54</cx:pt>
          <cx:pt idx="1358">3.54</cx:pt>
          <cx:pt idx="1359">3.3900000000000001</cx:pt>
          <cx:pt idx="1360">3.3399999999999999</cx:pt>
          <cx:pt idx="1361">3.48</cx:pt>
          <cx:pt idx="1362">3.3700000000000001</cx:pt>
          <cx:pt idx="1363">3.4399999999999999</cx:pt>
          <cx:pt idx="1364">3.5800000000000001</cx:pt>
          <cx:pt idx="1365">3.3900000000000001</cx:pt>
          <cx:pt idx="1366">3.2599999999999998</cx:pt>
          <cx:pt idx="1367">3.2999999999999998</cx:pt>
          <cx:pt idx="1368">3.54</cx:pt>
          <cx:pt idx="1369">3.4199999999999999</cx:pt>
          <cx:pt idx="1370">3.3599999999999999</cx:pt>
          <cx:pt idx="1371">3.2999999999999998</cx:pt>
          <cx:pt idx="1372">3.3399999999999999</cx:pt>
          <cx:pt idx="1373">3.5499999999999998</cx:pt>
          <cx:pt idx="1374">3.27</cx:pt>
          <cx:pt idx="1375">3.3199999999999998</cx:pt>
          <cx:pt idx="1376">3.6699999999999999</cx:pt>
          <cx:pt idx="1377">3.4199999999999999</cx:pt>
          <cx:pt idx="1378">3.4199999999999999</cx:pt>
          <cx:pt idx="1379">3.52</cx:pt>
          <cx:pt idx="1380">3.4199999999999999</cx:pt>
          <cx:pt idx="1381">3.3900000000000001</cx:pt>
          <cx:pt idx="1382">3.3900000000000001</cx:pt>
          <cx:pt idx="1383">3.3599999999999999</cx:pt>
          <cx:pt idx="1384">3.2999999999999998</cx:pt>
          <cx:pt idx="1385">3.23</cx:pt>
          <cx:pt idx="1386">3.3799999999999999</cx:pt>
          <cx:pt idx="1387">3.4199999999999999</cx:pt>
          <cx:pt idx="1388">3.5699999999999998</cx:pt>
          <cx:pt idx="1389">3.2200000000000002</cx:pt>
          <cx:pt idx="1390">3.2000000000000002</cx:pt>
          <cx:pt idx="1391">3.2000000000000002</cx:pt>
          <cx:pt idx="1392">3.3100000000000001</cx:pt>
          <cx:pt idx="1393">3.54</cx:pt>
          <cx:pt idx="1394">3.0699999999999998</cx:pt>
          <cx:pt idx="1395">3.0699999999999998</cx:pt>
          <cx:pt idx="1396">3.3599999999999999</cx:pt>
          <cx:pt idx="1397">3.2000000000000002</cx:pt>
          <cx:pt idx="1398">3.3799999999999999</cx:pt>
          <cx:pt idx="1399">3.25</cx:pt>
          <cx:pt idx="1400">3.3799999999999999</cx:pt>
          <cx:pt idx="1401">3.3399999999999999</cx:pt>
          <cx:pt idx="1402">3.3399999999999999</cx:pt>
          <cx:pt idx="1403">3.3700000000000001</cx:pt>
          <cx:pt idx="1404">3.3700000000000001</cx:pt>
          <cx:pt idx="1405">3.0499999999999998</cx:pt>
          <cx:pt idx="1406">3.3399999999999999</cx:pt>
          <cx:pt idx="1407">3.1699999999999999</cx:pt>
          <cx:pt idx="1408">3.1099999999999999</cx:pt>
          <cx:pt idx="1409">3.5800000000000001</cx:pt>
          <cx:pt idx="1410">3.2400000000000002</cx:pt>
          <cx:pt idx="1411">3.1499999999999999</cx:pt>
          <cx:pt idx="1412">3.0699999999999998</cx:pt>
          <cx:pt idx="1413">3.0699999999999998</cx:pt>
          <cx:pt idx="1414">3.2000000000000002</cx:pt>
          <cx:pt idx="1415">3.0099999999999998</cx:pt>
          <cx:pt idx="1416">3.2000000000000002</cx:pt>
          <cx:pt idx="1417">3.1899999999999999</cx:pt>
          <cx:pt idx="1418">3.2200000000000002</cx:pt>
          <cx:pt idx="1419">3.1800000000000002</cx:pt>
          <cx:pt idx="1420">3.27</cx:pt>
          <cx:pt idx="1421">3.2799999999999998</cx:pt>
          <cx:pt idx="1422">3.52</cx:pt>
          <cx:pt idx="1423">3.1499999999999999</cx:pt>
          <cx:pt idx="1424">3.52</cx:pt>
          <cx:pt idx="1425">3.1499999999999999</cx:pt>
          <cx:pt idx="1426">2.9500000000000002</cx:pt>
          <cx:pt idx="1427">3.23</cx:pt>
          <cx:pt idx="1428">3.5699999999999998</cx:pt>
          <cx:pt idx="1429">3.2599999999999998</cx:pt>
          <cx:pt idx="1430">3.2599999999999998</cx:pt>
          <cx:pt idx="1431">3.3199999999999998</cx:pt>
          <cx:pt idx="1432">3.3399999999999999</cx:pt>
          <cx:pt idx="1433">3.3199999999999998</cx:pt>
          <cx:pt idx="1434">3.1699999999999999</cx:pt>
          <cx:pt idx="1435">3.1699999999999999</cx:pt>
          <cx:pt idx="1436">3.1800000000000002</cx:pt>
          <cx:pt idx="1437">3.21</cx:pt>
          <cx:pt idx="1438">3.1600000000000001</cx:pt>
          <cx:pt idx="1439">3.25</cx:pt>
          <cx:pt idx="1440">3.04</cx:pt>
          <cx:pt idx="1441">3.0899999999999999</cx:pt>
          <cx:pt idx="1442">3.0899999999999999</cx:pt>
          <cx:pt idx="1443">3.2000000000000002</cx:pt>
          <cx:pt idx="1444">2.98</cx:pt>
          <cx:pt idx="1445">3.2999999999999998</cx:pt>
          <cx:pt idx="1446">3.1200000000000001</cx:pt>
          <cx:pt idx="1447">3.0499999999999998</cx:pt>
          <cx:pt idx="1448">3.3399999999999999</cx:pt>
          <cx:pt idx="1449">3.3500000000000001</cx:pt>
          <cx:pt idx="1450">3.3700000000000001</cx:pt>
          <cx:pt idx="1451">3.3300000000000001</cx:pt>
          <cx:pt idx="1452">2.9199999999999999</cx:pt>
          <cx:pt idx="1453">3.2400000000000002</cx:pt>
          <cx:pt idx="1454">3.5600000000000001</cx:pt>
          <cx:pt idx="1455">3.3300000000000001</cx:pt>
          <cx:pt idx="1456">3.27</cx:pt>
          <cx:pt idx="1457">3.3300000000000001</cx:pt>
          <cx:pt idx="1458">3.71</cx:pt>
          <cx:pt idx="1459">3.3999999999999999</cx:pt>
          <cx:pt idx="1460">3.2599999999999998</cx:pt>
          <cx:pt idx="1461">3.2599999999999998</cx:pt>
          <cx:pt idx="1462">3.2400000000000002</cx:pt>
          <cx:pt idx="1463">3.2400000000000002</cx:pt>
          <cx:pt idx="1464">3.5099999999999998</cx:pt>
          <cx:pt idx="1465">3.3999999999999999</cx:pt>
          <cx:pt idx="1466">3.1499999999999999</cx:pt>
          <cx:pt idx="1467">3.23</cx:pt>
          <cx:pt idx="1468">3.1200000000000001</cx:pt>
          <cx:pt idx="1469">3.3100000000000001</cx:pt>
          <cx:pt idx="1470">3.1499999999999999</cx:pt>
          <cx:pt idx="1471">3.3100000000000001</cx:pt>
          <cx:pt idx="1472">3.3100000000000001</cx:pt>
          <cx:pt idx="1473">3.5800000000000001</cx:pt>
          <cx:pt idx="1474">3.5800000000000001</cx:pt>
          <cx:pt idx="1475">3.4100000000000001</cx:pt>
          <cx:pt idx="1476">3.4100000000000001</cx:pt>
          <cx:pt idx="1477">3.27</cx:pt>
          <cx:pt idx="1478">3.4700000000000002</cx:pt>
          <cx:pt idx="1479">3.2999999999999998</cx:pt>
          <cx:pt idx="1480">3.3399999999999999</cx:pt>
          <cx:pt idx="1481">3.3599999999999999</cx:pt>
          <cx:pt idx="1482">3.1899999999999999</cx:pt>
          <cx:pt idx="1483">3.2200000000000002</cx:pt>
          <cx:pt idx="1484">3.2400000000000002</cx:pt>
          <cx:pt idx="1485">3.27</cx:pt>
          <cx:pt idx="1486">3.1400000000000001</cx:pt>
          <cx:pt idx="1487">3.29</cx:pt>
          <cx:pt idx="1488">3.2599999999999998</cx:pt>
          <cx:pt idx="1489">3.4100000000000001</cx:pt>
          <cx:pt idx="1490">3.4100000000000001</cx:pt>
          <cx:pt idx="1491">3.4100000000000001</cx:pt>
          <cx:pt idx="1492">3.2599999999999998</cx:pt>
          <cx:pt idx="1493">3.3100000000000001</cx:pt>
          <cx:pt idx="1494">3.2000000000000002</cx:pt>
          <cx:pt idx="1495">3.4700000000000002</cx:pt>
          <cx:pt idx="1496">3.1299999999999999</cx:pt>
          <cx:pt idx="1497">3.2200000000000002</cx:pt>
          <cx:pt idx="1498">3.2999999999999998</cx:pt>
          <cx:pt idx="1499">3.2799999999999998</cx:pt>
          <cx:pt idx="1500">3.1899999999999999</cx:pt>
          <cx:pt idx="1501">3.71</cx:pt>
          <cx:pt idx="1502">3.71</cx:pt>
          <cx:pt idx="1503">3.4399999999999999</cx:pt>
          <cx:pt idx="1504">3.2599999999999998</cx:pt>
          <cx:pt idx="1505">3.2599999999999998</cx:pt>
          <cx:pt idx="1506">3.3599999999999999</cx:pt>
          <cx:pt idx="1507">3.3599999999999999</cx:pt>
          <cx:pt idx="1508">3.2599999999999998</cx:pt>
          <cx:pt idx="1509">3.2599999999999998</cx:pt>
          <cx:pt idx="1510">3.23</cx:pt>
          <cx:pt idx="1511">3.25</cx:pt>
          <cx:pt idx="1512">3.27</cx:pt>
          <cx:pt idx="1513">3.3199999999999998</cx:pt>
          <cx:pt idx="1514">3.3199999999999998</cx:pt>
          <cx:pt idx="1515">3.4199999999999999</cx:pt>
          <cx:pt idx="1516">3.3500000000000001</cx:pt>
          <cx:pt idx="1517">3.1699999999999999</cx:pt>
          <cx:pt idx="1518">3.2200000000000002</cx:pt>
          <cx:pt idx="1519">3.2400000000000002</cx:pt>
          <cx:pt idx="1520">3.29</cx:pt>
          <cx:pt idx="1521">3.3799999999999999</cx:pt>
          <cx:pt idx="1522">3.21</cx:pt>
          <cx:pt idx="1523">3.1899999999999999</cx:pt>
          <cx:pt idx="1524">3.21</cx:pt>
          <cx:pt idx="1525">3.3999999999999999</cx:pt>
          <cx:pt idx="1526">3.02</cx:pt>
          <cx:pt idx="1527">3.02</cx:pt>
          <cx:pt idx="1528">3.1800000000000002</cx:pt>
          <cx:pt idx="1529">3.4399999999999999</cx:pt>
          <cx:pt idx="1530">3.0099999999999998</cx:pt>
          <cx:pt idx="1531">3.0099999999999998</cx:pt>
          <cx:pt idx="1532">3.3799999999999999</cx:pt>
          <cx:pt idx="1533">3.02</cx:pt>
          <cx:pt idx="1534">3.02</cx:pt>
          <cx:pt idx="1535">3.3300000000000001</cx:pt>
          <cx:pt idx="1536">3.1499999999999999</cx:pt>
          <cx:pt idx="1537">3.27</cx:pt>
          <cx:pt idx="1538">3.7799999999999998</cx:pt>
          <cx:pt idx="1539">3.1400000000000001</cx:pt>
          <cx:pt idx="1540">3.3799999999999999</cx:pt>
          <cx:pt idx="1541">3.3700000000000001</cx:pt>
          <cx:pt idx="1542">3.2999999999999998</cx:pt>
          <cx:pt idx="1543">3.21</cx:pt>
          <cx:pt idx="1544">3.2999999999999998</cx:pt>
          <cx:pt idx="1545">3.3300000000000001</cx:pt>
          <cx:pt idx="1546">3.46</cx:pt>
          <cx:pt idx="1547">3.1400000000000001</cx:pt>
          <cx:pt idx="1548">3.1400000000000001</cx:pt>
          <cx:pt idx="1549">3.3199999999999998</cx:pt>
          <cx:pt idx="1550">3.3500000000000001</cx:pt>
          <cx:pt idx="1551">3.52</cx:pt>
          <cx:pt idx="1552">3.27</cx:pt>
          <cx:pt idx="1553">3.3999999999999999</cx:pt>
          <cx:pt idx="1554">3.3999999999999999</cx:pt>
          <cx:pt idx="1555">3.3999999999999999</cx:pt>
          <cx:pt idx="1556">3.3999999999999999</cx:pt>
          <cx:pt idx="1557">3.4500000000000002</cx:pt>
          <cx:pt idx="1558">3.6800000000000002</cx:pt>
          <cx:pt idx="1559">3.1400000000000001</cx:pt>
          <cx:pt idx="1560">3.1800000000000002</cx:pt>
          <cx:pt idx="1561">3.52</cx:pt>
          <cx:pt idx="1562">3.2799999999999998</cx:pt>
          <cx:pt idx="1563">3.27</cx:pt>
          <cx:pt idx="1564">3.3500000000000001</cx:pt>
          <cx:pt idx="1565">3.4199999999999999</cx:pt>
          <cx:pt idx="1566">3.23</cx:pt>
          <cx:pt idx="1567">3.23</cx:pt>
          <cx:pt idx="1568">3.3300000000000001</cx:pt>
          <cx:pt idx="1569">3.3500000000000001</cx:pt>
          <cx:pt idx="1570">3.3199999999999998</cx:pt>
          <cx:pt idx="1571">3.2999999999999998</cx:pt>
          <cx:pt idx="1572">3.2999999999999998</cx:pt>
          <cx:pt idx="1573">3.54</cx:pt>
          <cx:pt idx="1574">3.54</cx:pt>
          <cx:pt idx="1575">3.4199999999999999</cx:pt>
          <cx:pt idx="1576">3.4199999999999999</cx:pt>
          <cx:pt idx="1577">3.3999999999999999</cx:pt>
          <cx:pt idx="1578">3.1699999999999999</cx:pt>
          <cx:pt idx="1579">3.4399999999999999</cx:pt>
          <cx:pt idx="1580">3.29</cx:pt>
          <cx:pt idx="1581">3.3500000000000001</cx:pt>
          <cx:pt idx="1582">3.23</cx:pt>
          <cx:pt idx="1583">3.5600000000000001</cx:pt>
          <cx:pt idx="1584">2.8799999999999999</cx:pt>
          <cx:pt idx="1585">3.2200000000000002</cx:pt>
          <cx:pt idx="1586">3.1499999999999999</cx:pt>
          <cx:pt idx="1587">3.1499999999999999</cx:pt>
          <cx:pt idx="1588">3.1499999999999999</cx:pt>
          <cx:pt idx="1589">3.7200000000000002</cx:pt>
          <cx:pt idx="1590">3.46</cx:pt>
          <cx:pt idx="1591">3.21</cx:pt>
          <cx:pt idx="1592">2.98</cx:pt>
          <cx:pt idx="1593">3.2000000000000002</cx:pt>
          <cx:pt idx="1594">3.3500000000000001</cx:pt>
          <cx:pt idx="1595">3.5</cx:pt>
          <cx:pt idx="1596">3.23</cx:pt>
          <cx:pt idx="1597">3.23</cx:pt>
          <cx:pt idx="1598">3.2400000000000002</cx:pt>
        </cx:lvl>
      </cx:numDim>
    </cx:data>
  </cx:chartData>
  <cx:chart>
    <cx:title pos="t" align="ctr" overlay="0">
      <cx:tx>
        <cx:txData>
          <cx:v>pH vs quality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 vs quality</a:t>
          </a:r>
        </a:p>
      </cx:txPr>
    </cx:title>
    <cx:plotArea>
      <cx:plotAreaRegion>
        <cx:series layoutId="boxWhisker" uniqueId="{A37E2515-834A-4AE2-AE38-9C178FB47050}">
          <cx:tx>
            <cx:txData>
              <cx:f>'[Exam project.xlsx]EPA variables'!$I$18</cx:f>
              <cx:v>pH</cx:v>
            </cx:txData>
          </cx:tx>
          <cx:spPr>
            <a:solidFill>
              <a:schemeClr val="accent2"/>
            </a:solidFill>
          </cx:spPr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in="2"/>
        <cx:majorGridlines/>
        <cx:tickLabels/>
      </cx:axis>
    </cx:plotArea>
  </cx:chart>
  <cx:spPr>
    <a:ln>
      <a:solidFill>
        <a:schemeClr val="tx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1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'[Exam project.xlsx]winequality-red (1)'!$J$2:$J$1600</cx:f>
        <cx:lvl ptCount="1599" formatCode="General">
          <cx:pt idx="0">0.56999999999999995</cx:pt>
          <cx:pt idx="1">0.63</cx:pt>
          <cx:pt idx="2">0.54000000000000004</cx:pt>
          <cx:pt idx="3">0.85999999999999999</cx:pt>
          <cx:pt idx="4">0.48999999999999999</cx:pt>
          <cx:pt idx="5">0.40000000000000002</cx:pt>
          <cx:pt idx="6">0.51000000000000001</cx:pt>
          <cx:pt idx="7">0.55000000000000004</cx:pt>
          <cx:pt idx="8">0.52000000000000002</cx:pt>
          <cx:pt idx="9">0.63</cx:pt>
          <cx:pt idx="10">0.5</cx:pt>
          <cx:pt idx="11">0.47999999999999998</cx:pt>
          <cx:pt idx="12">0.51000000000000001</cx:pt>
          <cx:pt idx="13">0.56000000000000005</cx:pt>
          <cx:pt idx="14">0.53000000000000003</cx:pt>
          <cx:pt idx="15">1.1200000000000001</cx:pt>
          <cx:pt idx="16">0.47999999999999998</cx:pt>
          <cx:pt idx="17">2</cx:pt>
          <cx:pt idx="18">1.0800000000000001</cx:pt>
          <cx:pt idx="19">0.47999999999999998</cx:pt>
          <cx:pt idx="20">0.33000000000000002</cx:pt>
          <cx:pt idx="21">0.42999999999999999</cx:pt>
          <cx:pt idx="22">0.56999999999999995</cx:pt>
          <cx:pt idx="23">0.59999999999999998</cx:pt>
          <cx:pt idx="24">0.71999999999999997</cx:pt>
          <cx:pt idx="25">0.56999999999999995</cx:pt>
          <cx:pt idx="26">0.56000000000000005</cx:pt>
          <cx:pt idx="27">0.52000000000000002</cx:pt>
          <cx:pt idx="28">0.46999999999999997</cx:pt>
          <cx:pt idx="29">0.64000000000000001</cx:pt>
          <cx:pt idx="30">0.57999999999999996</cx:pt>
          <cx:pt idx="31">0.56999999999999995</cx:pt>
          <cx:pt idx="32">0.69999999999999996</cx:pt>
          <cx:pt idx="33">0.54000000000000004</cx:pt>
          <cx:pt idx="34">0.59999999999999998</cx:pt>
          <cx:pt idx="35">0.57999999999999996</cx:pt>
          <cx:pt idx="36">0.55000000000000004</cx:pt>
          <cx:pt idx="37">0.85999999999999999</cx:pt>
          <cx:pt idx="38">0.54000000000000004</cx:pt>
          <cx:pt idx="39">0.57999999999999996</cx:pt>
          <cx:pt idx="40">0.58999999999999997</cx:pt>
          <cx:pt idx="41">0.59999999999999998</cx:pt>
          <cx:pt idx="42">0.62</cx:pt>
          <cx:pt idx="43">0.5</cx:pt>
          <cx:pt idx="44">0.44</cx:pt>
          <cx:pt idx="45">0.48999999999999999</cx:pt>
          <cx:pt idx="46">0.56000000000000005</cx:pt>
          <cx:pt idx="47">0.46000000000000002</cx:pt>
          <cx:pt idx="48">0.56000000000000005</cx:pt>
          <cx:pt idx="49">0.55000000000000004</cx:pt>
          <cx:pt idx="50">0.46000000000000002</cx:pt>
          <cx:pt idx="51">0.56000000000000005</cx:pt>
          <cx:pt idx="52">0.48999999999999999</cx:pt>
          <cx:pt idx="53">0.52000000000000002</cx:pt>
          <cx:pt idx="54">0.47999999999999998</cx:pt>
          <cx:pt idx="55">0.37</cx:pt>
          <cx:pt idx="56">0.67000000000000004</cx:pt>
          <cx:pt idx="57">0.60999999999999999</cx:pt>
          <cx:pt idx="58">0.56999999999999995</cx:pt>
          <cx:pt idx="59">0.62</cx:pt>
          <cx:pt idx="60">0.56999999999999995</cx:pt>
          <cx:pt idx="61">0.64000000000000001</cx:pt>
          <cx:pt idx="62">0.42999999999999999</cx:pt>
          <cx:pt idx="63">0.56000000000000005</cx:pt>
          <cx:pt idx="64">0.68000000000000005</cx:pt>
          <cx:pt idx="65">0.65000000000000002</cx:pt>
          <cx:pt idx="66">0.56000000000000005</cx:pt>
          <cx:pt idx="67">0.56000000000000005</cx:pt>
          <cx:pt idx="68">0.46000000000000002</cx:pt>
          <cx:pt idx="69">0.80000000000000004</cx:pt>
          <cx:pt idx="70">0.54000000000000004</cx:pt>
          <cx:pt idx="71">0.80000000000000004</cx:pt>
          <cx:pt idx="72">0.52000000000000002</cx:pt>
          <cx:pt idx="73">1.5600000000000001</cx:pt>
          <cx:pt idx="74">0.88</cx:pt>
          <cx:pt idx="75">0.93000000000000005</cx:pt>
          <cx:pt idx="76">1.28</cx:pt>
          <cx:pt idx="77">0.65000000000000002</cx:pt>
          <cx:pt idx="78">0.91000000000000003</cx:pt>
          <cx:pt idx="79">0.53000000000000003</cx:pt>
          <cx:pt idx="80">0.56000000000000005</cx:pt>
          <cx:pt idx="81">0.58999999999999997</cx:pt>
          <cx:pt idx="82">0.91000000000000003</cx:pt>
          <cx:pt idx="83">0.55000000000000004</cx:pt>
          <cx:pt idx="84">0.54000000000000004</cx:pt>
          <cx:pt idx="85">0.66000000000000003</cx:pt>
          <cx:pt idx="86">0.55000000000000004</cx:pt>
          <cx:pt idx="87">0.82999999999999996</cx:pt>
          <cx:pt idx="88">0.82999999999999996</cx:pt>
          <cx:pt idx="89">1.2</cx:pt>
          <cx:pt idx="90">0.52000000000000002</cx:pt>
          <cx:pt idx="91">0.72999999999999998</cx:pt>
          <cx:pt idx="92">0.57999999999999996</cx:pt>
          <cx:pt idx="93">0.56000000000000005</cx:pt>
          <cx:pt idx="94">0.57999999999999996</cx:pt>
          <cx:pt idx="95">0.73999999999999999</cx:pt>
          <cx:pt idx="96">0.56000000000000005</cx:pt>
          <cx:pt idx="97">0.53000000000000003</cx:pt>
          <cx:pt idx="98">0.63</cx:pt>
          <cx:pt idx="99">0.77000000000000002</cx:pt>
          <cx:pt idx="100">0.58999999999999997</cx:pt>
          <cx:pt idx="101">0.64000000000000001</cx:pt>
          <cx:pt idx="102">0.70999999999999996</cx:pt>
          <cx:pt idx="103">0.56999999999999995</cx:pt>
          <cx:pt idx="104">0.39000000000000001</cx:pt>
          <cx:pt idx="105">0.39000000000000001</cx:pt>
          <cx:pt idx="106">0.57999999999999996</cx:pt>
          <cx:pt idx="107">0.57999999999999996</cx:pt>
          <cx:pt idx="108">0.79000000000000004</cx:pt>
          <cx:pt idx="109">0.47999999999999998</cx:pt>
          <cx:pt idx="110">0.47999999999999998</cx:pt>
          <cx:pt idx="111">0.81999999999999995</cx:pt>
          <cx:pt idx="112">0.66000000000000003</cx:pt>
          <cx:pt idx="113">0.66000000000000003</cx:pt>
          <cx:pt idx="114">0.52000000000000002</cx:pt>
          <cx:pt idx="115">0.56000000000000005</cx:pt>
          <cx:pt idx="116">1.28</cx:pt>
          <cx:pt idx="117">0.56999999999999995</cx:pt>
          <cx:pt idx="118">1.1399999999999999</cx:pt>
          <cx:pt idx="119">0.58999999999999997</cx:pt>
          <cx:pt idx="120">0.64000000000000001</cx:pt>
          <cx:pt idx="121">1.22</cx:pt>
          <cx:pt idx="122">0.53000000000000003</cx:pt>
          <cx:pt idx="123">0.54000000000000004</cx:pt>
          <cx:pt idx="124">1.98</cx:pt>
          <cx:pt idx="125">0.64000000000000001</cx:pt>
          <cx:pt idx="126">0.56000000000000005</cx:pt>
          <cx:pt idx="127">0.63</cx:pt>
          <cx:pt idx="128">0.56000000000000005</cx:pt>
          <cx:pt idx="129">0.51000000000000001</cx:pt>
          <cx:pt idx="130">0.47999999999999998</cx:pt>
          <cx:pt idx="131">0.51000000000000001</cx:pt>
          <cx:pt idx="132">1.3100000000000001</cx:pt>
          <cx:pt idx="133">0.79000000000000004</cx:pt>
          <cx:pt idx="134">0.68999999999999995</cx:pt>
          <cx:pt idx="135">0.93000000000000005</cx:pt>
          <cx:pt idx="136">0.66000000000000003</cx:pt>
          <cx:pt idx="137">0.66000000000000003</cx:pt>
          <cx:pt idx="138">0.93000000000000005</cx:pt>
          <cx:pt idx="139">0.56999999999999995</cx:pt>
          <cx:pt idx="140">0.52000000000000002</cx:pt>
          <cx:pt idx="141">0.53000000000000003</cx:pt>
          <cx:pt idx="142">0.47999999999999998</cx:pt>
          <cx:pt idx="143">0.69999999999999996</cx:pt>
          <cx:pt idx="144">0.48999999999999999</cx:pt>
          <cx:pt idx="145">0.47999999999999998</cx:pt>
          <cx:pt idx="146">0.56999999999999995</cx:pt>
          <cx:pt idx="147">0.66000000000000003</cx:pt>
          <cx:pt idx="148">0.63</cx:pt>
          <cx:pt idx="149">0.63</cx:pt>
          <cx:pt idx="150">0.81999999999999995</cx:pt>
          <cx:pt idx="151">0.77000000000000002</cx:pt>
          <cx:pt idx="152">0.64000000000000001</cx:pt>
          <cx:pt idx="153">0.54000000000000004</cx:pt>
          <cx:pt idx="154">0.54000000000000004</cx:pt>
          <cx:pt idx="155">0.81999999999999995</cx:pt>
          <cx:pt idx="156">0.77000000000000002</cx:pt>
          <cx:pt idx="157">0.57999999999999996</cx:pt>
          <cx:pt idx="158">0.62</cx:pt>
          <cx:pt idx="159">0.52000000000000002</cx:pt>
          <cx:pt idx="160">0.80000000000000004</cx:pt>
          <cx:pt idx="161">0.54000000000000004</cx:pt>
          <cx:pt idx="162">0.54000000000000004</cx:pt>
          <cx:pt idx="163">0.71999999999999997</cx:pt>
          <cx:pt idx="164">0.70999999999999996</cx:pt>
          <cx:pt idx="165">0.71999999999999997</cx:pt>
          <cx:pt idx="166">0.70999999999999996</cx:pt>
          <cx:pt idx="167">0.5</cx:pt>
          <cx:pt idx="168">0.56000000000000005</cx:pt>
          <cx:pt idx="169">0.48999999999999999</cx:pt>
          <cx:pt idx="170">0.48999999999999999</cx:pt>
          <cx:pt idx="171">0.62</cx:pt>
          <cx:pt idx="172">0.52000000000000002</cx:pt>
          <cx:pt idx="173">1.5900000000000001</cx:pt>
          <cx:pt idx="174">0.46999999999999997</cx:pt>
          <cx:pt idx="175">0.78000000000000003</cx:pt>
          <cx:pt idx="176">0.46999999999999997</cx:pt>
          <cx:pt idx="177">0.56000000000000005</cx:pt>
          <cx:pt idx="178">0.58999999999999997</cx:pt>
          <cx:pt idx="179">0.58999999999999997</cx:pt>
          <cx:pt idx="180">1.02</cx:pt>
          <cx:pt idx="181">0.52000000000000002</cx:pt>
          <cx:pt idx="182">0.57999999999999996</cx:pt>
          <cx:pt idx="183">0.53000000000000003</cx:pt>
          <cx:pt idx="184">0.55000000000000004</cx:pt>
          <cx:pt idx="185">0.48999999999999999</cx:pt>
          <cx:pt idx="186">0.55000000000000004</cx:pt>
          <cx:pt idx="187">0.55000000000000004</cx:pt>
          <cx:pt idx="188">0.62</cx:pt>
          <cx:pt idx="189">0.60999999999999999</cx:pt>
          <cx:pt idx="190">0.55000000000000004</cx:pt>
          <cx:pt idx="191">0.55000000000000004</cx:pt>
          <cx:pt idx="192">0.54000000000000004</cx:pt>
          <cx:pt idx="193">0.58999999999999997</cx:pt>
          <cx:pt idx="194">1.03</cx:pt>
          <cx:pt idx="195">0.79000000000000004</cx:pt>
          <cx:pt idx="196">0.55000000000000004</cx:pt>
          <cx:pt idx="197">0.53000000000000003</cx:pt>
          <cx:pt idx="198">0.67000000000000004</cx:pt>
          <cx:pt idx="199">0.42999999999999999</cx:pt>
          <cx:pt idx="200">0.76000000000000001</cx:pt>
          <cx:pt idx="201">0.56999999999999995</cx:pt>
          <cx:pt idx="202">0.55000000000000004</cx:pt>
          <cx:pt idx="203">0.54000000000000004</cx:pt>
          <cx:pt idx="204">0.59999999999999998</cx:pt>
          <cx:pt idx="205">0.56999999999999995</cx:pt>
          <cx:pt idx="206">0.59999999999999998</cx:pt>
          <cx:pt idx="207">0.63</cx:pt>
          <cx:pt idx="208">0.5</cx:pt>
          <cx:pt idx="209">0.5</cx:pt>
          <cx:pt idx="210">1.0900000000000001</cx:pt>
          <cx:pt idx="211">0.52000000000000002</cx:pt>
          <cx:pt idx="212">0.45000000000000001</cx:pt>
          <cx:pt idx="213">0.53000000000000003</cx:pt>
          <cx:pt idx="214">0.58999999999999997</cx:pt>
          <cx:pt idx="215">0.56999999999999995</cx:pt>
          <cx:pt idx="216">0.62</cx:pt>
          <cx:pt idx="217">0.67000000000000004</cx:pt>
          <cx:pt idx="218">1.26</cx:pt>
          <cx:pt idx="219">0.65000000000000002</cx:pt>
          <cx:pt idx="220">0.56999999999999995</cx:pt>
          <cx:pt idx="221">0.67000000000000004</cx:pt>
          <cx:pt idx="222">0.87</cx:pt>
          <cx:pt idx="223">0.78000000000000003</cx:pt>
          <cx:pt idx="224">0.64000000000000001</cx:pt>
          <cx:pt idx="225">0.77000000000000002</cx:pt>
          <cx:pt idx="226">0.56999999999999995</cx:pt>
          <cx:pt idx="227">0.70999999999999996</cx:pt>
          <cx:pt idx="228">0.70999999999999996</cx:pt>
          <cx:pt idx="229">0.94999999999999996</cx:pt>
          <cx:pt idx="230">0.70999999999999996</cx:pt>
          <cx:pt idx="231">0.64000000000000001</cx:pt>
          <cx:pt idx="232">0.52000000000000002</cx:pt>
          <cx:pt idx="233">0.72999999999999998</cx:pt>
          <cx:pt idx="234">0.80000000000000004</cx:pt>
          <cx:pt idx="235">0.70999999999999996</cx:pt>
          <cx:pt idx="236">0.71999999999999997</cx:pt>
          <cx:pt idx="237">0.54000000000000004</cx:pt>
          <cx:pt idx="238">0.52000000000000002</cx:pt>
          <cx:pt idx="239">0.52000000000000002</cx:pt>
          <cx:pt idx="240">0.53000000000000003</cx:pt>
          <cx:pt idx="241">0.68000000000000005</cx:pt>
          <cx:pt idx="242">0.65000000000000002</cx:pt>
          <cx:pt idx="243">0.62</cx:pt>
          <cx:pt idx="244">0.63</cx:pt>
          <cx:pt idx="245">0.82999999999999996</cx:pt>
          <cx:pt idx="246">0.62</cx:pt>
          <cx:pt idx="247">0.52000000000000002</cx:pt>
          <cx:pt idx="248">0.64000000000000001</cx:pt>
          <cx:pt idx="249">0.81000000000000005</cx:pt>
          <cx:pt idx="250">0.72999999999999998</cx:pt>
          <cx:pt idx="251">0.77000000000000002</cx:pt>
          <cx:pt idx="252">0.88</cx:pt>
          <cx:pt idx="253">0.69999999999999996</cx:pt>
          <cx:pt idx="254">0.56000000000000005</cx:pt>
          <cx:pt idx="255">0.87</cx:pt>
          <cx:pt idx="256">0.68999999999999995</cx:pt>
          <cx:pt idx="257">0.64000000000000001</cx:pt>
          <cx:pt idx="258">0.78000000000000003</cx:pt>
          <cx:pt idx="259">0.63</cx:pt>
          <cx:pt idx="260">0.73999999999999999</cx:pt>
          <cx:pt idx="261">0.51000000000000001</cx:pt>
          <cx:pt idx="262">0.54000000000000004</cx:pt>
          <cx:pt idx="263">0.56999999999999995</cx:pt>
          <cx:pt idx="264">0.53000000000000003</cx:pt>
          <cx:pt idx="265">0.55000000000000004</cx:pt>
          <cx:pt idx="266">0.53000000000000003</cx:pt>
          <cx:pt idx="267">0.60999999999999999</cx:pt>
          <cx:pt idx="268">0.62</cx:pt>
          <cx:pt idx="269">0.64000000000000001</cx:pt>
          <cx:pt idx="270">0.60999999999999999</cx:pt>
          <cx:pt idx="271">1.0700000000000001</cx:pt>
          <cx:pt idx="272">0.47999999999999998</cx:pt>
          <cx:pt idx="273">0.68000000000000005</cx:pt>
          <cx:pt idx="274">0.44</cx:pt>
          <cx:pt idx="275">0.44</cx:pt>
          <cx:pt idx="276">0.59999999999999998</cx:pt>
          <cx:pt idx="277">0.56000000000000005</cx:pt>
          <cx:pt idx="278">0.48999999999999999</cx:pt>
          <cx:pt idx="279">0.48999999999999999</cx:pt>
          <cx:pt idx="280">0.59999999999999998</cx:pt>
          <cx:pt idx="281">0.72999999999999998</cx:pt>
          <cx:pt idx="282">0.71999999999999997</cx:pt>
          <cx:pt idx="283">0.63</cx:pt>
          <cx:pt idx="284">0.57999999999999996</cx:pt>
          <cx:pt idx="285">0.57999999999999996</cx:pt>
          <cx:pt idx="286">0.60999999999999999</cx:pt>
          <cx:pt idx="287">0.60999999999999999</cx:pt>
          <cx:pt idx="288">0.53000000000000003</cx:pt>
          <cx:pt idx="289">0.91000000000000003</cx:pt>
          <cx:pt idx="290">0.57999999999999996</cx:pt>
          <cx:pt idx="291">0.60999999999999999</cx:pt>
          <cx:pt idx="292">0.79000000000000004</cx:pt>
          <cx:pt idx="293">0.59999999999999998</cx:pt>
          <cx:pt idx="294">0.69999999999999996</cx:pt>
          <cx:pt idx="295">0.59999999999999998</cx:pt>
          <cx:pt idx="296">0.66000000000000003</cx:pt>
          <cx:pt idx="297">1.05</cx:pt>
          <cx:pt idx="298">1.0600000000000001</cx:pt>
          <cx:pt idx="299">0.46999999999999997</cx:pt>
          <cx:pt idx="300">0.46999999999999997</cx:pt>
          <cx:pt idx="301">0.79000000000000004</cx:pt>
          <cx:pt idx="302">0.60999999999999999</cx:pt>
          <cx:pt idx="303">1.1399999999999999</cx:pt>
          <cx:pt idx="304">0.78000000000000003</cx:pt>
          <cx:pt idx="305">0.64000000000000001</cx:pt>
          <cx:pt idx="306">0.98999999999999999</cx:pt>
          <cx:pt idx="307">0.55000000000000004</cx:pt>
          <cx:pt idx="308">0.64000000000000001</cx:pt>
          <cx:pt idx="309">0.67000000000000004</cx:pt>
          <cx:pt idx="310">0.78000000000000003</cx:pt>
          <cx:pt idx="311">0.56999999999999995</cx:pt>
          <cx:pt idx="312">0.60999999999999999</cx:pt>
          <cx:pt idx="313">0.60999999999999999</cx:pt>
          <cx:pt idx="314">0.56999999999999995</cx:pt>
          <cx:pt idx="315">0.62</cx:pt>
          <cx:pt idx="316">0.67000000000000004</cx:pt>
          <cx:pt idx="317">0.58999999999999997</cx:pt>
          <cx:pt idx="318">0.58999999999999997</cx:pt>
          <cx:pt idx="319">0.62</cx:pt>
          <cx:pt idx="320">0.73999999999999999</cx:pt>
          <cx:pt idx="321">0.73999999999999999</cx:pt>
          <cx:pt idx="322">0.73999999999999999</cx:pt>
          <cx:pt idx="323">0.56999999999999995</cx:pt>
          <cx:pt idx="324">0.57999999999999996</cx:pt>
          <cx:pt idx="325">0.60999999999999999</cx:pt>
          <cx:pt idx="326">0.56999999999999995</cx:pt>
          <cx:pt idx="327">0.60999999999999999</cx:pt>
          <cx:pt idx="328">0.59999999999999998</cx:pt>
          <cx:pt idx="329">0.59999999999999998</cx:pt>
          <cx:pt idx="330">0.44</cx:pt>
          <cx:pt idx="331">0.44</cx:pt>
          <cx:pt idx="332">0.42999999999999999</cx:pt>
          <cx:pt idx="333">0.58999999999999997</cx:pt>
          <cx:pt idx="334">0.56999999999999995</cx:pt>
          <cx:pt idx="335">0.56999999999999995</cx:pt>
          <cx:pt idx="336">0.57999999999999996</cx:pt>
          <cx:pt idx="337">0.53000000000000003</cx:pt>
          <cx:pt idx="338">0.56999999999999995</cx:pt>
          <cx:pt idx="339">0.52000000000000002</cx:pt>
          <cx:pt idx="340">0.54000000000000004</cx:pt>
          <cx:pt idx="341">0.54000000000000004</cx:pt>
          <cx:pt idx="342">0.73999999999999999</cx:pt>
          <cx:pt idx="343">0.56999999999999995</cx:pt>
          <cx:pt idx="344">0.56999999999999995</cx:pt>
          <cx:pt idx="345">0.69999999999999996</cx:pt>
          <cx:pt idx="346">0.80000000000000004</cx:pt>
          <cx:pt idx="347">0.60999999999999999</cx:pt>
          <cx:pt idx="348">0.62</cx:pt>
          <cx:pt idx="349">0.55000000000000004</cx:pt>
          <cx:pt idx="350">0.71999999999999997</cx:pt>
          <cx:pt idx="351">0.71999999999999997</cx:pt>
          <cx:pt idx="352">0.48999999999999999</cx:pt>
          <cx:pt idx="353">0.48999999999999999</cx:pt>
          <cx:pt idx="354">0.60999999999999999</cx:pt>
          <cx:pt idx="355">0.63</cx:pt>
          <cx:pt idx="356">0.57999999999999996</cx:pt>
          <cx:pt idx="357">0.55000000000000004</cx:pt>
          <cx:pt idx="358">0.53000000000000003</cx:pt>
          <cx:pt idx="359">0.53000000000000003</cx:pt>
          <cx:pt idx="360">0.62</cx:pt>
          <cx:pt idx="361">0.63</cx:pt>
          <cx:pt idx="362">0.62</cx:pt>
          <cx:pt idx="363">0.63</cx:pt>
          <cx:pt idx="364">0.62</cx:pt>
          <cx:pt idx="365">0.63</cx:pt>
          <cx:pt idx="366">0.5</cx:pt>
          <cx:pt idx="367">0.67000000000000004</cx:pt>
          <cx:pt idx="368">0.83999999999999997</cx:pt>
          <cx:pt idx="369">0.46000000000000002</cx:pt>
          <cx:pt idx="370">0.60999999999999999</cx:pt>
          <cx:pt idx="371">0.5</cx:pt>
          <cx:pt idx="372">0.64000000000000001</cx:pt>
          <cx:pt idx="373">0.66000000000000003</cx:pt>
          <cx:pt idx="374">0.56000000000000005</cx:pt>
          <cx:pt idx="375">0.56999999999999995</cx:pt>
          <cx:pt idx="376">0.57999999999999996</cx:pt>
          <cx:pt idx="377">0.52000000000000002</cx:pt>
          <cx:pt idx="378">0.53000000000000003</cx:pt>
          <cx:pt idx="379">0.52000000000000002</cx:pt>
          <cx:pt idx="380">0.65000000000000002</cx:pt>
          <cx:pt idx="381">0.47999999999999998</cx:pt>
          <cx:pt idx="382">0.53000000000000003</cx:pt>
          <cx:pt idx="383">0.54000000000000004</cx:pt>
          <cx:pt idx="384">0.48999999999999999</cx:pt>
          <cx:pt idx="385">0.54000000000000004</cx:pt>
          <cx:pt idx="386">0.56000000000000005</cx:pt>
          <cx:pt idx="387">0.47999999999999998</cx:pt>
          <cx:pt idx="388">0.56000000000000005</cx:pt>
          <cx:pt idx="389">0.59999999999999998</cx:pt>
          <cx:pt idx="390">0.58999999999999997</cx:pt>
          <cx:pt idx="391">0.46999999999999997</cx:pt>
          <cx:pt idx="392">1.05</cx:pt>
          <cx:pt idx="393">0.54000000000000004</cx:pt>
          <cx:pt idx="394">1.1699999999999999</cx:pt>
          <cx:pt idx="395">0.62</cx:pt>
          <cx:pt idx="396">0.60999999999999999</cx:pt>
          <cx:pt idx="397">0.53000000000000003</cx:pt>
          <cx:pt idx="398">0.48999999999999999</cx:pt>
          <cx:pt idx="399">0.46999999999999997</cx:pt>
          <cx:pt idx="400">0.51000000000000001</cx:pt>
          <cx:pt idx="401">0.56999999999999995</cx:pt>
          <cx:pt idx="402">0.60999999999999999</cx:pt>
          <cx:pt idx="403">0.45000000000000001</cx:pt>
          <cx:pt idx="404">0.46000000000000002</cx:pt>
          <cx:pt idx="405">0.51000000000000001</cx:pt>
          <cx:pt idx="406">0.46000000000000002</cx:pt>
          <cx:pt idx="407">0.56999999999999995</cx:pt>
          <cx:pt idx="408">0.44</cx:pt>
          <cx:pt idx="409">0.54000000000000004</cx:pt>
          <cx:pt idx="410">0.44</cx:pt>
          <cx:pt idx="411">0.53000000000000003</cx:pt>
          <cx:pt idx="412">0.58999999999999997</cx:pt>
          <cx:pt idx="413">1.6200000000000001</cx:pt>
          <cx:pt idx="414">0.55000000000000004</cx:pt>
          <cx:pt idx="415">0.68000000000000005</cx:pt>
          <cx:pt idx="416">0.68000000000000005</cx:pt>
          <cx:pt idx="417">0.67000000000000004</cx:pt>
          <cx:pt idx="418">0.52000000000000002</cx:pt>
          <cx:pt idx="419">0.46999999999999997</cx:pt>
          <cx:pt idx="420">0.59999999999999998</cx:pt>
          <cx:pt idx="421">0.62</cx:pt>
          <cx:pt idx="422">0.5</cx:pt>
          <cx:pt idx="423">0.5</cx:pt>
          <cx:pt idx="424">0.56000000000000005</cx:pt>
          <cx:pt idx="425">0.59999999999999998</cx:pt>
          <cx:pt idx="426">0.56999999999999995</cx:pt>
          <cx:pt idx="427">0.65000000000000002</cx:pt>
          <cx:pt idx="428">0.53000000000000003</cx:pt>
          <cx:pt idx="429">0.51000000000000001</cx:pt>
          <cx:pt idx="430">0.47999999999999998</cx:pt>
          <cx:pt idx="431">0.55000000000000004</cx:pt>
          <cx:pt idx="432">0.55000000000000004</cx:pt>
          <cx:pt idx="433">0.60999999999999999</cx:pt>
          <cx:pt idx="434">0.55000000000000004</cx:pt>
          <cx:pt idx="435">0.5</cx:pt>
          <cx:pt idx="436">0.5</cx:pt>
          <cx:pt idx="437">0.52000000000000002</cx:pt>
          <cx:pt idx="438">0.56999999999999995</cx:pt>
          <cx:pt idx="439">0.41999999999999998</cx:pt>
          <cx:pt idx="440">0.41999999999999998</cx:pt>
          <cx:pt idx="441">0.54000000000000004</cx:pt>
          <cx:pt idx="442">0.62</cx:pt>
          <cx:pt idx="443">0.54000000000000004</cx:pt>
          <cx:pt idx="444">0.55000000000000004</cx:pt>
          <cx:pt idx="445">0.55000000000000004</cx:pt>
          <cx:pt idx="446">0.46000000000000002</cx:pt>
          <cx:pt idx="447">0.60999999999999999</cx:pt>
          <cx:pt idx="448">0.59999999999999998</cx:pt>
          <cx:pt idx="449">0.65000000000000002</cx:pt>
          <cx:pt idx="450">0.53000000000000003</cx:pt>
          <cx:pt idx="451">0.65000000000000002</cx:pt>
          <cx:pt idx="452">0.58999999999999997</cx:pt>
          <cx:pt idx="453">0.5</cx:pt>
          <cx:pt idx="454">0.5</cx:pt>
          <cx:pt idx="455">0.52000000000000002</cx:pt>
          <cx:pt idx="456">0.54000000000000004</cx:pt>
          <cx:pt idx="457">0.56000000000000005</cx:pt>
          <cx:pt idx="458">1.1799999999999999</cx:pt>
          <cx:pt idx="459">0.73999999999999999</cx:pt>
          <cx:pt idx="460">0.51000000000000001</cx:pt>
          <cx:pt idx="461">0.44</cx:pt>
          <cx:pt idx="462">0.85999999999999999</cx:pt>
          <cx:pt idx="463">0.46999999999999997</cx:pt>
          <cx:pt idx="464">0.70999999999999996</cx:pt>
          <cx:pt idx="465">0.70999999999999996</cx:pt>
          <cx:pt idx="466">0.45000000000000001</cx:pt>
          <cx:pt idx="467">0.54000000000000004</cx:pt>
          <cx:pt idx="468">0.59999999999999998</cx:pt>
          <cx:pt idx="469">0.64000000000000001</cx:pt>
          <cx:pt idx="470">0.64000000000000001</cx:pt>
          <cx:pt idx="471">0.53000000000000003</cx:pt>
          <cx:pt idx="472">0.48999999999999999</cx:pt>
          <cx:pt idx="473">0.48999999999999999</cx:pt>
          <cx:pt idx="474">0.46999999999999997</cx:pt>
          <cx:pt idx="475">0.51000000000000001</cx:pt>
          <cx:pt idx="476">0.46999999999999997</cx:pt>
          <cx:pt idx="477">0.63</cx:pt>
          <cx:pt idx="478">0.62</cx:pt>
          <cx:pt idx="479">0.66000000000000003</cx:pt>
          <cx:pt idx="480">0.66000000000000003</cx:pt>
          <cx:pt idx="481">0.66000000000000003</cx:pt>
          <cx:pt idx="482">0.66000000000000003</cx:pt>
          <cx:pt idx="483">0.55000000000000004</cx:pt>
          <cx:pt idx="484">0.55000000000000004</cx:pt>
          <cx:pt idx="485">1.0700000000000001</cx:pt>
          <cx:pt idx="486">0.54000000000000004</cx:pt>
          <cx:pt idx="487">0.44</cx:pt>
          <cx:pt idx="488">0.53000000000000003</cx:pt>
          <cx:pt idx="489">0.54000000000000004</cx:pt>
          <cx:pt idx="490">0.54000000000000004</cx:pt>
          <cx:pt idx="491">0.56999999999999995</cx:pt>
          <cx:pt idx="492">0.55000000000000004</cx:pt>
          <cx:pt idx="493">0.48999999999999999</cx:pt>
          <cx:pt idx="494">0.55000000000000004</cx:pt>
          <cx:pt idx="495">0.64000000000000001</cx:pt>
          <cx:pt idx="496">0.68000000000000005</cx:pt>
          <cx:pt idx="497">0.57999999999999996</cx:pt>
          <cx:pt idx="498">0.56999999999999995</cx:pt>
          <cx:pt idx="499">0.56999999999999995</cx:pt>
          <cx:pt idx="500">0.68999999999999995</cx:pt>
          <cx:pt idx="501">0.58999999999999997</cx:pt>
          <cx:pt idx="502">0.70999999999999996</cx:pt>
          <cx:pt idx="503">0.60999999999999999</cx:pt>
          <cx:pt idx="504">0.56000000000000005</cx:pt>
          <cx:pt idx="505">0.80000000000000004</cx:pt>
          <cx:pt idx="506">0.80000000000000004</cx:pt>
          <cx:pt idx="507">0.72999999999999998</cx:pt>
          <cx:pt idx="508">0.65000000000000002</cx:pt>
          <cx:pt idx="509">0.65000000000000002</cx:pt>
          <cx:pt idx="510">0.72999999999999998</cx:pt>
          <cx:pt idx="511">0.54000000000000004</cx:pt>
          <cx:pt idx="512">0.67000000000000004</cx:pt>
          <cx:pt idx="513">0.60999999999999999</cx:pt>
          <cx:pt idx="514">0.62</cx:pt>
          <cx:pt idx="515">0.68999999999999995</cx:pt>
          <cx:pt idx="516">0.47999999999999998</cx:pt>
          <cx:pt idx="517">0.60999999999999999</cx:pt>
          <cx:pt idx="518">0.63</cx:pt>
          <cx:pt idx="519">0.52000000000000002</cx:pt>
          <cx:pt idx="520">0.52000000000000002</cx:pt>
          <cx:pt idx="521">0.5</cx:pt>
          <cx:pt idx="522">0.63</cx:pt>
          <cx:pt idx="523">0.62</cx:pt>
          <cx:pt idx="524">0.63</cx:pt>
          <cx:pt idx="525">0.5</cx:pt>
          <cx:pt idx="526">0.48999999999999999</cx:pt>
          <cx:pt idx="527">0.48999999999999999</cx:pt>
          <cx:pt idx="528">0.47999999999999998</cx:pt>
          <cx:pt idx="529">0.47999999999999998</cx:pt>
          <cx:pt idx="530">0.42999999999999999</cx:pt>
          <cx:pt idx="531">0.54000000000000004</cx:pt>
          <cx:pt idx="532">0.68000000000000005</cx:pt>
          <cx:pt idx="533">0.47999999999999998</cx:pt>
          <cx:pt idx="534">0.60999999999999999</cx:pt>
          <cx:pt idx="535">0.54000000000000004</cx:pt>
          <cx:pt idx="536">0.52000000000000002</cx:pt>
          <cx:pt idx="537">0.53000000000000003</cx:pt>
          <cx:pt idx="538">0.56000000000000005</cx:pt>
          <cx:pt idx="539">0.67000000000000004</cx:pt>
          <cx:pt idx="540">0.64000000000000001</cx:pt>
          <cx:pt idx="541">0.64000000000000001</cx:pt>
          <cx:pt idx="542">1.3400000000000001</cx:pt>
          <cx:pt idx="543">0.55000000000000004</cx:pt>
          <cx:pt idx="544">0.56999999999999995</cx:pt>
          <cx:pt idx="545">0.62</cx:pt>
          <cx:pt idx="546">0.57999999999999996</cx:pt>
          <cx:pt idx="547">0.57999999999999996</cx:pt>
          <cx:pt idx="548">0.57999999999999996</cx:pt>
          <cx:pt idx="549">0.57999999999999996</cx:pt>
          <cx:pt idx="550">0.48999999999999999</cx:pt>
          <cx:pt idx="551">0.5</cx:pt>
          <cx:pt idx="552">0.52000000000000002</cx:pt>
          <cx:pt idx="553">0.52000000000000002</cx:pt>
          <cx:pt idx="554">0.59999999999999998</cx:pt>
          <cx:pt idx="555">0.48999999999999999</cx:pt>
          <cx:pt idx="556">0.57999999999999996</cx:pt>
          <cx:pt idx="557">0.68000000000000005</cx:pt>
          <cx:pt idx="558">0.44</cx:pt>
          <cx:pt idx="559">0.57999999999999996</cx:pt>
          <cx:pt idx="560">0.62</cx:pt>
          <cx:pt idx="561">0.53000000000000003</cx:pt>
          <cx:pt idx="562">0.53000000000000003</cx:pt>
          <cx:pt idx="563">0.67000000000000004</cx:pt>
          <cx:pt idx="564">0.67000000000000004</cx:pt>
          <cx:pt idx="565">0.67000000000000004</cx:pt>
          <cx:pt idx="566">1.1000000000000001</cx:pt>
          <cx:pt idx="567">0.97999999999999998</cx:pt>
          <cx:pt idx="568">0.72999999999999998</cx:pt>
          <cx:pt idx="569">0.46000000000000002</cx:pt>
          <cx:pt idx="570">0.59999999999999998</cx:pt>
          <cx:pt idx="571">0.69999999999999996</cx:pt>
          <cx:pt idx="572">0.5</cx:pt>
          <cx:pt idx="573">0.69999999999999996</cx:pt>
          <cx:pt idx="574">0.51000000000000001</cx:pt>
          <cx:pt idx="575">0.51000000000000001</cx:pt>
          <cx:pt idx="576">0.55000000000000004</cx:pt>
          <cx:pt idx="577">0.93999999999999995</cx:pt>
          <cx:pt idx="578">0.62</cx:pt>
          <cx:pt idx="579">0.51000000000000001</cx:pt>
          <cx:pt idx="580">0.46999999999999997</cx:pt>
          <cx:pt idx="581">0.71999999999999997</cx:pt>
          <cx:pt idx="582">0.64000000000000001</cx:pt>
          <cx:pt idx="583">0.62</cx:pt>
          <cx:pt idx="584">0.64000000000000001</cx:pt>
          <cx:pt idx="585">0.40000000000000002</cx:pt>
          <cx:pt idx="586">0.58999999999999997</cx:pt>
          <cx:pt idx="587">0.62</cx:pt>
          <cx:pt idx="588">0.68000000000000005</cx:pt>
          <cx:pt idx="589">0.47999999999999998</cx:pt>
          <cx:pt idx="590">0.68000000000000005</cx:pt>
          <cx:pt idx="591">0.58999999999999997</cx:pt>
          <cx:pt idx="592">0.57999999999999996</cx:pt>
          <cx:pt idx="593">0.57999999999999996</cx:pt>
          <cx:pt idx="594">0.68999999999999995</cx:pt>
          <cx:pt idx="595">0.45000000000000001</cx:pt>
          <cx:pt idx="596">0.41999999999999998</cx:pt>
          <cx:pt idx="597">1.1499999999999999</cx:pt>
          <cx:pt idx="598">0.57999999999999996</cx:pt>
          <cx:pt idx="599">0.53000000000000003</cx:pt>
          <cx:pt idx="600">0.42999999999999999</cx:pt>
          <cx:pt idx="601">0.56000000000000005</cx:pt>
          <cx:pt idx="602">0.56999999999999995</cx:pt>
          <cx:pt idx="603">0.37</cx:pt>
          <cx:pt idx="604">1.1699999999999999</cx:pt>
          <cx:pt idx="605">1.1699999999999999</cx:pt>
          <cx:pt idx="606">0.58999999999999997</cx:pt>
          <cx:pt idx="607">0.45000000000000001</cx:pt>
          <cx:pt idx="608">0.45000000000000001</cx:pt>
          <cx:pt idx="609">0.66000000000000003</cx:pt>
          <cx:pt idx="610">0.44</cx:pt>
          <cx:pt idx="611">0.53000000000000003</cx:pt>
          <cx:pt idx="612">0.62</cx:pt>
          <cx:pt idx="613">0.62</cx:pt>
          <cx:pt idx="614">0.60999999999999999</cx:pt>
          <cx:pt idx="615">0.53000000000000003</cx:pt>
          <cx:pt idx="616">0.46999999999999997</cx:pt>
          <cx:pt idx="617">0.66000000000000003</cx:pt>
          <cx:pt idx="618">0.55000000000000004</cx:pt>
          <cx:pt idx="619">0.52000000000000002</cx:pt>
          <cx:pt idx="620">0.46000000000000002</cx:pt>
          <cx:pt idx="621">0.51000000000000001</cx:pt>
          <cx:pt idx="622">0.52000000000000002</cx:pt>
          <cx:pt idx="623">0.45000000000000001</cx:pt>
          <cx:pt idx="624">0.45000000000000001</cx:pt>
          <cx:pt idx="625">0.45000000000000001</cx:pt>
          <cx:pt idx="626">0.53000000000000003</cx:pt>
          <cx:pt idx="627">0.56000000000000005</cx:pt>
          <cx:pt idx="628">0.39000000000000001</cx:pt>
          <cx:pt idx="629">0.39000000000000001</cx:pt>
          <cx:pt idx="630">0.52000000000000002</cx:pt>
          <cx:pt idx="631">0.56999999999999995</cx:pt>
          <cx:pt idx="632">0.46000000000000002</cx:pt>
          <cx:pt idx="633">0.46000000000000002</cx:pt>
          <cx:pt idx="634">0.52000000000000002</cx:pt>
          <cx:pt idx="635">0.44</cx:pt>
          <cx:pt idx="636">0.44</cx:pt>
          <cx:pt idx="637">0.5</cx:pt>
          <cx:pt idx="638">0.56000000000000005</cx:pt>
          <cx:pt idx="639">0.54000000000000004</cx:pt>
          <cx:pt idx="640">0.62</cx:pt>
          <cx:pt idx="641">0.5</cx:pt>
          <cx:pt idx="642">1.1699999999999999</cx:pt>
          <cx:pt idx="643">1.1699999999999999</cx:pt>
          <cx:pt idx="644">0.45000000000000001</cx:pt>
          <cx:pt idx="645">0.52000000000000002</cx:pt>
          <cx:pt idx="646">0.46000000000000002</cx:pt>
          <cx:pt idx="647">0.45000000000000001</cx:pt>
          <cx:pt idx="648">0.48999999999999999</cx:pt>
          <cx:pt idx="649">0.48999999999999999</cx:pt>
          <cx:pt idx="650">0.5</cx:pt>
          <cx:pt idx="651">0.41999999999999998</cx:pt>
          <cx:pt idx="652">0.57999999999999996</cx:pt>
          <cx:pt idx="653">0.57999999999999996</cx:pt>
          <cx:pt idx="654">0.68000000000000005</cx:pt>
          <cx:pt idx="655">0.53000000000000003</cx:pt>
          <cx:pt idx="656">0.57999999999999996</cx:pt>
          <cx:pt idx="657">0.47999999999999998</cx:pt>
          <cx:pt idx="658">0.47999999999999998</cx:pt>
          <cx:pt idx="659">0.47999999999999998</cx:pt>
          <cx:pt idx="660">0.65000000000000002</cx:pt>
          <cx:pt idx="661">0.52000000000000002</cx:pt>
          <cx:pt idx="662">0.51000000000000001</cx:pt>
          <cx:pt idx="663">0.51000000000000001</cx:pt>
          <cx:pt idx="664">0.90000000000000002</cx:pt>
          <cx:pt idx="665">0.78000000000000003</cx:pt>
          <cx:pt idx="666">0.83999999999999997</cx:pt>
          <cx:pt idx="667">0.78000000000000003</cx:pt>
          <cx:pt idx="668">0.46000000000000002</cx:pt>
          <cx:pt idx="669">0.45000000000000001</cx:pt>
          <cx:pt idx="670">0.46000000000000002</cx:pt>
          <cx:pt idx="671">0.57999999999999996</cx:pt>
          <cx:pt idx="672">0.57999999999999996</cx:pt>
          <cx:pt idx="673">0.63</cx:pt>
          <cx:pt idx="674">0.93000000000000005</cx:pt>
          <cx:pt idx="675">0.62</cx:pt>
          <cx:pt idx="676">0.65000000000000002</cx:pt>
          <cx:pt idx="677">0.54000000000000004</cx:pt>
          <cx:pt idx="678">0.46999999999999997</cx:pt>
          <cx:pt idx="679">0.75</cx:pt>
          <cx:pt idx="680">0.48999999999999999</cx:pt>
          <cx:pt idx="681">0.75</cx:pt>
          <cx:pt idx="682">0.73999999999999999</cx:pt>
          <cx:pt idx="683">0.72999999999999998</cx:pt>
          <cx:pt idx="684">0.57999999999999996</cx:pt>
          <cx:pt idx="685">0.57999999999999996</cx:pt>
          <cx:pt idx="686">0.59999999999999998</cx:pt>
          <cx:pt idx="687">0.67000000000000004</cx:pt>
          <cx:pt idx="688">0.67000000000000004</cx:pt>
          <cx:pt idx="689">0.46999999999999997</cx:pt>
          <cx:pt idx="690">0.52000000000000002</cx:pt>
          <cx:pt idx="691">0.54000000000000004</cx:pt>
          <cx:pt idx="692">0.75</cx:pt>
          <cx:pt idx="693">0.75</cx:pt>
          <cx:pt idx="694">0.68000000000000005</cx:pt>
          <cx:pt idx="695">0.68000000000000005</cx:pt>
          <cx:pt idx="696">0.60999999999999999</cx:pt>
          <cx:pt idx="697">0.55000000000000004</cx:pt>
          <cx:pt idx="698">0.59999999999999998</cx:pt>
          <cx:pt idx="699">0.78000000000000003</cx:pt>
          <cx:pt idx="700">0.57999999999999996</cx:pt>
          <cx:pt idx="701">0.57999999999999996</cx:pt>
          <cx:pt idx="702">0.54000000000000004</cx:pt>
          <cx:pt idx="703">0.58999999999999997</cx:pt>
          <cx:pt idx="704">0.58999999999999997</cx:pt>
          <cx:pt idx="705">0.53000000000000003</cx:pt>
          <cx:pt idx="706">0.53000000000000003</cx:pt>
          <cx:pt idx="707">0.54000000000000004</cx:pt>
          <cx:pt idx="708">0.69999999999999996</cx:pt>
          <cx:pt idx="709">0.67000000000000004</cx:pt>
          <cx:pt idx="710">0.96999999999999997</cx:pt>
          <cx:pt idx="711">0.63</cx:pt>
          <cx:pt idx="712">0.57999999999999996</cx:pt>
          <cx:pt idx="713">0.96999999999999997</cx:pt>
          <cx:pt idx="714">0.59999999999999998</cx:pt>
          <cx:pt idx="715">0.64000000000000001</cx:pt>
          <cx:pt idx="716">0.66000000000000003</cx:pt>
          <cx:pt idx="717">0.60999999999999999</cx:pt>
          <cx:pt idx="718">0.63</cx:pt>
          <cx:pt idx="719">0.78000000000000003</cx:pt>
          <cx:pt idx="720">0.60999999999999999</cx:pt>
          <cx:pt idx="721">0.51000000000000001</cx:pt>
          <cx:pt idx="722">0.57999999999999996</cx:pt>
          <cx:pt idx="723">0.53000000000000003</cx:pt>
          <cx:pt idx="724">0.54000000000000004</cx:pt>
          <cx:pt idx="725">0.59999999999999998</cx:pt>
          <cx:pt idx="726">0.56000000000000005</cx:pt>
          <cx:pt idx="727">0.56000000000000005</cx:pt>
          <cx:pt idx="728">0.52000000000000002</cx:pt>
          <cx:pt idx="729">0.52000000000000002</cx:pt>
          <cx:pt idx="730">0.52000000000000002</cx:pt>
          <cx:pt idx="731">0.54000000000000004</cx:pt>
          <cx:pt idx="732">0.54000000000000004</cx:pt>
          <cx:pt idx="733">0.54000000000000004</cx:pt>
          <cx:pt idx="734">0.54000000000000004</cx:pt>
          <cx:pt idx="735">0.58999999999999997</cx:pt>
          <cx:pt idx="736">0.51000000000000001</cx:pt>
          <cx:pt idx="737">0.59999999999999998</cx:pt>
          <cx:pt idx="738">0.59999999999999998</cx:pt>
          <cx:pt idx="739">0.5</cx:pt>
          <cx:pt idx="740">0.62</cx:pt>
          <cx:pt idx="741">0.54000000000000004</cx:pt>
          <cx:pt idx="742">0.57999999999999996</cx:pt>
          <cx:pt idx="743">0.70999999999999996</cx:pt>
          <cx:pt idx="744">0.57999999999999996</cx:pt>
          <cx:pt idx="745">1.0800000000000001</cx:pt>
          <cx:pt idx="746">0.53000000000000003</cx:pt>
          <cx:pt idx="747">0.63</cx:pt>
          <cx:pt idx="748">0.58999999999999997</cx:pt>
          <cx:pt idx="749">0.56999999999999995</cx:pt>
          <cx:pt idx="750">0.52000000000000002</cx:pt>
          <cx:pt idx="751">0.55000000000000004</cx:pt>
          <cx:pt idx="752">0.59999999999999998</cx:pt>
          <cx:pt idx="753">0.90000000000000002</cx:pt>
          <cx:pt idx="754">0.63</cx:pt>
          <cx:pt idx="755">0.64000000000000001</cx:pt>
          <cx:pt idx="756">0.63</cx:pt>
          <cx:pt idx="757">0.54000000000000004</cx:pt>
          <cx:pt idx="758">0.94999999999999996</cx:pt>
          <cx:pt idx="759">0.54000000000000004</cx:pt>
          <cx:pt idx="760">0.55000000000000004</cx:pt>
          <cx:pt idx="761">0.78000000000000003</cx:pt>
          <cx:pt idx="762">1.95</cx:pt>
          <cx:pt idx="763">1.95</cx:pt>
          <cx:pt idx="764">0.59999999999999998</cx:pt>
          <cx:pt idx="765">0.58999999999999997</cx:pt>
          <cx:pt idx="766">0.60999999999999999</cx:pt>
          <cx:pt idx="767">0.56000000000000005</cx:pt>
          <cx:pt idx="768">0.58999999999999997</cx:pt>
          <cx:pt idx="769">0.80000000000000004</cx:pt>
          <cx:pt idx="770">0.67000000000000004</cx:pt>
          <cx:pt idx="771">0.63</cx:pt>
          <cx:pt idx="772">0.60999999999999999</cx:pt>
          <cx:pt idx="773">0.5</cx:pt>
          <cx:pt idx="774">0.59999999999999998</cx:pt>
          <cx:pt idx="775">0.54000000000000004</cx:pt>
          <cx:pt idx="776">0.59999999999999998</cx:pt>
          <cx:pt idx="777">0.57999999999999996</cx:pt>
          <cx:pt idx="778">0.55000000000000004</cx:pt>
          <cx:pt idx="779">0.79000000000000004</cx:pt>
          <cx:pt idx="780">0.79000000000000004</cx:pt>
          <cx:pt idx="781">0.57999999999999996</cx:pt>
          <cx:pt idx="782">0.60999999999999999</cx:pt>
          <cx:pt idx="783">0.53000000000000003</cx:pt>
          <cx:pt idx="784">0.56999999999999995</cx:pt>
          <cx:pt idx="785">0.56000000000000005</cx:pt>
          <cx:pt idx="786">0.55000000000000004</cx:pt>
          <cx:pt idx="787">0.60999999999999999</cx:pt>
          <cx:pt idx="788">0.60999999999999999</cx:pt>
          <cx:pt idx="789">0.56999999999999995</cx:pt>
          <cx:pt idx="790">0.60999999999999999</cx:pt>
          <cx:pt idx="791">0.57999999999999996</cx:pt>
          <cx:pt idx="792">0.62</cx:pt>
          <cx:pt idx="793">0.96999999999999997</cx:pt>
          <cx:pt idx="794">0.56000000000000005</cx:pt>
          <cx:pt idx="795">0.85999999999999999</cx:pt>
          <cx:pt idx="796">0.56000000000000005</cx:pt>
          <cx:pt idx="797">0.67000000000000004</cx:pt>
          <cx:pt idx="798">0.70999999999999996</cx:pt>
          <cx:pt idx="799">0.58999999999999997</cx:pt>
          <cx:pt idx="800">0.59999999999999998</cx:pt>
          <cx:pt idx="801">0.57999999999999996</cx:pt>
          <cx:pt idx="802">1.6100000000000001</cx:pt>
          <cx:pt idx="803">0.57999999999999996</cx:pt>
          <cx:pt idx="804">0.52000000000000002</cx:pt>
          <cx:pt idx="805">0.69999999999999996</cx:pt>
          <cx:pt idx="806">0.55000000000000004</cx:pt>
          <cx:pt idx="807">0.57999999999999996</cx:pt>
          <cx:pt idx="808">0.57999999999999996</cx:pt>
          <cx:pt idx="809">0.57999999999999996</cx:pt>
          <cx:pt idx="810">0.57999999999999996</cx:pt>
          <cx:pt idx="811">0.55000000000000004</cx:pt>
          <cx:pt idx="812">0.70999999999999996</cx:pt>
          <cx:pt idx="813">0.48999999999999999</cx:pt>
          <cx:pt idx="814">0.95999999999999996</cx:pt>
          <cx:pt idx="815">0.47999999999999998</cx:pt>
          <cx:pt idx="816">0.95999999999999996</cx:pt>
          <cx:pt idx="817">0.78000000000000003</cx:pt>
          <cx:pt idx="818">0.69999999999999996</cx:pt>
          <cx:pt idx="819">0.69999999999999996</cx:pt>
          <cx:pt idx="820">0.91000000000000003</cx:pt>
          <cx:pt idx="821">0.96999999999999997</cx:pt>
          <cx:pt idx="822">0.67000000000000004</cx:pt>
          <cx:pt idx="823">0.96999999999999997</cx:pt>
          <cx:pt idx="824">0.67000000000000004</cx:pt>
          <cx:pt idx="825">0.91000000000000003</cx:pt>
          <cx:pt idx="826">0.96999999999999997</cx:pt>
          <cx:pt idx="827">0.81999999999999995</cx:pt>
          <cx:pt idx="828">0.76000000000000001</cx:pt>
          <cx:pt idx="829">0.69999999999999996</cx:pt>
          <cx:pt idx="830">0.64000000000000001</cx:pt>
          <cx:pt idx="831">0.59999999999999998</cx:pt>
          <cx:pt idx="832">0.81000000000000005</cx:pt>
          <cx:pt idx="833">0.58999999999999997</cx:pt>
          <cx:pt idx="834">0.64000000000000001</cx:pt>
          <cx:pt idx="835">0.58999999999999997</cx:pt>
          <cx:pt idx="836">0.62</cx:pt>
          <cx:pt idx="837">0.63</cx:pt>
          <cx:pt idx="838">0.53000000000000003</cx:pt>
          <cx:pt idx="839">0.58999999999999997</cx:pt>
          <cx:pt idx="840">0.54000000000000004</cx:pt>
          <cx:pt idx="841">0.63</cx:pt>
          <cx:pt idx="842">0.65000000000000002</cx:pt>
          <cx:pt idx="843">0.64000000000000001</cx:pt>
          <cx:pt idx="844">0.64000000000000001</cx:pt>
          <cx:pt idx="845">0.69999999999999996</cx:pt>
          <cx:pt idx="846">0.68999999999999995</cx:pt>
          <cx:pt idx="847">0.68999999999999995</cx:pt>
          <cx:pt idx="848">0.67000000000000004</cx:pt>
          <cx:pt idx="849">0.66000000000000003</cx:pt>
          <cx:pt idx="850">0.66000000000000003</cx:pt>
          <cx:pt idx="851">0.54000000000000004</cx:pt>
          <cx:pt idx="852">0.69999999999999996</cx:pt>
          <cx:pt idx="853">1</cx:pt>
          <cx:pt idx="854">1.1799999999999999</cx:pt>
          <cx:pt idx="855">0.87</cx:pt>
          <cx:pt idx="856">0.75</cx:pt>
          <cx:pt idx="857">0.75</cx:pt>
          <cx:pt idx="858">0.78000000000000003</cx:pt>
          <cx:pt idx="859">0.93000000000000005</cx:pt>
          <cx:pt idx="860">0.92000000000000004</cx:pt>
          <cx:pt idx="861">0.85999999999999999</cx:pt>
          <cx:pt idx="862">0.97999999999999998</cx:pt>
          <cx:pt idx="863">0.82999999999999996</cx:pt>
          <cx:pt idx="864">0.58999999999999997</cx:pt>
          <cx:pt idx="865">0.60999999999999999</cx:pt>
          <cx:pt idx="866">0.68000000000000005</cx:pt>
          <cx:pt idx="867">0.91000000000000003</cx:pt>
          <cx:pt idx="868">0.93000000000000005</cx:pt>
          <cx:pt idx="869">0.87</cx:pt>
          <cx:pt idx="870">1.04</cx:pt>
          <cx:pt idx="871">0.81000000000000005</cx:pt>
          <cx:pt idx="872">1.1100000000000001</cx:pt>
          <cx:pt idx="873">0.98999999999999999</cx:pt>
          <cx:pt idx="874">0.69999999999999996</cx:pt>
          <cx:pt idx="875">0.80000000000000004</cx:pt>
          <cx:pt idx="876">0.80000000000000004</cx:pt>
          <cx:pt idx="877">0.80000000000000004</cx:pt>
          <cx:pt idx="878">0.80000000000000004</cx:pt>
          <cx:pt idx="879">0.76000000000000001</cx:pt>
          <cx:pt idx="880">0.73999999999999999</cx:pt>
          <cx:pt idx="881">0.54000000000000004</cx:pt>
          <cx:pt idx="882">0.73999999999999999</cx:pt>
          <cx:pt idx="883">0.80000000000000004</cx:pt>
          <cx:pt idx="884">0.65000000000000002</cx:pt>
          <cx:pt idx="885">0.65000000000000002</cx:pt>
          <cx:pt idx="886">0.46999999999999997</cx:pt>
          <cx:pt idx="887">0.60999999999999999</cx:pt>
          <cx:pt idx="888">0.63</cx:pt>
          <cx:pt idx="889">0.76000000000000001</cx:pt>
          <cx:pt idx="890">0.65000000000000002</cx:pt>
          <cx:pt idx="891">0.69999999999999996</cx:pt>
          <cx:pt idx="892">0.62</cx:pt>
          <cx:pt idx="893">0.66000000000000003</cx:pt>
          <cx:pt idx="894">0.76000000000000001</cx:pt>
          <cx:pt idx="895">0.48999999999999999</cx:pt>
          <cx:pt idx="896">0.56000000000000005</cx:pt>
          <cx:pt idx="897">0.59999999999999998</cx:pt>
          <cx:pt idx="898">0.65000000000000002</cx:pt>
          <cx:pt idx="899">0.89000000000000001</cx:pt>
          <cx:pt idx="900">0.56000000000000005</cx:pt>
          <cx:pt idx="901">0.66000000000000003</cx:pt>
          <cx:pt idx="902">0.89000000000000001</cx:pt>
          <cx:pt idx="903">0.68000000000000005</cx:pt>
          <cx:pt idx="904">0.56000000000000005</cx:pt>
          <cx:pt idx="905">0.56000000000000005</cx:pt>
          <cx:pt idx="906">0.60999999999999999</cx:pt>
          <cx:pt idx="907">0.60999999999999999</cx:pt>
          <cx:pt idx="908">1.0600000000000001</cx:pt>
          <cx:pt idx="909">0.63</cx:pt>
          <cx:pt idx="910">0.60999999999999999</cx:pt>
          <cx:pt idx="911">0.69999999999999996</cx:pt>
          <cx:pt idx="912">0.71999999999999997</cx:pt>
          <cx:pt idx="913">0.79000000000000004</cx:pt>
          <cx:pt idx="914">0.62</cx:pt>
          <cx:pt idx="915">0.70999999999999996</cx:pt>
          <cx:pt idx="916">0.81999999999999995</cx:pt>
          <cx:pt idx="917">0.89000000000000001</cx:pt>
          <cx:pt idx="918">1.0600000000000001</cx:pt>
          <cx:pt idx="919">0.69999999999999996</cx:pt>
          <cx:pt idx="920">0.66000000000000003</cx:pt>
          <cx:pt idx="921">0.41999999999999998</cx:pt>
          <cx:pt idx="922">0.75</cx:pt>
          <cx:pt idx="923">0.67000000000000004</cx:pt>
          <cx:pt idx="924">0.73999999999999999</cx:pt>
          <cx:pt idx="925">0.55000000000000004</cx:pt>
          <cx:pt idx="926">0.65000000000000002</cx:pt>
          <cx:pt idx="927">0.73999999999999999</cx:pt>
          <cx:pt idx="928">0.65000000000000002</cx:pt>
          <cx:pt idx="929">0.70999999999999996</cx:pt>
          <cx:pt idx="930">0.63</cx:pt>
          <cx:pt idx="931">0.63</cx:pt>
          <cx:pt idx="932">0.81000000000000005</cx:pt>
          <cx:pt idx="933">0.73999999999999999</cx:pt>
          <cx:pt idx="934">0.68000000000000005</cx:pt>
          <cx:pt idx="935">0.90000000000000002</cx:pt>
          <cx:pt idx="936">0.77000000000000002</cx:pt>
          <cx:pt idx="937">0.75</cx:pt>
          <cx:pt idx="938">0.87</cx:pt>
          <cx:pt idx="939">0.66000000000000003</cx:pt>
          <cx:pt idx="940">0.56000000000000005</cx:pt>
          <cx:pt idx="941">0.87</cx:pt>
          <cx:pt idx="942">0.77000000000000002</cx:pt>
          <cx:pt idx="943">0.72999999999999998</cx:pt>
          <cx:pt idx="944">0.71999999999999997</cx:pt>
          <cx:pt idx="945">0.79000000000000004</cx:pt>
          <cx:pt idx="946">0.78000000000000003</cx:pt>
          <cx:pt idx="947">0.85999999999999999</cx:pt>
          <cx:pt idx="948">0.75</cx:pt>
          <cx:pt idx="949">0.60999999999999999</cx:pt>
          <cx:pt idx="950">0.56000000000000005</cx:pt>
          <cx:pt idx="951">0.72999999999999998</cx:pt>
          <cx:pt idx="952">0.73999999999999999</cx:pt>
          <cx:pt idx="953">0.56000000000000005</cx:pt>
          <cx:pt idx="954">0.56000000000000005</cx:pt>
          <cx:pt idx="955">0.68000000000000005</cx:pt>
          <cx:pt idx="956">0.60999999999999999</cx:pt>
          <cx:pt idx="957">0.68000000000000005</cx:pt>
          <cx:pt idx="958">0.59999999999999998</cx:pt>
          <cx:pt idx="959">0.59999999999999998</cx:pt>
          <cx:pt idx="960">0.79000000000000004</cx:pt>
          <cx:pt idx="961">0.56999999999999995</cx:pt>
          <cx:pt idx="962">0.91000000000000003</cx:pt>
          <cx:pt idx="963">0.56999999999999995</cx:pt>
          <cx:pt idx="964">0.69999999999999996</cx:pt>
          <cx:pt idx="965">0.80000000000000004</cx:pt>
          <cx:pt idx="966">0.51000000000000001</cx:pt>
          <cx:pt idx="967">0.66000000000000003</cx:pt>
          <cx:pt idx="968">0.5</cx:pt>
          <cx:pt idx="969">0.59999999999999998</cx:pt>
          <cx:pt idx="970">0.63</cx:pt>
          <cx:pt idx="971">0.47999999999999998</cx:pt>
          <cx:pt idx="972">0.69999999999999996</cx:pt>
          <cx:pt idx="973">0.56000000000000005</cx:pt>
          <cx:pt idx="974">0.56000000000000005</cx:pt>
          <cx:pt idx="975">0.62</cx:pt>
          <cx:pt idx="976">0.58999999999999997</cx:pt>
          <cx:pt idx="977">0.53000000000000003</cx:pt>
          <cx:pt idx="978">0.64000000000000001</cx:pt>
          <cx:pt idx="979">0.52000000000000002</cx:pt>
          <cx:pt idx="980">0.59999999999999998</cx:pt>
          <cx:pt idx="981">1.3600000000000001</cx:pt>
          <cx:pt idx="982">0.93000000000000005</cx:pt>
          <cx:pt idx="983">0.95999999999999996</cx:pt>
          <cx:pt idx="984">0.59999999999999998</cx:pt>
          <cx:pt idx="985">0.59999999999999998</cx:pt>
          <cx:pt idx="986">0.56999999999999995</cx:pt>
          <cx:pt idx="987">1.3600000000000001</cx:pt>
          <cx:pt idx="988">0.56999999999999995</cx:pt>
          <cx:pt idx="989">0.54000000000000004</cx:pt>
          <cx:pt idx="990">0.81000000000000005</cx:pt>
          <cx:pt idx="991">0.81000000000000005</cx:pt>
          <cx:pt idx="992">0.69999999999999996</cx:pt>
          <cx:pt idx="993">0.79000000000000004</cx:pt>
          <cx:pt idx="994">0.59999999999999998</cx:pt>
          <cx:pt idx="995">0.66000000000000003</cx:pt>
          <cx:pt idx="996">0.66000000000000003</cx:pt>
          <cx:pt idx="997">0.67000000000000004</cx:pt>
          <cx:pt idx="998">0.67000000000000004</cx:pt>
          <cx:pt idx="999">0.48999999999999999</cx:pt>
          <cx:pt idx="1000">0.62</cx:pt>
          <cx:pt idx="1001">0.67000000000000004</cx:pt>
          <cx:pt idx="1002">0.67000000000000004</cx:pt>
          <cx:pt idx="1003">0.62</cx:pt>
          <cx:pt idx="1004">0.56999999999999995</cx:pt>
          <cx:pt idx="1005">0.67000000000000004</cx:pt>
          <cx:pt idx="1006">0.67000000000000004</cx:pt>
          <cx:pt idx="1007">0.60999999999999999</cx:pt>
          <cx:pt idx="1008">0.66000000000000003</cx:pt>
          <cx:pt idx="1009">0.47999999999999998</cx:pt>
          <cx:pt idx="1010">0.71999999999999997</cx:pt>
          <cx:pt idx="1011">0.48999999999999999</cx:pt>
          <cx:pt idx="1012">0.65000000000000002</cx:pt>
          <cx:pt idx="1013">0.68000000000000005</cx:pt>
          <cx:pt idx="1014">0.72999999999999998</cx:pt>
          <cx:pt idx="1015">0.46999999999999997</cx:pt>
          <cx:pt idx="1016">0.71999999999999997</cx:pt>
          <cx:pt idx="1017">0.72999999999999998</cx:pt>
          <cx:pt idx="1018">1.0600000000000001</cx:pt>
          <cx:pt idx="1019">0.42999999999999999</cx:pt>
          <cx:pt idx="1020">0.46000000000000002</cx:pt>
          <cx:pt idx="1021">0.53000000000000003</cx:pt>
          <cx:pt idx="1022">0.55000000000000004</cx:pt>
          <cx:pt idx="1023">0.54000000000000004</cx:pt>
          <cx:pt idx="1024">0.53000000000000003</cx:pt>
          <cx:pt idx="1025">0.53000000000000003</cx:pt>
          <cx:pt idx="1026">0.92000000000000004</cx:pt>
          <cx:pt idx="1027">0.91000000000000003</cx:pt>
          <cx:pt idx="1028">0.59999999999999998</cx:pt>
          <cx:pt idx="1029">0.58999999999999997</cx:pt>
          <cx:pt idx="1030">0.59999999999999998</cx:pt>
          <cx:pt idx="1031">0.56000000000000005</cx:pt>
          <cx:pt idx="1032">0.56000000000000005</cx:pt>
          <cx:pt idx="1033">0.68000000000000005</cx:pt>
          <cx:pt idx="1034">0.59999999999999998</cx:pt>
          <cx:pt idx="1035">0.53000000000000003</cx:pt>
          <cx:pt idx="1036">0.52000000000000002</cx:pt>
          <cx:pt idx="1037">0.52000000000000002</cx:pt>
          <cx:pt idx="1038">0.66000000000000003</cx:pt>
          <cx:pt idx="1039">0.56999999999999995</cx:pt>
          <cx:pt idx="1040">0.55000000000000004</cx:pt>
          <cx:pt idx="1041">0.68000000000000005</cx:pt>
          <cx:pt idx="1042">0.76000000000000001</cx:pt>
          <cx:pt idx="1043">0.57999999999999996</cx:pt>
          <cx:pt idx="1044">0.72999999999999998</cx:pt>
          <cx:pt idx="1045">0.77000000000000002</cx:pt>
          <cx:pt idx="1046">0.77000000000000002</cx:pt>
          <cx:pt idx="1047">0.71999999999999997</cx:pt>
          <cx:pt idx="1048">0.82999999999999996</cx:pt>
          <cx:pt idx="1049">0.69999999999999996</cx:pt>
          <cx:pt idx="1050">0.72999999999999998</cx:pt>
          <cx:pt idx="1051">0.72999999999999998</cx:pt>
          <cx:pt idx="1052">0.72999999999999998</cx:pt>
          <cx:pt idx="1053">0.81999999999999995</cx:pt>
          <cx:pt idx="1054">0.59999999999999998</cx:pt>
          <cx:pt idx="1055">0.82999999999999996</cx:pt>
          <cx:pt idx="1056">0.83999999999999997</cx:pt>
          <cx:pt idx="1057">0.81999999999999995</cx:pt>
          <cx:pt idx="1058">0.64000000000000001</cx:pt>
          <cx:pt idx="1059">0.56999999999999995</cx:pt>
          <cx:pt idx="1060">0.56999999999999995</cx:pt>
          <cx:pt idx="1061">0.5</cx:pt>
          <cx:pt idx="1062">0.65000000000000002</cx:pt>
          <cx:pt idx="1063">0.78000000000000003</cx:pt>
          <cx:pt idx="1064">0.5</cx:pt>
          <cx:pt idx="1065">0.65000000000000002</cx:pt>
          <cx:pt idx="1066">0.56000000000000005</cx:pt>
          <cx:pt idx="1067">0.65000000000000002</cx:pt>
          <cx:pt idx="1068">0.57999999999999996</cx:pt>
          <cx:pt idx="1069">0.57999999999999996</cx:pt>
          <cx:pt idx="1070">0.57999999999999996</cx:pt>
          <cx:pt idx="1071">0.54000000000000004</cx:pt>
          <cx:pt idx="1072">0.58999999999999997</cx:pt>
          <cx:pt idx="1073">0.52000000000000002</cx:pt>
          <cx:pt idx="1074">0.56999999999999995</cx:pt>
          <cx:pt idx="1075">0.59999999999999998</cx:pt>
          <cx:pt idx="1076">0.62</cx:pt>
          <cx:pt idx="1077">0.52000000000000002</cx:pt>
          <cx:pt idx="1078">0.67000000000000004</cx:pt>
          <cx:pt idx="1079">0.64000000000000001</cx:pt>
          <cx:pt idx="1080">0.71999999999999997</cx:pt>
          <cx:pt idx="1081">0.89000000000000001</cx:pt>
          <cx:pt idx="1082">0.71999999999999997</cx:pt>
          <cx:pt idx="1083">0.89000000000000001</cx:pt>
          <cx:pt idx="1084">0.64000000000000001</cx:pt>
          <cx:pt idx="1085">0.90000000000000002</cx:pt>
          <cx:pt idx="1086">0.58999999999999997</cx:pt>
          <cx:pt idx="1087">0.71999999999999997</cx:pt>
          <cx:pt idx="1088">0.71999999999999997</cx:pt>
          <cx:pt idx="1089">0.54000000000000004</cx:pt>
          <cx:pt idx="1090">0.62</cx:pt>
          <cx:pt idx="1091">0.57999999999999996</cx:pt>
          <cx:pt idx="1092">0.84999999999999998</cx:pt>
          <cx:pt idx="1093">0.68999999999999995</cx:pt>
          <cx:pt idx="1094">0.84999999999999998</cx:pt>
          <cx:pt idx="1095">0.85999999999999999</cx:pt>
          <cx:pt idx="1096">0.59999999999999998</cx:pt>
          <cx:pt idx="1097">0.87</cx:pt>
          <cx:pt idx="1098">0.87</cx:pt>
          <cx:pt idx="1099">0.70999999999999996</cx:pt>
          <cx:pt idx="1100">0.81999999999999995</cx:pt>
          <cx:pt idx="1101">0.70999999999999996</cx:pt>
          <cx:pt idx="1102">0.57999999999999996</cx:pt>
          <cx:pt idx="1103">0.51000000000000001</cx:pt>
          <cx:pt idx="1104">0.47999999999999998</cx:pt>
          <cx:pt idx="1105">0.62</cx:pt>
          <cx:pt idx="1106">0.47999999999999998</cx:pt>
          <cx:pt idx="1107">0.53000000000000003</cx:pt>
          <cx:pt idx="1108">0.55000000000000004</cx:pt>
          <cx:pt idx="1109">0.57999999999999996</cx:pt>
          <cx:pt idx="1110">0.57999999999999996</cx:pt>
          <cx:pt idx="1111">0.83999999999999997</cx:pt>
          <cx:pt idx="1112">0.44</cx:pt>
          <cx:pt idx="1113">0.44</cx:pt>
          <cx:pt idx="1114">0.53000000000000003</cx:pt>
          <cx:pt idx="1115">0.53000000000000003</cx:pt>
          <cx:pt idx="1116">0.55000000000000004</cx:pt>
          <cx:pt idx="1117">0.59999999999999998</cx:pt>
          <cx:pt idx="1118">0.56000000000000005</cx:pt>
          <cx:pt idx="1119">0.54000000000000004</cx:pt>
          <cx:pt idx="1120">0.58999999999999997</cx:pt>
          <cx:pt idx="1121">0.46999999999999997</cx:pt>
          <cx:pt idx="1122">0.82999999999999996</cx:pt>
          <cx:pt idx="1123">0.64000000000000001</cx:pt>
          <cx:pt idx="1124">0.82999999999999996</cx:pt>
          <cx:pt idx="1125">0.62</cx:pt>
          <cx:pt idx="1126">0.57999999999999996</cx:pt>
          <cx:pt idx="1127">0.62</cx:pt>
          <cx:pt idx="1128">0.78000000000000003</cx:pt>
          <cx:pt idx="1129">0.77000000000000002</cx:pt>
          <cx:pt idx="1130">0.62</cx:pt>
          <cx:pt idx="1131">0.62</cx:pt>
          <cx:pt idx="1132">0.69999999999999996</cx:pt>
          <cx:pt idx="1133">0.64000000000000001</cx:pt>
          <cx:pt idx="1134">0.63</cx:pt>
          <cx:pt idx="1135">0.56999999999999995</cx:pt>
          <cx:pt idx="1136">0.59999999999999998</cx:pt>
          <cx:pt idx="1137">0.57999999999999996</cx:pt>
          <cx:pt idx="1138">0.57999999999999996</cx:pt>
          <cx:pt idx="1139">0.72999999999999998</cx:pt>
          <cx:pt idx="1140">0.51000000000000001</cx:pt>
          <cx:pt idx="1141">0.58999999999999997</cx:pt>
          <cx:pt idx="1142">0.77000000000000002</cx:pt>
          <cx:pt idx="1143">0.58999999999999997</cx:pt>
          <cx:pt idx="1144">0.68999999999999995</cx:pt>
          <cx:pt idx="1145">0.59999999999999998</cx:pt>
          <cx:pt idx="1146">0.58999999999999997</cx:pt>
          <cx:pt idx="1147">0.48999999999999999</cx:pt>
          <cx:pt idx="1148">0.48999999999999999</cx:pt>
          <cx:pt idx="1149">0.78000000000000003</cx:pt>
          <cx:pt idx="1150">0.63</cx:pt>
          <cx:pt idx="1151">0.54000000000000004</cx:pt>
          <cx:pt idx="1152">0.63</cx:pt>
          <cx:pt idx="1153">0.66000000000000003</cx:pt>
          <cx:pt idx="1154">0.54000000000000004</cx:pt>
          <cx:pt idx="1155">0.76000000000000001</cx:pt>
          <cx:pt idx="1156">0.64000000000000001</cx:pt>
          <cx:pt idx="1157">0.70999999999999996</cx:pt>
          <cx:pt idx="1158">0.58999999999999997</cx:pt>
          <cx:pt idx="1159">0.66000000000000003</cx:pt>
          <cx:pt idx="1160">0.59999999999999998</cx:pt>
          <cx:pt idx="1161">0.59999999999999998</cx:pt>
          <cx:pt idx="1162">0.59999999999999998</cx:pt>
          <cx:pt idx="1163">0.53000000000000003</cx:pt>
          <cx:pt idx="1164">0.55000000000000004</cx:pt>
          <cx:pt idx="1165">0.47999999999999998</cx:pt>
          <cx:pt idx="1166">0.65000000000000002</cx:pt>
          <cx:pt idx="1167">0.54000000000000004</cx:pt>
          <cx:pt idx="1168">0.59999999999999998</cx:pt>
          <cx:pt idx="1169">0.68999999999999995</cx:pt>
          <cx:pt idx="1170">0.63</cx:pt>
          <cx:pt idx="1171">0.59999999999999998</cx:pt>
          <cx:pt idx="1172">0.76000000000000001</cx:pt>
          <cx:pt idx="1173">0.76000000000000001</cx:pt>
          <cx:pt idx="1174">0.64000000000000001</cx:pt>
          <cx:pt idx="1175">0.65000000000000002</cx:pt>
          <cx:pt idx="1176">0.84999999999999998</cx:pt>
          <cx:pt idx="1177">0.65000000000000002</cx:pt>
          <cx:pt idx="1178">0.81999999999999995</cx:pt>
          <cx:pt idx="1179">0.81000000000000005</cx:pt>
          <cx:pt idx="1180">0.87</cx:pt>
          <cx:pt idx="1181">0.66000000000000003</cx:pt>
          <cx:pt idx="1182">0.52000000000000002</cx:pt>
          <cx:pt idx="1183">0.65000000000000002</cx:pt>
          <cx:pt idx="1184">0.66000000000000003</cx:pt>
          <cx:pt idx="1185">0.68000000000000005</cx:pt>
          <cx:pt idx="1186">1.1599999999999999</cx:pt>
          <cx:pt idx="1187">0.75</cx:pt>
          <cx:pt idx="1188">0.56000000000000005</cx:pt>
          <cx:pt idx="1189">0.62</cx:pt>
          <cx:pt idx="1190">0.67000000000000004</cx:pt>
          <cx:pt idx="1191">0.68000000000000005</cx:pt>
          <cx:pt idx="1192">0.73999999999999999</cx:pt>
          <cx:pt idx="1193">0.62</cx:pt>
          <cx:pt idx="1194">0.62</cx:pt>
          <cx:pt idx="1195">0.69999999999999996</cx:pt>
          <cx:pt idx="1196">0.81000000000000005</cx:pt>
          <cx:pt idx="1197">0.81000000000000005</cx:pt>
          <cx:pt idx="1198">0.85999999999999999</cx:pt>
          <cx:pt idx="1199">0.46000000000000002</cx:pt>
          <cx:pt idx="1200">0.46000000000000002</cx:pt>
          <cx:pt idx="1201">0.56999999999999995</cx:pt>
          <cx:pt idx="1202">0.58999999999999997</cx:pt>
          <cx:pt idx="1203">0.59999999999999998</cx:pt>
          <cx:pt idx="1204">0.57999999999999996</cx:pt>
          <cx:pt idx="1205">0.54000000000000004</cx:pt>
          <cx:pt idx="1206">0.79000000000000004</cx:pt>
          <cx:pt idx="1207">0.57999999999999996</cx:pt>
          <cx:pt idx="1208">0.54000000000000004</cx:pt>
          <cx:pt idx="1209">0.62</cx:pt>
          <cx:pt idx="1210">0.62</cx:pt>
          <cx:pt idx="1211">0.75</cx:pt>
          <cx:pt idx="1212">0.47999999999999998</cx:pt>
          <cx:pt idx="1213">0.56000000000000005</cx:pt>
          <cx:pt idx="1214">0.68999999999999995</cx:pt>
          <cx:pt idx="1215">0.81000000000000005</cx:pt>
          <cx:pt idx="1216">0.68999999999999995</cx:pt>
          <cx:pt idx="1217">0.82999999999999996</cx:pt>
          <cx:pt idx="1218">0.77000000000000002</cx:pt>
          <cx:pt idx="1219">0.77000000000000002</cx:pt>
          <cx:pt idx="1220">0.46000000000000002</cx:pt>
          <cx:pt idx="1221">0.76000000000000001</cx:pt>
          <cx:pt idx="1222">0.81999999999999995</cx:pt>
          <cx:pt idx="1223">0.78000000000000003</cx:pt>
          <cx:pt idx="1224">0.40000000000000002</cx:pt>
          <cx:pt idx="1225">0.64000000000000001</cx:pt>
          <cx:pt idx="1226">0.40000000000000002</cx:pt>
          <cx:pt idx="1227">0.59999999999999998</cx:pt>
          <cx:pt idx="1228">0.54000000000000004</cx:pt>
          <cx:pt idx="1229">0.75</cx:pt>
          <cx:pt idx="1230">0.60999999999999999</cx:pt>
          <cx:pt idx="1231">0.60999999999999999</cx:pt>
          <cx:pt idx="1232">0.69999999999999996</cx:pt>
          <cx:pt idx="1233">0.63</cx:pt>
          <cx:pt idx="1234">0.63</cx:pt>
          <cx:pt idx="1235">0.71999999999999997</cx:pt>
          <cx:pt idx="1236">0.59999999999999998</cx:pt>
          <cx:pt idx="1237">0.59999999999999998</cx:pt>
          <cx:pt idx="1238">0.87</cx:pt>
          <cx:pt idx="1239">0.55000000000000004</cx:pt>
          <cx:pt idx="1240">0.75</cx:pt>
          <cx:pt idx="1241">0.56999999999999995</cx:pt>
          <cx:pt idx="1242">0.53000000000000003</cx:pt>
          <cx:pt idx="1243">0.54000000000000004</cx:pt>
          <cx:pt idx="1244">0.59999999999999998</cx:pt>
          <cx:pt idx="1245">0.54000000000000004</cx:pt>
          <cx:pt idx="1246">0.64000000000000001</cx:pt>
          <cx:pt idx="1247">0.64000000000000001</cx:pt>
          <cx:pt idx="1248">0.68000000000000005</cx:pt>
          <cx:pt idx="1249">0.63</cx:pt>
          <cx:pt idx="1250">0.54000000000000004</cx:pt>
          <cx:pt idx="1251">0.75</cx:pt>
          <cx:pt idx="1252">0.67000000000000004</cx:pt>
          <cx:pt idx="1253">0.75</cx:pt>
          <cx:pt idx="1254">0.60999999999999999</cx:pt>
          <cx:pt idx="1255">0.56000000000000005</cx:pt>
          <cx:pt idx="1256">0.60999999999999999</cx:pt>
          <cx:pt idx="1257">0.73999999999999999</cx:pt>
          <cx:pt idx="1258">0.80000000000000004</cx:pt>
          <cx:pt idx="1259">0.58999999999999997</cx:pt>
          <cx:pt idx="1260">0.54000000000000004</cx:pt>
          <cx:pt idx="1261">0.53000000000000003</cx:pt>
          <cx:pt idx="1262">0.57999999999999996</cx:pt>
          <cx:pt idx="1263">0.58999999999999997</cx:pt>
          <cx:pt idx="1264">0.68999999999999995</cx:pt>
          <cx:pt idx="1265">0.57999999999999996</cx:pt>
          <cx:pt idx="1266">1.3300000000000001</cx:pt>
          <cx:pt idx="1267">0.58999999999999997</cx:pt>
          <cx:pt idx="1268">0.59999999999999998</cx:pt>
          <cx:pt idx="1269">0.59999999999999998</cx:pt>
          <cx:pt idx="1270">0.59999999999999998</cx:pt>
          <cx:pt idx="1271">0.59999999999999998</cx:pt>
          <cx:pt idx="1272">0.56000000000000005</cx:pt>
          <cx:pt idx="1273">0.56000000000000005</cx:pt>
          <cx:pt idx="1274">0.42999999999999999</cx:pt>
          <cx:pt idx="1275">0.66000000000000003</cx:pt>
          <cx:pt idx="1276">0.54000000000000004</cx:pt>
          <cx:pt idx="1277">0.54000000000000004</cx:pt>
          <cx:pt idx="1278">0.54000000000000004</cx:pt>
          <cx:pt idx="1279">0.51000000000000001</cx:pt>
          <cx:pt idx="1280">0.54000000000000004</cx:pt>
          <cx:pt idx="1281">0.53000000000000003</cx:pt>
          <cx:pt idx="1282">0.51000000000000001</cx:pt>
          <cx:pt idx="1283">0.58999999999999997</cx:pt>
          <cx:pt idx="1284">0.65000000000000002</cx:pt>
          <cx:pt idx="1285">0.65000000000000002</cx:pt>
          <cx:pt idx="1286">0.53000000000000003</cx:pt>
          <cx:pt idx="1287">1.1799999999999999</cx:pt>
          <cx:pt idx="1288">0.5</cx:pt>
          <cx:pt idx="1289">1.03</cx:pt>
          <cx:pt idx="1290">0.62</cx:pt>
          <cx:pt idx="1291">0.51000000000000001</cx:pt>
          <cx:pt idx="1292">0.62</cx:pt>
          <cx:pt idx="1293">0.62</cx:pt>
          <cx:pt idx="1294">0.58999999999999997</cx:pt>
          <cx:pt idx="1295">0.65000000000000002</cx:pt>
          <cx:pt idx="1296">0.71999999999999997</cx:pt>
          <cx:pt idx="1297">0.81999999999999995</cx:pt>
          <cx:pt idx="1298">0.62</cx:pt>
          <cx:pt idx="1299">0.93999999999999995</cx:pt>
          <cx:pt idx="1300">0.93000000000000005</cx:pt>
          <cx:pt idx="1301">0.93000000000000005</cx:pt>
          <cx:pt idx="1302">0.44</cx:pt>
          <cx:pt idx="1303">0.72999999999999998</cx:pt>
          <cx:pt idx="1304">0.93999999999999995</cx:pt>
          <cx:pt idx="1305">0.83999999999999997</cx:pt>
          <cx:pt idx="1306">0.69999999999999996</cx:pt>
          <cx:pt idx="1307">0.69999999999999996</cx:pt>
          <cx:pt idx="1308">0.70999999999999996</cx:pt>
          <cx:pt idx="1309">0.54000000000000004</cx:pt>
          <cx:pt idx="1310">0.84999999999999998</cx:pt>
          <cx:pt idx="1311">0.77000000000000002</cx:pt>
          <cx:pt idx="1312">0.77000000000000002</cx:pt>
          <cx:pt idx="1313">0.68000000000000005</cx:pt>
          <cx:pt idx="1314">0.52000000000000002</cx:pt>
          <cx:pt idx="1315">0.68000000000000005</cx:pt>
          <cx:pt idx="1316">0.52000000000000002</cx:pt>
          <cx:pt idx="1317">0.68999999999999995</cx:pt>
          <cx:pt idx="1318">0.63</cx:pt>
          <cx:pt idx="1319">0.5</cx:pt>
          <cx:pt idx="1320">0.68000000000000005</cx:pt>
          <cx:pt idx="1321">0.57999999999999996</cx:pt>
          <cx:pt idx="1322">0.53000000000000003</cx:pt>
          <cx:pt idx="1323">0.79000000000000004</cx:pt>
          <cx:pt idx="1324">0.76000000000000001</cx:pt>
          <cx:pt idx="1325">0.56000000000000005</cx:pt>
          <cx:pt idx="1326">0.81000000000000005</cx:pt>
          <cx:pt idx="1327">0.63</cx:pt>
          <cx:pt idx="1328">0.57999999999999996</cx:pt>
          <cx:pt idx="1329">0.63</cx:pt>
          <cx:pt idx="1330">0.68999999999999995</cx:pt>
          <cx:pt idx="1331">0.55000000000000004</cx:pt>
          <cx:pt idx="1332">0.66000000000000003</cx:pt>
          <cx:pt idx="1333">0.55000000000000004</cx:pt>
          <cx:pt idx="1334">0.71999999999999997</cx:pt>
          <cx:pt idx="1335">0.77000000000000002</cx:pt>
          <cx:pt idx="1336">0.65000000000000002</cx:pt>
          <cx:pt idx="1337">0.59999999999999998</cx:pt>
          <cx:pt idx="1338">0.71999999999999997</cx:pt>
          <cx:pt idx="1339">0.71999999999999997</cx:pt>
          <cx:pt idx="1340">0.82999999999999996</cx:pt>
          <cx:pt idx="1341">0.82999999999999996</cx:pt>
          <cx:pt idx="1342">0.78000000000000003</cx:pt>
          <cx:pt idx="1343">0.65000000000000002</cx:pt>
          <cx:pt idx="1344">0.66000000000000003</cx:pt>
          <cx:pt idx="1345">0.67000000000000004</cx:pt>
          <cx:pt idx="1346">0.59999999999999998</cx:pt>
          <cx:pt idx="1347">0.68999999999999995</cx:pt>
          <cx:pt idx="1348">0.68000000000000005</cx:pt>
          <cx:pt idx="1349">0.58999999999999997</cx:pt>
          <cx:pt idx="1350">0.68000000000000005</cx:pt>
          <cx:pt idx="1351">0.64000000000000001</cx:pt>
          <cx:pt idx="1352">0.63</cx:pt>
          <cx:pt idx="1353">0.56000000000000005</cx:pt>
          <cx:pt idx="1354">0.56999999999999995</cx:pt>
          <cx:pt idx="1355">0.64000000000000001</cx:pt>
          <cx:pt idx="1356">0.66000000000000003</cx:pt>
          <cx:pt idx="1357">0.59999999999999998</cx:pt>
          <cx:pt idx="1358">0.59999999999999998</cx:pt>
          <cx:pt idx="1359">0.81999999999999995</cx:pt>
          <cx:pt idx="1360">0.70999999999999996</cx:pt>
          <cx:pt idx="1361">0.56999999999999995</cx:pt>
          <cx:pt idx="1362">0.93000000000000005</cx:pt>
          <cx:pt idx="1363">0.65000000000000002</cx:pt>
          <cx:pt idx="1364">0.67000000000000004</cx:pt>
          <cx:pt idx="1365">0.47999999999999998</cx:pt>
          <cx:pt idx="1366">0.64000000000000001</cx:pt>
          <cx:pt idx="1367">0.78000000000000003</cx:pt>
          <cx:pt idx="1368">0.59999999999999998</cx:pt>
          <cx:pt idx="1369">0.67000000000000004</cx:pt>
          <cx:pt idx="1370">0.59999999999999998</cx:pt>
          <cx:pt idx="1371">0.83999999999999997</cx:pt>
          <cx:pt idx="1372">0.84999999999999998</cx:pt>
          <cx:pt idx="1373">0.66000000000000003</cx:pt>
          <cx:pt idx="1374">0.78000000000000003</cx:pt>
          <cx:pt idx="1375">0.81999999999999995</cx:pt>
          <cx:pt idx="1376">0.56000000000000005</cx:pt>
          <cx:pt idx="1377">0.75</cx:pt>
          <cx:pt idx="1378">0.81999999999999995</cx:pt>
          <cx:pt idx="1379">0.76000000000000001</cx:pt>
          <cx:pt idx="1380">0.75</cx:pt>
          <cx:pt idx="1381">0.66000000000000003</cx:pt>
          <cx:pt idx="1382">0.46999999999999997</cx:pt>
          <cx:pt idx="1383">0.56999999999999995</cx:pt>
          <cx:pt idx="1384">0.75</cx:pt>
          <cx:pt idx="1385">0.72999999999999998</cx:pt>
          <cx:pt idx="1386">0.62</cx:pt>
          <cx:pt idx="1387">0.92000000000000004</cx:pt>
          <cx:pt idx="1388">0.84999999999999998</cx:pt>
          <cx:pt idx="1389">0.81999999999999995</cx:pt>
          <cx:pt idx="1390">0.77000000000000002</cx:pt>
          <cx:pt idx="1391">0.77000000000000002</cx:pt>
          <cx:pt idx="1392">0.88</cx:pt>
          <cx:pt idx="1393">0.62</cx:pt>
          <cx:pt idx="1394">0.83999999999999997</cx:pt>
          <cx:pt idx="1395">0.83999999999999997</cx:pt>
          <cx:pt idx="1396">0.80000000000000004</cx:pt>
          <cx:pt idx="1397">0.71999999999999997</cx:pt>
          <cx:pt idx="1398">0.77000000000000002</cx:pt>
          <cx:pt idx="1399">1.0800000000000001</cx:pt>
          <cx:pt idx="1400">0.77000000000000002</cx:pt>
          <cx:pt idx="1401">0.85999999999999999</cx:pt>
          <cx:pt idx="1402">0.85999999999999999</cx:pt>
          <cx:pt idx="1403">0.70999999999999996</cx:pt>
          <cx:pt idx="1404">0.70999999999999996</cx:pt>
          <cx:pt idx="1405">0.73999999999999999</cx:pt>
          <cx:pt idx="1406">0.73999999999999999</cx:pt>
          <cx:pt idx="1407">0.83999999999999997</cx:pt>
          <cx:pt idx="1408">1.3600000000000001</cx:pt>
          <cx:pt idx="1409">0.89000000000000001</cx:pt>
          <cx:pt idx="1410">0.75</cx:pt>
          <cx:pt idx="1411">0.84999999999999998</cx:pt>
          <cx:pt idx="1412">0.72999999999999998</cx:pt>
          <cx:pt idx="1413">0.72999999999999998</cx:pt>
          <cx:pt idx="1414">1.1299999999999999</cx:pt>
          <cx:pt idx="1415">0.82999999999999996</cx:pt>
          <cx:pt idx="1416">1.1299999999999999</cx:pt>
          <cx:pt idx="1417">0.69999999999999996</cx:pt>
          <cx:pt idx="1418">0.59999999999999998</cx:pt>
          <cx:pt idx="1419">0.63</cx:pt>
          <cx:pt idx="1420">0.81999999999999995</cx:pt>
          <cx:pt idx="1421">0.72999999999999998</cx:pt>
          <cx:pt idx="1422">0.56000000000000005</cx:pt>
          <cx:pt idx="1423">0.90000000000000002</cx:pt>
          <cx:pt idx="1424">0.56000000000000005</cx:pt>
          <cx:pt idx="1425">0.90000000000000002</cx:pt>
          <cx:pt idx="1426">0.68000000000000005</cx:pt>
          <cx:pt idx="1427">0.63</cx:pt>
          <cx:pt idx="1428">0.83999999999999997</cx:pt>
          <cx:pt idx="1429">0.73999999999999999</cx:pt>
          <cx:pt idx="1430">0.73999999999999999</cx:pt>
          <cx:pt idx="1431">0.92000000000000004</cx:pt>
          <cx:pt idx="1432">0.79000000000000004</cx:pt>
          <cx:pt idx="1433">0.90000000000000002</cx:pt>
          <cx:pt idx="1434">0.84999999999999998</cx:pt>
          <cx:pt idx="1435">0.84999999999999998</cx:pt>
          <cx:pt idx="1436">1.04</cx:pt>
          <cx:pt idx="1437">1.05</cx:pt>
          <cx:pt idx="1438">0.78000000000000003</cx:pt>
          <cx:pt idx="1439">1.02</cx:pt>
          <cx:pt idx="1440">0.68000000000000005</cx:pt>
          <cx:pt idx="1441">0.66000000000000003</cx:pt>
          <cx:pt idx="1442">0.66000000000000003</cx:pt>
          <cx:pt idx="1443">0.66000000000000003</cx:pt>
          <cx:pt idx="1444">0.66000000000000003</cx:pt>
          <cx:pt idx="1445">0.76000000000000001</cx:pt>
          <cx:pt idx="1446">1.02</cx:pt>
          <cx:pt idx="1447">0.73999999999999999</cx:pt>
          <cx:pt idx="1448">0.79000000000000004</cx:pt>
          <cx:pt idx="1449">0.65000000000000002</cx:pt>
          <cx:pt idx="1450">0.68999999999999995</cx:pt>
          <cx:pt idx="1451">0.67000000000000004</cx:pt>
          <cx:pt idx="1452">0.68000000000000005</cx:pt>
          <cx:pt idx="1453">0.81000000000000005</cx:pt>
          <cx:pt idx="1454">0.93999999999999995</cx:pt>
          <cx:pt idx="1455">0.69999999999999996</cx:pt>
          <cx:pt idx="1456">0.70999999999999996</cx:pt>
          <cx:pt idx="1457">0.69999999999999996</cx:pt>
          <cx:pt idx="1458">0.73999999999999999</cx:pt>
          <cx:pt idx="1459">0.64000000000000001</cx:pt>
          <cx:pt idx="1460">0.39000000000000001</cx:pt>
          <cx:pt idx="1461">0.39000000000000001</cx:pt>
          <cx:pt idx="1462">0.82999999999999996</cx:pt>
          <cx:pt idx="1463">0.77000000000000002</cx:pt>
          <cx:pt idx="1464">0.70999999999999996</cx:pt>
          <cx:pt idx="1465">0.78000000000000003</cx:pt>
          <cx:pt idx="1466">0.67000000000000004</cx:pt>
          <cx:pt idx="1467">0.57999999999999996</cx:pt>
          <cx:pt idx="1468">0.65000000000000002</cx:pt>
          <cx:pt idx="1469">0.79000000000000004</cx:pt>
          <cx:pt idx="1470">0.79000000000000004</cx:pt>
          <cx:pt idx="1471">0.77000000000000002</cx:pt>
          <cx:pt idx="1472">0.77000000000000002</cx:pt>
          <cx:pt idx="1473">0.68999999999999995</cx:pt>
          <cx:pt idx="1474">0.68999999999999995</cx:pt>
          <cx:pt idx="1475">0.58999999999999997</cx:pt>
          <cx:pt idx="1476">0.58999999999999997</cx:pt>
          <cx:pt idx="1477">0.64000000000000001</cx:pt>
          <cx:pt idx="1478">0.87</cx:pt>
          <cx:pt idx="1479">0.72999999999999998</cx:pt>
          <cx:pt idx="1480">0.71999999999999997</cx:pt>
          <cx:pt idx="1481">0.76000000000000001</cx:pt>
          <cx:pt idx="1482">0.52000000000000002</cx:pt>
          <cx:pt idx="1483">0.64000000000000001</cx:pt>
          <cx:pt idx="1484">0.59999999999999998</cx:pt>
          <cx:pt idx="1485">0.64000000000000001</cx:pt>
          <cx:pt idx="1486">0.79000000000000004</cx:pt>
          <cx:pt idx="1487">0.98999999999999999</cx:pt>
          <cx:pt idx="1488">0.62</cx:pt>
          <cx:pt idx="1489">0.76000000000000001</cx:pt>
          <cx:pt idx="1490">0.76000000000000001</cx:pt>
          <cx:pt idx="1491">0.76000000000000001</cx:pt>
          <cx:pt idx="1492">0.62</cx:pt>
          <cx:pt idx="1493">0.68000000000000005</cx:pt>
          <cx:pt idx="1494">0.68999999999999995</cx:pt>
          <cx:pt idx="1495">0.70999999999999996</cx:pt>
          <cx:pt idx="1496">0.57999999999999996</cx:pt>
          <cx:pt idx="1497">0.65000000000000002</cx:pt>
          <cx:pt idx="1498">0.62</cx:pt>
          <cx:pt idx="1499">0.48999999999999999</cx:pt>
          <cx:pt idx="1500">0.55000000000000004</cx:pt>
          <cx:pt idx="1501">0.63</cx:pt>
          <cx:pt idx="1502">0.63</cx:pt>
          <cx:pt idx="1503">0.71999999999999997</cx:pt>
          <cx:pt idx="1504">0.81999999999999995</cx:pt>
          <cx:pt idx="1505">0.83999999999999997</cx:pt>
          <cx:pt idx="1506">0.55000000000000004</cx:pt>
          <cx:pt idx="1507">0.55000000000000004</cx:pt>
          <cx:pt idx="1508">0.83999999999999997</cx:pt>
          <cx:pt idx="1509">0.83999999999999997</cx:pt>
          <cx:pt idx="1510">0.69999999999999996</cx:pt>
          <cx:pt idx="1511">0.55000000000000004</cx:pt>
          <cx:pt idx="1512">0.75</cx:pt>
          <cx:pt idx="1513">0.56000000000000005</cx:pt>
          <cx:pt idx="1514">0.56000000000000005</cx:pt>
          <cx:pt idx="1515">0.55000000000000004</cx:pt>
          <cx:pt idx="1516">0.57999999999999996</cx:pt>
          <cx:pt idx="1517">0.65000000000000002</cx:pt>
          <cx:pt idx="1518">0.58999999999999997</cx:pt>
          <cx:pt idx="1519">0.77000000000000002</cx:pt>
          <cx:pt idx="1520">0.81000000000000005</cx:pt>
          <cx:pt idx="1521">0.77000000000000002</cx:pt>
          <cx:pt idx="1522">0.58999999999999997</cx:pt>
          <cx:pt idx="1523">0.76000000000000001</cx:pt>
          <cx:pt idx="1524">0.58999999999999997</cx:pt>
          <cx:pt idx="1525">0.71999999999999997</cx:pt>
          <cx:pt idx="1526">0.82999999999999996</cx:pt>
          <cx:pt idx="1527">0.82999999999999996</cx:pt>
          <cx:pt idx="1528">0.89000000000000001</cx:pt>
          <cx:pt idx="1529">0.85999999999999999</cx:pt>
          <cx:pt idx="1530">0.51000000000000001</cx:pt>
          <cx:pt idx="1531">0.51000000000000001</cx:pt>
          <cx:pt idx="1532">0.66000000000000003</cx:pt>
          <cx:pt idx="1533">0.76000000000000001</cx:pt>
          <cx:pt idx="1534">0.76000000000000001</cx:pt>
          <cx:pt idx="1535">0.85999999999999999</cx:pt>
          <cx:pt idx="1536">0.81000000000000005</cx:pt>
          <cx:pt idx="1537">0.84999999999999998</cx:pt>
          <cx:pt idx="1538">0.64000000000000001</cx:pt>
          <cx:pt idx="1539">0.58999999999999997</cx:pt>
          <cx:pt idx="1540">0.88</cx:pt>
          <cx:pt idx="1541">0.68000000000000005</cx:pt>
          <cx:pt idx="1542">0.73999999999999999</cx:pt>
          <cx:pt idx="1543">0.48999999999999999</cx:pt>
          <cx:pt idx="1544">0.76000000000000001</cx:pt>
          <cx:pt idx="1545">0.76000000000000001</cx:pt>
          <cx:pt idx="1546">0.87</cx:pt>
          <cx:pt idx="1547">0.71999999999999997</cx:pt>
          <cx:pt idx="1548">0.70999999999999996</cx:pt>
          <cx:pt idx="1549">0.88</cx:pt>
          <cx:pt idx="1550">0.66000000000000003</cx:pt>
          <cx:pt idx="1551">0.80000000000000004</cx:pt>
          <cx:pt idx="1552">0.54000000000000004</cx:pt>
          <cx:pt idx="1553">0.84999999999999998</cx:pt>
          <cx:pt idx="1554">0.84999999999999998</cx:pt>
          <cx:pt idx="1555">0.84999999999999998</cx:pt>
          <cx:pt idx="1556">0.84999999999999998</cx:pt>
          <cx:pt idx="1557">0.87</cx:pt>
          <cx:pt idx="1558">0.72999999999999998</cx:pt>
          <cx:pt idx="1559">0.56999999999999995</cx:pt>
          <cx:pt idx="1560">0.81999999999999995</cx:pt>
          <cx:pt idx="1561">0.62</cx:pt>
          <cx:pt idx="1562">0.90000000000000002</cx:pt>
          <cx:pt idx="1563">1.01</cx:pt>
          <cx:pt idx="1564">0.77000000000000002</cx:pt>
          <cx:pt idx="1565">0.73999999999999999</cx:pt>
          <cx:pt idx="1566">0.72999999999999998</cx:pt>
          <cx:pt idx="1567">0.72999999999999998</cx:pt>
          <cx:pt idx="1568">0.78000000000000003</cx:pt>
          <cx:pt idx="1569">0.76000000000000001</cx:pt>
          <cx:pt idx="1570">0.80000000000000004</cx:pt>
          <cx:pt idx="1571">0.65000000000000002</cx:pt>
          <cx:pt idx="1572">0.65000000000000002</cx:pt>
          <cx:pt idx="1573">0.88</cx:pt>
          <cx:pt idx="1574">0.88</cx:pt>
          <cx:pt idx="1575">0.69999999999999996</cx:pt>
          <cx:pt idx="1576">0.62</cx:pt>
          <cx:pt idx="1577">0.76000000000000001</cx:pt>
          <cx:pt idx="1578">0.81000000000000005</cx:pt>
          <cx:pt idx="1579">0.68000000000000005</cx:pt>
          <cx:pt idx="1580">0.80000000000000004</cx:pt>
          <cx:pt idx="1581">0.85999999999999999</cx:pt>
          <cx:pt idx="1582">0.81999999999999995</cx:pt>
          <cx:pt idx="1583">0.81999999999999995</cx:pt>
          <cx:pt idx="1584">0.81999999999999995</cx:pt>
          <cx:pt idx="1585">0.68999999999999995</cx:pt>
          <cx:pt idx="1586">0.92000000000000004</cx:pt>
          <cx:pt idx="1587">0.65000000000000002</cx:pt>
          <cx:pt idx="1588">0.65000000000000002</cx:pt>
          <cx:pt idx="1589">0.73999999999999999</cx:pt>
          <cx:pt idx="1590">0.73999999999999999</cx:pt>
          <cx:pt idx="1591">0.68999999999999995</cx:pt>
          <cx:pt idx="1592">0.63</cx:pt>
          <cx:pt idx="1593">0.71999999999999997</cx:pt>
          <cx:pt idx="1594">0.68999999999999995</cx:pt>
          <cx:pt idx="1595">0.81999999999999995</cx:pt>
          <cx:pt idx="1596">1.1000000000000001</cx:pt>
          <cx:pt idx="1597">0.76000000000000001</cx:pt>
          <cx:pt idx="1598">0.69999999999999996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sulphates (g(</a:t>
            </a:r>
            <a:r>
              <a:rPr lang="en-US" sz="12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potassium sulphate</a:t>
            </a:r>
            <a:r>
              <a:rPr lang="en-US" sz="14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)/dm</a:t>
            </a:r>
            <a:r>
              <a:rPr lang="en-US" sz="1400" b="0" i="0" u="none" strike="noStrike" baseline="30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cx:rich>
      </cx:tx>
    </cx:title>
    <cx:plotArea>
      <cx:plotAreaRegion>
        <cx:series layoutId="clusteredColumn" uniqueId="{A9FD2ED5-4FBD-4EC8-9800-93DE56D73E84}">
          <cx:tx>
            <cx:txData>
              <cx:f>'[Exam project.xlsx]winequality-red (1)'!$J$1</cx:f>
              <cx:v>sulphates</cx:v>
            </cx:txData>
          </cx:tx>
          <cx:dataLabels>
            <cx:visibility seriesName="0" categoryName="0" value="1"/>
          </cx:dataLabels>
          <cx:dataId val="0"/>
          <cx:layoutPr>
            <cx:binning intervalClosed="r" underflow="0.30000000000000004" overflow="2">
              <cx:binSize val="0.05000000000000001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spPr>
    <a:ln>
      <a:solidFill>
        <a:schemeClr val="tx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'[Exam project.xlsx]EPA variables'!$L$19:$L$1617</cx:f>
        <cx:lvl ptCount="1599">
          <cx:pt idx="0">3</cx:pt>
          <cx:pt idx="1">3</cx:pt>
          <cx:pt idx="2">3</cx:pt>
          <cx:pt idx="3">3</cx:pt>
          <cx:pt idx="4">3</cx:pt>
          <cx:pt idx="5">3</cx:pt>
          <cx:pt idx="6">3</cx:pt>
          <cx:pt idx="7">3</cx:pt>
          <cx:pt idx="8">3</cx:pt>
          <cx:pt idx="9">3</cx:pt>
          <cx:pt idx="10">4</cx:pt>
          <cx:pt idx="11">4</cx:pt>
          <cx:pt idx="12">4</cx:pt>
          <cx:pt idx="13">4</cx:pt>
          <cx:pt idx="14">4</cx:pt>
          <cx:pt idx="15">4</cx:pt>
          <cx:pt idx="16">4</cx:pt>
          <cx:pt idx="17">4</cx:pt>
          <cx:pt idx="18">4</cx:pt>
          <cx:pt idx="19">4</cx:pt>
          <cx:pt idx="20">4</cx:pt>
          <cx:pt idx="21">4</cx:pt>
          <cx:pt idx="22">4</cx:pt>
          <cx:pt idx="23">4</cx:pt>
          <cx:pt idx="24">4</cx:pt>
          <cx:pt idx="25">4</cx:pt>
          <cx:pt idx="26">4</cx:pt>
          <cx:pt idx="27">4</cx:pt>
          <cx:pt idx="28">4</cx:pt>
          <cx:pt idx="29">4</cx:pt>
          <cx:pt idx="30">4</cx:pt>
          <cx:pt idx="31">4</cx:pt>
          <cx:pt idx="32">4</cx:pt>
          <cx:pt idx="33">4</cx:pt>
          <cx:pt idx="34">4</cx:pt>
          <cx:pt idx="35">4</cx:pt>
          <cx:pt idx="36">4</cx:pt>
          <cx:pt idx="37">4</cx:pt>
          <cx:pt idx="38">4</cx:pt>
          <cx:pt idx="39">4</cx:pt>
          <cx:pt idx="40">4</cx:pt>
          <cx:pt idx="41">4</cx:pt>
          <cx:pt idx="42">4</cx:pt>
          <cx:pt idx="43">4</cx:pt>
          <cx:pt idx="44">4</cx:pt>
          <cx:pt idx="45">4</cx:pt>
          <cx:pt idx="46">4</cx:pt>
          <cx:pt idx="47">4</cx:pt>
          <cx:pt idx="48">4</cx:pt>
          <cx:pt idx="49">4</cx:pt>
          <cx:pt idx="50">4</cx:pt>
          <cx:pt idx="51">4</cx:pt>
          <cx:pt idx="52">4</cx:pt>
          <cx:pt idx="53">4</cx:pt>
          <cx:pt idx="54">4</cx:pt>
          <cx:pt idx="55">4</cx:pt>
          <cx:pt idx="56">4</cx:pt>
          <cx:pt idx="57">4</cx:pt>
          <cx:pt idx="58">4</cx:pt>
          <cx:pt idx="59">4</cx:pt>
          <cx:pt idx="60">4</cx:pt>
          <cx:pt idx="61">4</cx:pt>
          <cx:pt idx="62">4</cx:pt>
          <cx:pt idx="63">5</cx:pt>
          <cx:pt idx="64">5</cx:pt>
          <cx:pt idx="65">5</cx:pt>
          <cx:pt idx="66">5</cx:pt>
          <cx:pt idx="67">5</cx:pt>
          <cx:pt idx="68">5</cx:pt>
          <cx:pt idx="69">5</cx:pt>
          <cx:pt idx="70">5</cx:pt>
          <cx:pt idx="71">5</cx:pt>
          <cx:pt idx="72">5</cx:pt>
          <cx:pt idx="73">5</cx:pt>
          <cx:pt idx="74">5</cx:pt>
          <cx:pt idx="75">5</cx:pt>
          <cx:pt idx="76">5</cx:pt>
          <cx:pt idx="77">5</cx:pt>
          <cx:pt idx="78">5</cx:pt>
          <cx:pt idx="79">5</cx:pt>
          <cx:pt idx="80">5</cx:pt>
          <cx:pt idx="81">5</cx:pt>
          <cx:pt idx="82">5</cx:pt>
          <cx:pt idx="83">5</cx:pt>
          <cx:pt idx="84">5</cx:pt>
          <cx:pt idx="85">5</cx:pt>
          <cx:pt idx="86">5</cx:pt>
          <cx:pt idx="87">5</cx:pt>
          <cx:pt idx="88">5</cx:pt>
          <cx:pt idx="89">5</cx:pt>
          <cx:pt idx="90">5</cx:pt>
          <cx:pt idx="91">5</cx:pt>
          <cx:pt idx="92">5</cx:pt>
          <cx:pt idx="93">5</cx:pt>
          <cx:pt idx="94">5</cx:pt>
          <cx:pt idx="95">5</cx:pt>
          <cx:pt idx="96">5</cx:pt>
          <cx:pt idx="97">5</cx:pt>
          <cx:pt idx="98">5</cx:pt>
          <cx:pt idx="99">5</cx:pt>
          <cx:pt idx="100">5</cx:pt>
          <cx:pt idx="101">5</cx:pt>
          <cx:pt idx="102">5</cx:pt>
          <cx:pt idx="103">5</cx:pt>
          <cx:pt idx="104">5</cx:pt>
          <cx:pt idx="105">5</cx:pt>
          <cx:pt idx="106">5</cx:pt>
          <cx:pt idx="107">5</cx:pt>
          <cx:pt idx="108">5</cx:pt>
          <cx:pt idx="109">5</cx:pt>
          <cx:pt idx="110">5</cx:pt>
          <cx:pt idx="111">5</cx:pt>
          <cx:pt idx="112">5</cx:pt>
          <cx:pt idx="113">5</cx:pt>
          <cx:pt idx="114">5</cx:pt>
          <cx:pt idx="115">5</cx:pt>
          <cx:pt idx="116">5</cx:pt>
          <cx:pt idx="117">5</cx:pt>
          <cx:pt idx="118">5</cx:pt>
          <cx:pt idx="119">5</cx:pt>
          <cx:pt idx="120">5</cx:pt>
          <cx:pt idx="121">5</cx:pt>
          <cx:pt idx="122">5</cx:pt>
          <cx:pt idx="123">5</cx:pt>
          <cx:pt idx="124">5</cx:pt>
          <cx:pt idx="125">5</cx:pt>
          <cx:pt idx="126">5</cx:pt>
          <cx:pt idx="127">5</cx:pt>
          <cx:pt idx="128">5</cx:pt>
          <cx:pt idx="129">5</cx:pt>
          <cx:pt idx="130">5</cx:pt>
          <cx:pt idx="131">5</cx:pt>
          <cx:pt idx="132">5</cx:pt>
          <cx:pt idx="133">5</cx:pt>
          <cx:pt idx="134">5</cx:pt>
          <cx:pt idx="135">5</cx:pt>
          <cx:pt idx="136">5</cx:pt>
          <cx:pt idx="137">5</cx:pt>
          <cx:pt idx="138">5</cx:pt>
          <cx:pt idx="139">5</cx:pt>
          <cx:pt idx="140">5</cx:pt>
          <cx:pt idx="141">5</cx:pt>
          <cx:pt idx="142">5</cx:pt>
          <cx:pt idx="143">5</cx:pt>
          <cx:pt idx="144">5</cx:pt>
          <cx:pt idx="145">5</cx:pt>
          <cx:pt idx="146">5</cx:pt>
          <cx:pt idx="147">5</cx:pt>
          <cx:pt idx="148">5</cx:pt>
          <cx:pt idx="149">5</cx:pt>
          <cx:pt idx="150">5</cx:pt>
          <cx:pt idx="151">5</cx:pt>
          <cx:pt idx="152">5</cx:pt>
          <cx:pt idx="153">5</cx:pt>
          <cx:pt idx="154">5</cx:pt>
          <cx:pt idx="155">5</cx:pt>
          <cx:pt idx="156">5</cx:pt>
          <cx:pt idx="157">5</cx:pt>
          <cx:pt idx="158">5</cx:pt>
          <cx:pt idx="159">5</cx:pt>
          <cx:pt idx="160">5</cx:pt>
          <cx:pt idx="161">5</cx:pt>
          <cx:pt idx="162">5</cx:pt>
          <cx:pt idx="163">5</cx:pt>
          <cx:pt idx="164">5</cx:pt>
          <cx:pt idx="165">5</cx:pt>
          <cx:pt idx="166">5</cx:pt>
          <cx:pt idx="167">5</cx:pt>
          <cx:pt idx="168">5</cx:pt>
          <cx:pt idx="169">5</cx:pt>
          <cx:pt idx="170">5</cx:pt>
          <cx:pt idx="171">5</cx:pt>
          <cx:pt idx="172">5</cx:pt>
          <cx:pt idx="173">5</cx:pt>
          <cx:pt idx="174">5</cx:pt>
          <cx:pt idx="175">5</cx:pt>
          <cx:pt idx="176">5</cx:pt>
          <cx:pt idx="177">5</cx:pt>
          <cx:pt idx="178">5</cx:pt>
          <cx:pt idx="179">5</cx:pt>
          <cx:pt idx="180">5</cx:pt>
          <cx:pt idx="181">5</cx:pt>
          <cx:pt idx="182">5</cx:pt>
          <cx:pt idx="183">5</cx:pt>
          <cx:pt idx="184">5</cx:pt>
          <cx:pt idx="185">5</cx:pt>
          <cx:pt idx="186">5</cx:pt>
          <cx:pt idx="187">5</cx:pt>
          <cx:pt idx="188">5</cx:pt>
          <cx:pt idx="189">5</cx:pt>
          <cx:pt idx="190">5</cx:pt>
          <cx:pt idx="191">5</cx:pt>
          <cx:pt idx="192">5</cx:pt>
          <cx:pt idx="193">5</cx:pt>
          <cx:pt idx="194">5</cx:pt>
          <cx:pt idx="195">5</cx:pt>
          <cx:pt idx="196">5</cx:pt>
          <cx:pt idx="197">5</cx:pt>
          <cx:pt idx="198">5</cx:pt>
          <cx:pt idx="199">5</cx:pt>
          <cx:pt idx="200">5</cx:pt>
          <cx:pt idx="201">5</cx:pt>
          <cx:pt idx="202">5</cx:pt>
          <cx:pt idx="203">5</cx:pt>
          <cx:pt idx="204">5</cx:pt>
          <cx:pt idx="205">5</cx:pt>
          <cx:pt idx="206">5</cx:pt>
          <cx:pt idx="207">5</cx:pt>
          <cx:pt idx="208">5</cx:pt>
          <cx:pt idx="209">5</cx:pt>
          <cx:pt idx="210">5</cx:pt>
          <cx:pt idx="211">5</cx:pt>
          <cx:pt idx="212">5</cx:pt>
          <cx:pt idx="213">5</cx:pt>
          <cx:pt idx="214">5</cx:pt>
          <cx:pt idx="215">5</cx:pt>
          <cx:pt idx="216">5</cx:pt>
          <cx:pt idx="217">5</cx:pt>
          <cx:pt idx="218">5</cx:pt>
          <cx:pt idx="219">5</cx:pt>
          <cx:pt idx="220">5</cx:pt>
          <cx:pt idx="221">5</cx:pt>
          <cx:pt idx="222">5</cx:pt>
          <cx:pt idx="223">5</cx:pt>
          <cx:pt idx="224">5</cx:pt>
          <cx:pt idx="225">5</cx:pt>
          <cx:pt idx="226">5</cx:pt>
          <cx:pt idx="227">5</cx:pt>
          <cx:pt idx="228">5</cx:pt>
          <cx:pt idx="229">5</cx:pt>
          <cx:pt idx="230">5</cx:pt>
          <cx:pt idx="231">5</cx:pt>
          <cx:pt idx="232">5</cx:pt>
          <cx:pt idx="233">5</cx:pt>
          <cx:pt idx="234">5</cx:pt>
          <cx:pt idx="235">5</cx:pt>
          <cx:pt idx="236">5</cx:pt>
          <cx:pt idx="237">5</cx:pt>
          <cx:pt idx="238">5</cx:pt>
          <cx:pt idx="239">5</cx:pt>
          <cx:pt idx="240">5</cx:pt>
          <cx:pt idx="241">5</cx:pt>
          <cx:pt idx="242">5</cx:pt>
          <cx:pt idx="243">5</cx:pt>
          <cx:pt idx="244">5</cx:pt>
          <cx:pt idx="245">5</cx:pt>
          <cx:pt idx="246">5</cx:pt>
          <cx:pt idx="247">5</cx:pt>
          <cx:pt idx="248">5</cx:pt>
          <cx:pt idx="249">5</cx:pt>
          <cx:pt idx="250">5</cx:pt>
          <cx:pt idx="251">5</cx:pt>
          <cx:pt idx="252">5</cx:pt>
          <cx:pt idx="253">5</cx:pt>
          <cx:pt idx="254">5</cx:pt>
          <cx:pt idx="255">5</cx:pt>
          <cx:pt idx="256">5</cx:pt>
          <cx:pt idx="257">5</cx:pt>
          <cx:pt idx="258">5</cx:pt>
          <cx:pt idx="259">5</cx:pt>
          <cx:pt idx="260">5</cx:pt>
          <cx:pt idx="261">5</cx:pt>
          <cx:pt idx="262">5</cx:pt>
          <cx:pt idx="263">5</cx:pt>
          <cx:pt idx="264">5</cx:pt>
          <cx:pt idx="265">5</cx:pt>
          <cx:pt idx="266">5</cx:pt>
          <cx:pt idx="267">5</cx:pt>
          <cx:pt idx="268">5</cx:pt>
          <cx:pt idx="269">5</cx:pt>
          <cx:pt idx="270">5</cx:pt>
          <cx:pt idx="271">5</cx:pt>
          <cx:pt idx="272">5</cx:pt>
          <cx:pt idx="273">5</cx:pt>
          <cx:pt idx="274">5</cx:pt>
          <cx:pt idx="275">5</cx:pt>
          <cx:pt idx="276">5</cx:pt>
          <cx:pt idx="277">5</cx:pt>
          <cx:pt idx="278">5</cx:pt>
          <cx:pt idx="279">5</cx:pt>
          <cx:pt idx="280">5</cx:pt>
          <cx:pt idx="281">5</cx:pt>
          <cx:pt idx="282">5</cx:pt>
          <cx:pt idx="283">5</cx:pt>
          <cx:pt idx="284">5</cx:pt>
          <cx:pt idx="285">5</cx:pt>
          <cx:pt idx="286">5</cx:pt>
          <cx:pt idx="287">5</cx:pt>
          <cx:pt idx="288">5</cx:pt>
          <cx:pt idx="289">5</cx:pt>
          <cx:pt idx="290">5</cx:pt>
          <cx:pt idx="291">5</cx:pt>
          <cx:pt idx="292">5</cx:pt>
          <cx:pt idx="293">5</cx:pt>
          <cx:pt idx="294">5</cx:pt>
          <cx:pt idx="295">5</cx:pt>
          <cx:pt idx="296">5</cx:pt>
          <cx:pt idx="297">5</cx:pt>
          <cx:pt idx="298">5</cx:pt>
          <cx:pt idx="299">5</cx:pt>
          <cx:pt idx="300">5</cx:pt>
          <cx:pt idx="301">5</cx:pt>
          <cx:pt idx="302">5</cx:pt>
          <cx:pt idx="303">5</cx:pt>
          <cx:pt idx="304">5</cx:pt>
          <cx:pt idx="305">5</cx:pt>
          <cx:pt idx="306">5</cx:pt>
          <cx:pt idx="307">5</cx:pt>
          <cx:pt idx="308">5</cx:pt>
          <cx:pt idx="309">5</cx:pt>
          <cx:pt idx="310">5</cx:pt>
          <cx:pt idx="311">5</cx:pt>
          <cx:pt idx="312">5</cx:pt>
          <cx:pt idx="313">5</cx:pt>
          <cx:pt idx="314">5</cx:pt>
          <cx:pt idx="315">5</cx:pt>
          <cx:pt idx="316">5</cx:pt>
          <cx:pt idx="317">5</cx:pt>
          <cx:pt idx="318">5</cx:pt>
          <cx:pt idx="319">5</cx:pt>
          <cx:pt idx="320">5</cx:pt>
          <cx:pt idx="321">5</cx:pt>
          <cx:pt idx="322">5</cx:pt>
          <cx:pt idx="323">5</cx:pt>
          <cx:pt idx="324">5</cx:pt>
          <cx:pt idx="325">5</cx:pt>
          <cx:pt idx="326">5</cx:pt>
          <cx:pt idx="327">5</cx:pt>
          <cx:pt idx="328">5</cx:pt>
          <cx:pt idx="329">5</cx:pt>
          <cx:pt idx="330">5</cx:pt>
          <cx:pt idx="331">5</cx:pt>
          <cx:pt idx="332">5</cx:pt>
          <cx:pt idx="333">5</cx:pt>
          <cx:pt idx="334">5</cx:pt>
          <cx:pt idx="335">5</cx:pt>
          <cx:pt idx="336">5</cx:pt>
          <cx:pt idx="337">5</cx:pt>
          <cx:pt idx="338">5</cx:pt>
          <cx:pt idx="339">5</cx:pt>
          <cx:pt idx="340">5</cx:pt>
          <cx:pt idx="341">5</cx:pt>
          <cx:pt idx="342">5</cx:pt>
          <cx:pt idx="343">5</cx:pt>
          <cx:pt idx="344">5</cx:pt>
          <cx:pt idx="345">5</cx:pt>
          <cx:pt idx="346">5</cx:pt>
          <cx:pt idx="347">5</cx:pt>
          <cx:pt idx="348">5</cx:pt>
          <cx:pt idx="349">5</cx:pt>
          <cx:pt idx="350">5</cx:pt>
          <cx:pt idx="351">5</cx:pt>
          <cx:pt idx="352">5</cx:pt>
          <cx:pt idx="353">5</cx:pt>
          <cx:pt idx="354">5</cx:pt>
          <cx:pt idx="355">5</cx:pt>
          <cx:pt idx="356">5</cx:pt>
          <cx:pt idx="357">5</cx:pt>
          <cx:pt idx="358">5</cx:pt>
          <cx:pt idx="359">5</cx:pt>
          <cx:pt idx="360">5</cx:pt>
          <cx:pt idx="361">5</cx:pt>
          <cx:pt idx="362">5</cx:pt>
          <cx:pt idx="363">5</cx:pt>
          <cx:pt idx="364">5</cx:pt>
          <cx:pt idx="365">5</cx:pt>
          <cx:pt idx="366">5</cx:pt>
          <cx:pt idx="367">5</cx:pt>
          <cx:pt idx="368">5</cx:pt>
          <cx:pt idx="369">5</cx:pt>
          <cx:pt idx="370">5</cx:pt>
          <cx:pt idx="371">5</cx:pt>
          <cx:pt idx="372">5</cx:pt>
          <cx:pt idx="373">5</cx:pt>
          <cx:pt idx="374">5</cx:pt>
          <cx:pt idx="375">5</cx:pt>
          <cx:pt idx="376">5</cx:pt>
          <cx:pt idx="377">5</cx:pt>
          <cx:pt idx="378">5</cx:pt>
          <cx:pt idx="379">5</cx:pt>
          <cx:pt idx="380">5</cx:pt>
          <cx:pt idx="381">5</cx:pt>
          <cx:pt idx="382">5</cx:pt>
          <cx:pt idx="383">5</cx:pt>
          <cx:pt idx="384">5</cx:pt>
          <cx:pt idx="385">5</cx:pt>
          <cx:pt idx="386">5</cx:pt>
          <cx:pt idx="387">5</cx:pt>
          <cx:pt idx="388">5</cx:pt>
          <cx:pt idx="389">5</cx:pt>
          <cx:pt idx="390">5</cx:pt>
          <cx:pt idx="391">5</cx:pt>
          <cx:pt idx="392">5</cx:pt>
          <cx:pt idx="393">5</cx:pt>
          <cx:pt idx="394">5</cx:pt>
          <cx:pt idx="395">5</cx:pt>
          <cx:pt idx="396">5</cx:pt>
          <cx:pt idx="397">5</cx:pt>
          <cx:pt idx="398">5</cx:pt>
          <cx:pt idx="399">5</cx:pt>
          <cx:pt idx="400">5</cx:pt>
          <cx:pt idx="401">5</cx:pt>
          <cx:pt idx="402">5</cx:pt>
          <cx:pt idx="403">5</cx:pt>
          <cx:pt idx="404">5</cx:pt>
          <cx:pt idx="405">5</cx:pt>
          <cx:pt idx="406">5</cx:pt>
          <cx:pt idx="407">5</cx:pt>
          <cx:pt idx="408">5</cx:pt>
          <cx:pt idx="409">5</cx:pt>
          <cx:pt idx="410">5</cx:pt>
          <cx:pt idx="411">5</cx:pt>
          <cx:pt idx="412">5</cx:pt>
          <cx:pt idx="413">5</cx:pt>
          <cx:pt idx="414">5</cx:pt>
          <cx:pt idx="415">5</cx:pt>
          <cx:pt idx="416">5</cx:pt>
          <cx:pt idx="417">5</cx:pt>
          <cx:pt idx="418">5</cx:pt>
          <cx:pt idx="419">5</cx:pt>
          <cx:pt idx="420">5</cx:pt>
          <cx:pt idx="421">5</cx:pt>
          <cx:pt idx="422">5</cx:pt>
          <cx:pt idx="423">5</cx:pt>
          <cx:pt idx="424">5</cx:pt>
          <cx:pt idx="425">5</cx:pt>
          <cx:pt idx="426">5</cx:pt>
          <cx:pt idx="427">5</cx:pt>
          <cx:pt idx="428">5</cx:pt>
          <cx:pt idx="429">5</cx:pt>
          <cx:pt idx="430">5</cx:pt>
          <cx:pt idx="431">5</cx:pt>
          <cx:pt idx="432">5</cx:pt>
          <cx:pt idx="433">5</cx:pt>
          <cx:pt idx="434">5</cx:pt>
          <cx:pt idx="435">5</cx:pt>
          <cx:pt idx="436">5</cx:pt>
          <cx:pt idx="437">5</cx:pt>
          <cx:pt idx="438">5</cx:pt>
          <cx:pt idx="439">5</cx:pt>
          <cx:pt idx="440">5</cx:pt>
          <cx:pt idx="441">5</cx:pt>
          <cx:pt idx="442">5</cx:pt>
          <cx:pt idx="443">5</cx:pt>
          <cx:pt idx="444">5</cx:pt>
          <cx:pt idx="445">5</cx:pt>
          <cx:pt idx="446">5</cx:pt>
          <cx:pt idx="447">5</cx:pt>
          <cx:pt idx="448">5</cx:pt>
          <cx:pt idx="449">5</cx:pt>
          <cx:pt idx="450">5</cx:pt>
          <cx:pt idx="451">5</cx:pt>
          <cx:pt idx="452">5</cx:pt>
          <cx:pt idx="453">5</cx:pt>
          <cx:pt idx="454">5</cx:pt>
          <cx:pt idx="455">5</cx:pt>
          <cx:pt idx="456">5</cx:pt>
          <cx:pt idx="457">5</cx:pt>
          <cx:pt idx="458">5</cx:pt>
          <cx:pt idx="459">5</cx:pt>
          <cx:pt idx="460">5</cx:pt>
          <cx:pt idx="461">5</cx:pt>
          <cx:pt idx="462">5</cx:pt>
          <cx:pt idx="463">5</cx:pt>
          <cx:pt idx="464">5</cx:pt>
          <cx:pt idx="465">5</cx:pt>
          <cx:pt idx="466">5</cx:pt>
          <cx:pt idx="467">5</cx:pt>
          <cx:pt idx="468">5</cx:pt>
          <cx:pt idx="469">5</cx:pt>
          <cx:pt idx="470">5</cx:pt>
          <cx:pt idx="471">5</cx:pt>
          <cx:pt idx="472">5</cx:pt>
          <cx:pt idx="473">5</cx:pt>
          <cx:pt idx="474">5</cx:pt>
          <cx:pt idx="475">5</cx:pt>
          <cx:pt idx="476">5</cx:pt>
          <cx:pt idx="477">5</cx:pt>
          <cx:pt idx="478">5</cx:pt>
          <cx:pt idx="479">5</cx:pt>
          <cx:pt idx="480">5</cx:pt>
          <cx:pt idx="481">5</cx:pt>
          <cx:pt idx="482">5</cx:pt>
          <cx:pt idx="483">5</cx:pt>
          <cx:pt idx="484">5</cx:pt>
          <cx:pt idx="485">5</cx:pt>
          <cx:pt idx="486">5</cx:pt>
          <cx:pt idx="487">5</cx:pt>
          <cx:pt idx="488">5</cx:pt>
          <cx:pt idx="489">5</cx:pt>
          <cx:pt idx="490">5</cx:pt>
          <cx:pt idx="491">5</cx:pt>
          <cx:pt idx="492">5</cx:pt>
          <cx:pt idx="493">5</cx:pt>
          <cx:pt idx="494">5</cx:pt>
          <cx:pt idx="495">5</cx:pt>
          <cx:pt idx="496">5</cx:pt>
          <cx:pt idx="497">5</cx:pt>
          <cx:pt idx="498">5</cx:pt>
          <cx:pt idx="499">5</cx:pt>
          <cx:pt idx="500">5</cx:pt>
          <cx:pt idx="501">5</cx:pt>
          <cx:pt idx="502">5</cx:pt>
          <cx:pt idx="503">5</cx:pt>
          <cx:pt idx="504">5</cx:pt>
          <cx:pt idx="505">5</cx:pt>
          <cx:pt idx="506">5</cx:pt>
          <cx:pt idx="507">5</cx:pt>
          <cx:pt idx="508">5</cx:pt>
          <cx:pt idx="509">5</cx:pt>
          <cx:pt idx="510">5</cx:pt>
          <cx:pt idx="511">5</cx:pt>
          <cx:pt idx="512">5</cx:pt>
          <cx:pt idx="513">5</cx:pt>
          <cx:pt idx="514">5</cx:pt>
          <cx:pt idx="515">5</cx:pt>
          <cx:pt idx="516">5</cx:pt>
          <cx:pt idx="517">5</cx:pt>
          <cx:pt idx="518">5</cx:pt>
          <cx:pt idx="519">5</cx:pt>
          <cx:pt idx="520">5</cx:pt>
          <cx:pt idx="521">5</cx:pt>
          <cx:pt idx="522">5</cx:pt>
          <cx:pt idx="523">5</cx:pt>
          <cx:pt idx="524">5</cx:pt>
          <cx:pt idx="525">5</cx:pt>
          <cx:pt idx="526">5</cx:pt>
          <cx:pt idx="527">5</cx:pt>
          <cx:pt idx="528">5</cx:pt>
          <cx:pt idx="529">5</cx:pt>
          <cx:pt idx="530">5</cx:pt>
          <cx:pt idx="531">5</cx:pt>
          <cx:pt idx="532">5</cx:pt>
          <cx:pt idx="533">5</cx:pt>
          <cx:pt idx="534">5</cx:pt>
          <cx:pt idx="535">5</cx:pt>
          <cx:pt idx="536">5</cx:pt>
          <cx:pt idx="537">5</cx:pt>
          <cx:pt idx="538">5</cx:pt>
          <cx:pt idx="539">5</cx:pt>
          <cx:pt idx="540">5</cx:pt>
          <cx:pt idx="541">5</cx:pt>
          <cx:pt idx="542">5</cx:pt>
          <cx:pt idx="543">5</cx:pt>
          <cx:pt idx="544">5</cx:pt>
          <cx:pt idx="545">5</cx:pt>
          <cx:pt idx="546">5</cx:pt>
          <cx:pt idx="547">5</cx:pt>
          <cx:pt idx="548">5</cx:pt>
          <cx:pt idx="549">5</cx:pt>
          <cx:pt idx="550">5</cx:pt>
          <cx:pt idx="551">5</cx:pt>
          <cx:pt idx="552">5</cx:pt>
          <cx:pt idx="553">5</cx:pt>
          <cx:pt idx="554">5</cx:pt>
          <cx:pt idx="555">5</cx:pt>
          <cx:pt idx="556">5</cx:pt>
          <cx:pt idx="557">5</cx:pt>
          <cx:pt idx="558">5</cx:pt>
          <cx:pt idx="559">5</cx:pt>
          <cx:pt idx="560">5</cx:pt>
          <cx:pt idx="561">5</cx:pt>
          <cx:pt idx="562">5</cx:pt>
          <cx:pt idx="563">5</cx:pt>
          <cx:pt idx="564">5</cx:pt>
          <cx:pt idx="565">5</cx:pt>
          <cx:pt idx="566">5</cx:pt>
          <cx:pt idx="567">5</cx:pt>
          <cx:pt idx="568">5</cx:pt>
          <cx:pt idx="569">5</cx:pt>
          <cx:pt idx="570">5</cx:pt>
          <cx:pt idx="571">5</cx:pt>
          <cx:pt idx="572">5</cx:pt>
          <cx:pt idx="573">5</cx:pt>
          <cx:pt idx="574">5</cx:pt>
          <cx:pt idx="575">5</cx:pt>
          <cx:pt idx="576">5</cx:pt>
          <cx:pt idx="577">5</cx:pt>
          <cx:pt idx="578">5</cx:pt>
          <cx:pt idx="579">5</cx:pt>
          <cx:pt idx="580">5</cx:pt>
          <cx:pt idx="581">5</cx:pt>
          <cx:pt idx="582">5</cx:pt>
          <cx:pt idx="583">5</cx:pt>
          <cx:pt idx="584">5</cx:pt>
          <cx:pt idx="585">5</cx:pt>
          <cx:pt idx="586">5</cx:pt>
          <cx:pt idx="587">5</cx:pt>
          <cx:pt idx="588">5</cx:pt>
          <cx:pt idx="589">5</cx:pt>
          <cx:pt idx="590">5</cx:pt>
          <cx:pt idx="591">5</cx:pt>
          <cx:pt idx="592">5</cx:pt>
          <cx:pt idx="593">5</cx:pt>
          <cx:pt idx="594">5</cx:pt>
          <cx:pt idx="595">5</cx:pt>
          <cx:pt idx="596">5</cx:pt>
          <cx:pt idx="597">5</cx:pt>
          <cx:pt idx="598">5</cx:pt>
          <cx:pt idx="599">5</cx:pt>
          <cx:pt idx="600">5</cx:pt>
          <cx:pt idx="601">5</cx:pt>
          <cx:pt idx="602">5</cx:pt>
          <cx:pt idx="603">5</cx:pt>
          <cx:pt idx="604">5</cx:pt>
          <cx:pt idx="605">5</cx:pt>
          <cx:pt idx="606">5</cx:pt>
          <cx:pt idx="607">5</cx:pt>
          <cx:pt idx="608">5</cx:pt>
          <cx:pt idx="609">5</cx:pt>
          <cx:pt idx="610">5</cx:pt>
          <cx:pt idx="611">5</cx:pt>
          <cx:pt idx="612">5</cx:pt>
          <cx:pt idx="613">5</cx:pt>
          <cx:pt idx="614">5</cx:pt>
          <cx:pt idx="615">5</cx:pt>
          <cx:pt idx="616">5</cx:pt>
          <cx:pt idx="617">5</cx:pt>
          <cx:pt idx="618">5</cx:pt>
          <cx:pt idx="619">5</cx:pt>
          <cx:pt idx="620">5</cx:pt>
          <cx:pt idx="621">5</cx:pt>
          <cx:pt idx="622">5</cx:pt>
          <cx:pt idx="623">5</cx:pt>
          <cx:pt idx="624">5</cx:pt>
          <cx:pt idx="625">5</cx:pt>
          <cx:pt idx="626">5</cx:pt>
          <cx:pt idx="627">5</cx:pt>
          <cx:pt idx="628">5</cx:pt>
          <cx:pt idx="629">5</cx:pt>
          <cx:pt idx="630">5</cx:pt>
          <cx:pt idx="631">5</cx:pt>
          <cx:pt idx="632">5</cx:pt>
          <cx:pt idx="633">5</cx:pt>
          <cx:pt idx="634">5</cx:pt>
          <cx:pt idx="635">5</cx:pt>
          <cx:pt idx="636">5</cx:pt>
          <cx:pt idx="637">5</cx:pt>
          <cx:pt idx="638">5</cx:pt>
          <cx:pt idx="639">5</cx:pt>
          <cx:pt idx="640">5</cx:pt>
          <cx:pt idx="641">5</cx:pt>
          <cx:pt idx="642">5</cx:pt>
          <cx:pt idx="643">5</cx:pt>
          <cx:pt idx="644">5</cx:pt>
          <cx:pt idx="645">5</cx:pt>
          <cx:pt idx="646">5</cx:pt>
          <cx:pt idx="647">5</cx:pt>
          <cx:pt idx="648">5</cx:pt>
          <cx:pt idx="649">5</cx:pt>
          <cx:pt idx="650">5</cx:pt>
          <cx:pt idx="651">5</cx:pt>
          <cx:pt idx="652">5</cx:pt>
          <cx:pt idx="653">5</cx:pt>
          <cx:pt idx="654">5</cx:pt>
          <cx:pt idx="655">5</cx:pt>
          <cx:pt idx="656">5</cx:pt>
          <cx:pt idx="657">5</cx:pt>
          <cx:pt idx="658">5</cx:pt>
          <cx:pt idx="659">5</cx:pt>
          <cx:pt idx="660">5</cx:pt>
          <cx:pt idx="661">5</cx:pt>
          <cx:pt idx="662">5</cx:pt>
          <cx:pt idx="663">5</cx:pt>
          <cx:pt idx="664">5</cx:pt>
          <cx:pt idx="665">5</cx:pt>
          <cx:pt idx="666">5</cx:pt>
          <cx:pt idx="667">5</cx:pt>
          <cx:pt idx="668">5</cx:pt>
          <cx:pt idx="669">5</cx:pt>
          <cx:pt idx="670">5</cx:pt>
          <cx:pt idx="671">5</cx:pt>
          <cx:pt idx="672">5</cx:pt>
          <cx:pt idx="673">5</cx:pt>
          <cx:pt idx="674">5</cx:pt>
          <cx:pt idx="675">5</cx:pt>
          <cx:pt idx="676">5</cx:pt>
          <cx:pt idx="677">5</cx:pt>
          <cx:pt idx="678">5</cx:pt>
          <cx:pt idx="679">5</cx:pt>
          <cx:pt idx="680">5</cx:pt>
          <cx:pt idx="681">5</cx:pt>
          <cx:pt idx="682">5</cx:pt>
          <cx:pt idx="683">5</cx:pt>
          <cx:pt idx="684">5</cx:pt>
          <cx:pt idx="685">5</cx:pt>
          <cx:pt idx="686">5</cx:pt>
          <cx:pt idx="687">5</cx:pt>
          <cx:pt idx="688">5</cx:pt>
          <cx:pt idx="689">5</cx:pt>
          <cx:pt idx="690">5</cx:pt>
          <cx:pt idx="691">5</cx:pt>
          <cx:pt idx="692">5</cx:pt>
          <cx:pt idx="693">5</cx:pt>
          <cx:pt idx="694">5</cx:pt>
          <cx:pt idx="695">5</cx:pt>
          <cx:pt idx="696">5</cx:pt>
          <cx:pt idx="697">5</cx:pt>
          <cx:pt idx="698">5</cx:pt>
          <cx:pt idx="699">5</cx:pt>
          <cx:pt idx="700">5</cx:pt>
          <cx:pt idx="701">5</cx:pt>
          <cx:pt idx="702">5</cx:pt>
          <cx:pt idx="703">5</cx:pt>
          <cx:pt idx="704">5</cx:pt>
          <cx:pt idx="705">5</cx:pt>
          <cx:pt idx="706">5</cx:pt>
          <cx:pt idx="707">5</cx:pt>
          <cx:pt idx="708">5</cx:pt>
          <cx:pt idx="709">5</cx:pt>
          <cx:pt idx="710">5</cx:pt>
          <cx:pt idx="711">5</cx:pt>
          <cx:pt idx="712">5</cx:pt>
          <cx:pt idx="713">5</cx:pt>
          <cx:pt idx="714">5</cx:pt>
          <cx:pt idx="715">5</cx:pt>
          <cx:pt idx="716">5</cx:pt>
          <cx:pt idx="717">5</cx:pt>
          <cx:pt idx="718">5</cx:pt>
          <cx:pt idx="719">5</cx:pt>
          <cx:pt idx="720">5</cx:pt>
          <cx:pt idx="721">5</cx:pt>
          <cx:pt idx="722">5</cx:pt>
          <cx:pt idx="723">5</cx:pt>
          <cx:pt idx="724">5</cx:pt>
          <cx:pt idx="725">5</cx:pt>
          <cx:pt idx="726">5</cx:pt>
          <cx:pt idx="727">5</cx:pt>
          <cx:pt idx="728">5</cx:pt>
          <cx:pt idx="729">5</cx:pt>
          <cx:pt idx="730">5</cx:pt>
          <cx:pt idx="731">5</cx:pt>
          <cx:pt idx="732">5</cx:pt>
          <cx:pt idx="733">5</cx:pt>
          <cx:pt idx="734">5</cx:pt>
          <cx:pt idx="735">5</cx:pt>
          <cx:pt idx="736">5</cx:pt>
          <cx:pt idx="737">5</cx:pt>
          <cx:pt idx="738">5</cx:pt>
          <cx:pt idx="739">5</cx:pt>
          <cx:pt idx="740">5</cx:pt>
          <cx:pt idx="741">5</cx:pt>
          <cx:pt idx="742">5</cx:pt>
          <cx:pt idx="743">5</cx:pt>
          <cx:pt idx="744">6</cx:pt>
          <cx:pt idx="745">6</cx:pt>
          <cx:pt idx="746">6</cx:pt>
          <cx:pt idx="747">6</cx:pt>
          <cx:pt idx="748">6</cx:pt>
          <cx:pt idx="749">6</cx:pt>
          <cx:pt idx="750">6</cx:pt>
          <cx:pt idx="751">6</cx:pt>
          <cx:pt idx="752">6</cx:pt>
          <cx:pt idx="753">6</cx:pt>
          <cx:pt idx="754">6</cx:pt>
          <cx:pt idx="755">6</cx:pt>
          <cx:pt idx="756">6</cx:pt>
          <cx:pt idx="757">6</cx:pt>
          <cx:pt idx="758">6</cx:pt>
          <cx:pt idx="759">6</cx:pt>
          <cx:pt idx="760">6</cx:pt>
          <cx:pt idx="761">6</cx:pt>
          <cx:pt idx="762">6</cx:pt>
          <cx:pt idx="763">6</cx:pt>
          <cx:pt idx="764">6</cx:pt>
          <cx:pt idx="765">6</cx:pt>
          <cx:pt idx="766">6</cx:pt>
          <cx:pt idx="767">6</cx:pt>
          <cx:pt idx="768">6</cx:pt>
          <cx:pt idx="769">6</cx:pt>
          <cx:pt idx="770">6</cx:pt>
          <cx:pt idx="771">6</cx:pt>
          <cx:pt idx="772">6</cx:pt>
          <cx:pt idx="773">6</cx:pt>
          <cx:pt idx="774">6</cx:pt>
          <cx:pt idx="775">6</cx:pt>
          <cx:pt idx="776">6</cx:pt>
          <cx:pt idx="777">6</cx:pt>
          <cx:pt idx="778">6</cx:pt>
          <cx:pt idx="779">6</cx:pt>
          <cx:pt idx="780">6</cx:pt>
          <cx:pt idx="781">6</cx:pt>
          <cx:pt idx="782">6</cx:pt>
          <cx:pt idx="783">6</cx:pt>
          <cx:pt idx="784">6</cx:pt>
          <cx:pt idx="785">6</cx:pt>
          <cx:pt idx="786">6</cx:pt>
          <cx:pt idx="787">6</cx:pt>
          <cx:pt idx="788">6</cx:pt>
          <cx:pt idx="789">6</cx:pt>
          <cx:pt idx="790">6</cx:pt>
          <cx:pt idx="791">6</cx:pt>
          <cx:pt idx="792">6</cx:pt>
          <cx:pt idx="793">6</cx:pt>
          <cx:pt idx="794">6</cx:pt>
          <cx:pt idx="795">6</cx:pt>
          <cx:pt idx="796">6</cx:pt>
          <cx:pt idx="797">6</cx:pt>
          <cx:pt idx="798">6</cx:pt>
          <cx:pt idx="799">6</cx:pt>
          <cx:pt idx="800">6</cx:pt>
          <cx:pt idx="801">6</cx:pt>
          <cx:pt idx="802">6</cx:pt>
          <cx:pt idx="803">6</cx:pt>
          <cx:pt idx="804">6</cx:pt>
          <cx:pt idx="805">6</cx:pt>
          <cx:pt idx="806">6</cx:pt>
          <cx:pt idx="807">6</cx:pt>
          <cx:pt idx="808">6</cx:pt>
          <cx:pt idx="809">6</cx:pt>
          <cx:pt idx="810">6</cx:pt>
          <cx:pt idx="811">6</cx:pt>
          <cx:pt idx="812">6</cx:pt>
          <cx:pt idx="813">6</cx:pt>
          <cx:pt idx="814">6</cx:pt>
          <cx:pt idx="815">6</cx:pt>
          <cx:pt idx="816">6</cx:pt>
          <cx:pt idx="817">6</cx:pt>
          <cx:pt idx="818">6</cx:pt>
          <cx:pt idx="819">6</cx:pt>
          <cx:pt idx="820">6</cx:pt>
          <cx:pt idx="821">6</cx:pt>
          <cx:pt idx="822">6</cx:pt>
          <cx:pt idx="823">6</cx:pt>
          <cx:pt idx="824">6</cx:pt>
          <cx:pt idx="825">6</cx:pt>
          <cx:pt idx="826">6</cx:pt>
          <cx:pt idx="827">6</cx:pt>
          <cx:pt idx="828">6</cx:pt>
          <cx:pt idx="829">6</cx:pt>
          <cx:pt idx="830">6</cx:pt>
          <cx:pt idx="831">6</cx:pt>
          <cx:pt idx="832">6</cx:pt>
          <cx:pt idx="833">6</cx:pt>
          <cx:pt idx="834">6</cx:pt>
          <cx:pt idx="835">6</cx:pt>
          <cx:pt idx="836">6</cx:pt>
          <cx:pt idx="837">6</cx:pt>
          <cx:pt idx="838">6</cx:pt>
          <cx:pt idx="839">6</cx:pt>
          <cx:pt idx="840">6</cx:pt>
          <cx:pt idx="841">6</cx:pt>
          <cx:pt idx="842">6</cx:pt>
          <cx:pt idx="843">6</cx:pt>
          <cx:pt idx="844">6</cx:pt>
          <cx:pt idx="845">6</cx:pt>
          <cx:pt idx="846">6</cx:pt>
          <cx:pt idx="847">6</cx:pt>
          <cx:pt idx="848">6</cx:pt>
          <cx:pt idx="849">6</cx:pt>
          <cx:pt idx="850">6</cx:pt>
          <cx:pt idx="851">6</cx:pt>
          <cx:pt idx="852">6</cx:pt>
          <cx:pt idx="853">6</cx:pt>
          <cx:pt idx="854">6</cx:pt>
          <cx:pt idx="855">6</cx:pt>
          <cx:pt idx="856">6</cx:pt>
          <cx:pt idx="857">6</cx:pt>
          <cx:pt idx="858">6</cx:pt>
          <cx:pt idx="859">6</cx:pt>
          <cx:pt idx="860">6</cx:pt>
          <cx:pt idx="861">6</cx:pt>
          <cx:pt idx="862">6</cx:pt>
          <cx:pt idx="863">6</cx:pt>
          <cx:pt idx="864">6</cx:pt>
          <cx:pt idx="865">6</cx:pt>
          <cx:pt idx="866">6</cx:pt>
          <cx:pt idx="867">6</cx:pt>
          <cx:pt idx="868">6</cx:pt>
          <cx:pt idx="869">6</cx:pt>
          <cx:pt idx="870">6</cx:pt>
          <cx:pt idx="871">6</cx:pt>
          <cx:pt idx="872">6</cx:pt>
          <cx:pt idx="873">6</cx:pt>
          <cx:pt idx="874">6</cx:pt>
          <cx:pt idx="875">6</cx:pt>
          <cx:pt idx="876">6</cx:pt>
          <cx:pt idx="877">6</cx:pt>
          <cx:pt idx="878">6</cx:pt>
          <cx:pt idx="879">6</cx:pt>
          <cx:pt idx="880">6</cx:pt>
          <cx:pt idx="881">6</cx:pt>
          <cx:pt idx="882">6</cx:pt>
          <cx:pt idx="883">6</cx:pt>
          <cx:pt idx="884">6</cx:pt>
          <cx:pt idx="885">6</cx:pt>
          <cx:pt idx="886">6</cx:pt>
          <cx:pt idx="887">6</cx:pt>
          <cx:pt idx="888">6</cx:pt>
          <cx:pt idx="889">6</cx:pt>
          <cx:pt idx="890">6</cx:pt>
          <cx:pt idx="891">6</cx:pt>
          <cx:pt idx="892">6</cx:pt>
          <cx:pt idx="893">6</cx:pt>
          <cx:pt idx="894">6</cx:pt>
          <cx:pt idx="895">6</cx:pt>
          <cx:pt idx="896">6</cx:pt>
          <cx:pt idx="897">6</cx:pt>
          <cx:pt idx="898">6</cx:pt>
          <cx:pt idx="899">6</cx:pt>
          <cx:pt idx="900">6</cx:pt>
          <cx:pt idx="901">6</cx:pt>
          <cx:pt idx="902">6</cx:pt>
          <cx:pt idx="903">6</cx:pt>
          <cx:pt idx="904">6</cx:pt>
          <cx:pt idx="905">6</cx:pt>
          <cx:pt idx="906">6</cx:pt>
          <cx:pt idx="907">6</cx:pt>
          <cx:pt idx="908">6</cx:pt>
          <cx:pt idx="909">6</cx:pt>
          <cx:pt idx="910">6</cx:pt>
          <cx:pt idx="911">6</cx:pt>
          <cx:pt idx="912">6</cx:pt>
          <cx:pt idx="913">6</cx:pt>
          <cx:pt idx="914">6</cx:pt>
          <cx:pt idx="915">6</cx:pt>
          <cx:pt idx="916">6</cx:pt>
          <cx:pt idx="917">6</cx:pt>
          <cx:pt idx="918">6</cx:pt>
          <cx:pt idx="919">6</cx:pt>
          <cx:pt idx="920">6</cx:pt>
          <cx:pt idx="921">6</cx:pt>
          <cx:pt idx="922">6</cx:pt>
          <cx:pt idx="923">6</cx:pt>
          <cx:pt idx="924">6</cx:pt>
          <cx:pt idx="925">6</cx:pt>
          <cx:pt idx="926">6</cx:pt>
          <cx:pt idx="927">6</cx:pt>
          <cx:pt idx="928">6</cx:pt>
          <cx:pt idx="929">6</cx:pt>
          <cx:pt idx="930">6</cx:pt>
          <cx:pt idx="931">6</cx:pt>
          <cx:pt idx="932">6</cx:pt>
          <cx:pt idx="933">6</cx:pt>
          <cx:pt idx="934">6</cx:pt>
          <cx:pt idx="935">6</cx:pt>
          <cx:pt idx="936">6</cx:pt>
          <cx:pt idx="937">6</cx:pt>
          <cx:pt idx="938">6</cx:pt>
          <cx:pt idx="939">6</cx:pt>
          <cx:pt idx="940">6</cx:pt>
          <cx:pt idx="941">6</cx:pt>
          <cx:pt idx="942">6</cx:pt>
          <cx:pt idx="943">6</cx:pt>
          <cx:pt idx="944">6</cx:pt>
          <cx:pt idx="945">6</cx:pt>
          <cx:pt idx="946">6</cx:pt>
          <cx:pt idx="947">6</cx:pt>
          <cx:pt idx="948">6</cx:pt>
          <cx:pt idx="949">6</cx:pt>
          <cx:pt idx="950">6</cx:pt>
          <cx:pt idx="951">6</cx:pt>
          <cx:pt idx="952">6</cx:pt>
          <cx:pt idx="953">6</cx:pt>
          <cx:pt idx="954">6</cx:pt>
          <cx:pt idx="955">6</cx:pt>
          <cx:pt idx="956">6</cx:pt>
          <cx:pt idx="957">6</cx:pt>
          <cx:pt idx="958">6</cx:pt>
          <cx:pt idx="959">6</cx:pt>
          <cx:pt idx="960">6</cx:pt>
          <cx:pt idx="961">6</cx:pt>
          <cx:pt idx="962">6</cx:pt>
          <cx:pt idx="963">6</cx:pt>
          <cx:pt idx="964">6</cx:pt>
          <cx:pt idx="965">6</cx:pt>
          <cx:pt idx="966">6</cx:pt>
          <cx:pt idx="967">6</cx:pt>
          <cx:pt idx="968">6</cx:pt>
          <cx:pt idx="969">6</cx:pt>
          <cx:pt idx="970">6</cx:pt>
          <cx:pt idx="971">6</cx:pt>
          <cx:pt idx="972">6</cx:pt>
          <cx:pt idx="973">6</cx:pt>
          <cx:pt idx="974">6</cx:pt>
          <cx:pt idx="975">6</cx:pt>
          <cx:pt idx="976">6</cx:pt>
          <cx:pt idx="977">6</cx:pt>
          <cx:pt idx="978">6</cx:pt>
          <cx:pt idx="979">6</cx:pt>
          <cx:pt idx="980">6</cx:pt>
          <cx:pt idx="981">6</cx:pt>
          <cx:pt idx="982">6</cx:pt>
          <cx:pt idx="983">6</cx:pt>
          <cx:pt idx="984">6</cx:pt>
          <cx:pt idx="985">6</cx:pt>
          <cx:pt idx="986">6</cx:pt>
          <cx:pt idx="987">6</cx:pt>
          <cx:pt idx="988">6</cx:pt>
          <cx:pt idx="989">6</cx:pt>
          <cx:pt idx="990">6</cx:pt>
          <cx:pt idx="991">6</cx:pt>
          <cx:pt idx="992">6</cx:pt>
          <cx:pt idx="993">6</cx:pt>
          <cx:pt idx="994">6</cx:pt>
          <cx:pt idx="995">6</cx:pt>
          <cx:pt idx="996">6</cx:pt>
          <cx:pt idx="997">6</cx:pt>
          <cx:pt idx="998">6</cx:pt>
          <cx:pt idx="999">6</cx:pt>
          <cx:pt idx="1000">6</cx:pt>
          <cx:pt idx="1001">6</cx:pt>
          <cx:pt idx="1002">6</cx:pt>
          <cx:pt idx="1003">6</cx:pt>
          <cx:pt idx="1004">6</cx:pt>
          <cx:pt idx="1005">6</cx:pt>
          <cx:pt idx="1006">6</cx:pt>
          <cx:pt idx="1007">6</cx:pt>
          <cx:pt idx="1008">6</cx:pt>
          <cx:pt idx="1009">6</cx:pt>
          <cx:pt idx="1010">6</cx:pt>
          <cx:pt idx="1011">6</cx:pt>
          <cx:pt idx="1012">6</cx:pt>
          <cx:pt idx="1013">6</cx:pt>
          <cx:pt idx="1014">6</cx:pt>
          <cx:pt idx="1015">6</cx:pt>
          <cx:pt idx="1016">6</cx:pt>
          <cx:pt idx="1017">6</cx:pt>
          <cx:pt idx="1018">6</cx:pt>
          <cx:pt idx="1019">6</cx:pt>
          <cx:pt idx="1020">6</cx:pt>
          <cx:pt idx="1021">6</cx:pt>
          <cx:pt idx="1022">6</cx:pt>
          <cx:pt idx="1023">6</cx:pt>
          <cx:pt idx="1024">6</cx:pt>
          <cx:pt idx="1025">6</cx:pt>
          <cx:pt idx="1026">6</cx:pt>
          <cx:pt idx="1027">6</cx:pt>
          <cx:pt idx="1028">6</cx:pt>
          <cx:pt idx="1029">6</cx:pt>
          <cx:pt idx="1030">6</cx:pt>
          <cx:pt idx="1031">6</cx:pt>
          <cx:pt idx="1032">6</cx:pt>
          <cx:pt idx="1033">6</cx:pt>
          <cx:pt idx="1034">6</cx:pt>
          <cx:pt idx="1035">6</cx:pt>
          <cx:pt idx="1036">6</cx:pt>
          <cx:pt idx="1037">6</cx:pt>
          <cx:pt idx="1038">6</cx:pt>
          <cx:pt idx="1039">6</cx:pt>
          <cx:pt idx="1040">6</cx:pt>
          <cx:pt idx="1041">6</cx:pt>
          <cx:pt idx="1042">6</cx:pt>
          <cx:pt idx="1043">6</cx:pt>
          <cx:pt idx="1044">6</cx:pt>
          <cx:pt idx="1045">6</cx:pt>
          <cx:pt idx="1046">6</cx:pt>
          <cx:pt idx="1047">6</cx:pt>
          <cx:pt idx="1048">6</cx:pt>
          <cx:pt idx="1049">6</cx:pt>
          <cx:pt idx="1050">6</cx:pt>
          <cx:pt idx="1051">6</cx:pt>
          <cx:pt idx="1052">6</cx:pt>
          <cx:pt idx="1053">6</cx:pt>
          <cx:pt idx="1054">6</cx:pt>
          <cx:pt idx="1055">6</cx:pt>
          <cx:pt idx="1056">6</cx:pt>
          <cx:pt idx="1057">6</cx:pt>
          <cx:pt idx="1058">6</cx:pt>
          <cx:pt idx="1059">6</cx:pt>
          <cx:pt idx="1060">6</cx:pt>
          <cx:pt idx="1061">6</cx:pt>
          <cx:pt idx="1062">6</cx:pt>
          <cx:pt idx="1063">6</cx:pt>
          <cx:pt idx="1064">6</cx:pt>
          <cx:pt idx="1065">6</cx:pt>
          <cx:pt idx="1066">6</cx:pt>
          <cx:pt idx="1067">6</cx:pt>
          <cx:pt idx="1068">6</cx:pt>
          <cx:pt idx="1069">6</cx:pt>
          <cx:pt idx="1070">6</cx:pt>
          <cx:pt idx="1071">6</cx:pt>
          <cx:pt idx="1072">6</cx:pt>
          <cx:pt idx="1073">6</cx:pt>
          <cx:pt idx="1074">6</cx:pt>
          <cx:pt idx="1075">6</cx:pt>
          <cx:pt idx="1076">6</cx:pt>
          <cx:pt idx="1077">6</cx:pt>
          <cx:pt idx="1078">6</cx:pt>
          <cx:pt idx="1079">6</cx:pt>
          <cx:pt idx="1080">6</cx:pt>
          <cx:pt idx="1081">6</cx:pt>
          <cx:pt idx="1082">6</cx:pt>
          <cx:pt idx="1083">6</cx:pt>
          <cx:pt idx="1084">6</cx:pt>
          <cx:pt idx="1085">6</cx:pt>
          <cx:pt idx="1086">6</cx:pt>
          <cx:pt idx="1087">6</cx:pt>
          <cx:pt idx="1088">6</cx:pt>
          <cx:pt idx="1089">6</cx:pt>
          <cx:pt idx="1090">6</cx:pt>
          <cx:pt idx="1091">6</cx:pt>
          <cx:pt idx="1092">6</cx:pt>
          <cx:pt idx="1093">6</cx:pt>
          <cx:pt idx="1094">6</cx:pt>
          <cx:pt idx="1095">6</cx:pt>
          <cx:pt idx="1096">6</cx:pt>
          <cx:pt idx="1097">6</cx:pt>
          <cx:pt idx="1098">6</cx:pt>
          <cx:pt idx="1099">6</cx:pt>
          <cx:pt idx="1100">6</cx:pt>
          <cx:pt idx="1101">6</cx:pt>
          <cx:pt idx="1102">6</cx:pt>
          <cx:pt idx="1103">6</cx:pt>
          <cx:pt idx="1104">6</cx:pt>
          <cx:pt idx="1105">6</cx:pt>
          <cx:pt idx="1106">6</cx:pt>
          <cx:pt idx="1107">6</cx:pt>
          <cx:pt idx="1108">6</cx:pt>
          <cx:pt idx="1109">6</cx:pt>
          <cx:pt idx="1110">6</cx:pt>
          <cx:pt idx="1111">6</cx:pt>
          <cx:pt idx="1112">6</cx:pt>
          <cx:pt idx="1113">6</cx:pt>
          <cx:pt idx="1114">6</cx:pt>
          <cx:pt idx="1115">6</cx:pt>
          <cx:pt idx="1116">6</cx:pt>
          <cx:pt idx="1117">6</cx:pt>
          <cx:pt idx="1118">6</cx:pt>
          <cx:pt idx="1119">6</cx:pt>
          <cx:pt idx="1120">6</cx:pt>
          <cx:pt idx="1121">6</cx:pt>
          <cx:pt idx="1122">6</cx:pt>
          <cx:pt idx="1123">6</cx:pt>
          <cx:pt idx="1124">6</cx:pt>
          <cx:pt idx="1125">6</cx:pt>
          <cx:pt idx="1126">6</cx:pt>
          <cx:pt idx="1127">6</cx:pt>
          <cx:pt idx="1128">6</cx:pt>
          <cx:pt idx="1129">6</cx:pt>
          <cx:pt idx="1130">6</cx:pt>
          <cx:pt idx="1131">6</cx:pt>
          <cx:pt idx="1132">6</cx:pt>
          <cx:pt idx="1133">6</cx:pt>
          <cx:pt idx="1134">6</cx:pt>
          <cx:pt idx="1135">6</cx:pt>
          <cx:pt idx="1136">6</cx:pt>
          <cx:pt idx="1137">6</cx:pt>
          <cx:pt idx="1138">6</cx:pt>
          <cx:pt idx="1139">6</cx:pt>
          <cx:pt idx="1140">6</cx:pt>
          <cx:pt idx="1141">6</cx:pt>
          <cx:pt idx="1142">6</cx:pt>
          <cx:pt idx="1143">6</cx:pt>
          <cx:pt idx="1144">6</cx:pt>
          <cx:pt idx="1145">6</cx:pt>
          <cx:pt idx="1146">6</cx:pt>
          <cx:pt idx="1147">6</cx:pt>
          <cx:pt idx="1148">6</cx:pt>
          <cx:pt idx="1149">6</cx:pt>
          <cx:pt idx="1150">6</cx:pt>
          <cx:pt idx="1151">6</cx:pt>
          <cx:pt idx="1152">6</cx:pt>
          <cx:pt idx="1153">6</cx:pt>
          <cx:pt idx="1154">6</cx:pt>
          <cx:pt idx="1155">6</cx:pt>
          <cx:pt idx="1156">6</cx:pt>
          <cx:pt idx="1157">6</cx:pt>
          <cx:pt idx="1158">6</cx:pt>
          <cx:pt idx="1159">6</cx:pt>
          <cx:pt idx="1160">6</cx:pt>
          <cx:pt idx="1161">6</cx:pt>
          <cx:pt idx="1162">6</cx:pt>
          <cx:pt idx="1163">6</cx:pt>
          <cx:pt idx="1164">6</cx:pt>
          <cx:pt idx="1165">6</cx:pt>
          <cx:pt idx="1166">6</cx:pt>
          <cx:pt idx="1167">6</cx:pt>
          <cx:pt idx="1168">6</cx:pt>
          <cx:pt idx="1169">6</cx:pt>
          <cx:pt idx="1170">6</cx:pt>
          <cx:pt idx="1171">6</cx:pt>
          <cx:pt idx="1172">6</cx:pt>
          <cx:pt idx="1173">6</cx:pt>
          <cx:pt idx="1174">6</cx:pt>
          <cx:pt idx="1175">6</cx:pt>
          <cx:pt idx="1176">6</cx:pt>
          <cx:pt idx="1177">6</cx:pt>
          <cx:pt idx="1178">6</cx:pt>
          <cx:pt idx="1179">6</cx:pt>
          <cx:pt idx="1180">6</cx:pt>
          <cx:pt idx="1181">6</cx:pt>
          <cx:pt idx="1182">6</cx:pt>
          <cx:pt idx="1183">6</cx:pt>
          <cx:pt idx="1184">6</cx:pt>
          <cx:pt idx="1185">6</cx:pt>
          <cx:pt idx="1186">6</cx:pt>
          <cx:pt idx="1187">6</cx:pt>
          <cx:pt idx="1188">6</cx:pt>
          <cx:pt idx="1189">6</cx:pt>
          <cx:pt idx="1190">6</cx:pt>
          <cx:pt idx="1191">6</cx:pt>
          <cx:pt idx="1192">6</cx:pt>
          <cx:pt idx="1193">6</cx:pt>
          <cx:pt idx="1194">6</cx:pt>
          <cx:pt idx="1195">6</cx:pt>
          <cx:pt idx="1196">6</cx:pt>
          <cx:pt idx="1197">6</cx:pt>
          <cx:pt idx="1198">6</cx:pt>
          <cx:pt idx="1199">6</cx:pt>
          <cx:pt idx="1200">6</cx:pt>
          <cx:pt idx="1201">6</cx:pt>
          <cx:pt idx="1202">6</cx:pt>
          <cx:pt idx="1203">6</cx:pt>
          <cx:pt idx="1204">6</cx:pt>
          <cx:pt idx="1205">6</cx:pt>
          <cx:pt idx="1206">6</cx:pt>
          <cx:pt idx="1207">6</cx:pt>
          <cx:pt idx="1208">6</cx:pt>
          <cx:pt idx="1209">6</cx:pt>
          <cx:pt idx="1210">6</cx:pt>
          <cx:pt idx="1211">6</cx:pt>
          <cx:pt idx="1212">6</cx:pt>
          <cx:pt idx="1213">6</cx:pt>
          <cx:pt idx="1214">6</cx:pt>
          <cx:pt idx="1215">6</cx:pt>
          <cx:pt idx="1216">6</cx:pt>
          <cx:pt idx="1217">6</cx:pt>
          <cx:pt idx="1218">6</cx:pt>
          <cx:pt idx="1219">6</cx:pt>
          <cx:pt idx="1220">6</cx:pt>
          <cx:pt idx="1221">6</cx:pt>
          <cx:pt idx="1222">6</cx:pt>
          <cx:pt idx="1223">6</cx:pt>
          <cx:pt idx="1224">6</cx:pt>
          <cx:pt idx="1225">6</cx:pt>
          <cx:pt idx="1226">6</cx:pt>
          <cx:pt idx="1227">6</cx:pt>
          <cx:pt idx="1228">6</cx:pt>
          <cx:pt idx="1229">6</cx:pt>
          <cx:pt idx="1230">6</cx:pt>
          <cx:pt idx="1231">6</cx:pt>
          <cx:pt idx="1232">6</cx:pt>
          <cx:pt idx="1233">6</cx:pt>
          <cx:pt idx="1234">6</cx:pt>
          <cx:pt idx="1235">6</cx:pt>
          <cx:pt idx="1236">6</cx:pt>
          <cx:pt idx="1237">6</cx:pt>
          <cx:pt idx="1238">6</cx:pt>
          <cx:pt idx="1239">6</cx:pt>
          <cx:pt idx="1240">6</cx:pt>
          <cx:pt idx="1241">6</cx:pt>
          <cx:pt idx="1242">6</cx:pt>
          <cx:pt idx="1243">6</cx:pt>
          <cx:pt idx="1244">6</cx:pt>
          <cx:pt idx="1245">6</cx:pt>
          <cx:pt idx="1246">6</cx:pt>
          <cx:pt idx="1247">6</cx:pt>
          <cx:pt idx="1248">6</cx:pt>
          <cx:pt idx="1249">6</cx:pt>
          <cx:pt idx="1250">6</cx:pt>
          <cx:pt idx="1251">6</cx:pt>
          <cx:pt idx="1252">6</cx:pt>
          <cx:pt idx="1253">6</cx:pt>
          <cx:pt idx="1254">6</cx:pt>
          <cx:pt idx="1255">6</cx:pt>
          <cx:pt idx="1256">6</cx:pt>
          <cx:pt idx="1257">6</cx:pt>
          <cx:pt idx="1258">6</cx:pt>
          <cx:pt idx="1259">6</cx:pt>
          <cx:pt idx="1260">6</cx:pt>
          <cx:pt idx="1261">6</cx:pt>
          <cx:pt idx="1262">6</cx:pt>
          <cx:pt idx="1263">6</cx:pt>
          <cx:pt idx="1264">6</cx:pt>
          <cx:pt idx="1265">6</cx:pt>
          <cx:pt idx="1266">6</cx:pt>
          <cx:pt idx="1267">6</cx:pt>
          <cx:pt idx="1268">6</cx:pt>
          <cx:pt idx="1269">6</cx:pt>
          <cx:pt idx="1270">6</cx:pt>
          <cx:pt idx="1271">6</cx:pt>
          <cx:pt idx="1272">6</cx:pt>
          <cx:pt idx="1273">6</cx:pt>
          <cx:pt idx="1274">6</cx:pt>
          <cx:pt idx="1275">6</cx:pt>
          <cx:pt idx="1276">6</cx:pt>
          <cx:pt idx="1277">6</cx:pt>
          <cx:pt idx="1278">6</cx:pt>
          <cx:pt idx="1279">6</cx:pt>
          <cx:pt idx="1280">6</cx:pt>
          <cx:pt idx="1281">6</cx:pt>
          <cx:pt idx="1282">6</cx:pt>
          <cx:pt idx="1283">6</cx:pt>
          <cx:pt idx="1284">6</cx:pt>
          <cx:pt idx="1285">6</cx:pt>
          <cx:pt idx="1286">6</cx:pt>
          <cx:pt idx="1287">6</cx:pt>
          <cx:pt idx="1288">6</cx:pt>
          <cx:pt idx="1289">6</cx:pt>
          <cx:pt idx="1290">6</cx:pt>
          <cx:pt idx="1291">6</cx:pt>
          <cx:pt idx="1292">6</cx:pt>
          <cx:pt idx="1293">6</cx:pt>
          <cx:pt idx="1294">6</cx:pt>
          <cx:pt idx="1295">6</cx:pt>
          <cx:pt idx="1296">6</cx:pt>
          <cx:pt idx="1297">6</cx:pt>
          <cx:pt idx="1298">6</cx:pt>
          <cx:pt idx="1299">6</cx:pt>
          <cx:pt idx="1300">6</cx:pt>
          <cx:pt idx="1301">6</cx:pt>
          <cx:pt idx="1302">6</cx:pt>
          <cx:pt idx="1303">6</cx:pt>
          <cx:pt idx="1304">6</cx:pt>
          <cx:pt idx="1305">6</cx:pt>
          <cx:pt idx="1306">6</cx:pt>
          <cx:pt idx="1307">6</cx:pt>
          <cx:pt idx="1308">6</cx:pt>
          <cx:pt idx="1309">6</cx:pt>
          <cx:pt idx="1310">6</cx:pt>
          <cx:pt idx="1311">6</cx:pt>
          <cx:pt idx="1312">6</cx:pt>
          <cx:pt idx="1313">6</cx:pt>
          <cx:pt idx="1314">6</cx:pt>
          <cx:pt idx="1315">6</cx:pt>
          <cx:pt idx="1316">6</cx:pt>
          <cx:pt idx="1317">6</cx:pt>
          <cx:pt idx="1318">6</cx:pt>
          <cx:pt idx="1319">6</cx:pt>
          <cx:pt idx="1320">6</cx:pt>
          <cx:pt idx="1321">6</cx:pt>
          <cx:pt idx="1322">6</cx:pt>
          <cx:pt idx="1323">6</cx:pt>
          <cx:pt idx="1324">6</cx:pt>
          <cx:pt idx="1325">6</cx:pt>
          <cx:pt idx="1326">6</cx:pt>
          <cx:pt idx="1327">6</cx:pt>
          <cx:pt idx="1328">6</cx:pt>
          <cx:pt idx="1329">6</cx:pt>
          <cx:pt idx="1330">6</cx:pt>
          <cx:pt idx="1331">6</cx:pt>
          <cx:pt idx="1332">6</cx:pt>
          <cx:pt idx="1333">6</cx:pt>
          <cx:pt idx="1334">6</cx:pt>
          <cx:pt idx="1335">6</cx:pt>
          <cx:pt idx="1336">6</cx:pt>
          <cx:pt idx="1337">6</cx:pt>
          <cx:pt idx="1338">6</cx:pt>
          <cx:pt idx="1339">6</cx:pt>
          <cx:pt idx="1340">6</cx:pt>
          <cx:pt idx="1341">6</cx:pt>
          <cx:pt idx="1342">6</cx:pt>
          <cx:pt idx="1343">6</cx:pt>
          <cx:pt idx="1344">6</cx:pt>
          <cx:pt idx="1345">6</cx:pt>
          <cx:pt idx="1346">6</cx:pt>
          <cx:pt idx="1347">6</cx:pt>
          <cx:pt idx="1348">6</cx:pt>
          <cx:pt idx="1349">6</cx:pt>
          <cx:pt idx="1350">6</cx:pt>
          <cx:pt idx="1351">6</cx:pt>
          <cx:pt idx="1352">6</cx:pt>
          <cx:pt idx="1353">6</cx:pt>
          <cx:pt idx="1354">6</cx:pt>
          <cx:pt idx="1355">6</cx:pt>
          <cx:pt idx="1356">6</cx:pt>
          <cx:pt idx="1357">6</cx:pt>
          <cx:pt idx="1358">6</cx:pt>
          <cx:pt idx="1359">6</cx:pt>
          <cx:pt idx="1360">6</cx:pt>
          <cx:pt idx="1361">6</cx:pt>
          <cx:pt idx="1362">6</cx:pt>
          <cx:pt idx="1363">6</cx:pt>
          <cx:pt idx="1364">6</cx:pt>
          <cx:pt idx="1365">6</cx:pt>
          <cx:pt idx="1366">6</cx:pt>
          <cx:pt idx="1367">6</cx:pt>
          <cx:pt idx="1368">6</cx:pt>
          <cx:pt idx="1369">6</cx:pt>
          <cx:pt idx="1370">6</cx:pt>
          <cx:pt idx="1371">6</cx:pt>
          <cx:pt idx="1372">6</cx:pt>
          <cx:pt idx="1373">6</cx:pt>
          <cx:pt idx="1374">6</cx:pt>
          <cx:pt idx="1375">6</cx:pt>
          <cx:pt idx="1376">6</cx:pt>
          <cx:pt idx="1377">6</cx:pt>
          <cx:pt idx="1378">6</cx:pt>
          <cx:pt idx="1379">6</cx:pt>
          <cx:pt idx="1380">6</cx:pt>
          <cx:pt idx="1381">6</cx:pt>
          <cx:pt idx="1382">7</cx:pt>
          <cx:pt idx="1383">7</cx:pt>
          <cx:pt idx="1384">7</cx:pt>
          <cx:pt idx="1385">7</cx:pt>
          <cx:pt idx="1386">7</cx:pt>
          <cx:pt idx="1387">7</cx:pt>
          <cx:pt idx="1388">7</cx:pt>
          <cx:pt idx="1389">7</cx:pt>
          <cx:pt idx="1390">7</cx:pt>
          <cx:pt idx="1391">7</cx:pt>
          <cx:pt idx="1392">7</cx:pt>
          <cx:pt idx="1393">7</cx:pt>
          <cx:pt idx="1394">7</cx:pt>
          <cx:pt idx="1395">7</cx:pt>
          <cx:pt idx="1396">7</cx:pt>
          <cx:pt idx="1397">7</cx:pt>
          <cx:pt idx="1398">7</cx:pt>
          <cx:pt idx="1399">7</cx:pt>
          <cx:pt idx="1400">7</cx:pt>
          <cx:pt idx="1401">7</cx:pt>
          <cx:pt idx="1402">7</cx:pt>
          <cx:pt idx="1403">7</cx:pt>
          <cx:pt idx="1404">7</cx:pt>
          <cx:pt idx="1405">7</cx:pt>
          <cx:pt idx="1406">7</cx:pt>
          <cx:pt idx="1407">7</cx:pt>
          <cx:pt idx="1408">7</cx:pt>
          <cx:pt idx="1409">7</cx:pt>
          <cx:pt idx="1410">7</cx:pt>
          <cx:pt idx="1411">7</cx:pt>
          <cx:pt idx="1412">7</cx:pt>
          <cx:pt idx="1413">7</cx:pt>
          <cx:pt idx="1414">7</cx:pt>
          <cx:pt idx="1415">7</cx:pt>
          <cx:pt idx="1416">7</cx:pt>
          <cx:pt idx="1417">7</cx:pt>
          <cx:pt idx="1418">7</cx:pt>
          <cx:pt idx="1419">7</cx:pt>
          <cx:pt idx="1420">7</cx:pt>
          <cx:pt idx="1421">7</cx:pt>
          <cx:pt idx="1422">7</cx:pt>
          <cx:pt idx="1423">7</cx:pt>
          <cx:pt idx="1424">7</cx:pt>
          <cx:pt idx="1425">7</cx:pt>
          <cx:pt idx="1426">7</cx:pt>
          <cx:pt idx="1427">7</cx:pt>
          <cx:pt idx="1428">7</cx:pt>
          <cx:pt idx="1429">7</cx:pt>
          <cx:pt idx="1430">7</cx:pt>
          <cx:pt idx="1431">7</cx:pt>
          <cx:pt idx="1432">7</cx:pt>
          <cx:pt idx="1433">7</cx:pt>
          <cx:pt idx="1434">7</cx:pt>
          <cx:pt idx="1435">7</cx:pt>
          <cx:pt idx="1436">7</cx:pt>
          <cx:pt idx="1437">7</cx:pt>
          <cx:pt idx="1438">7</cx:pt>
          <cx:pt idx="1439">7</cx:pt>
          <cx:pt idx="1440">7</cx:pt>
          <cx:pt idx="1441">7</cx:pt>
          <cx:pt idx="1442">7</cx:pt>
          <cx:pt idx="1443">7</cx:pt>
          <cx:pt idx="1444">7</cx:pt>
          <cx:pt idx="1445">7</cx:pt>
          <cx:pt idx="1446">7</cx:pt>
          <cx:pt idx="1447">7</cx:pt>
          <cx:pt idx="1448">7</cx:pt>
          <cx:pt idx="1449">7</cx:pt>
          <cx:pt idx="1450">7</cx:pt>
          <cx:pt idx="1451">7</cx:pt>
          <cx:pt idx="1452">7</cx:pt>
          <cx:pt idx="1453">7</cx:pt>
          <cx:pt idx="1454">7</cx:pt>
          <cx:pt idx="1455">7</cx:pt>
          <cx:pt idx="1456">7</cx:pt>
          <cx:pt idx="1457">7</cx:pt>
          <cx:pt idx="1458">7</cx:pt>
          <cx:pt idx="1459">7</cx:pt>
          <cx:pt idx="1460">7</cx:pt>
          <cx:pt idx="1461">7</cx:pt>
          <cx:pt idx="1462">7</cx:pt>
          <cx:pt idx="1463">7</cx:pt>
          <cx:pt idx="1464">7</cx:pt>
          <cx:pt idx="1465">7</cx:pt>
          <cx:pt idx="1466">7</cx:pt>
          <cx:pt idx="1467">7</cx:pt>
          <cx:pt idx="1468">7</cx:pt>
          <cx:pt idx="1469">7</cx:pt>
          <cx:pt idx="1470">7</cx:pt>
          <cx:pt idx="1471">7</cx:pt>
          <cx:pt idx="1472">7</cx:pt>
          <cx:pt idx="1473">7</cx:pt>
          <cx:pt idx="1474">7</cx:pt>
          <cx:pt idx="1475">7</cx:pt>
          <cx:pt idx="1476">7</cx:pt>
          <cx:pt idx="1477">7</cx:pt>
          <cx:pt idx="1478">7</cx:pt>
          <cx:pt idx="1479">7</cx:pt>
          <cx:pt idx="1480">7</cx:pt>
          <cx:pt idx="1481">7</cx:pt>
          <cx:pt idx="1482">7</cx:pt>
          <cx:pt idx="1483">7</cx:pt>
          <cx:pt idx="1484">7</cx:pt>
          <cx:pt idx="1485">7</cx:pt>
          <cx:pt idx="1486">7</cx:pt>
          <cx:pt idx="1487">7</cx:pt>
          <cx:pt idx="1488">7</cx:pt>
          <cx:pt idx="1489">7</cx:pt>
          <cx:pt idx="1490">7</cx:pt>
          <cx:pt idx="1491">7</cx:pt>
          <cx:pt idx="1492">7</cx:pt>
          <cx:pt idx="1493">7</cx:pt>
          <cx:pt idx="1494">7</cx:pt>
          <cx:pt idx="1495">7</cx:pt>
          <cx:pt idx="1496">7</cx:pt>
          <cx:pt idx="1497">7</cx:pt>
          <cx:pt idx="1498">7</cx:pt>
          <cx:pt idx="1499">7</cx:pt>
          <cx:pt idx="1500">7</cx:pt>
          <cx:pt idx="1501">7</cx:pt>
          <cx:pt idx="1502">7</cx:pt>
          <cx:pt idx="1503">7</cx:pt>
          <cx:pt idx="1504">7</cx:pt>
          <cx:pt idx="1505">7</cx:pt>
          <cx:pt idx="1506">7</cx:pt>
          <cx:pt idx="1507">7</cx:pt>
          <cx:pt idx="1508">7</cx:pt>
          <cx:pt idx="1509">7</cx:pt>
          <cx:pt idx="1510">7</cx:pt>
          <cx:pt idx="1511">7</cx:pt>
          <cx:pt idx="1512">7</cx:pt>
          <cx:pt idx="1513">7</cx:pt>
          <cx:pt idx="1514">7</cx:pt>
          <cx:pt idx="1515">7</cx:pt>
          <cx:pt idx="1516">7</cx:pt>
          <cx:pt idx="1517">7</cx:pt>
          <cx:pt idx="1518">7</cx:pt>
          <cx:pt idx="1519">7</cx:pt>
          <cx:pt idx="1520">7</cx:pt>
          <cx:pt idx="1521">7</cx:pt>
          <cx:pt idx="1522">7</cx:pt>
          <cx:pt idx="1523">7</cx:pt>
          <cx:pt idx="1524">7</cx:pt>
          <cx:pt idx="1525">7</cx:pt>
          <cx:pt idx="1526">7</cx:pt>
          <cx:pt idx="1527">7</cx:pt>
          <cx:pt idx="1528">7</cx:pt>
          <cx:pt idx="1529">7</cx:pt>
          <cx:pt idx="1530">7</cx:pt>
          <cx:pt idx="1531">7</cx:pt>
          <cx:pt idx="1532">7</cx:pt>
          <cx:pt idx="1533">7</cx:pt>
          <cx:pt idx="1534">7</cx:pt>
          <cx:pt idx="1535">7</cx:pt>
          <cx:pt idx="1536">7</cx:pt>
          <cx:pt idx="1537">7</cx:pt>
          <cx:pt idx="1538">7</cx:pt>
          <cx:pt idx="1539">7</cx:pt>
          <cx:pt idx="1540">7</cx:pt>
          <cx:pt idx="1541">7</cx:pt>
          <cx:pt idx="1542">7</cx:pt>
          <cx:pt idx="1543">7</cx:pt>
          <cx:pt idx="1544">7</cx:pt>
          <cx:pt idx="1545">7</cx:pt>
          <cx:pt idx="1546">7</cx:pt>
          <cx:pt idx="1547">7</cx:pt>
          <cx:pt idx="1548">7</cx:pt>
          <cx:pt idx="1549">7</cx:pt>
          <cx:pt idx="1550">7</cx:pt>
          <cx:pt idx="1551">7</cx:pt>
          <cx:pt idx="1552">7</cx:pt>
          <cx:pt idx="1553">7</cx:pt>
          <cx:pt idx="1554">7</cx:pt>
          <cx:pt idx="1555">7</cx:pt>
          <cx:pt idx="1556">7</cx:pt>
          <cx:pt idx="1557">7</cx:pt>
          <cx:pt idx="1558">7</cx:pt>
          <cx:pt idx="1559">7</cx:pt>
          <cx:pt idx="1560">7</cx:pt>
          <cx:pt idx="1561">7</cx:pt>
          <cx:pt idx="1562">7</cx:pt>
          <cx:pt idx="1563">7</cx:pt>
          <cx:pt idx="1564">7</cx:pt>
          <cx:pt idx="1565">7</cx:pt>
          <cx:pt idx="1566">7</cx:pt>
          <cx:pt idx="1567">7</cx:pt>
          <cx:pt idx="1568">7</cx:pt>
          <cx:pt idx="1569">7</cx:pt>
          <cx:pt idx="1570">7</cx:pt>
          <cx:pt idx="1571">7</cx:pt>
          <cx:pt idx="1572">7</cx:pt>
          <cx:pt idx="1573">7</cx:pt>
          <cx:pt idx="1574">7</cx:pt>
          <cx:pt idx="1575">7</cx:pt>
          <cx:pt idx="1576">7</cx:pt>
          <cx:pt idx="1577">7</cx:pt>
          <cx:pt idx="1578">7</cx:pt>
          <cx:pt idx="1579">7</cx:pt>
          <cx:pt idx="1580">7</cx:pt>
          <cx:pt idx="1581">8</cx:pt>
          <cx:pt idx="1582">8</cx:pt>
          <cx:pt idx="1583">8</cx:pt>
          <cx:pt idx="1584">8</cx:pt>
          <cx:pt idx="1585">8</cx:pt>
          <cx:pt idx="1586">8</cx:pt>
          <cx:pt idx="1587">8</cx:pt>
          <cx:pt idx="1588">8</cx:pt>
          <cx:pt idx="1589">8</cx:pt>
          <cx:pt idx="1590">8</cx:pt>
          <cx:pt idx="1591">8</cx:pt>
          <cx:pt idx="1592">8</cx:pt>
          <cx:pt idx="1593">8</cx:pt>
          <cx:pt idx="1594">8</cx:pt>
          <cx:pt idx="1595">8</cx:pt>
          <cx:pt idx="1596">8</cx:pt>
          <cx:pt idx="1597">8</cx:pt>
          <cx:pt idx="1598">8</cx:pt>
        </cx:lvl>
      </cx:strDim>
      <cx:numDim type="val">
        <cx:f>'[Exam project.xlsx]EPA variables'!$A$19:$A$1617</cx:f>
        <cx:lvl ptCount="1599" formatCode="General">
          <cx:pt idx="0">11.6</cx:pt>
          <cx:pt idx="1">10.4</cx:pt>
          <cx:pt idx="2">7.4000000000000004</cx:pt>
          <cx:pt idx="3">10.4</cx:pt>
          <cx:pt idx="4">8.3000000000000007</cx:pt>
          <cx:pt idx="5">7.5999999999999996</cx:pt>
          <cx:pt idx="6">6.7999999999999998</cx:pt>
          <cx:pt idx="7">7.2999999999999998</cx:pt>
          <cx:pt idx="8">7.0999999999999996</cx:pt>
          <cx:pt idx="9">6.7000000000000002</cx:pt>
          <cx:pt idx="10">7.4000000000000004</cx:pt>
          <cx:pt idx="11">5.7000000000000002</cx:pt>
          <cx:pt idx="12">8.8000000000000007</cx:pt>
          <cx:pt idx="13">4.5999999999999996</cx:pt>
          <cx:pt idx="14">8.3000000000000007</cx:pt>
          <cx:pt idx="15">8.3000000000000007</cx:pt>
          <cx:pt idx="16">5</cx:pt>
          <cx:pt idx="17">9.1999999999999993</cx:pt>
          <cx:pt idx="18">7.5999999999999996</cx:pt>
          <cx:pt idx="19">7.2999999999999998</cx:pt>
          <cx:pt idx="20">7.9000000000000004</cx:pt>
          <cx:pt idx="21">6.9000000000000004</cx:pt>
          <cx:pt idx="22">8.4000000000000004</cx:pt>
          <cx:pt idx="23">7</cx:pt>
          <cx:pt idx="24">8.0999999999999996</cx:pt>
          <cx:pt idx="25">12.5</cx:pt>
          <cx:pt idx="26">10.5</cx:pt>
          <cx:pt idx="27">9.9000000000000004</cx:pt>
          <cx:pt idx="28">8.1999999999999993</cx:pt>
          <cx:pt idx="29">10.1</cx:pt>
          <cx:pt idx="30">8.3000000000000007</cx:pt>
          <cx:pt idx="31">7.0999999999999996</cx:pt>
          <cx:pt idx="32">7.5</cx:pt>
          <cx:pt idx="33">9.0999999999999996</cx:pt>
          <cx:pt idx="34">7.5</cx:pt>
          <cx:pt idx="35">6.9000000000000004</cx:pt>
          <cx:pt idx="36">7.5</cx:pt>
          <cx:pt idx="37">11.6</cx:pt>
          <cx:pt idx="38">7.2999999999999998</cx:pt>
          <cx:pt idx="39">7.0999999999999996</cx:pt>
          <cx:pt idx="40">8.4000000000000004</cx:pt>
          <cx:pt idx="41">12</cx:pt>
          <cx:pt idx="42">6.5</cx:pt>
          <cx:pt idx="43">6.5</cx:pt>
          <cx:pt idx="44">8.8000000000000007</cx:pt>
          <cx:pt idx="45">10.199999999999999</cx:pt>
          <cx:pt idx="46">6</cx:pt>
          <cx:pt idx="47">8.0999999999999996</cx:pt>
          <cx:pt idx="48">6.5</cx:pt>
          <cx:pt idx="49">6.2999999999999998</cx:pt>
          <cx:pt idx="50">8.1999999999999993</cx:pt>
          <cx:pt idx="51">8.5</cx:pt>
          <cx:pt idx="52">7.5</cx:pt>
          <cx:pt idx="53">6.7999999999999998</cx:pt>
          <cx:pt idx="54">8</cx:pt>
          <cx:pt idx="55">6.5999999999999996</cx:pt>
          <cx:pt idx="56">6.4000000000000004</cx:pt>
          <cx:pt idx="57">6.2000000000000002</cx:pt>
          <cx:pt idx="58">6.7000000000000002</cx:pt>
          <cx:pt idx="59">5.5999999999999996</cx:pt>
          <cx:pt idx="60">7.2000000000000002</cx:pt>
          <cx:pt idx="61">6.7999999999999998</cx:pt>
          <cx:pt idx="62">6.9000000000000004</cx:pt>
          <cx:pt idx="63">7.4000000000000004</cx:pt>
          <cx:pt idx="64">7.7999999999999998</cx:pt>
          <cx:pt idx="65">7.7999999999999998</cx:pt>
          <cx:pt idx="66">7.4000000000000004</cx:pt>
          <cx:pt idx="67">7.4000000000000004</cx:pt>
          <cx:pt idx="68">7.9000000000000004</cx:pt>
          <cx:pt idx="69">7.5</cx:pt>
          <cx:pt idx="70">6.7000000000000002</cx:pt>
          <cx:pt idx="71">7.5</cx:pt>
          <cx:pt idx="72">5.5999999999999996</cx:pt>
          <cx:pt idx="73">7.7999999999999998</cx:pt>
          <cx:pt idx="74">8.9000000000000004</cx:pt>
          <cx:pt idx="75">8.9000000000000004</cx:pt>
          <cx:pt idx="76">8.0999999999999996</cx:pt>
          <cx:pt idx="77">7.5999999999999996</cx:pt>
          <cx:pt idx="78">7.9000000000000004</cx:pt>
          <cx:pt idx="79">8.5</cx:pt>
          <cx:pt idx="80">6.2999999999999998</cx:pt>
          <cx:pt idx="81">7.5999999999999996</cx:pt>
          <cx:pt idx="82">7.9000000000000004</cx:pt>
          <cx:pt idx="83">7.0999999999999996</cx:pt>
          <cx:pt idx="84">6.7000000000000002</cx:pt>
          <cx:pt idx="85">8.3000000000000007</cx:pt>
          <cx:pt idx="86">5.2000000000000002</cx:pt>
          <cx:pt idx="87">7.2999999999999998</cx:pt>
          <cx:pt idx="88">7.2999999999999998</cx:pt>
          <cx:pt idx="89">8.0999999999999996</cx:pt>
          <cx:pt idx="90">6.7999999999999998</cx:pt>
          <cx:pt idx="91">7.7000000000000002</cx:pt>
          <cx:pt idx="92">8.6999999999999993</cx:pt>
          <cx:pt idx="93">6.4000000000000004</cx:pt>
          <cx:pt idx="94">5.5999999999999996</cx:pt>
          <cx:pt idx="95">8.8000000000000007</cx:pt>
          <cx:pt idx="96">8.5999999999999996</cx:pt>
          <cx:pt idx="97">7.7000000000000002</cx:pt>
          <cx:pt idx="98">10.199999999999999</cx:pt>
          <cx:pt idx="99">7.5</cx:pt>
          <cx:pt idx="100">7.7999999999999998</cx:pt>
          <cx:pt idx="101">8.8000000000000007</cx:pt>
          <cx:pt idx="102">7.7000000000000002</cx:pt>
          <cx:pt idx="103">7</cx:pt>
          <cx:pt idx="104">7.2000000000000002</cx:pt>
          <cx:pt idx="105">7.2000000000000002</cx:pt>
          <cx:pt idx="106">7.5</cx:pt>
          <cx:pt idx="107">6.5999999999999996</cx:pt>
          <cx:pt idx="108">9.3000000000000007</cx:pt>
          <cx:pt idx="109">7.7000000000000002</cx:pt>
          <cx:pt idx="110">7.7000000000000002</cx:pt>
          <cx:pt idx="111">9.6999999999999993</cx:pt>
          <cx:pt idx="112">8.8000000000000007</cx:pt>
          <cx:pt idx="113">8.8000000000000007</cx:pt>
          <cx:pt idx="114">6.7000000000000002</cx:pt>
          <cx:pt idx="115">6.2000000000000002</cx:pt>
          <cx:pt idx="116">7.7999999999999998</cx:pt>
          <cx:pt idx="117">7.4000000000000004</cx:pt>
          <cx:pt idx="118">7.2999999999999998</cx:pt>
          <cx:pt idx="119">6.9000000000000004</cx:pt>
          <cx:pt idx="120">7.7000000000000002</cx:pt>
          <cx:pt idx="121">9.3000000000000007</cx:pt>
          <cx:pt idx="122">7</cx:pt>
          <cx:pt idx="123">7.9000000000000004</cx:pt>
          <cx:pt idx="124">8.5999999999999996</cx:pt>
          <cx:pt idx="125">7.7000000000000002</cx:pt>
          <cx:pt idx="126">6.7999999999999998</cx:pt>
          <cx:pt idx="127">7</cx:pt>
          <cx:pt idx="128">7.5999999999999996</cx:pt>
          <cx:pt idx="129">8.0999999999999996</cx:pt>
          <cx:pt idx="130">7.2000000000000002</cx:pt>
          <cx:pt idx="131">8.0999999999999996</cx:pt>
          <cx:pt idx="132">7.7999999999999998</cx:pt>
          <cx:pt idx="133">6.2000000000000002</cx:pt>
          <cx:pt idx="134">8.0999999999999996</cx:pt>
          <cx:pt idx="135">7.7999999999999998</cx:pt>
          <cx:pt idx="136">8.4000000000000004</cx:pt>
          <cx:pt idx="137">8.4000000000000004</cx:pt>
          <cx:pt idx="138">7.7999999999999998</cx:pt>
          <cx:pt idx="139">7.2999999999999998</cx:pt>
          <cx:pt idx="140">7.2999999999999998</cx:pt>
          <cx:pt idx="141">8</cx:pt>
          <cx:pt idx="142">7.7999999999999998</cx:pt>
          <cx:pt idx="143">9</cx:pt>
          <cx:pt idx="144">8.1999999999999993</cx:pt>
          <cx:pt idx="145">8.0999999999999996</cx:pt>
          <cx:pt idx="146">6.0999999999999996</cx:pt>
          <cx:pt idx="147">8</cx:pt>
          <cx:pt idx="148">5.5999999999999996</cx:pt>
          <cx:pt idx="149">5.5999999999999996</cx:pt>
          <cx:pt idx="150">8.4000000000000004</cx:pt>
          <cx:pt idx="151">8.3000000000000007</cx:pt>
          <cx:pt idx="152">7.2000000000000002</cx:pt>
          <cx:pt idx="153">7.7999999999999998</cx:pt>
          <cx:pt idx="154">7.7999999999999998</cx:pt>
          <cx:pt idx="155">8.4000000000000004</cx:pt>
          <cx:pt idx="156">8.3000000000000007</cx:pt>
          <cx:pt idx="157">6.2999999999999998</cx:pt>
          <cx:pt idx="158">8.0999999999999996</cx:pt>
          <cx:pt idx="159">5.7999999999999998</cx:pt>
          <cx:pt idx="160">7.5999999999999996</cx:pt>
          <cx:pt idx="161">7.5</cx:pt>
          <cx:pt idx="162">7.5</cx:pt>
          <cx:pt idx="163">7.0999999999999996</cx:pt>
          <cx:pt idx="164">7.0999999999999996</cx:pt>
          <cx:pt idx="165">7.0999999999999996</cx:pt>
          <cx:pt idx="166">7.0999999999999996</cx:pt>
          <cx:pt idx="167">7.0999999999999996</cx:pt>
          <cx:pt idx="168">7.5999999999999996</cx:pt>
          <cx:pt idx="169">7.4000000000000004</cx:pt>
          <cx:pt idx="170">7.2999999999999998</cx:pt>
          <cx:pt idx="171">7.7999999999999998</cx:pt>
          <cx:pt idx="172">6.7999999999999998</cx:pt>
          <cx:pt idx="173">7.5</cx:pt>
          <cx:pt idx="174">7.2999999999999998</cx:pt>
          <cx:pt idx="175">6.9000000000000004</cx:pt>
          <cx:pt idx="176">7.2999999999999998</cx:pt>
          <cx:pt idx="177">7</cx:pt>
          <cx:pt idx="178">8.8000000000000007</cx:pt>
          <cx:pt idx="179">8.8000000000000007</cx:pt>
          <cx:pt idx="180">8.9000000000000004</cx:pt>
          <cx:pt idx="181">7.2000000000000002</cx:pt>
          <cx:pt idx="182">6.7999999999999998</cx:pt>
          <cx:pt idx="183">8.9000000000000004</cx:pt>
          <cx:pt idx="184">7.4000000000000004</cx:pt>
          <cx:pt idx="185">7.7000000000000002</cx:pt>
          <cx:pt idx="186">7.9000000000000004</cx:pt>
          <cx:pt idx="187">7.9000000000000004</cx:pt>
          <cx:pt idx="188">8.1999999999999993</cx:pt>
          <cx:pt idx="189">6.7999999999999998</cx:pt>
          <cx:pt idx="190">7.5999999999999996</cx:pt>
          <cx:pt idx="191">7.5999999999999996</cx:pt>
          <cx:pt idx="192">7.7999999999999998</cx:pt>
          <cx:pt idx="193">7.2999999999999998</cx:pt>
          <cx:pt idx="194">8.8000000000000007</cx:pt>
          <cx:pt idx="195">6.7999999999999998</cx:pt>
          <cx:pt idx="196">7</cx:pt>
          <cx:pt idx="197">7.7999999999999998</cx:pt>
          <cx:pt idx="198">7.7999999999999998</cx:pt>
          <cx:pt idx="199">8.1999999999999993</cx:pt>
          <cx:pt idx="200">7</cx:pt>
          <cx:pt idx="201">8.6999999999999993</cx:pt>
          <cx:pt idx="202">8.0999999999999996</cx:pt>
          <cx:pt idx="203">7.5</cx:pt>
          <cx:pt idx="204">7.7999999999999998</cx:pt>
          <cx:pt idx="205">7.4000000000000004</cx:pt>
          <cx:pt idx="206">6.7999999999999998</cx:pt>
          <cx:pt idx="207">9</cx:pt>
          <cx:pt idx="208">6.9000000000000004</cx:pt>
          <cx:pt idx="209">6.9000000000000004</cx:pt>
          <cx:pt idx="210">8.9000000000000004</cx:pt>
          <cx:pt idx="211">7.0999999999999996</cx:pt>
          <cx:pt idx="212">8.1999999999999993</cx:pt>
          <cx:pt idx="213">11.1</cx:pt>
          <cx:pt idx="214">7.7000000000000002</cx:pt>
          <cx:pt idx="215">8</cx:pt>
          <cx:pt idx="216">9.4000000000000004</cx:pt>
          <cx:pt idx="217">6.5999999999999996</cx:pt>
          <cx:pt idx="218">7.7000000000000002</cx:pt>
          <cx:pt idx="219">7.9000000000000004</cx:pt>
          <cx:pt idx="220">8</cx:pt>
          <cx:pt idx="221">7.9000000000000004</cx:pt>
          <cx:pt idx="222">12.5</cx:pt>
          <cx:pt idx="223">10.9</cx:pt>
          <cx:pt idx="224">8.4000000000000004</cx:pt>
          <cx:pt idx="225">7.5</cx:pt>
          <cx:pt idx="226">7.5999999999999996</cx:pt>
          <cx:pt idx="227">9.9000000000000004</cx:pt>
          <cx:pt idx="228">9.9000000000000004</cx:pt>
          <cx:pt idx="229">11.6</cx:pt>
          <cx:pt idx="230">11</cx:pt>
          <cx:pt idx="231">10.800000000000001</cx:pt>
          <cx:pt idx="232">10.6</cx:pt>
          <cx:pt idx="233">7.0999999999999996</cx:pt>
          <cx:pt idx="234">7.2000000000000002</cx:pt>
          <cx:pt idx="235">6.9000000000000004</cx:pt>
          <cx:pt idx="236">8.3000000000000007</cx:pt>
          <cx:pt idx="237">7.4000000000000004</cx:pt>
          <cx:pt idx="238">8.4000000000000004</cx:pt>
          <cx:pt idx="239">7.5999999999999996</cx:pt>
          <cx:pt idx="240">8.5999999999999996</cx:pt>
          <cx:pt idx="241">7.4000000000000004</cx:pt>
          <cx:pt idx="242">9.5999999999999996</cx:pt>
          <cx:pt idx="243">9.3000000000000007</cx:pt>
          <cx:pt idx="244">7.7999999999999998</cx:pt>
          <cx:pt idx="245">10.300000000000001</cx:pt>
          <cx:pt idx="246">10.699999999999999</cx:pt>
          <cx:pt idx="247">8.4000000000000004</cx:pt>
          <cx:pt idx="248">7.7999999999999998</cx:pt>
          <cx:pt idx="249">7</cx:pt>
          <cx:pt idx="250">7.7000000000000002</cx:pt>
          <cx:pt idx="251">13.5</cx:pt>
          <cx:pt idx="252">11.5</cx:pt>
          <cx:pt idx="253">8.1999999999999993</cx:pt>
          <cx:pt idx="254">11.9</cx:pt>
          <cx:pt idx="255">12.5</cx:pt>
          <cx:pt idx="256">10.4</cx:pt>
          <cx:pt idx="257">10.300000000000001</cx:pt>
          <cx:pt idx="258">6.9000000000000004</cx:pt>
          <cx:pt idx="259">7.4000000000000004</cx:pt>
          <cx:pt idx="260">7.7000000000000002</cx:pt>
          <cx:pt idx="261">9.5</cx:pt>
          <cx:pt idx="262">8.4000000000000004</cx:pt>
          <cx:pt idx="263">12.699999999999999</cx:pt>
          <cx:pt idx="264">6.5999999999999996</cx:pt>
          <cx:pt idx="265">8.6999999999999993</cx:pt>
          <cx:pt idx="266">6.5999999999999996</cx:pt>
          <cx:pt idx="267">7.7000000000000002</cx:pt>
          <cx:pt idx="268">9.0999999999999996</cx:pt>
          <cx:pt idx="269">7.0999999999999996</cx:pt>
          <cx:pt idx="270">8.8000000000000007</cx:pt>
          <cx:pt idx="271">8.5999999999999996</cx:pt>
          <cx:pt idx="272">7</cx:pt>
          <cx:pt idx="273">6.7999999999999998</cx:pt>
          <cx:pt idx="274">7.7000000000000002</cx:pt>
          <cx:pt idx="275">7.7000000000000002</cx:pt>
          <cx:pt idx="276">9.0999999999999996</cx:pt>
          <cx:pt idx="277">7.7999999999999998</cx:pt>
          <cx:pt idx="278">12.300000000000001</cx:pt>
          <cx:pt idx="279">12.300000000000001</cx:pt>
          <cx:pt idx="280">7</cx:pt>
          <cx:pt idx="281">12.5</cx:pt>
          <cx:pt idx="282">9.3000000000000007</cx:pt>
          <cx:pt idx="283">7</cx:pt>
          <cx:pt idx="284">8.9000000000000004</cx:pt>
          <cx:pt idx="285">9.1999999999999993</cx:pt>
          <cx:pt idx="286">8.3000000000000007</cx:pt>
          <cx:pt idx="287">11</cx:pt>
          <cx:pt idx="288">8.0999999999999996</cx:pt>
          <cx:pt idx="289">10</cx:pt>
          <cx:pt idx="290">8.6999999999999993</cx:pt>
          <cx:pt idx="291">13</cx:pt>
          <cx:pt idx="292">9.9000000000000004</cx:pt>
          <cx:pt idx="293">9.5999999999999996</cx:pt>
          <cx:pt idx="294">9.3000000000000007</cx:pt>
          <cx:pt idx="295">9.5999999999999996</cx:pt>
          <cx:pt idx="296">10.6</cx:pt>
          <cx:pt idx="297">10.6</cx:pt>
          <cx:pt idx="298">10.6</cx:pt>
          <cx:pt idx="299">10.199999999999999</cx:pt>
          <cx:pt idx="300">10.199999999999999</cx:pt>
          <cx:pt idx="301">7.2000000000000002</cx:pt>
          <cx:pt idx="302">12.4</cx:pt>
          <cx:pt idx="303">8.5</cx:pt>
          <cx:pt idx="304">7.2999999999999998</cx:pt>
          <cx:pt idx="305">7.5999999999999996</cx:pt>
          <cx:pt idx="306">8.1999999999999993</cx:pt>
          <cx:pt idx="307">9.3000000000000007</cx:pt>
          <cx:pt idx="308">9.1999999999999993</cx:pt>
          <cx:pt idx="309">10.4</cx:pt>
          <cx:pt idx="310">7.2999999999999998</cx:pt>
          <cx:pt idx="311">9.9000000000000004</cx:pt>
          <cx:pt idx="312">11.9</cx:pt>
          <cx:pt idx="313">11.9</cx:pt>
          <cx:pt idx="314">9.9000000000000004</cx:pt>
          <cx:pt idx="315">11.199999999999999</cx:pt>
          <cx:pt idx="316">9.1999999999999993</cx:pt>
          <cx:pt idx="317">9.3000000000000007</cx:pt>
          <cx:pt idx="318">9.0999999999999996</cx:pt>
          <cx:pt idx="319">5</cx:pt>
          <cx:pt idx="320">15.5</cx:pt>
          <cx:pt idx="321">15.5</cx:pt>
          <cx:pt idx="322">15.6</cx:pt>
          <cx:pt idx="323">12.699999999999999</cx:pt>
          <cx:pt idx="324">9</cx:pt>
          <cx:pt idx="325">9</cx:pt>
          <cx:pt idx="326">12.699999999999999</cx:pt>
          <cx:pt idx="327">10.199999999999999</cx:pt>
          <cx:pt idx="328">8.8000000000000007</cx:pt>
          <cx:pt idx="329">8.8000000000000007</cx:pt>
          <cx:pt idx="330">12.300000000000001</cx:pt>
          <cx:pt idx="331">12.300000000000001</cx:pt>
          <cx:pt idx="332">11.699999999999999</cx:pt>
          <cx:pt idx="333">7.2999999999999998</cx:pt>
          <cx:pt idx="334">9</cx:pt>
          <cx:pt idx="335">9</cx:pt>
          <cx:pt idx="336">9.9000000000000004</cx:pt>
          <cx:pt idx="337">7.9000000000000004</cx:pt>
          <cx:pt idx="338">8.9000000000000004</cx:pt>
          <cx:pt idx="339">7.7000000000000002</cx:pt>
          <cx:pt idx="340">8.8000000000000007</cx:pt>
          <cx:pt idx="341">13.199999999999999</cx:pt>
          <cx:pt idx="342">8.1999999999999993</cx:pt>
          <cx:pt idx="343">9.5999999999999996</cx:pt>
          <cx:pt idx="344">9.5999999999999996</cx:pt>
          <cx:pt idx="345">11.4</cx:pt>
          <cx:pt idx="346">11.300000000000001</cx:pt>
          <cx:pt idx="347">8.3000000000000007</cx:pt>
          <cx:pt idx="348">8.1999999999999993</cx:pt>
          <cx:pt idx="349">10</cx:pt>
          <cx:pt idx="350">6.7999999999999998</cx:pt>
          <cx:pt idx="351">6.7999999999999998</cx:pt>
          <cx:pt idx="352">8.8000000000000007</cx:pt>
          <cx:pt idx="353">8.8000000000000007</cx:pt>
          <cx:pt idx="354">7.5999999999999996</cx:pt>
          <cx:pt idx="355">10.4</cx:pt>
          <cx:pt idx="356">7.9000000000000004</cx:pt>
          <cx:pt idx="357">8.6999999999999993</cx:pt>
          <cx:pt idx="358">9.5999999999999996</cx:pt>
          <cx:pt idx="359">9.5</cx:pt>
          <cx:pt idx="360">9.9000000000000004</cx:pt>
          <cx:pt idx="361">9.5</cx:pt>
          <cx:pt idx="362">9.9000000000000004</cx:pt>
          <cx:pt idx="363">9.5</cx:pt>
          <cx:pt idx="364">9.9000000000000004</cx:pt>
          <cx:pt idx="365">7.2999999999999998</cx:pt>
          <cx:pt idx="366">10.699999999999999</cx:pt>
          <cx:pt idx="367">9.8000000000000007</cx:pt>
          <cx:pt idx="368">15.9</cx:pt>
          <cx:pt idx="369">8.5999999999999996</cx:pt>
          <cx:pt idx="370">9.6999999999999993</cx:pt>
          <cx:pt idx="371">10.699999999999999</cx:pt>
          <cx:pt idx="372">7.5</cx:pt>
          <cx:pt idx="373">12.1</cx:pt>
          <cx:pt idx="374">9.4000000000000004</cx:pt>
          <cx:pt idx="375">10</cx:pt>
          <cx:pt idx="376">6.9000000000000004</cx:pt>
          <cx:pt idx="377">8.1999999999999993</cx:pt>
          <cx:pt idx="378">9.8000000000000007</cx:pt>
          <cx:pt idx="379">8.1999999999999993</cx:pt>
          <cx:pt idx="380">9.3000000000000007</cx:pt>
          <cx:pt idx="381">8.5999999999999996</cx:pt>
          <cx:pt idx="382">8.3000000000000007</cx:pt>
          <cx:pt idx="383">10.800000000000001</cx:pt>
          <cx:pt idx="384">13.300000000000001</cx:pt>
          <cx:pt idx="385">8.5</cx:pt>
          <cx:pt idx="386">8.0999999999999996</cx:pt>
          <cx:pt idx="387">9.8000000000000007</cx:pt>
          <cx:pt idx="388">8.0999999999999996</cx:pt>
          <cx:pt idx="389">7.0999999999999996</cx:pt>
          <cx:pt idx="390">9.0999999999999996</cx:pt>
          <cx:pt idx="391">7.7000000000000002</cx:pt>
          <cx:pt idx="392">8.0999999999999996</cx:pt>
          <cx:pt idx="393">9.1999999999999993</cx:pt>
          <cx:pt idx="394">8.5999999999999996</cx:pt>
          <cx:pt idx="395">9</cx:pt>
          <cx:pt idx="396">9</cx:pt>
          <cx:pt idx="397">9.4000000000000004</cx:pt>
          <cx:pt idx="398">8.4000000000000004</cx:pt>
          <cx:pt idx="399">7</cx:pt>
          <cx:pt idx="400">7.4000000000000004</cx:pt>
          <cx:pt idx="401">10.6</cx:pt>
          <cx:pt idx="402">8.9000000000000004</cx:pt>
          <cx:pt idx="403">8.6999999999999993</cx:pt>
          <cx:pt idx="404">8</cx:pt>
          <cx:pt idx="405">9.9000000000000004</cx:pt>
          <cx:pt idx="406">8</cx:pt>
          <cx:pt idx="407">7.5999999999999996</cx:pt>
          <cx:pt idx="408">8.4000000000000004</cx:pt>
          <cx:pt idx="409">7.0999999999999996</cx:pt>
          <cx:pt idx="410">8.4000000000000004</cx:pt>
          <cx:pt idx="411">8.9000000000000004</cx:pt>
          <cx:pt idx="412">7.5999999999999996</cx:pt>
          <cx:pt idx="413">7.0999999999999996</cx:pt>
          <cx:pt idx="414">9</cx:pt>
          <cx:pt idx="415">6.4000000000000004</cx:pt>
          <cx:pt idx="416">6.4000000000000004</cx:pt>
          <cx:pt idx="417">9.5</cx:pt>
          <cx:pt idx="418">8.9000000000000004</cx:pt>
          <cx:pt idx="419">7.2999999999999998</cx:pt>
          <cx:pt idx="420">7</cx:pt>
          <cx:pt idx="421">7.7000000000000002</cx:pt>
          <cx:pt idx="422">7.7000000000000002</cx:pt>
          <cx:pt idx="423">7.7000000000000002</cx:pt>
          <cx:pt idx="424">9</cx:pt>
          <cx:pt idx="425">9</cx:pt>
          <cx:pt idx="426">9.1999999999999993</cx:pt>
          <cx:pt idx="427">6.5</cx:pt>
          <cx:pt idx="428">11.6</cx:pt>
          <cx:pt idx="429">11.1</cx:pt>
          <cx:pt idx="430">8.5999999999999996</cx:pt>
          <cx:pt idx="431">8.3000000000000007</cx:pt>
          <cx:pt idx="432">8.3000000000000007</cx:pt>
          <cx:pt idx="433">7.5999999999999996</cx:pt>
          <cx:pt idx="434">8.3000000000000007</cx:pt>
          <cx:pt idx="435">8.0999999999999996</cx:pt>
          <cx:pt idx="436">8.0999999999999996</cx:pt>
          <cx:pt idx="437">8.8000000000000007</cx:pt>
          <cx:pt idx="438">9</cx:pt>
          <cx:pt idx="439">9.3000000000000007</cx:pt>
          <cx:pt idx="440">9.3000000000000007</cx:pt>
          <cx:pt idx="441">8.8000000000000007</cx:pt>
          <cx:pt idx="442">7.5</cx:pt>
          <cx:pt idx="443">7.9000000000000004</cx:pt>
          <cx:pt idx="444">9.4000000000000004</cx:pt>
          <cx:pt idx="445">9.5</cx:pt>
          <cx:pt idx="446">7.2000000000000002</cx:pt>
          <cx:pt idx="447">8.3000000000000007</cx:pt>
          <cx:pt idx="448">7.0999999999999996</cx:pt>
          <cx:pt idx="449">6.5</cx:pt>
          <cx:pt idx="450">9</cx:pt>
          <cx:pt idx="451">6.5</cx:pt>
          <cx:pt idx="452">7.0999999999999996</cx:pt>
          <cx:pt idx="453">9.9000000000000004</cx:pt>
          <cx:pt idx="454">9.9000000000000004</cx:pt>
          <cx:pt idx="455">8.5999999999999996</cx:pt>
          <cx:pt idx="456">8.8000000000000007</cx:pt>
          <cx:pt idx="457">7.7000000000000002</cx:pt>
          <cx:pt idx="458">10.800000000000001</cx:pt>
          <cx:pt idx="459">8.6999999999999993</cx:pt>
          <cx:pt idx="460">7.2000000000000002</cx:pt>
          <cx:pt idx="461">8.5999999999999996</cx:pt>
          <cx:pt idx="462">7.4000000000000004</cx:pt>
          <cx:pt idx="463">7.2999999999999998</cx:pt>
          <cx:pt idx="464">10.800000000000001</cx:pt>
          <cx:pt idx="465">10.800000000000001</cx:pt>
          <cx:pt idx="466">7.0999999999999996</cx:pt>
          <cx:pt idx="467">9.0999999999999996</cx:pt>
          <cx:pt idx="468">7</cx:pt>
          <cx:pt idx="469">6.7000000000000002</cx:pt>
          <cx:pt idx="470">6.7000000000000002</cx:pt>
          <cx:pt idx="471">7.0999999999999996</cx:pt>
          <cx:pt idx="472">7.0999999999999996</cx:pt>
          <cx:pt idx="473">7.0999999999999996</cx:pt>
          <cx:pt idx="474">8.8000000000000007</cx:pt>
          <cx:pt idx="475">7.5999999999999996</cx:pt>
          <cx:pt idx="476">6</cx:pt>
          <cx:pt idx="477">6.5999999999999996</cx:pt>
          <cx:pt idx="478">7.0999999999999996</cx:pt>
          <cx:pt idx="479">6.4000000000000004</cx:pt>
          <cx:pt idx="480">6.4000000000000004</cx:pt>
          <cx:pt idx="481">6.4000000000000004</cx:pt>
          <cx:pt idx="482">6.4000000000000004</cx:pt>
          <cx:pt idx="483">9.3000000000000007</cx:pt>
          <cx:pt idx="484">9.3000000000000007</cx:pt>
          <cx:pt idx="485">8</cx:pt>
          <cx:pt idx="486">7.2000000000000002</cx:pt>
          <cx:pt idx="487">7.5</cx:pt>
          <cx:pt idx="488">7.2000000000000002</cx:pt>
          <cx:pt idx="489">7.2000000000000002</cx:pt>
          <cx:pt idx="490">7.2000000000000002</cx:pt>
          <cx:pt idx="491">6.9000000000000004</cx:pt>
          <cx:pt idx="492">7.2000000000000002</cx:pt>
          <cx:pt idx="493">9.1999999999999993</cx:pt>
          <cx:pt idx="494">7.2000000000000002</cx:pt>
          <cx:pt idx="495">8.9000000000000004</cx:pt>
          <cx:pt idx="496">10.699999999999999</cx:pt>
          <cx:pt idx="497">7.2000000000000002</cx:pt>
          <cx:pt idx="498">7.2000000000000002</cx:pt>
          <cx:pt idx="499">7.2000000000000002</cx:pt>
          <cx:pt idx="500">8.9000000000000004</cx:pt>
          <cx:pt idx="501">9.1999999999999993</cx:pt>
          <cx:pt idx="502">7.2000000000000002</cx:pt>
          <cx:pt idx="503">5.2999999999999998</cx:pt>
          <cx:pt idx="504">9.5999999999999996</cx:pt>
          <cx:pt idx="505">8.5999999999999996</cx:pt>
          <cx:pt idx="506">8.5999999999999996</cx:pt>
          <cx:pt idx="507">6.5999999999999996</cx:pt>
          <cx:pt idx="508">7.4000000000000004</cx:pt>
          <cx:pt idx="509">7.4000000000000004</cx:pt>
          <cx:pt idx="510">6.5999999999999996</cx:pt>
          <cx:pt idx="511">6.2000000000000002</cx:pt>
          <cx:pt idx="512">8.5</cx:pt>
          <cx:pt idx="513">8</cx:pt>
          <cx:pt idx="514">7.0999999999999996</cx:pt>
          <cx:pt idx="515">6.5999999999999996</cx:pt>
          <cx:pt idx="516">8.5</cx:pt>
          <cx:pt idx="517">6.7000000000000002</cx:pt>
          <cx:pt idx="518">8.5</cx:pt>
          <cx:pt idx="519">7.2000000000000002</cx:pt>
          <cx:pt idx="520">7.2000000000000002</cx:pt>
          <cx:pt idx="521">8.4000000000000004</cx:pt>
          <cx:pt idx="522">12.199999999999999</cx:pt>
          <cx:pt idx="523">9.5</cx:pt>
          <cx:pt idx="524">12.199999999999999</cx:pt>
          <cx:pt idx="525">7.0999999999999996</cx:pt>
          <cx:pt idx="526">7.7000000000000002</cx:pt>
          <cx:pt idx="527">7.7000000000000002</cx:pt>
          <cx:pt idx="528">7.0999999999999996</cx:pt>
          <cx:pt idx="529">7.0999999999999996</cx:pt>
          <cx:pt idx="530">10</cx:pt>
          <cx:pt idx="531">8.1999999999999993</cx:pt>
          <cx:pt idx="532">9.5999999999999996</cx:pt>
          <cx:pt idx="533">7.7000000000000002</cx:pt>
          <cx:pt idx="534">7</cx:pt>
          <cx:pt idx="535">7</cx:pt>
          <cx:pt idx="536">6.4000000000000004</cx:pt>
          <cx:pt idx="537">8.0999999999999996</cx:pt>
          <cx:pt idx="538">7.2999999999999998</cx:pt>
          <cx:pt idx="539">7.4000000000000004</cx:pt>
          <cx:pt idx="540">7.0999999999999996</cx:pt>
          <cx:pt idx="541">7.0999999999999996</cx:pt>
          <cx:pt idx="542">8.5</cx:pt>
          <cx:pt idx="543">5.5999999999999996</cx:pt>
          <cx:pt idx="544">7.5999999999999996</cx:pt>
          <cx:pt idx="545">8</cx:pt>
          <cx:pt idx="546">7.5</cx:pt>
          <cx:pt idx="547">7.5</cx:pt>
          <cx:pt idx="548">8.5999999999999996</cx:pt>
          <cx:pt idx="549">8.5999999999999996</cx:pt>
          <cx:pt idx="550">6.7999999999999998</cx:pt>
          <cx:pt idx="551">9.4000000000000004</cx:pt>
          <cx:pt idx="552">8.5999999999999996</cx:pt>
          <cx:pt idx="553">8.5999999999999996</cx:pt>
          <cx:pt idx="554">6.2999999999999998</cx:pt>
          <cx:pt idx="555">8.0999999999999996</cx:pt>
          <cx:pt idx="556">5.5999999999999996</cx:pt>
          <cx:pt idx="557">10</cx:pt>
          <cx:pt idx="558">5.9000000000000004</cx:pt>
          <cx:pt idx="559">7.5</cx:pt>
          <cx:pt idx="560">7.2999999999999998</cx:pt>
          <cx:pt idx="561">8.3000000000000007</cx:pt>
          <cx:pt idx="562">8.3000000000000007</cx:pt>
          <cx:pt idx="563">10.199999999999999</cx:pt>
          <cx:pt idx="564">9</cx:pt>
          <cx:pt idx="565">9</cx:pt>
          <cx:pt idx="566">8.5</cx:pt>
          <cx:pt idx="567">9.9000000000000004</cx:pt>
          <cx:pt idx="568">5.5999999999999996</cx:pt>
          <cx:pt idx="569">9.8000000000000007</cx:pt>
          <cx:pt idx="570">6.7999999999999998</cx:pt>
          <cx:pt idx="571">6.7000000000000002</cx:pt>
          <cx:pt idx="572">6.5999999999999996</cx:pt>
          <cx:pt idx="573">6.7000000000000002</cx:pt>
          <cx:pt idx="574">6.5</cx:pt>
          <cx:pt idx="575">6.4000000000000004</cx:pt>
          <cx:pt idx="576">9.9000000000000004</cx:pt>
          <cx:pt idx="577">9.9000000000000004</cx:pt>
          <cx:pt idx="578">6.5999999999999996</cx:pt>
          <cx:pt idx="579">9.1999999999999993</cx:pt>
          <cx:pt idx="580">7.5</cx:pt>
          <cx:pt idx="581">9</cx:pt>
          <cx:pt idx="582">7.5999999999999996</cx:pt>
          <cx:pt idx="583">7.7999999999999998</cx:pt>
          <cx:pt idx="584">7.5999999999999996</cx:pt>
          <cx:pt idx="585">7.5</cx:pt>
          <cx:pt idx="586">9.8000000000000007</cx:pt>
          <cx:pt idx="587">8.3000000000000007</cx:pt>
          <cx:pt idx="588">7.4000000000000004</cx:pt>
          <cx:pt idx="589">7.4000000000000004</cx:pt>
          <cx:pt idx="590">7.4000000000000004</cx:pt>
          <cx:pt idx="591">7.5</cx:pt>
          <cx:pt idx="592">7.0999999999999996</cx:pt>
          <cx:pt idx="593">7.9000000000000004</cx:pt>
          <cx:pt idx="594">7.7999999999999998</cx:pt>
          <cx:pt idx="595">6.0999999999999996</cx:pt>
          <cx:pt idx="596">7.5</cx:pt>
          <cx:pt idx="597">8.5999999999999996</cx:pt>
          <cx:pt idx="598">9.8000000000000007</cx:pt>
          <cx:pt idx="599">5.9000000000000004</cx:pt>
          <cx:pt idx="600">7.5</cx:pt>
          <cx:pt idx="601">7</cx:pt>
          <cx:pt idx="602">11.300000000000001</cx:pt>
          <cx:pt idx="603">8</cx:pt>
          <cx:pt idx="604">7</cx:pt>
          <cx:pt idx="605">7</cx:pt>
          <cx:pt idx="606">7.5999999999999996</cx:pt>
          <cx:pt idx="607">6.5999999999999996</cx:pt>
          <cx:pt idx="608">6.5999999999999996</cx:pt>
          <cx:pt idx="609">8</cx:pt>
          <cx:pt idx="610">7.5999999999999996</cx:pt>
          <cx:pt idx="611">7.5</cx:pt>
          <cx:pt idx="612">9.6999999999999993</cx:pt>
          <cx:pt idx="613">9.6999999999999993</cx:pt>
          <cx:pt idx="614">7</cx:pt>
          <cx:pt idx="615">7.5</cx:pt>
          <cx:pt idx="616">8</cx:pt>
          <cx:pt idx="617">9.6999999999999993</cx:pt>
          <cx:pt idx="618">9.0999999999999996</cx:pt>
          <cx:pt idx="619">6.5</cx:pt>
          <cx:pt idx="620">7.7999999999999998</cx:pt>
          <cx:pt idx="621">9.0999999999999996</cx:pt>
          <cx:pt idx="622">7.2000000000000002</cx:pt>
          <cx:pt idx="623">6</cx:pt>
          <cx:pt idx="624">6</cx:pt>
          <cx:pt idx="625">6</cx:pt>
          <cx:pt idx="626">11.5</cx:pt>
          <cx:pt idx="627">6.0999999999999996</cx:pt>
          <cx:pt idx="628">7.2000000000000002</cx:pt>
          <cx:pt idx="629">7.2000000000000002</cx:pt>
          <cx:pt idx="630">6.9000000000000004</cx:pt>
          <cx:pt idx="631">9</cx:pt>
          <cx:pt idx="632">7.5999999999999996</cx:pt>
          <cx:pt idx="633">7.5999999999999996</cx:pt>
          <cx:pt idx="634">7.2000000000000002</cx:pt>
          <cx:pt idx="635">6.0999999999999996</cx:pt>
          <cx:pt idx="636">6.0999999999999996</cx:pt>
          <cx:pt idx="637">7.4000000000000004</cx:pt>
          <cx:pt idx="638">9.1999999999999993</cx:pt>
          <cx:pt idx="639">8.3000000000000007</cx:pt>
          <cx:pt idx="640">7.7999999999999998</cx:pt>
          <cx:pt idx="641">7.2999999999999998</cx:pt>
          <cx:pt idx="642">8.6999999999999993</cx:pt>
          <cx:pt idx="643">8.6999999999999993</cx:pt>
          <cx:pt idx="644">7.7000000000000002</cx:pt>
          <cx:pt idx="645">7.2000000000000002</cx:pt>
          <cx:pt idx="646">8.1999999999999993</cx:pt>
          <cx:pt idx="647">6.7999999999999998</cx:pt>
          <cx:pt idx="648">8</cx:pt>
          <cx:pt idx="649">8</cx:pt>
          <cx:pt idx="650">7.0999999999999996</cx:pt>
          <cx:pt idx="651">8</cx:pt>
          <cx:pt idx="652">7.4000000000000004</cx:pt>
          <cx:pt idx="653">7.4000000000000004</cx:pt>
          <cx:pt idx="654">6.5999999999999996</cx:pt>
          <cx:pt idx="655">6.7000000000000002</cx:pt>
          <cx:pt idx="656">8</cx:pt>
          <cx:pt idx="657">7.0999999999999996</cx:pt>
          <cx:pt idx="658">8</cx:pt>
          <cx:pt idx="659">6.4000000000000004</cx:pt>
          <cx:pt idx="660">8.6999999999999993</cx:pt>
          <cx:pt idx="661">7.2999999999999998</cx:pt>
          <cx:pt idx="662">7.9000000000000004</cx:pt>
          <cx:pt idx="663">7.9000000000000004</cx:pt>
          <cx:pt idx="664">9.9000000000000004</cx:pt>
          <cx:pt idx="665">10</cx:pt>
          <cx:pt idx="666">6.2000000000000002</cx:pt>
          <cx:pt idx="667">10</cx:pt>
          <cx:pt idx="668">7.7999999999999998</cx:pt>
          <cx:pt idx="669">7.7000000000000002</cx:pt>
          <cx:pt idx="670">7.7999999999999998</cx:pt>
          <cx:pt idx="671">7.5</cx:pt>
          <cx:pt idx="672">7.5999999999999996</cx:pt>
          <cx:pt idx="673">7.7999999999999998</cx:pt>
          <cx:pt idx="674">7.9000000000000004</cx:pt>
          <cx:pt idx="675">7.4000000000000004</cx:pt>
          <cx:pt idx="676">10</cx:pt>
          <cx:pt idx="677">6.7999999999999998</cx:pt>
          <cx:pt idx="678">7</cx:pt>
          <cx:pt idx="679">6.9000000000000004</cx:pt>
          <cx:pt idx="680">6.9000000000000004</cx:pt>
          <cx:pt idx="681">6.9000000000000004</cx:pt>
          <cx:pt idx="682">6.7999999999999998</cx:pt>
          <cx:pt idx="683">6.9000000000000004</cx:pt>
          <cx:pt idx="684">7.5999999999999996</cx:pt>
          <cx:pt idx="685">7.5999999999999996</cx:pt>
          <cx:pt idx="686">8.4000000000000004</cx:pt>
          <cx:pt idx="687">6.7999999999999998</cx:pt>
          <cx:pt idx="688">6.7999999999999998</cx:pt>
          <cx:pt idx="689">10</cx:pt>
          <cx:pt idx="690">6.7000000000000002</cx:pt>
          <cx:pt idx="691">6.0999999999999996</cx:pt>
          <cx:pt idx="692">9.9000000000000004</cx:pt>
          <cx:pt idx="693">9.9000000000000004</cx:pt>
          <cx:pt idx="694">8.1999999999999993</cx:pt>
          <cx:pt idx="695">8.1999999999999993</cx:pt>
          <cx:pt idx="696">8.0999999999999996</cx:pt>
          <cx:pt idx="697">7</cx:pt>
          <cx:pt idx="698">6.7999999999999998</cx:pt>
          <cx:pt idx="699">6</cx:pt>
          <cx:pt idx="700">5.5999999999999996</cx:pt>
          <cx:pt idx="701">5.5999999999999996</cx:pt>
          <cx:pt idx="702">6.2000000000000002</cx:pt>
          <cx:pt idx="703">7.7000000000000002</cx:pt>
          <cx:pt idx="704">7.7000000000000002</cx:pt>
          <cx:pt idx="705">7.5</cx:pt>
          <cx:pt idx="706">7.7999999999999998</cx:pt>
          <cx:pt idx="707">7.2999999999999998</cx:pt>
          <cx:pt idx="708">7.9000000000000004</cx:pt>
          <cx:pt idx="709">7.0999999999999996</cx:pt>
          <cx:pt idx="710">6.0999999999999996</cx:pt>
          <cx:pt idx="711">7.4000000000000004</cx:pt>
          <cx:pt idx="712">6.5999999999999996</cx:pt>
          <cx:pt idx="713">6.0999999999999996</cx:pt>
          <cx:pt idx="714">6.7999999999999998</cx:pt>
          <cx:pt idx="715">6.7000000000000002</cx:pt>
          <cx:pt idx="716">6.0999999999999996</cx:pt>
          <cx:pt idx="717">8</cx:pt>
          <cx:pt idx="718">6.2000000000000002</cx:pt>
          <cx:pt idx="719">7.2000000000000002</cx:pt>
          <cx:pt idx="720">7</cx:pt>
          <cx:pt idx="721">6.2999999999999998</cx:pt>
          <cx:pt idx="722">11.199999999999999</cx:pt>
          <cx:pt idx="723">7.0999999999999996</cx:pt>
          <cx:pt idx="724">7.0999999999999996</cx:pt>
          <cx:pt idx="725">7.2999999999999998</cx:pt>
          <cx:pt idx="726">6.5999999999999996</cx:pt>
          <cx:pt idx="727">6.9000000000000004</cx:pt>
          <cx:pt idx="728">7.7999999999999998</cx:pt>
          <cx:pt idx="729">7.7999999999999998</cx:pt>
          <cx:pt idx="730">7.7999999999999998</cx:pt>
          <cx:pt idx="731">7.2000000000000002</cx:pt>
          <cx:pt idx="732">7.2000000000000002</cx:pt>
          <cx:pt idx="733">7.2000000000000002</cx:pt>
          <cx:pt idx="734">7.2000000000000002</cx:pt>
          <cx:pt idx="735">7</cx:pt>
          <cx:pt idx="736">7.2999999999999998</cx:pt>
          <cx:pt idx="737">6.2000000000000002</cx:pt>
          <cx:pt idx="738">6.2000000000000002</cx:pt>
          <cx:pt idx="739">6.0999999999999996</cx:pt>
          <cx:pt idx="740">6.2000000000000002</cx:pt>
          <cx:pt idx="741">6.5999999999999996</cx:pt>
          <cx:pt idx="742">6.2000000000000002</cx:pt>
          <cx:pt idx="743">5.9000000000000004</cx:pt>
          <cx:pt idx="744">11.199999999999999</cx:pt>
          <cx:pt idx="745">7.9000000000000004</cx:pt>
          <cx:pt idx="746">8.9000000000000004</cx:pt>
          <cx:pt idx="747">6.9000000000000004</cx:pt>
          <cx:pt idx="748">7.7999999999999998</cx:pt>
          <cx:pt idx="749">6.9000000000000004</cx:pt>
          <cx:pt idx="750">6.9000000000000004</cx:pt>
          <cx:pt idx="751">7.7999999999999998</cx:pt>
          <cx:pt idx="752">7.7999999999999998</cx:pt>
          <cx:pt idx="753">7.5</cx:pt>
          <cx:pt idx="754">6.5999999999999996</cx:pt>
          <cx:pt idx="755">6.5999999999999996</cx:pt>
          <cx:pt idx="756">7.5999999999999996</cx:pt>
          <cx:pt idx="757">7.2999999999999998</cx:pt>
          <cx:pt idx="758">8</cx:pt>
          <cx:pt idx="759">7.7000000000000002</cx:pt>
          <cx:pt idx="760">6.7999999999999998</cx:pt>
          <cx:pt idx="761">6.2999999999999998</cx:pt>
          <cx:pt idx="762">8.5999999999999996</cx:pt>
          <cx:pt idx="763">8.5999999999999996</cx:pt>
          <cx:pt idx="764">4.7000000000000002</cx:pt>
          <cx:pt idx="765">8.0999999999999996</cx:pt>
          <cx:pt idx="766">8.3000000000000007</cx:pt>
          <cx:pt idx="767">7.7999999999999998</cx:pt>
          <cx:pt idx="768">8.0999999999999996</cx:pt>
          <cx:pt idx="769">8</cx:pt>
          <cx:pt idx="770">10.1</cx:pt>
          <cx:pt idx="771">9.4000000000000004</cx:pt>
          <cx:pt idx="772">8.3000000000000007</cx:pt>
          <cx:pt idx="773">7.7999999999999998</cx:pt>
          <cx:pt idx="774">8.8000000000000007</cx:pt>
          <cx:pt idx="775">7</cx:pt>
          <cx:pt idx="776">8.8000000000000007</cx:pt>
          <cx:pt idx="777">6.5999999999999996</cx:pt>
          <cx:pt idx="778">7.9000000000000004</cx:pt>
          <cx:pt idx="779">5.2000000000000002</cx:pt>
          <cx:pt idx="780">5.2000000000000002</cx:pt>
          <cx:pt idx="781">6.9000000000000004</cx:pt>
          <cx:pt idx="782">8.1999999999999993</cx:pt>
          <cx:pt idx="783">7.2999999999999998</cx:pt>
          <cx:pt idx="784">6.7999999999999998</cx:pt>
          <cx:pt idx="785">7.7999999999999998</cx:pt>
          <cx:pt idx="786">6.7999999999999998</cx:pt>
          <cx:pt idx="787">8</cx:pt>
          <cx:pt idx="788">8</cx:pt>
          <cx:pt idx="789">7.4000000000000004</cx:pt>
          <cx:pt idx="790">7.5</cx:pt>
          <cx:pt idx="791">6.7000000000000002</cx:pt>
          <cx:pt idx="792">6.4000000000000004</cx:pt>
          <cx:pt idx="793">11.5</cx:pt>
          <cx:pt idx="794">7</cx:pt>
          <cx:pt idx="795">9.6999999999999993</cx:pt>
          <cx:pt idx="796">8</cx:pt>
          <cx:pt idx="797">11.6</cx:pt>
          <cx:pt idx="798">7.7999999999999998</cx:pt>
          <cx:pt idx="799">7.7999999999999998</cx:pt>
          <cx:pt idx="800">8.5999999999999996</cx:pt>
          <cx:pt idx="801">7.7000000000000002</cx:pt>
          <cx:pt idx="802">8.9000000000000004</cx:pt>
          <cx:pt idx="803">7.7000000000000002</cx:pt>
          <cx:pt idx="804">8</cx:pt>
          <cx:pt idx="805">8.5</cx:pt>
          <cx:pt idx="806">8.1999999999999993</cx:pt>
          <cx:pt idx="807">7.2000000000000002</cx:pt>
          <cx:pt idx="808">7.2000000000000002</cx:pt>
          <cx:pt idx="809">7.2000000000000002</cx:pt>
          <cx:pt idx="810">7.2000000000000002</cx:pt>
          <cx:pt idx="811">8.1999999999999993</cx:pt>
          <cx:pt idx="812">12</cx:pt>
          <cx:pt idx="813">7.7000000000000002</cx:pt>
          <cx:pt idx="814">7.2999999999999998</cx:pt>
          <cx:pt idx="815">7.7000000000000002</cx:pt>
          <cx:pt idx="816">7.2999999999999998</cx:pt>
          <cx:pt idx="817">10.800000000000001</cx:pt>
          <cx:pt idx="818">7.0999999999999996</cx:pt>
          <cx:pt idx="819">7.0999999999999996</cx:pt>
          <cx:pt idx="820">6.9000000000000004</cx:pt>
          <cx:pt idx="821">11.5</cx:pt>
          <cx:pt idx="822">7.9000000000000004</cx:pt>
          <cx:pt idx="823">11.5</cx:pt>
          <cx:pt idx="824">7.9000000000000004</cx:pt>
          <cx:pt idx="825">6.9000000000000004</cx:pt>
          <cx:pt idx="826">11.5</cx:pt>
          <cx:pt idx="827">11.4</cx:pt>
          <cx:pt idx="828">12</cx:pt>
          <cx:pt idx="829">7.5</cx:pt>
          <cx:pt idx="830">10.4</cx:pt>
          <cx:pt idx="831">6.9000000000000004</cx:pt>
          <cx:pt idx="832">13.300000000000001</cx:pt>
          <cx:pt idx="833">7.5</cx:pt>
          <cx:pt idx="834">11.1</cx:pt>
          <cx:pt idx="835">10.300000000000001</cx:pt>
          <cx:pt idx="836">10.300000000000001</cx:pt>
          <cx:pt idx="837">10.300000000000001</cx:pt>
          <cx:pt idx="838">7.4000000000000004</cx:pt>
          <cx:pt idx="839">10.300000000000001</cx:pt>
          <cx:pt idx="840">7.9000000000000004</cx:pt>
          <cx:pt idx="841">9</cx:pt>
          <cx:pt idx="842">7.0999999999999996</cx:pt>
          <cx:pt idx="843">9.5999999999999996</cx:pt>
          <cx:pt idx="844">9.5999999999999996</cx:pt>
          <cx:pt idx="845">10.300000000000001</cx:pt>
          <cx:pt idx="846">10</cx:pt>
          <cx:pt idx="847">10</cx:pt>
          <cx:pt idx="848">13.4</cx:pt>
          <cx:pt idx="849">10.199999999999999</cx:pt>
          <cx:pt idx="850">10.199999999999999</cx:pt>
          <cx:pt idx="851">8</cx:pt>
          <cx:pt idx="852">8.9000000000000004</cx:pt>
          <cx:pt idx="853">12.4</cx:pt>
          <cx:pt idx="854">12.199999999999999</cx:pt>
          <cx:pt idx="855">10.6</cx:pt>
          <cx:pt idx="856">10.9</cx:pt>
          <cx:pt idx="857">10.9</cx:pt>
          <cx:pt idx="858">11.9</cx:pt>
          <cx:pt idx="859">13.800000000000001</cx:pt>
          <cx:pt idx="860">9.5999999999999996</cx:pt>
          <cx:pt idx="861">9.0999999999999996</cx:pt>
          <cx:pt idx="862">10.699999999999999</cx:pt>
          <cx:pt idx="863">9.0999999999999996</cx:pt>
          <cx:pt idx="864">6.0999999999999996</cx:pt>
          <cx:pt idx="865">6.7000000000000002</cx:pt>
          <cx:pt idx="866">12.6</cx:pt>
          <cx:pt idx="867">8.5999999999999996</cx:pt>
          <cx:pt idx="868">10</cx:pt>
          <cx:pt idx="869">7.9000000000000004</cx:pt>
          <cx:pt idx="870">9.0999999999999996</cx:pt>
          <cx:pt idx="871">14</cx:pt>
          <cx:pt idx="872">11.5</cx:pt>
          <cx:pt idx="873">11.4</cx:pt>
          <cx:pt idx="874">8.3000000000000007</cx:pt>
          <cx:pt idx="875">8.3000000000000007</cx:pt>
          <cx:pt idx="876">13.699999999999999</cx:pt>
          <cx:pt idx="877">8.3000000000000007</cx:pt>
          <cx:pt idx="878">8.3000000000000007</cx:pt>
          <cx:pt idx="879">7.4000000000000004</cx:pt>
          <cx:pt idx="880">7.7999999999999998</cx:pt>
          <cx:pt idx="881">8.3000000000000007</cx:pt>
          <cx:pt idx="882">7.7999999999999998</cx:pt>
          <cx:pt idx="883">13.699999999999999</cx:pt>
          <cx:pt idx="884">11.5</cx:pt>
          <cx:pt idx="885">11.5</cx:pt>
          <cx:pt idx="886">7.7000000000000002</cx:pt>
          <cx:pt idx="887">12.199999999999999</cx:pt>
          <cx:pt idx="888">11.4</cx:pt>
          <cx:pt idx="889">8.6999999999999993</cx:pt>
          <cx:pt idx="890">9.8000000000000007</cx:pt>
          <cx:pt idx="891">10.4</cx:pt>
          <cx:pt idx="892">9</cx:pt>
          <cx:pt idx="893">10.6</cx:pt>
          <cx:pt idx="894">11.9</cx:pt>
          <cx:pt idx="895">6.4000000000000004</cx:pt>
          <cx:pt idx="896">9.5</cx:pt>
          <cx:pt idx="897">12.800000000000001</cx:pt>
          <cx:pt idx="898">11.9</cx:pt>
          <cx:pt idx="899">10.4</cx:pt>
          <cx:pt idx="900">8</cx:pt>
          <cx:pt idx="901">11.1</cx:pt>
          <cx:pt idx="902">10.4</cx:pt>
          <cx:pt idx="903">11.9</cx:pt>
          <cx:pt idx="904">9.5</cx:pt>
          <cx:pt idx="905">8.5999999999999996</cx:pt>
          <cx:pt idx="906">11.9</cx:pt>
          <cx:pt idx="907">11.9</cx:pt>
          <cx:pt idx="908">8.4000000000000004</cx:pt>
          <cx:pt idx="909">6.7999999999999998</cx:pt>
          <cx:pt idx="910">9.1999999999999993</cx:pt>
          <cx:pt idx="911">11.5</cx:pt>
          <cx:pt idx="912">10.300000000000001</cx:pt>
          <cx:pt idx="913">8.8000000000000007</cx:pt>
          <cx:pt idx="914">11.4</cx:pt>
          <cx:pt idx="915">9.5999999999999996</cx:pt>
          <cx:pt idx="916">12.5</cx:pt>
          <cx:pt idx="917">10.5</cx:pt>
          <cx:pt idx="918">10.4</cx:pt>
          <cx:pt idx="919">9.4000000000000004</cx:pt>
          <cx:pt idx="920">10.6</cx:pt>
          <cx:pt idx="921">10.199999999999999</cx:pt>
          <cx:pt idx="922">9.3000000000000007</cx:pt>
          <cx:pt idx="923">9.3000000000000007</cx:pt>
          <cx:pt idx="924">8.6999999999999993</cx:pt>
          <cx:pt idx="925">6.5</cx:pt>
          <cx:pt idx="926">7.7999999999999998</cx:pt>
          <cx:pt idx="927">8.6999999999999993</cx:pt>
          <cx:pt idx="928">7.7999999999999998</cx:pt>
          <cx:pt idx="929">11.199999999999999</cx:pt>
          <cx:pt idx="930">10</cx:pt>
          <cx:pt idx="931">10</cx:pt>
          <cx:pt idx="932">10.699999999999999</cx:pt>
          <cx:pt idx="933">12.5</cx:pt>
          <cx:pt idx="934">10.9</cx:pt>
          <cx:pt idx="935">9.8000000000000007</cx:pt>
          <cx:pt idx="936">7</cx:pt>
          <cx:pt idx="937">8.1999999999999993</cx:pt>
          <cx:pt idx="938">9.0999999999999996</cx:pt>
          <cx:pt idx="939">10.300000000000001</cx:pt>
          <cx:pt idx="940">10</cx:pt>
          <cx:pt idx="941">9.0999999999999996</cx:pt>
          <cx:pt idx="942">8.0999999999999996</cx:pt>
          <cx:pt idx="943">9.5</cx:pt>
          <cx:pt idx="944">11.199999999999999</cx:pt>
          <cx:pt idx="945">14.300000000000001</cx:pt>
          <cx:pt idx="946">7.5</cx:pt>
          <cx:pt idx="947">10.6</cx:pt>
          <cx:pt idx="948">12.4</cx:pt>
          <cx:pt idx="949">9</cx:pt>
          <cx:pt idx="950">6.7999999999999998</cx:pt>
          <cx:pt idx="951">9.4000000000000004</cx:pt>
          <cx:pt idx="952">9.5</cx:pt>
          <cx:pt idx="953">10.9</cx:pt>
          <cx:pt idx="954">10.9</cx:pt>
          <cx:pt idx="955">13</cx:pt>
          <cx:pt idx="956">7.5999999999999996</cx:pt>
          <cx:pt idx="957">13</cx:pt>
          <cx:pt idx="958">8.6999999999999993</cx:pt>
          <cx:pt idx="959">8.6999999999999993</cx:pt>
          <cx:pt idx="960">9.8000000000000007</cx:pt>
          <cx:pt idx="961">6.2000000000000002</cx:pt>
          <cx:pt idx="962">11.5</cx:pt>
          <cx:pt idx="963">6.2000000000000002</cx:pt>
          <cx:pt idx="964">10.6</cx:pt>
          <cx:pt idx="965">12.300000000000001</cx:pt>
          <cx:pt idx="966">10.6</cx:pt>
          <cx:pt idx="967">7.5999999999999996</cx:pt>
          <cx:pt idx="968">6.5999999999999996</cx:pt>
          <cx:pt idx="969">12.4</cx:pt>
          <cx:pt idx="970">11.9</cx:pt>
          <cx:pt idx="971">8.5</cx:pt>
          <cx:pt idx="972">12.699999999999999</cx:pt>
          <cx:pt idx="973">13.199999999999999</cx:pt>
          <cx:pt idx="974">13.199999999999999</cx:pt>
          <cx:pt idx="975">8.3000000000000007</cx:pt>
          <cx:pt idx="976">8.3000000000000007</cx:pt>
          <cx:pt idx="977">8.8000000000000007</cx:pt>
          <cx:pt idx="978">10.1</cx:pt>
          <cx:pt idx="979">6.2999999999999998</cx:pt>
          <cx:pt idx="980">7.5</cx:pt>
          <cx:pt idx="981">9.1999999999999993</cx:pt>
          <cx:pt idx="982">11.5</cx:pt>
          <cx:pt idx="983">7.9000000000000004</cx:pt>
          <cx:pt idx="984">8.6999999999999993</cx:pt>
          <cx:pt idx="985">8.6999999999999993</cx:pt>
          <cx:pt idx="986">7.5999999999999996</cx:pt>
          <cx:pt idx="987">8.9000000000000004</cx:pt>
          <cx:pt idx="988">6.7000000000000002</cx:pt>
          <cx:pt idx="989">9.4000000000000004</cx:pt>
          <cx:pt idx="990">7.2000000000000002</cx:pt>
          <cx:pt idx="991">7.2000000000000002</cx:pt>
          <cx:pt idx="992">7.2000000000000002</cx:pt>
          <cx:pt idx="993">10.1</cx:pt>
          <cx:pt idx="994">8.3000000000000007</cx:pt>
          <cx:pt idx="995">11.300000000000001</cx:pt>
          <cx:pt idx="996">11.300000000000001</cx:pt>
          <cx:pt idx="997">10.800000000000001</cx:pt>
          <cx:pt idx="998">10.800000000000001</cx:pt>
          <cx:pt idx="999">8</cx:pt>
          <cx:pt idx="1000">5.0999999999999996</cx:pt>
          <cx:pt idx="1001">7</cx:pt>
          <cx:pt idx="1002">7</cx:pt>
          <cx:pt idx="1003">11.800000000000001</cx:pt>
          <cx:pt idx="1004">10.6</cx:pt>
          <cx:pt idx="1005">7</cx:pt>
          <cx:pt idx="1006">7</cx:pt>
          <cx:pt idx="1007">7.7999999999999998</cx:pt>
          <cx:pt idx="1008">9.6999999999999993</cx:pt>
          <cx:pt idx="1009">7.2000000000000002</cx:pt>
          <cx:pt idx="1010">8.0999999999999996</cx:pt>
          <cx:pt idx="1011">6.4000000000000004</cx:pt>
          <cx:pt idx="1012">8.1999999999999993</cx:pt>
          <cx:pt idx="1013">8.3000000000000007</cx:pt>
          <cx:pt idx="1014">7.2999999999999998</cx:pt>
          <cx:pt idx="1015">8.1999999999999993</cx:pt>
          <cx:pt idx="1016">7.2000000000000002</cx:pt>
          <cx:pt idx="1017">7.2999999999999998</cx:pt>
          <cx:pt idx="1018">7.7999999999999998</cx:pt>
          <cx:pt idx="1019">7.7999999999999998</cx:pt>
          <cx:pt idx="1020">6.2999999999999998</cx:pt>
          <cx:pt idx="1021">8.8000000000000007</cx:pt>
          <cx:pt idx="1022">9.0999999999999996</cx:pt>
          <cx:pt idx="1023">9.1999999999999993</cx:pt>
          <cx:pt idx="1024">7.0999999999999996</cx:pt>
          <cx:pt idx="1025">7.0999999999999996</cx:pt>
          <cx:pt idx="1026">7.9000000000000004</cx:pt>
          <cx:pt idx="1027">7.9000000000000004</cx:pt>
          <cx:pt idx="1028">6.9000000000000004</cx:pt>
          <cx:pt idx="1029">6.9000000000000004</cx:pt>
          <cx:pt idx="1030">7</cx:pt>
          <cx:pt idx="1031">10</cx:pt>
          <cx:pt idx="1032">10</cx:pt>
          <cx:pt idx="1033">7.4000000000000004</cx:pt>
          <cx:pt idx="1034">7.0999999999999996</cx:pt>
          <cx:pt idx="1035">10.1</cx:pt>
          <cx:pt idx="1036">9.4000000000000004</cx:pt>
          <cx:pt idx="1037">9.4000000000000004</cx:pt>
          <cx:pt idx="1038">7.7000000000000002</cx:pt>
          <cx:pt idx="1039">8.4000000000000004</cx:pt>
          <cx:pt idx="1040">7.5999999999999996</cx:pt>
          <cx:pt idx="1041">12.9</cx:pt>
          <cx:pt idx="1042">12.6</cx:pt>
          <cx:pt idx="1043">9.8000000000000007</cx:pt>
          <cx:pt idx="1044">10.800000000000001</cx:pt>
          <cx:pt idx="1045">5.9000000000000004</cx:pt>
          <cx:pt idx="1046">5.9000000000000004</cx:pt>
          <cx:pt idx="1047">10.6</cx:pt>
          <cx:pt idx="1048">9.9000000000000004</cx:pt>
          <cx:pt idx="1049">7.4000000000000004</cx:pt>
          <cx:pt idx="1050">9.3000000000000007</cx:pt>
          <cx:pt idx="1051">9.3000000000000007</cx:pt>
          <cx:pt idx="1052">9.3000000000000007</cx:pt>
          <cx:pt idx="1053">6.7999999999999998</cx:pt>
          <cx:pt idx="1054">5.7999999999999998</cx:pt>
          <cx:pt idx="1055">6.7999999999999998</cx:pt>
          <cx:pt idx="1056">6.9000000000000004</cx:pt>
          <cx:pt idx="1057">6.7999999999999998</cx:pt>
          <cx:pt idx="1058">7.5999999999999996</cx:pt>
          <cx:pt idx="1059">7.7000000000000002</cx:pt>
          <cx:pt idx="1060">7.7000000000000002</cx:pt>
          <cx:pt idx="1061">8.8000000000000007</cx:pt>
          <cx:pt idx="1062">7.5999999999999996</cx:pt>
          <cx:pt idx="1063">8.4000000000000004</cx:pt>
          <cx:pt idx="1064">8.8000000000000007</cx:pt>
          <cx:pt idx="1065">9</cx:pt>
          <cx:pt idx="1066">6.7999999999999998</cx:pt>
          <cx:pt idx="1067">10.1</cx:pt>
          <cx:pt idx="1068">7.2000000000000002</cx:pt>
          <cx:pt idx="1069">7.0999999999999996</cx:pt>
          <cx:pt idx="1070">7.0999999999999996</cx:pt>
          <cx:pt idx="1071">6.0999999999999996</cx:pt>
          <cx:pt idx="1072">7.4000000000000004</cx:pt>
          <cx:pt idx="1073">7.2999999999999998</cx:pt>
          <cx:pt idx="1074">9.3000000000000007</cx:pt>
          <cx:pt idx="1075">9.0999999999999996</cx:pt>
          <cx:pt idx="1076">10</cx:pt>
          <cx:pt idx="1077">7.2999999999999998</cx:pt>
          <cx:pt idx="1078">8.5999999999999996</cx:pt>
          <cx:pt idx="1079">6.7999999999999998</cx:pt>
          <cx:pt idx="1080">8.4000000000000004</cx:pt>
          <cx:pt idx="1081">8.4000000000000004</cx:pt>
          <cx:pt idx="1082">8.4000000000000004</cx:pt>
          <cx:pt idx="1083">8.4000000000000004</cx:pt>
          <cx:pt idx="1084">6.7999999999999998</cx:pt>
          <cx:pt idx="1085">9.4000000000000004</cx:pt>
          <cx:pt idx="1086">7.5999999999999996</cx:pt>
          <cx:pt idx="1087">8.8000000000000007</cx:pt>
          <cx:pt idx="1088">8.8000000000000007</cx:pt>
          <cx:pt idx="1089">7.5999999999999996</cx:pt>
          <cx:pt idx="1090">9</cx:pt>
          <cx:pt idx="1091">9.5</cx:pt>
          <cx:pt idx="1092">8.5</cx:pt>
          <cx:pt idx="1093">8.8000000000000007</cx:pt>
          <cx:pt idx="1094">8.5</cx:pt>
          <cx:pt idx="1095">8.3000000000000007</cx:pt>
          <cx:pt idx="1096">9</cx:pt>
          <cx:pt idx="1097">10.4</cx:pt>
          <cx:pt idx="1098">10.4</cx:pt>
          <cx:pt idx="1099">9.0999999999999996</cx:pt>
          <cx:pt idx="1100">7.2999999999999998</cx:pt>
          <cx:pt idx="1101">9.0999999999999996</cx:pt>
          <cx:pt idx="1102">7.4000000000000004</cx:pt>
          <cx:pt idx="1103">9.6999999999999993</cx:pt>
          <cx:pt idx="1104">6.5</cx:pt>
          <cx:pt idx="1105">7.7000000000000002</cx:pt>
          <cx:pt idx="1106">8.9000000000000004</cx:pt>
          <cx:pt idx="1107">6.4000000000000004</cx:pt>
          <cx:pt idx="1108">8.9000000000000004</cx:pt>
          <cx:pt idx="1109">7.5</cx:pt>
          <cx:pt idx="1110">8</cx:pt>
          <cx:pt idx="1111">10.5</cx:pt>
          <cx:pt idx="1112">8</cx:pt>
          <cx:pt idx="1113">8</cx:pt>
          <cx:pt idx="1114">11.300000000000001</cx:pt>
          <cx:pt idx="1115">11.300000000000001</cx:pt>
          <cx:pt idx="1116">8.1999999999999993</cx:pt>
          <cx:pt idx="1117">8.5999999999999996</cx:pt>
          <cx:pt idx="1118">7.9000000000000004</cx:pt>
          <cx:pt idx="1119">7.2000000000000002</cx:pt>
          <cx:pt idx="1120">7.5</cx:pt>
          <cx:pt idx="1121">8.9000000000000004</cx:pt>
          <cx:pt idx="1122">8.9000000000000004</cx:pt>
          <cx:pt idx="1123">6.9000000000000004</cx:pt>
          <cx:pt idx="1124">8.9000000000000004</cx:pt>
          <cx:pt idx="1125">6.4000000000000004</cx:pt>
          <cx:pt idx="1126">6.9000000000000004</cx:pt>
          <cx:pt idx="1127">7.5999999999999996</cx:pt>
          <cx:pt idx="1128">9.3000000000000007</cx:pt>
          <cx:pt idx="1129">9.3000000000000007</cx:pt>
          <cx:pt idx="1130">8.1999999999999993</cx:pt>
          <cx:pt idx="1131">8.1999999999999993</cx:pt>
          <cx:pt idx="1132">11.6</cx:pt>
          <cx:pt idx="1133">8</cx:pt>
          <cx:pt idx="1134">10.199999999999999</cx:pt>
          <cx:pt idx="1135">8.1999999999999993</cx:pt>
          <cx:pt idx="1136">7.7000000000000002</cx:pt>
          <cx:pt idx="1137">7.2000000000000002</cx:pt>
          <cx:pt idx="1138">8</cx:pt>
          <cx:pt idx="1139">9.9000000000000004</cx:pt>
          <cx:pt idx="1140">10.300000000000001</cx:pt>
          <cx:pt idx="1141">7.2000000000000002</cx:pt>
          <cx:pt idx="1142">8.6999999999999993</cx:pt>
          <cx:pt idx="1143">7.2000000000000002</cx:pt>
          <cx:pt idx="1144">7.9000000000000004</cx:pt>
          <cx:pt idx="1145">7.9000000000000004</cx:pt>
          <cx:pt idx="1146">7</cx:pt>
          <cx:pt idx="1147">6.5999999999999996</cx:pt>
          <cx:pt idx="1148">6.5999999999999996</cx:pt>
          <cx:pt idx="1149">8.4000000000000004</cx:pt>
          <cx:pt idx="1150">7.4000000000000004</cx:pt>
          <cx:pt idx="1151">6.0999999999999996</cx:pt>
          <cx:pt idx="1152">7.4000000000000004</cx:pt>
          <cx:pt idx="1153">8</cx:pt>
          <cx:pt idx="1154">8.1999999999999993</cx:pt>
          <cx:pt idx="1155">10.800000000000001</cx:pt>
          <cx:pt idx="1156">8.3000000000000007</cx:pt>
          <cx:pt idx="1157">7.9000000000000004</cx:pt>
          <cx:pt idx="1158">8.9000000000000004</cx:pt>
          <cx:pt idx="1159">5</cx:pt>
          <cx:pt idx="1160">7</cx:pt>
          <cx:pt idx="1161">7</cx:pt>
          <cx:pt idx="1162">7</cx:pt>
          <cx:pt idx="1163">7.0999999999999996</cx:pt>
          <cx:pt idx="1164">6.5999999999999996</cx:pt>
          <cx:pt idx="1165">6.2999999999999998</cx:pt>
          <cx:pt idx="1166">10.699999999999999</cx:pt>
          <cx:pt idx="1167">5.7999999999999998</cx:pt>
          <cx:pt idx="1168">6.2999999999999998</cx:pt>
          <cx:pt idx="1169">10.5</cx:pt>
          <cx:pt idx="1170">9.0999999999999996</cx:pt>
          <cx:pt idx="1171">8</cx:pt>
          <cx:pt idx="1172">10.4</cx:pt>
          <cx:pt idx="1173">10.4</cx:pt>
          <cx:pt idx="1174">8.1999999999999993</cx:pt>
          <cx:pt idx="1175">7.2999999999999998</cx:pt>
          <cx:pt idx="1176">8.1999999999999993</cx:pt>
          <cx:pt idx="1177">6.9000000000000004</cx:pt>
          <cx:pt idx="1178">7</cx:pt>
          <cx:pt idx="1179">8.1999999999999993</cx:pt>
          <cx:pt idx="1180">7.7999999999999998</cx:pt>
          <cx:pt idx="1181">7.7999999999999998</cx:pt>
          <cx:pt idx="1182">10</cx:pt>
          <cx:pt idx="1183">6.0999999999999996</cx:pt>
          <cx:pt idx="1184">9.5999999999999996</cx:pt>
          <cx:pt idx="1185">6.5999999999999996</cx:pt>
          <cx:pt idx="1186">6.7000000000000002</cx:pt>
          <cx:pt idx="1187">8.8000000000000007</cx:pt>
          <cx:pt idx="1188">6.5</cx:pt>
          <cx:pt idx="1189">7.5999999999999996</cx:pt>
          <cx:pt idx="1190">9.1999999999999993</cx:pt>
          <cx:pt idx="1191">7.0999999999999996</cx:pt>
          <cx:pt idx="1192">9.6999999999999993</cx:pt>
          <cx:pt idx="1193">7.5999999999999996</cx:pt>
          <cx:pt idx="1194">7.5999999999999996</cx:pt>
          <cx:pt idx="1195">6.5</cx:pt>
          <cx:pt idx="1196">8.1999999999999993</cx:pt>
          <cx:pt idx="1197">8.1999999999999993</cx:pt>
          <cx:pt idx="1198">10.199999999999999</cx:pt>
          <cx:pt idx="1199">7</cx:pt>
          <cx:pt idx="1200">7</cx:pt>
          <cx:pt idx="1201">9.0999999999999996</cx:pt>
          <cx:pt idx="1202">7</cx:pt>
          <cx:pt idx="1203">6.2000000000000002</cx:pt>
          <cx:pt idx="1204">7.9000000000000004</cx:pt>
          <cx:pt idx="1205">7.7000000000000002</cx:pt>
          <cx:pt idx="1206">7.7000000000000002</cx:pt>
          <cx:pt idx="1207">7.9000000000000004</cx:pt>
          <cx:pt idx="1208">7.7000000000000002</cx:pt>
          <cx:pt idx="1209">6.7999999999999998</cx:pt>
          <cx:pt idx="1210">6.7999999999999998</cx:pt>
          <cx:pt idx="1211">9.5999999999999996</cx:pt>
          <cx:pt idx="1212">10.199999999999999</cx:pt>
          <cx:pt idx="1213">8.8000000000000007</cx:pt>
          <cx:pt idx="1214">7.9000000000000004</cx:pt>
          <cx:pt idx="1215">8.1999999999999993</cx:pt>
          <cx:pt idx="1216">8.1999999999999993</cx:pt>
          <cx:pt idx="1217">9</cx:pt>
          <cx:pt idx="1218">10.9</cx:pt>
          <cx:pt idx="1219">10.9</cx:pt>
          <cx:pt idx="1220">8.0999999999999996</cx:pt>
          <cx:pt idx="1221">10.5</cx:pt>
          <cx:pt idx="1222">12.6</cx:pt>
          <cx:pt idx="1223">7.7000000000000002</cx:pt>
          <cx:pt idx="1224">7.0999999999999996</cx:pt>
          <cx:pt idx="1225">7.7999999999999998</cx:pt>
          <cx:pt idx="1226">7.0999999999999996</cx:pt>
          <cx:pt idx="1227">9</cx:pt>
          <cx:pt idx="1228">5.9000000000000004</cx:pt>
          <cx:pt idx="1229">6.9000000000000004</cx:pt>
          <cx:pt idx="1230">7.0999999999999996</cx:pt>
          <cx:pt idx="1231">7.0999999999999996</cx:pt>
          <cx:pt idx="1232">7</cx:pt>
          <cx:pt idx="1233">6.7999999999999998</cx:pt>
          <cx:pt idx="1234">6.7999999999999998</cx:pt>
          <cx:pt idx="1235">8.5</cx:pt>
          <cx:pt idx="1236">7.2000000000000002</cx:pt>
          <cx:pt idx="1237">7.2000000000000002</cx:pt>
          <cx:pt idx="1238">10.4</cx:pt>
          <cx:pt idx="1239">6.9000000000000004</cx:pt>
          <cx:pt idx="1240">5</cx:pt>
          <cx:pt idx="1241">7.2999999999999998</cx:pt>
          <cx:pt idx="1242">7.7999999999999998</cx:pt>
          <cx:pt idx="1243">8</cx:pt>
          <cx:pt idx="1244">7</cx:pt>
          <cx:pt idx="1245">8</cx:pt>
          <cx:pt idx="1246">7.0999999999999996</cx:pt>
          <cx:pt idx="1247">7.0999999999999996</cx:pt>
          <cx:pt idx="1248">7.9000000000000004</cx:pt>
          <cx:pt idx="1249">8.6999999999999993</cx:pt>
          <cx:pt idx="1250">7.0999999999999996</cx:pt>
          <cx:pt idx="1251">8.1999999999999993</cx:pt>
          <cx:pt idx="1252">5.9000000000000004</cx:pt>
          <cx:pt idx="1253">8.1999999999999993</cx:pt>
          <cx:pt idx="1254">7.2000000000000002</cx:pt>
          <cx:pt idx="1255">5.7000000000000002</cx:pt>
          <cx:pt idx="1256">5.2000000000000002</cx:pt>
          <cx:pt idx="1257">6.7000000000000002</cx:pt>
          <cx:pt idx="1258">9.0999999999999996</cx:pt>
          <cx:pt idx="1259">6.5</cx:pt>
          <cx:pt idx="1260">7</cx:pt>
          <cx:pt idx="1261">7</cx:pt>
          <cx:pt idx="1262">7.5</cx:pt>
          <cx:pt idx="1263">5.4000000000000004</cx:pt>
          <cx:pt idx="1264">9.9000000000000004</cx:pt>
          <cx:pt idx="1265">7.5</cx:pt>
          <cx:pt idx="1266">9.0999999999999996</cx:pt>
          <cx:pt idx="1267">5</cx:pt>
          <cx:pt idx="1268">6.7000000000000002</cx:pt>
          <cx:pt idx="1269">6.7000000000000002</cx:pt>
          <cx:pt idx="1270">6.7000000000000002</cx:pt>
          <cx:pt idx="1271">6.7000000000000002</cx:pt>
          <cx:pt idx="1272">7.4000000000000004</cx:pt>
          <cx:pt idx="1273">7.4000000000000004</cx:pt>
          <cx:pt idx="1274">8.4000000000000004</cx:pt>
          <cx:pt idx="1275">6.5999999999999996</cx:pt>
          <cx:pt idx="1276">7.5</cx:pt>
          <cx:pt idx="1277">7.5</cx:pt>
          <cx:pt idx="1278">7.5</cx:pt>
          <cx:pt idx="1279">7.5999999999999996</cx:pt>
          <cx:pt idx="1280">7.5</cx:pt>
          <cx:pt idx="1281">8.1999999999999993</cx:pt>
          <cx:pt idx="1282">7.2000000000000002</cx:pt>
          <cx:pt idx="1283">7.2999999999999998</cx:pt>
          <cx:pt idx="1284">11.6</cx:pt>
          <cx:pt idx="1285">11.6</cx:pt>
          <cx:pt idx="1286">7.2000000000000002</cx:pt>
          <cx:pt idx="1287">6.9000000000000004</cx:pt>
          <cx:pt idx="1288">8</cx:pt>
          <cx:pt idx="1289">7.5</cx:pt>
          <cx:pt idx="1290">5.2000000000000002</cx:pt>
          <cx:pt idx="1291">7.2000000000000002</cx:pt>
          <cx:pt idx="1292">7.5</cx:pt>
          <cx:pt idx="1293">7.5</cx:pt>
          <cx:pt idx="1294">6</cx:pt>
          <cx:pt idx="1295">8.5999999999999996</cx:pt>
          <cx:pt idx="1296">7.2000000000000002</cx:pt>
          <cx:pt idx="1297">7.5999999999999996</cx:pt>
          <cx:pt idx="1298">8</cx:pt>
          <cx:pt idx="1299">8.1999999999999993</cx:pt>
          <cx:pt idx="1300">6</cx:pt>
          <cx:pt idx="1301">6</cx:pt>
          <cx:pt idx="1302">6.5999999999999996</cx:pt>
          <cx:pt idx="1303">6.4000000000000004</cx:pt>
          <cx:pt idx="1304">8.1999999999999993</cx:pt>
          <cx:pt idx="1305">7</cx:pt>
          <cx:pt idx="1306">8.3000000000000007</cx:pt>
          <cx:pt idx="1307">8.3000000000000007</cx:pt>
          <cx:pt idx="1308">7.7000000000000002</cx:pt>
          <cx:pt idx="1309">7.5999999999999996</cx:pt>
          <cx:pt idx="1310">5.9000000000000004</cx:pt>
          <cx:pt idx="1311">10.199999999999999</cx:pt>
          <cx:pt idx="1312">10.199999999999999</cx:pt>
          <cx:pt idx="1313">7.2999999999999998</cx:pt>
          <cx:pt idx="1314">7.4000000000000004</cx:pt>
          <cx:pt idx="1315">7.2999999999999998</cx:pt>
          <cx:pt idx="1316">7.4000000000000004</cx:pt>
          <cx:pt idx="1317">11.699999999999999</cx:pt>
          <cx:pt idx="1318">6.5</cx:pt>
          <cx:pt idx="1319">6</cx:pt>
          <cx:pt idx="1320">6.4000000000000004</cx:pt>
          <cx:pt idx="1321">6.7999999999999998</cx:pt>
          <cx:pt idx="1322">6.9000000000000004</cx:pt>
          <cx:pt idx="1323">7.5999999999999996</cx:pt>
          <cx:pt idx="1324">6.2000000000000002</cx:pt>
          <cx:pt idx="1325">7.0999999999999996</cx:pt>
          <cx:pt idx="1326">7</cx:pt>
          <cx:pt idx="1327">6.9000000000000004</cx:pt>
          <cx:pt idx="1328">6.5999999999999996</cx:pt>
          <cx:pt idx="1329">6.9000000000000004</cx:pt>
          <cx:pt idx="1330">6.2000000000000002</cx:pt>
          <cx:pt idx="1331">7.5</cx:pt>
          <cx:pt idx="1332">6.7999999999999998</cx:pt>
          <cx:pt idx="1333">7.5</cx:pt>
          <cx:pt idx="1334">7.0999999999999996</cx:pt>
          <cx:pt idx="1335">6.4000000000000004</cx:pt>
          <cx:pt idx="1336">6.4000000000000004</cx:pt>
          <cx:pt idx="1337">6.4000000000000004</cx:pt>
          <cx:pt idx="1338">6.9000000000000004</cx:pt>
          <cx:pt idx="1339">6.9000000000000004</cx:pt>
          <cx:pt idx="1340">6.5</cx:pt>
          <cx:pt idx="1341">6.5</cx:pt>
          <cx:pt idx="1342">6</cx:pt>
          <cx:pt idx="1343">6.7999999999999998</cx:pt>
          <cx:pt idx="1344">7.0999999999999996</cx:pt>
          <cx:pt idx="1345">7.9000000000000004</cx:pt>
          <cx:pt idx="1346">7.0999999999999996</cx:pt>
          <cx:pt idx="1347">6.5999999999999996</cx:pt>
          <cx:pt idx="1348">7.2000000000000002</cx:pt>
          <cx:pt idx="1349">7</cx:pt>
          <cx:pt idx="1350">6.0999999999999996</cx:pt>
          <cx:pt idx="1351">5.4000000000000004</cx:pt>
          <cx:pt idx="1352">6.2000000000000002</cx:pt>
          <cx:pt idx="1353">6.7000000000000002</cx:pt>
          <cx:pt idx="1354">11.1</cx:pt>
          <cx:pt idx="1355">6.5</cx:pt>
          <cx:pt idx="1356">6.2999999999999998</cx:pt>
          <cx:pt idx="1357">6.5999999999999996</cx:pt>
          <cx:pt idx="1358">6.5999999999999996</cx:pt>
          <cx:pt idx="1359">6.7000000000000002</cx:pt>
          <cx:pt idx="1360">6.7000000000000002</cx:pt>
          <cx:pt idx="1361">6.2000000000000002</cx:pt>
          <cx:pt idx="1362">6.4000000000000004</cx:pt>
          <cx:pt idx="1363">6.4000000000000004</cx:pt>
          <cx:pt idx="1364">6</cx:pt>
          <cx:pt idx="1365">5.5999999999999996</cx:pt>
          <cx:pt idx="1366">7.5</cx:pt>
          <cx:pt idx="1367">8</cx:pt>
          <cx:pt idx="1368">6.2000000000000002</cx:pt>
          <cx:pt idx="1369">6.7999999999999998</cx:pt>
          <cx:pt idx="1370">7.4000000000000004</cx:pt>
          <cx:pt idx="1371">7.2000000000000002</cx:pt>
          <cx:pt idx="1372">7.5</cx:pt>
          <cx:pt idx="1373">5.7999999999999998</cx:pt>
          <cx:pt idx="1374">7.2000000000000002</cx:pt>
          <cx:pt idx="1375">6.2999999999999998</cx:pt>
          <cx:pt idx="1376">5.4000000000000004</cx:pt>
          <cx:pt idx="1377">6.2999999999999998</cx:pt>
          <cx:pt idx="1378">6.7999999999999998</cx:pt>
          <cx:pt idx="1379">5.9000000000000004</cx:pt>
          <cx:pt idx="1380">6.2999999999999998</cx:pt>
          <cx:pt idx="1381">6</cx:pt>
          <cx:pt idx="1382">7.2999999999999998</cx:pt>
          <cx:pt idx="1383">7.7999999999999998</cx:pt>
          <cx:pt idx="1384">8.5</cx:pt>
          <cx:pt idx="1385">8.0999999999999996</cx:pt>
          <cx:pt idx="1386">7.5</cx:pt>
          <cx:pt idx="1387">8</cx:pt>
          <cx:pt idx="1388">5.4000000000000004</cx:pt>
          <cx:pt idx="1389">9.5999999999999996</cx:pt>
          <cx:pt idx="1390">12.800000000000001</cx:pt>
          <cx:pt idx="1391">12.800000000000001</cx:pt>
          <cx:pt idx="1392">11</cx:pt>
          <cx:pt idx="1393">5.2000000000000002</cx:pt>
          <cx:pt idx="1394">15</cx:pt>
          <cx:pt idx="1395">15</cx:pt>
          <cx:pt idx="1396">10</cx:pt>
          <cx:pt idx="1397">11.800000000000001</cx:pt>
          <cx:pt idx="1398">8.9000000000000004</cx:pt>
          <cx:pt idx="1399">7.7000000000000002</cx:pt>
          <cx:pt idx="1400">8.9000000000000004</cx:pt>
          <cx:pt idx="1401">8.6999999999999993</cx:pt>
          <cx:pt idx="1402">8.6999999999999993</cx:pt>
          <cx:pt idx="1403">9.8000000000000007</cx:pt>
          <cx:pt idx="1404">9.8000000000000007</cx:pt>
          <cx:pt idx="1405">11.6</cx:pt>
          <cx:pt idx="1406">7.9000000000000004</cx:pt>
          <cx:pt idx="1407">11.9</cx:pt>
          <cx:pt idx="1408">12.5</cx:pt>
          <cx:pt idx="1409">6.5999999999999996</cx:pt>
          <cx:pt idx="1410">10.5</cx:pt>
          <cx:pt idx="1411">11.9</cx:pt>
          <cx:pt idx="1412">12.800000000000001</cx:pt>
          <cx:pt idx="1413">12.800000000000001</cx:pt>
          <cx:pt idx="1414">9.4000000000000004</cx:pt>
          <cx:pt idx="1415">11.5</cx:pt>
          <cx:pt idx="1416">9.4000000000000004</cx:pt>
          <cx:pt idx="1417">9.5999999999999996</cx:pt>
          <cx:pt idx="1418">12</cx:pt>
          <cx:pt idx="1419">12</cx:pt>
          <cx:pt idx="1420">9.9000000000000004</cx:pt>
          <cx:pt idx="1421">9.5</cx:pt>
          <cx:pt idx="1422">6.5999999999999996</cx:pt>
          <cx:pt idx="1423">10.5</cx:pt>
          <cx:pt idx="1424">6.5999999999999996</cx:pt>
          <cx:pt idx="1425">10.5</cx:pt>
          <cx:pt idx="1426">15.6</cx:pt>
          <cx:pt idx="1427">10</cx:pt>
          <cx:pt idx="1428">5.2999999999999998</cx:pt>
          <cx:pt idx="1429">10.4</cx:pt>
          <cx:pt idx="1430">10.4</cx:pt>
          <cx:pt idx="1431">11.6</cx:pt>
          <cx:pt idx="1432">9.1999999999999993</cx:pt>
          <cx:pt idx="1433">8.9000000000000004</cx:pt>
          <cx:pt idx="1434">10.4</cx:pt>
          <cx:pt idx="1435">10.4</cx:pt>
          <cx:pt idx="1436">10.5</cx:pt>
          <cx:pt idx="1437">10.5</cx:pt>
          <cx:pt idx="1438">10.199999999999999</cx:pt>
          <cx:pt idx="1439">10.4</cx:pt>
          <cx:pt idx="1440">13.300000000000001</cx:pt>
          <cx:pt idx="1441">10.5</cx:pt>
          <cx:pt idx="1442">10.5</cx:pt>
          <cx:pt idx="1443">12.9</cx:pt>
          <cx:pt idx="1444">12</cx:pt>
          <cx:pt idx="1445">11.800000000000001</cx:pt>
          <cx:pt idx="1446">11.1</cx:pt>
          <cx:pt idx="1447">10.199999999999999</cx:pt>
          <cx:pt idx="1448">9.4000000000000004</cx:pt>
          <cx:pt idx="1449">7.7000000000000002</cx:pt>
          <cx:pt idx="1450">7.7999999999999998</cx:pt>
          <cx:pt idx="1451">8.6999999999999993</cx:pt>
          <cx:pt idx="1452">12</cx:pt>
          <cx:pt idx="1453">9.3000000000000007</cx:pt>
          <cx:pt idx="1454">5.0999999999999996</cx:pt>
          <cx:pt idx="1455">8.1999999999999993</cx:pt>
          <cx:pt idx="1456">8.4000000000000004</cx:pt>
          <cx:pt idx="1457">8.1999999999999993</cx:pt>
          <cx:pt idx="1458">4.9000000000000004</cx:pt>
          <cx:pt idx="1459">7.5</cx:pt>
          <cx:pt idx="1460">6.7000000000000002</cx:pt>
          <cx:pt idx="1461">6.7000000000000002</cx:pt>
          <cx:pt idx="1462">10.1</cx:pt>
          <cx:pt idx="1463">11.1</cx:pt>
          <cx:pt idx="1464">7.5999999999999996</cx:pt>
          <cx:pt idx="1465">8.1999999999999993</cx:pt>
          <cx:pt idx="1466">11.699999999999999</cx:pt>
          <cx:pt idx="1467">9.0999999999999996</cx:pt>
          <cx:pt idx="1468">10.4</cx:pt>
          <cx:pt idx="1469">8.8000000000000007</cx:pt>
          <cx:pt idx="1470">10.699999999999999</cx:pt>
          <cx:pt idx="1471">8.3000000000000007</cx:pt>
          <cx:pt idx="1472">8.3000000000000007</cx:pt>
          <cx:pt idx="1473">7.4000000000000004</cx:pt>
          <cx:pt idx="1474">7.4000000000000004</cx:pt>
          <cx:pt idx="1475">6.7999999999999998</cx:pt>
          <cx:pt idx="1476">6.7999999999999998</cx:pt>
          <cx:pt idx="1477">9.4000000000000004</cx:pt>
          <cx:pt idx="1478">8.5999999999999996</cx:pt>
          <cx:pt idx="1479">8.6999999999999993</cx:pt>
          <cx:pt idx="1480">7.2000000000000002</cx:pt>
          <cx:pt idx="1481">9.5999999999999996</cx:pt>
          <cx:pt idx="1482">9.9000000000000004</cx:pt>
          <cx:pt idx="1483">10.1</cx:pt>
          <cx:pt idx="1484">9.8000000000000007</cx:pt>
          <cx:pt idx="1485">8.3000000000000007</cx:pt>
          <cx:pt idx="1486">10.199999999999999</cx:pt>
          <cx:pt idx="1487">10.199999999999999</cx:pt>
          <cx:pt idx="1488">8.3000000000000007</cx:pt>
          <cx:pt idx="1489">8.9000000000000004</cx:pt>
          <cx:pt idx="1490">8.9000000000000004</cx:pt>
          <cx:pt idx="1491">8.9000000000000004</cx:pt>
          <cx:pt idx="1492">8.3000000000000007</cx:pt>
          <cx:pt idx="1493">8.1999999999999993</cx:pt>
          <cx:pt idx="1494">10.199999999999999</cx:pt>
          <cx:pt idx="1495">6.4000000000000004</cx:pt>
          <cx:pt idx="1496">9</cx:pt>
          <cx:pt idx="1497">10.1</cx:pt>
          <cx:pt idx="1498">8.8000000000000007</cx:pt>
          <cx:pt idx="1499">7</cx:pt>
          <cx:pt idx="1500">9.8000000000000007</cx:pt>
          <cx:pt idx="1501">5.5999999999999996</cx:pt>
          <cx:pt idx="1502">5.5999999999999996</cx:pt>
          <cx:pt idx="1503">7.5</cx:pt>
          <cx:pt idx="1504">9.9000000000000004</cx:pt>
          <cx:pt idx="1505">9.0999999999999996</cx:pt>
          <cx:pt idx="1506">6.7999999999999998</cx:pt>
          <cx:pt idx="1507">6.7999999999999998</cx:pt>
          <cx:pt idx="1508">9.0999999999999996</cx:pt>
          <cx:pt idx="1509">9.0999999999999996</cx:pt>
          <cx:pt idx="1510">8.9000000000000004</cx:pt>
          <cx:pt idx="1511">8.9000000000000004</cx:pt>
          <cx:pt idx="1512">8.9000000000000004</cx:pt>
          <cx:pt idx="1513">7.7000000000000002</cx:pt>
          <cx:pt idx="1514">7.7000000000000002</cx:pt>
          <cx:pt idx="1515">7.0999999999999996</cx:pt>
          <cx:pt idx="1516">7.2999999999999998</cx:pt>
          <cx:pt idx="1517">10.1</cx:pt>
          <cx:pt idx="1518">7.5999999999999996</cx:pt>
          <cx:pt idx="1519">8.6999999999999993</cx:pt>
          <cx:pt idx="1520">9.5</cx:pt>
          <cx:pt idx="1521">8.3000000000000007</cx:pt>
          <cx:pt idx="1522">8.9000000000000004</cx:pt>
          <cx:pt idx="1523">9.9000000000000004</cx:pt>
          <cx:pt idx="1524">8.9000000000000004</cx:pt>
          <cx:pt idx="1525">6.5999999999999996</cx:pt>
          <cx:pt idx="1526">11.1</cx:pt>
          <cx:pt idx="1527">11.1</cx:pt>
          <cx:pt idx="1528">9.3000000000000007</cx:pt>
          <cx:pt idx="1529">9.0999999999999996</cx:pt>
          <cx:pt idx="1530">7.9000000000000004</cx:pt>
          <cx:pt idx="1531">7.9000000000000004</cx:pt>
          <cx:pt idx="1532">8.5</cx:pt>
          <cx:pt idx="1533">11.6</cx:pt>
          <cx:pt idx="1534">11.6</cx:pt>
          <cx:pt idx="1535">9.1999999999999993</cx:pt>
          <cx:pt idx="1536">8</cx:pt>
          <cx:pt idx="1537">9.0999999999999996</cx:pt>
          <cx:pt idx="1538">5.4000000000000004</cx:pt>
          <cx:pt idx="1539">8.8000000000000007</cx:pt>
          <cx:pt idx="1540">7.4000000000000004</cx:pt>
          <cx:pt idx="1541">7.2000000000000002</cx:pt>
          <cx:pt idx="1542">8.5</cx:pt>
          <cx:pt idx="1543">10</cx:pt>
          <cx:pt idx="1544">8.1999999999999993</cx:pt>
          <cx:pt idx="1545">8.5</cx:pt>
          <cx:pt idx="1546">5.0999999999999996</cx:pt>
          <cx:pt idx="1547">10.6</cx:pt>
          <cx:pt idx="1548">8.5</cx:pt>
          <cx:pt idx="1549">8.1999999999999993</cx:pt>
          <cx:pt idx="1550">7.0999999999999996</cx:pt>
          <cx:pt idx="1551">7.2000000000000002</cx:pt>
          <cx:pt idx="1552">7.9000000000000004</cx:pt>
          <cx:pt idx="1553">7.2000000000000002</cx:pt>
          <cx:pt idx="1554">7.2000000000000002</cx:pt>
          <cx:pt idx="1555">7.2000000000000002</cx:pt>
          <cx:pt idx="1556">7.2000000000000002</cx:pt>
          <cx:pt idx="1557">6.2000000000000002</cx:pt>
          <cx:pt idx="1558">5.0999999999999996</cx:pt>
          <cx:pt idx="1559">9.8000000000000007</cx:pt>
          <cx:pt idx="1560">9.0999999999999996</cx:pt>
          <cx:pt idx="1561">7</cx:pt>
          <cx:pt idx="1562">7.7000000000000002</cx:pt>
          <cx:pt idx="1563">8.0999999999999996</cx:pt>
          <cx:pt idx="1564">7.2999999999999998</cx:pt>
          <cx:pt idx="1565">6.0999999999999996</cx:pt>
          <cx:pt idx="1566">7.2000000000000002</cx:pt>
          <cx:pt idx="1567">7.2000000000000002</cx:pt>
          <cx:pt idx="1568">7.7999999999999998</cx:pt>
          <cx:pt idx="1569">6.5999999999999996</cx:pt>
          <cx:pt idx="1570">7.9000000000000004</cx:pt>
          <cx:pt idx="1571">7.2999999999999998</cx:pt>
          <cx:pt idx="1572">7.2999999999999998</cx:pt>
          <cx:pt idx="1573">5.2999999999999998</cx:pt>
          <cx:pt idx="1574">5.2999999999999998</cx:pt>
          <cx:pt idx="1575">6.4000000000000004</cx:pt>
          <cx:pt idx="1576">6.5999999999999996</cx:pt>
          <cx:pt idx="1577">7.4000000000000004</cx:pt>
          <cx:pt idx="1578">8.4000000000000004</cx:pt>
          <cx:pt idx="1579">7</cx:pt>
          <cx:pt idx="1580">6.7000000000000002</cx:pt>
          <cx:pt idx="1581">7.9000000000000004</cx:pt>
          <cx:pt idx="1582">10.300000000000001</cx:pt>
          <cx:pt idx="1583">5.5999999999999996</cx:pt>
          <cx:pt idx="1584">12.6</cx:pt>
          <cx:pt idx="1585">11.300000000000001</cx:pt>
          <cx:pt idx="1586">9.4000000000000004</cx:pt>
          <cx:pt idx="1587">10.699999999999999</cx:pt>
          <cx:pt idx="1588">10.699999999999999</cx:pt>
          <cx:pt idx="1589">5</cx:pt>
          <cx:pt idx="1590">7.7999999999999998</cx:pt>
          <cx:pt idx="1591">9.0999999999999996</cx:pt>
          <cx:pt idx="1592">10</cx:pt>
          <cx:pt idx="1593">7.9000000000000004</cx:pt>
          <cx:pt idx="1594">8.5999999999999996</cx:pt>
          <cx:pt idx="1595">5.5</cx:pt>
          <cx:pt idx="1596">7.2000000000000002</cx:pt>
          <cx:pt idx="1597">7.2000000000000002</cx:pt>
          <cx:pt idx="1598">7.4000000000000004</cx:pt>
        </cx:lvl>
      </cx:numDim>
    </cx:data>
  </cx:chartData>
  <cx:chart>
    <cx:title pos="t" align="ctr" overlay="0">
      <cx:tx>
        <cx:txData>
          <cx:v>Fixed acidity vs quality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Fixed acidity vs quality</a:t>
          </a:r>
        </a:p>
      </cx:txPr>
    </cx:title>
    <cx:plotArea>
      <cx:plotAreaRegion>
        <cx:series layoutId="boxWhisker" uniqueId="{AA441AF1-C7F9-4689-B28F-56EE417B2950}">
          <cx:tx>
            <cx:txData>
              <cx:f>'[Exam project.xlsx]EPA variables'!$A$18</cx:f>
              <cx:v>fixed acidity</cx:v>
            </cx:txData>
          </cx:tx>
          <cx:spPr>
            <a:solidFill>
              <a:schemeClr val="accent2"/>
            </a:solidFill>
          </cx:spPr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  <cx:spPr>
    <a:ln>
      <a:solidFill>
        <a:schemeClr val="tx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2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'[Exam project.xlsx]EPA variables'!$L$19:$L$1617</cx:f>
        <cx:lvl ptCount="1599">
          <cx:pt idx="0">3</cx:pt>
          <cx:pt idx="1">3</cx:pt>
          <cx:pt idx="2">3</cx:pt>
          <cx:pt idx="3">3</cx:pt>
          <cx:pt idx="4">3</cx:pt>
          <cx:pt idx="5">3</cx:pt>
          <cx:pt idx="6">3</cx:pt>
          <cx:pt idx="7">3</cx:pt>
          <cx:pt idx="8">3</cx:pt>
          <cx:pt idx="9">3</cx:pt>
          <cx:pt idx="10">4</cx:pt>
          <cx:pt idx="11">4</cx:pt>
          <cx:pt idx="12">4</cx:pt>
          <cx:pt idx="13">4</cx:pt>
          <cx:pt idx="14">4</cx:pt>
          <cx:pt idx="15">4</cx:pt>
          <cx:pt idx="16">4</cx:pt>
          <cx:pt idx="17">4</cx:pt>
          <cx:pt idx="18">4</cx:pt>
          <cx:pt idx="19">4</cx:pt>
          <cx:pt idx="20">4</cx:pt>
          <cx:pt idx="21">4</cx:pt>
          <cx:pt idx="22">4</cx:pt>
          <cx:pt idx="23">4</cx:pt>
          <cx:pt idx="24">4</cx:pt>
          <cx:pt idx="25">4</cx:pt>
          <cx:pt idx="26">4</cx:pt>
          <cx:pt idx="27">4</cx:pt>
          <cx:pt idx="28">4</cx:pt>
          <cx:pt idx="29">4</cx:pt>
          <cx:pt idx="30">4</cx:pt>
          <cx:pt idx="31">4</cx:pt>
          <cx:pt idx="32">4</cx:pt>
          <cx:pt idx="33">4</cx:pt>
          <cx:pt idx="34">4</cx:pt>
          <cx:pt idx="35">4</cx:pt>
          <cx:pt idx="36">4</cx:pt>
          <cx:pt idx="37">4</cx:pt>
          <cx:pt idx="38">4</cx:pt>
          <cx:pt idx="39">4</cx:pt>
          <cx:pt idx="40">4</cx:pt>
          <cx:pt idx="41">4</cx:pt>
          <cx:pt idx="42">4</cx:pt>
          <cx:pt idx="43">4</cx:pt>
          <cx:pt idx="44">4</cx:pt>
          <cx:pt idx="45">4</cx:pt>
          <cx:pt idx="46">4</cx:pt>
          <cx:pt idx="47">4</cx:pt>
          <cx:pt idx="48">4</cx:pt>
          <cx:pt idx="49">4</cx:pt>
          <cx:pt idx="50">4</cx:pt>
          <cx:pt idx="51">4</cx:pt>
          <cx:pt idx="52">4</cx:pt>
          <cx:pt idx="53">4</cx:pt>
          <cx:pt idx="54">4</cx:pt>
          <cx:pt idx="55">4</cx:pt>
          <cx:pt idx="56">4</cx:pt>
          <cx:pt idx="57">4</cx:pt>
          <cx:pt idx="58">4</cx:pt>
          <cx:pt idx="59">4</cx:pt>
          <cx:pt idx="60">4</cx:pt>
          <cx:pt idx="61">4</cx:pt>
          <cx:pt idx="62">4</cx:pt>
          <cx:pt idx="63">5</cx:pt>
          <cx:pt idx="64">5</cx:pt>
          <cx:pt idx="65">5</cx:pt>
          <cx:pt idx="66">5</cx:pt>
          <cx:pt idx="67">5</cx:pt>
          <cx:pt idx="68">5</cx:pt>
          <cx:pt idx="69">5</cx:pt>
          <cx:pt idx="70">5</cx:pt>
          <cx:pt idx="71">5</cx:pt>
          <cx:pt idx="72">5</cx:pt>
          <cx:pt idx="73">5</cx:pt>
          <cx:pt idx="74">5</cx:pt>
          <cx:pt idx="75">5</cx:pt>
          <cx:pt idx="76">5</cx:pt>
          <cx:pt idx="77">5</cx:pt>
          <cx:pt idx="78">5</cx:pt>
          <cx:pt idx="79">5</cx:pt>
          <cx:pt idx="80">5</cx:pt>
          <cx:pt idx="81">5</cx:pt>
          <cx:pt idx="82">5</cx:pt>
          <cx:pt idx="83">5</cx:pt>
          <cx:pt idx="84">5</cx:pt>
          <cx:pt idx="85">5</cx:pt>
          <cx:pt idx="86">5</cx:pt>
          <cx:pt idx="87">5</cx:pt>
          <cx:pt idx="88">5</cx:pt>
          <cx:pt idx="89">5</cx:pt>
          <cx:pt idx="90">5</cx:pt>
          <cx:pt idx="91">5</cx:pt>
          <cx:pt idx="92">5</cx:pt>
          <cx:pt idx="93">5</cx:pt>
          <cx:pt idx="94">5</cx:pt>
          <cx:pt idx="95">5</cx:pt>
          <cx:pt idx="96">5</cx:pt>
          <cx:pt idx="97">5</cx:pt>
          <cx:pt idx="98">5</cx:pt>
          <cx:pt idx="99">5</cx:pt>
          <cx:pt idx="100">5</cx:pt>
          <cx:pt idx="101">5</cx:pt>
          <cx:pt idx="102">5</cx:pt>
          <cx:pt idx="103">5</cx:pt>
          <cx:pt idx="104">5</cx:pt>
          <cx:pt idx="105">5</cx:pt>
          <cx:pt idx="106">5</cx:pt>
          <cx:pt idx="107">5</cx:pt>
          <cx:pt idx="108">5</cx:pt>
          <cx:pt idx="109">5</cx:pt>
          <cx:pt idx="110">5</cx:pt>
          <cx:pt idx="111">5</cx:pt>
          <cx:pt idx="112">5</cx:pt>
          <cx:pt idx="113">5</cx:pt>
          <cx:pt idx="114">5</cx:pt>
          <cx:pt idx="115">5</cx:pt>
          <cx:pt idx="116">5</cx:pt>
          <cx:pt idx="117">5</cx:pt>
          <cx:pt idx="118">5</cx:pt>
          <cx:pt idx="119">5</cx:pt>
          <cx:pt idx="120">5</cx:pt>
          <cx:pt idx="121">5</cx:pt>
          <cx:pt idx="122">5</cx:pt>
          <cx:pt idx="123">5</cx:pt>
          <cx:pt idx="124">5</cx:pt>
          <cx:pt idx="125">5</cx:pt>
          <cx:pt idx="126">5</cx:pt>
          <cx:pt idx="127">5</cx:pt>
          <cx:pt idx="128">5</cx:pt>
          <cx:pt idx="129">5</cx:pt>
          <cx:pt idx="130">5</cx:pt>
          <cx:pt idx="131">5</cx:pt>
          <cx:pt idx="132">5</cx:pt>
          <cx:pt idx="133">5</cx:pt>
          <cx:pt idx="134">5</cx:pt>
          <cx:pt idx="135">5</cx:pt>
          <cx:pt idx="136">5</cx:pt>
          <cx:pt idx="137">5</cx:pt>
          <cx:pt idx="138">5</cx:pt>
          <cx:pt idx="139">5</cx:pt>
          <cx:pt idx="140">5</cx:pt>
          <cx:pt idx="141">5</cx:pt>
          <cx:pt idx="142">5</cx:pt>
          <cx:pt idx="143">5</cx:pt>
          <cx:pt idx="144">5</cx:pt>
          <cx:pt idx="145">5</cx:pt>
          <cx:pt idx="146">5</cx:pt>
          <cx:pt idx="147">5</cx:pt>
          <cx:pt idx="148">5</cx:pt>
          <cx:pt idx="149">5</cx:pt>
          <cx:pt idx="150">5</cx:pt>
          <cx:pt idx="151">5</cx:pt>
          <cx:pt idx="152">5</cx:pt>
          <cx:pt idx="153">5</cx:pt>
          <cx:pt idx="154">5</cx:pt>
          <cx:pt idx="155">5</cx:pt>
          <cx:pt idx="156">5</cx:pt>
          <cx:pt idx="157">5</cx:pt>
          <cx:pt idx="158">5</cx:pt>
          <cx:pt idx="159">5</cx:pt>
          <cx:pt idx="160">5</cx:pt>
          <cx:pt idx="161">5</cx:pt>
          <cx:pt idx="162">5</cx:pt>
          <cx:pt idx="163">5</cx:pt>
          <cx:pt idx="164">5</cx:pt>
          <cx:pt idx="165">5</cx:pt>
          <cx:pt idx="166">5</cx:pt>
          <cx:pt idx="167">5</cx:pt>
          <cx:pt idx="168">5</cx:pt>
          <cx:pt idx="169">5</cx:pt>
          <cx:pt idx="170">5</cx:pt>
          <cx:pt idx="171">5</cx:pt>
          <cx:pt idx="172">5</cx:pt>
          <cx:pt idx="173">5</cx:pt>
          <cx:pt idx="174">5</cx:pt>
          <cx:pt idx="175">5</cx:pt>
          <cx:pt idx="176">5</cx:pt>
          <cx:pt idx="177">5</cx:pt>
          <cx:pt idx="178">5</cx:pt>
          <cx:pt idx="179">5</cx:pt>
          <cx:pt idx="180">5</cx:pt>
          <cx:pt idx="181">5</cx:pt>
          <cx:pt idx="182">5</cx:pt>
          <cx:pt idx="183">5</cx:pt>
          <cx:pt idx="184">5</cx:pt>
          <cx:pt idx="185">5</cx:pt>
          <cx:pt idx="186">5</cx:pt>
          <cx:pt idx="187">5</cx:pt>
          <cx:pt idx="188">5</cx:pt>
          <cx:pt idx="189">5</cx:pt>
          <cx:pt idx="190">5</cx:pt>
          <cx:pt idx="191">5</cx:pt>
          <cx:pt idx="192">5</cx:pt>
          <cx:pt idx="193">5</cx:pt>
          <cx:pt idx="194">5</cx:pt>
          <cx:pt idx="195">5</cx:pt>
          <cx:pt idx="196">5</cx:pt>
          <cx:pt idx="197">5</cx:pt>
          <cx:pt idx="198">5</cx:pt>
          <cx:pt idx="199">5</cx:pt>
          <cx:pt idx="200">5</cx:pt>
          <cx:pt idx="201">5</cx:pt>
          <cx:pt idx="202">5</cx:pt>
          <cx:pt idx="203">5</cx:pt>
          <cx:pt idx="204">5</cx:pt>
          <cx:pt idx="205">5</cx:pt>
          <cx:pt idx="206">5</cx:pt>
          <cx:pt idx="207">5</cx:pt>
          <cx:pt idx="208">5</cx:pt>
          <cx:pt idx="209">5</cx:pt>
          <cx:pt idx="210">5</cx:pt>
          <cx:pt idx="211">5</cx:pt>
          <cx:pt idx="212">5</cx:pt>
          <cx:pt idx="213">5</cx:pt>
          <cx:pt idx="214">5</cx:pt>
          <cx:pt idx="215">5</cx:pt>
          <cx:pt idx="216">5</cx:pt>
          <cx:pt idx="217">5</cx:pt>
          <cx:pt idx="218">5</cx:pt>
          <cx:pt idx="219">5</cx:pt>
          <cx:pt idx="220">5</cx:pt>
          <cx:pt idx="221">5</cx:pt>
          <cx:pt idx="222">5</cx:pt>
          <cx:pt idx="223">5</cx:pt>
          <cx:pt idx="224">5</cx:pt>
          <cx:pt idx="225">5</cx:pt>
          <cx:pt idx="226">5</cx:pt>
          <cx:pt idx="227">5</cx:pt>
          <cx:pt idx="228">5</cx:pt>
          <cx:pt idx="229">5</cx:pt>
          <cx:pt idx="230">5</cx:pt>
          <cx:pt idx="231">5</cx:pt>
          <cx:pt idx="232">5</cx:pt>
          <cx:pt idx="233">5</cx:pt>
          <cx:pt idx="234">5</cx:pt>
          <cx:pt idx="235">5</cx:pt>
          <cx:pt idx="236">5</cx:pt>
          <cx:pt idx="237">5</cx:pt>
          <cx:pt idx="238">5</cx:pt>
          <cx:pt idx="239">5</cx:pt>
          <cx:pt idx="240">5</cx:pt>
          <cx:pt idx="241">5</cx:pt>
          <cx:pt idx="242">5</cx:pt>
          <cx:pt idx="243">5</cx:pt>
          <cx:pt idx="244">5</cx:pt>
          <cx:pt idx="245">5</cx:pt>
          <cx:pt idx="246">5</cx:pt>
          <cx:pt idx="247">5</cx:pt>
          <cx:pt idx="248">5</cx:pt>
          <cx:pt idx="249">5</cx:pt>
          <cx:pt idx="250">5</cx:pt>
          <cx:pt idx="251">5</cx:pt>
          <cx:pt idx="252">5</cx:pt>
          <cx:pt idx="253">5</cx:pt>
          <cx:pt idx="254">5</cx:pt>
          <cx:pt idx="255">5</cx:pt>
          <cx:pt idx="256">5</cx:pt>
          <cx:pt idx="257">5</cx:pt>
          <cx:pt idx="258">5</cx:pt>
          <cx:pt idx="259">5</cx:pt>
          <cx:pt idx="260">5</cx:pt>
          <cx:pt idx="261">5</cx:pt>
          <cx:pt idx="262">5</cx:pt>
          <cx:pt idx="263">5</cx:pt>
          <cx:pt idx="264">5</cx:pt>
          <cx:pt idx="265">5</cx:pt>
          <cx:pt idx="266">5</cx:pt>
          <cx:pt idx="267">5</cx:pt>
          <cx:pt idx="268">5</cx:pt>
          <cx:pt idx="269">5</cx:pt>
          <cx:pt idx="270">5</cx:pt>
          <cx:pt idx="271">5</cx:pt>
          <cx:pt idx="272">5</cx:pt>
          <cx:pt idx="273">5</cx:pt>
          <cx:pt idx="274">5</cx:pt>
          <cx:pt idx="275">5</cx:pt>
          <cx:pt idx="276">5</cx:pt>
          <cx:pt idx="277">5</cx:pt>
          <cx:pt idx="278">5</cx:pt>
          <cx:pt idx="279">5</cx:pt>
          <cx:pt idx="280">5</cx:pt>
          <cx:pt idx="281">5</cx:pt>
          <cx:pt idx="282">5</cx:pt>
          <cx:pt idx="283">5</cx:pt>
          <cx:pt idx="284">5</cx:pt>
          <cx:pt idx="285">5</cx:pt>
          <cx:pt idx="286">5</cx:pt>
          <cx:pt idx="287">5</cx:pt>
          <cx:pt idx="288">5</cx:pt>
          <cx:pt idx="289">5</cx:pt>
          <cx:pt idx="290">5</cx:pt>
          <cx:pt idx="291">5</cx:pt>
          <cx:pt idx="292">5</cx:pt>
          <cx:pt idx="293">5</cx:pt>
          <cx:pt idx="294">5</cx:pt>
          <cx:pt idx="295">5</cx:pt>
          <cx:pt idx="296">5</cx:pt>
          <cx:pt idx="297">5</cx:pt>
          <cx:pt idx="298">5</cx:pt>
          <cx:pt idx="299">5</cx:pt>
          <cx:pt idx="300">5</cx:pt>
          <cx:pt idx="301">5</cx:pt>
          <cx:pt idx="302">5</cx:pt>
          <cx:pt idx="303">5</cx:pt>
          <cx:pt idx="304">5</cx:pt>
          <cx:pt idx="305">5</cx:pt>
          <cx:pt idx="306">5</cx:pt>
          <cx:pt idx="307">5</cx:pt>
          <cx:pt idx="308">5</cx:pt>
          <cx:pt idx="309">5</cx:pt>
          <cx:pt idx="310">5</cx:pt>
          <cx:pt idx="311">5</cx:pt>
          <cx:pt idx="312">5</cx:pt>
          <cx:pt idx="313">5</cx:pt>
          <cx:pt idx="314">5</cx:pt>
          <cx:pt idx="315">5</cx:pt>
          <cx:pt idx="316">5</cx:pt>
          <cx:pt idx="317">5</cx:pt>
          <cx:pt idx="318">5</cx:pt>
          <cx:pt idx="319">5</cx:pt>
          <cx:pt idx="320">5</cx:pt>
          <cx:pt idx="321">5</cx:pt>
          <cx:pt idx="322">5</cx:pt>
          <cx:pt idx="323">5</cx:pt>
          <cx:pt idx="324">5</cx:pt>
          <cx:pt idx="325">5</cx:pt>
          <cx:pt idx="326">5</cx:pt>
          <cx:pt idx="327">5</cx:pt>
          <cx:pt idx="328">5</cx:pt>
          <cx:pt idx="329">5</cx:pt>
          <cx:pt idx="330">5</cx:pt>
          <cx:pt idx="331">5</cx:pt>
          <cx:pt idx="332">5</cx:pt>
          <cx:pt idx="333">5</cx:pt>
          <cx:pt idx="334">5</cx:pt>
          <cx:pt idx="335">5</cx:pt>
          <cx:pt idx="336">5</cx:pt>
          <cx:pt idx="337">5</cx:pt>
          <cx:pt idx="338">5</cx:pt>
          <cx:pt idx="339">5</cx:pt>
          <cx:pt idx="340">5</cx:pt>
          <cx:pt idx="341">5</cx:pt>
          <cx:pt idx="342">5</cx:pt>
          <cx:pt idx="343">5</cx:pt>
          <cx:pt idx="344">5</cx:pt>
          <cx:pt idx="345">5</cx:pt>
          <cx:pt idx="346">5</cx:pt>
          <cx:pt idx="347">5</cx:pt>
          <cx:pt idx="348">5</cx:pt>
          <cx:pt idx="349">5</cx:pt>
          <cx:pt idx="350">5</cx:pt>
          <cx:pt idx="351">5</cx:pt>
          <cx:pt idx="352">5</cx:pt>
          <cx:pt idx="353">5</cx:pt>
          <cx:pt idx="354">5</cx:pt>
          <cx:pt idx="355">5</cx:pt>
          <cx:pt idx="356">5</cx:pt>
          <cx:pt idx="357">5</cx:pt>
          <cx:pt idx="358">5</cx:pt>
          <cx:pt idx="359">5</cx:pt>
          <cx:pt idx="360">5</cx:pt>
          <cx:pt idx="361">5</cx:pt>
          <cx:pt idx="362">5</cx:pt>
          <cx:pt idx="363">5</cx:pt>
          <cx:pt idx="364">5</cx:pt>
          <cx:pt idx="365">5</cx:pt>
          <cx:pt idx="366">5</cx:pt>
          <cx:pt idx="367">5</cx:pt>
          <cx:pt idx="368">5</cx:pt>
          <cx:pt idx="369">5</cx:pt>
          <cx:pt idx="370">5</cx:pt>
          <cx:pt idx="371">5</cx:pt>
          <cx:pt idx="372">5</cx:pt>
          <cx:pt idx="373">5</cx:pt>
          <cx:pt idx="374">5</cx:pt>
          <cx:pt idx="375">5</cx:pt>
          <cx:pt idx="376">5</cx:pt>
          <cx:pt idx="377">5</cx:pt>
          <cx:pt idx="378">5</cx:pt>
          <cx:pt idx="379">5</cx:pt>
          <cx:pt idx="380">5</cx:pt>
          <cx:pt idx="381">5</cx:pt>
          <cx:pt idx="382">5</cx:pt>
          <cx:pt idx="383">5</cx:pt>
          <cx:pt idx="384">5</cx:pt>
          <cx:pt idx="385">5</cx:pt>
          <cx:pt idx="386">5</cx:pt>
          <cx:pt idx="387">5</cx:pt>
          <cx:pt idx="388">5</cx:pt>
          <cx:pt idx="389">5</cx:pt>
          <cx:pt idx="390">5</cx:pt>
          <cx:pt idx="391">5</cx:pt>
          <cx:pt idx="392">5</cx:pt>
          <cx:pt idx="393">5</cx:pt>
          <cx:pt idx="394">5</cx:pt>
          <cx:pt idx="395">5</cx:pt>
          <cx:pt idx="396">5</cx:pt>
          <cx:pt idx="397">5</cx:pt>
          <cx:pt idx="398">5</cx:pt>
          <cx:pt idx="399">5</cx:pt>
          <cx:pt idx="400">5</cx:pt>
          <cx:pt idx="401">5</cx:pt>
          <cx:pt idx="402">5</cx:pt>
          <cx:pt idx="403">5</cx:pt>
          <cx:pt idx="404">5</cx:pt>
          <cx:pt idx="405">5</cx:pt>
          <cx:pt idx="406">5</cx:pt>
          <cx:pt idx="407">5</cx:pt>
          <cx:pt idx="408">5</cx:pt>
          <cx:pt idx="409">5</cx:pt>
          <cx:pt idx="410">5</cx:pt>
          <cx:pt idx="411">5</cx:pt>
          <cx:pt idx="412">5</cx:pt>
          <cx:pt idx="413">5</cx:pt>
          <cx:pt idx="414">5</cx:pt>
          <cx:pt idx="415">5</cx:pt>
          <cx:pt idx="416">5</cx:pt>
          <cx:pt idx="417">5</cx:pt>
          <cx:pt idx="418">5</cx:pt>
          <cx:pt idx="419">5</cx:pt>
          <cx:pt idx="420">5</cx:pt>
          <cx:pt idx="421">5</cx:pt>
          <cx:pt idx="422">5</cx:pt>
          <cx:pt idx="423">5</cx:pt>
          <cx:pt idx="424">5</cx:pt>
          <cx:pt idx="425">5</cx:pt>
          <cx:pt idx="426">5</cx:pt>
          <cx:pt idx="427">5</cx:pt>
          <cx:pt idx="428">5</cx:pt>
          <cx:pt idx="429">5</cx:pt>
          <cx:pt idx="430">5</cx:pt>
          <cx:pt idx="431">5</cx:pt>
          <cx:pt idx="432">5</cx:pt>
          <cx:pt idx="433">5</cx:pt>
          <cx:pt idx="434">5</cx:pt>
          <cx:pt idx="435">5</cx:pt>
          <cx:pt idx="436">5</cx:pt>
          <cx:pt idx="437">5</cx:pt>
          <cx:pt idx="438">5</cx:pt>
          <cx:pt idx="439">5</cx:pt>
          <cx:pt idx="440">5</cx:pt>
          <cx:pt idx="441">5</cx:pt>
          <cx:pt idx="442">5</cx:pt>
          <cx:pt idx="443">5</cx:pt>
          <cx:pt idx="444">5</cx:pt>
          <cx:pt idx="445">5</cx:pt>
          <cx:pt idx="446">5</cx:pt>
          <cx:pt idx="447">5</cx:pt>
          <cx:pt idx="448">5</cx:pt>
          <cx:pt idx="449">5</cx:pt>
          <cx:pt idx="450">5</cx:pt>
          <cx:pt idx="451">5</cx:pt>
          <cx:pt idx="452">5</cx:pt>
          <cx:pt idx="453">5</cx:pt>
          <cx:pt idx="454">5</cx:pt>
          <cx:pt idx="455">5</cx:pt>
          <cx:pt idx="456">5</cx:pt>
          <cx:pt idx="457">5</cx:pt>
          <cx:pt idx="458">5</cx:pt>
          <cx:pt idx="459">5</cx:pt>
          <cx:pt idx="460">5</cx:pt>
          <cx:pt idx="461">5</cx:pt>
          <cx:pt idx="462">5</cx:pt>
          <cx:pt idx="463">5</cx:pt>
          <cx:pt idx="464">5</cx:pt>
          <cx:pt idx="465">5</cx:pt>
          <cx:pt idx="466">5</cx:pt>
          <cx:pt idx="467">5</cx:pt>
          <cx:pt idx="468">5</cx:pt>
          <cx:pt idx="469">5</cx:pt>
          <cx:pt idx="470">5</cx:pt>
          <cx:pt idx="471">5</cx:pt>
          <cx:pt idx="472">5</cx:pt>
          <cx:pt idx="473">5</cx:pt>
          <cx:pt idx="474">5</cx:pt>
          <cx:pt idx="475">5</cx:pt>
          <cx:pt idx="476">5</cx:pt>
          <cx:pt idx="477">5</cx:pt>
          <cx:pt idx="478">5</cx:pt>
          <cx:pt idx="479">5</cx:pt>
          <cx:pt idx="480">5</cx:pt>
          <cx:pt idx="481">5</cx:pt>
          <cx:pt idx="482">5</cx:pt>
          <cx:pt idx="483">5</cx:pt>
          <cx:pt idx="484">5</cx:pt>
          <cx:pt idx="485">5</cx:pt>
          <cx:pt idx="486">5</cx:pt>
          <cx:pt idx="487">5</cx:pt>
          <cx:pt idx="488">5</cx:pt>
          <cx:pt idx="489">5</cx:pt>
          <cx:pt idx="490">5</cx:pt>
          <cx:pt idx="491">5</cx:pt>
          <cx:pt idx="492">5</cx:pt>
          <cx:pt idx="493">5</cx:pt>
          <cx:pt idx="494">5</cx:pt>
          <cx:pt idx="495">5</cx:pt>
          <cx:pt idx="496">5</cx:pt>
          <cx:pt idx="497">5</cx:pt>
          <cx:pt idx="498">5</cx:pt>
          <cx:pt idx="499">5</cx:pt>
          <cx:pt idx="500">5</cx:pt>
          <cx:pt idx="501">5</cx:pt>
          <cx:pt idx="502">5</cx:pt>
          <cx:pt idx="503">5</cx:pt>
          <cx:pt idx="504">5</cx:pt>
          <cx:pt idx="505">5</cx:pt>
          <cx:pt idx="506">5</cx:pt>
          <cx:pt idx="507">5</cx:pt>
          <cx:pt idx="508">5</cx:pt>
          <cx:pt idx="509">5</cx:pt>
          <cx:pt idx="510">5</cx:pt>
          <cx:pt idx="511">5</cx:pt>
          <cx:pt idx="512">5</cx:pt>
          <cx:pt idx="513">5</cx:pt>
          <cx:pt idx="514">5</cx:pt>
          <cx:pt idx="515">5</cx:pt>
          <cx:pt idx="516">5</cx:pt>
          <cx:pt idx="517">5</cx:pt>
          <cx:pt idx="518">5</cx:pt>
          <cx:pt idx="519">5</cx:pt>
          <cx:pt idx="520">5</cx:pt>
          <cx:pt idx="521">5</cx:pt>
          <cx:pt idx="522">5</cx:pt>
          <cx:pt idx="523">5</cx:pt>
          <cx:pt idx="524">5</cx:pt>
          <cx:pt idx="525">5</cx:pt>
          <cx:pt idx="526">5</cx:pt>
          <cx:pt idx="527">5</cx:pt>
          <cx:pt idx="528">5</cx:pt>
          <cx:pt idx="529">5</cx:pt>
          <cx:pt idx="530">5</cx:pt>
          <cx:pt idx="531">5</cx:pt>
          <cx:pt idx="532">5</cx:pt>
          <cx:pt idx="533">5</cx:pt>
          <cx:pt idx="534">5</cx:pt>
          <cx:pt idx="535">5</cx:pt>
          <cx:pt idx="536">5</cx:pt>
          <cx:pt idx="537">5</cx:pt>
          <cx:pt idx="538">5</cx:pt>
          <cx:pt idx="539">5</cx:pt>
          <cx:pt idx="540">5</cx:pt>
          <cx:pt idx="541">5</cx:pt>
          <cx:pt idx="542">5</cx:pt>
          <cx:pt idx="543">5</cx:pt>
          <cx:pt idx="544">5</cx:pt>
          <cx:pt idx="545">5</cx:pt>
          <cx:pt idx="546">5</cx:pt>
          <cx:pt idx="547">5</cx:pt>
          <cx:pt idx="548">5</cx:pt>
          <cx:pt idx="549">5</cx:pt>
          <cx:pt idx="550">5</cx:pt>
          <cx:pt idx="551">5</cx:pt>
          <cx:pt idx="552">5</cx:pt>
          <cx:pt idx="553">5</cx:pt>
          <cx:pt idx="554">5</cx:pt>
          <cx:pt idx="555">5</cx:pt>
          <cx:pt idx="556">5</cx:pt>
          <cx:pt idx="557">5</cx:pt>
          <cx:pt idx="558">5</cx:pt>
          <cx:pt idx="559">5</cx:pt>
          <cx:pt idx="560">5</cx:pt>
          <cx:pt idx="561">5</cx:pt>
          <cx:pt idx="562">5</cx:pt>
          <cx:pt idx="563">5</cx:pt>
          <cx:pt idx="564">5</cx:pt>
          <cx:pt idx="565">5</cx:pt>
          <cx:pt idx="566">5</cx:pt>
          <cx:pt idx="567">5</cx:pt>
          <cx:pt idx="568">5</cx:pt>
          <cx:pt idx="569">5</cx:pt>
          <cx:pt idx="570">5</cx:pt>
          <cx:pt idx="571">5</cx:pt>
          <cx:pt idx="572">5</cx:pt>
          <cx:pt idx="573">5</cx:pt>
          <cx:pt idx="574">5</cx:pt>
          <cx:pt idx="575">5</cx:pt>
          <cx:pt idx="576">5</cx:pt>
          <cx:pt idx="577">5</cx:pt>
          <cx:pt idx="578">5</cx:pt>
          <cx:pt idx="579">5</cx:pt>
          <cx:pt idx="580">5</cx:pt>
          <cx:pt idx="581">5</cx:pt>
          <cx:pt idx="582">5</cx:pt>
          <cx:pt idx="583">5</cx:pt>
          <cx:pt idx="584">5</cx:pt>
          <cx:pt idx="585">5</cx:pt>
          <cx:pt idx="586">5</cx:pt>
          <cx:pt idx="587">5</cx:pt>
          <cx:pt idx="588">5</cx:pt>
          <cx:pt idx="589">5</cx:pt>
          <cx:pt idx="590">5</cx:pt>
          <cx:pt idx="591">5</cx:pt>
          <cx:pt idx="592">5</cx:pt>
          <cx:pt idx="593">5</cx:pt>
          <cx:pt idx="594">5</cx:pt>
          <cx:pt idx="595">5</cx:pt>
          <cx:pt idx="596">5</cx:pt>
          <cx:pt idx="597">5</cx:pt>
          <cx:pt idx="598">5</cx:pt>
          <cx:pt idx="599">5</cx:pt>
          <cx:pt idx="600">5</cx:pt>
          <cx:pt idx="601">5</cx:pt>
          <cx:pt idx="602">5</cx:pt>
          <cx:pt idx="603">5</cx:pt>
          <cx:pt idx="604">5</cx:pt>
          <cx:pt idx="605">5</cx:pt>
          <cx:pt idx="606">5</cx:pt>
          <cx:pt idx="607">5</cx:pt>
          <cx:pt idx="608">5</cx:pt>
          <cx:pt idx="609">5</cx:pt>
          <cx:pt idx="610">5</cx:pt>
          <cx:pt idx="611">5</cx:pt>
          <cx:pt idx="612">5</cx:pt>
          <cx:pt idx="613">5</cx:pt>
          <cx:pt idx="614">5</cx:pt>
          <cx:pt idx="615">5</cx:pt>
          <cx:pt idx="616">5</cx:pt>
          <cx:pt idx="617">5</cx:pt>
          <cx:pt idx="618">5</cx:pt>
          <cx:pt idx="619">5</cx:pt>
          <cx:pt idx="620">5</cx:pt>
          <cx:pt idx="621">5</cx:pt>
          <cx:pt idx="622">5</cx:pt>
          <cx:pt idx="623">5</cx:pt>
          <cx:pt idx="624">5</cx:pt>
          <cx:pt idx="625">5</cx:pt>
          <cx:pt idx="626">5</cx:pt>
          <cx:pt idx="627">5</cx:pt>
          <cx:pt idx="628">5</cx:pt>
          <cx:pt idx="629">5</cx:pt>
          <cx:pt idx="630">5</cx:pt>
          <cx:pt idx="631">5</cx:pt>
          <cx:pt idx="632">5</cx:pt>
          <cx:pt idx="633">5</cx:pt>
          <cx:pt idx="634">5</cx:pt>
          <cx:pt idx="635">5</cx:pt>
          <cx:pt idx="636">5</cx:pt>
          <cx:pt idx="637">5</cx:pt>
          <cx:pt idx="638">5</cx:pt>
          <cx:pt idx="639">5</cx:pt>
          <cx:pt idx="640">5</cx:pt>
          <cx:pt idx="641">5</cx:pt>
          <cx:pt idx="642">5</cx:pt>
          <cx:pt idx="643">5</cx:pt>
          <cx:pt idx="644">5</cx:pt>
          <cx:pt idx="645">5</cx:pt>
          <cx:pt idx="646">5</cx:pt>
          <cx:pt idx="647">5</cx:pt>
          <cx:pt idx="648">5</cx:pt>
          <cx:pt idx="649">5</cx:pt>
          <cx:pt idx="650">5</cx:pt>
          <cx:pt idx="651">5</cx:pt>
          <cx:pt idx="652">5</cx:pt>
          <cx:pt idx="653">5</cx:pt>
          <cx:pt idx="654">5</cx:pt>
          <cx:pt idx="655">5</cx:pt>
          <cx:pt idx="656">5</cx:pt>
          <cx:pt idx="657">5</cx:pt>
          <cx:pt idx="658">5</cx:pt>
          <cx:pt idx="659">5</cx:pt>
          <cx:pt idx="660">5</cx:pt>
          <cx:pt idx="661">5</cx:pt>
          <cx:pt idx="662">5</cx:pt>
          <cx:pt idx="663">5</cx:pt>
          <cx:pt idx="664">5</cx:pt>
          <cx:pt idx="665">5</cx:pt>
          <cx:pt idx="666">5</cx:pt>
          <cx:pt idx="667">5</cx:pt>
          <cx:pt idx="668">5</cx:pt>
          <cx:pt idx="669">5</cx:pt>
          <cx:pt idx="670">5</cx:pt>
          <cx:pt idx="671">5</cx:pt>
          <cx:pt idx="672">5</cx:pt>
          <cx:pt idx="673">5</cx:pt>
          <cx:pt idx="674">5</cx:pt>
          <cx:pt idx="675">5</cx:pt>
          <cx:pt idx="676">5</cx:pt>
          <cx:pt idx="677">5</cx:pt>
          <cx:pt idx="678">5</cx:pt>
          <cx:pt idx="679">5</cx:pt>
          <cx:pt idx="680">5</cx:pt>
          <cx:pt idx="681">5</cx:pt>
          <cx:pt idx="682">5</cx:pt>
          <cx:pt idx="683">5</cx:pt>
          <cx:pt idx="684">5</cx:pt>
          <cx:pt idx="685">5</cx:pt>
          <cx:pt idx="686">5</cx:pt>
          <cx:pt idx="687">5</cx:pt>
          <cx:pt idx="688">5</cx:pt>
          <cx:pt idx="689">5</cx:pt>
          <cx:pt idx="690">5</cx:pt>
          <cx:pt idx="691">5</cx:pt>
          <cx:pt idx="692">5</cx:pt>
          <cx:pt idx="693">5</cx:pt>
          <cx:pt idx="694">5</cx:pt>
          <cx:pt idx="695">5</cx:pt>
          <cx:pt idx="696">5</cx:pt>
          <cx:pt idx="697">5</cx:pt>
          <cx:pt idx="698">5</cx:pt>
          <cx:pt idx="699">5</cx:pt>
          <cx:pt idx="700">5</cx:pt>
          <cx:pt idx="701">5</cx:pt>
          <cx:pt idx="702">5</cx:pt>
          <cx:pt idx="703">5</cx:pt>
          <cx:pt idx="704">5</cx:pt>
          <cx:pt idx="705">5</cx:pt>
          <cx:pt idx="706">5</cx:pt>
          <cx:pt idx="707">5</cx:pt>
          <cx:pt idx="708">5</cx:pt>
          <cx:pt idx="709">5</cx:pt>
          <cx:pt idx="710">5</cx:pt>
          <cx:pt idx="711">5</cx:pt>
          <cx:pt idx="712">5</cx:pt>
          <cx:pt idx="713">5</cx:pt>
          <cx:pt idx="714">5</cx:pt>
          <cx:pt idx="715">5</cx:pt>
          <cx:pt idx="716">5</cx:pt>
          <cx:pt idx="717">5</cx:pt>
          <cx:pt idx="718">5</cx:pt>
          <cx:pt idx="719">5</cx:pt>
          <cx:pt idx="720">5</cx:pt>
          <cx:pt idx="721">5</cx:pt>
          <cx:pt idx="722">5</cx:pt>
          <cx:pt idx="723">5</cx:pt>
          <cx:pt idx="724">5</cx:pt>
          <cx:pt idx="725">5</cx:pt>
          <cx:pt idx="726">5</cx:pt>
          <cx:pt idx="727">5</cx:pt>
          <cx:pt idx="728">5</cx:pt>
          <cx:pt idx="729">5</cx:pt>
          <cx:pt idx="730">5</cx:pt>
          <cx:pt idx="731">5</cx:pt>
          <cx:pt idx="732">5</cx:pt>
          <cx:pt idx="733">5</cx:pt>
          <cx:pt idx="734">5</cx:pt>
          <cx:pt idx="735">5</cx:pt>
          <cx:pt idx="736">5</cx:pt>
          <cx:pt idx="737">5</cx:pt>
          <cx:pt idx="738">5</cx:pt>
          <cx:pt idx="739">5</cx:pt>
          <cx:pt idx="740">5</cx:pt>
          <cx:pt idx="741">5</cx:pt>
          <cx:pt idx="742">5</cx:pt>
          <cx:pt idx="743">5</cx:pt>
          <cx:pt idx="744">6</cx:pt>
          <cx:pt idx="745">6</cx:pt>
          <cx:pt idx="746">6</cx:pt>
          <cx:pt idx="747">6</cx:pt>
          <cx:pt idx="748">6</cx:pt>
          <cx:pt idx="749">6</cx:pt>
          <cx:pt idx="750">6</cx:pt>
          <cx:pt idx="751">6</cx:pt>
          <cx:pt idx="752">6</cx:pt>
          <cx:pt idx="753">6</cx:pt>
          <cx:pt idx="754">6</cx:pt>
          <cx:pt idx="755">6</cx:pt>
          <cx:pt idx="756">6</cx:pt>
          <cx:pt idx="757">6</cx:pt>
          <cx:pt idx="758">6</cx:pt>
          <cx:pt idx="759">6</cx:pt>
          <cx:pt idx="760">6</cx:pt>
          <cx:pt idx="761">6</cx:pt>
          <cx:pt idx="762">6</cx:pt>
          <cx:pt idx="763">6</cx:pt>
          <cx:pt idx="764">6</cx:pt>
          <cx:pt idx="765">6</cx:pt>
          <cx:pt idx="766">6</cx:pt>
          <cx:pt idx="767">6</cx:pt>
          <cx:pt idx="768">6</cx:pt>
          <cx:pt idx="769">6</cx:pt>
          <cx:pt idx="770">6</cx:pt>
          <cx:pt idx="771">6</cx:pt>
          <cx:pt idx="772">6</cx:pt>
          <cx:pt idx="773">6</cx:pt>
          <cx:pt idx="774">6</cx:pt>
          <cx:pt idx="775">6</cx:pt>
          <cx:pt idx="776">6</cx:pt>
          <cx:pt idx="777">6</cx:pt>
          <cx:pt idx="778">6</cx:pt>
          <cx:pt idx="779">6</cx:pt>
          <cx:pt idx="780">6</cx:pt>
          <cx:pt idx="781">6</cx:pt>
          <cx:pt idx="782">6</cx:pt>
          <cx:pt idx="783">6</cx:pt>
          <cx:pt idx="784">6</cx:pt>
          <cx:pt idx="785">6</cx:pt>
          <cx:pt idx="786">6</cx:pt>
          <cx:pt idx="787">6</cx:pt>
          <cx:pt idx="788">6</cx:pt>
          <cx:pt idx="789">6</cx:pt>
          <cx:pt idx="790">6</cx:pt>
          <cx:pt idx="791">6</cx:pt>
          <cx:pt idx="792">6</cx:pt>
          <cx:pt idx="793">6</cx:pt>
          <cx:pt idx="794">6</cx:pt>
          <cx:pt idx="795">6</cx:pt>
          <cx:pt idx="796">6</cx:pt>
          <cx:pt idx="797">6</cx:pt>
          <cx:pt idx="798">6</cx:pt>
          <cx:pt idx="799">6</cx:pt>
          <cx:pt idx="800">6</cx:pt>
          <cx:pt idx="801">6</cx:pt>
          <cx:pt idx="802">6</cx:pt>
          <cx:pt idx="803">6</cx:pt>
          <cx:pt idx="804">6</cx:pt>
          <cx:pt idx="805">6</cx:pt>
          <cx:pt idx="806">6</cx:pt>
          <cx:pt idx="807">6</cx:pt>
          <cx:pt idx="808">6</cx:pt>
          <cx:pt idx="809">6</cx:pt>
          <cx:pt idx="810">6</cx:pt>
          <cx:pt idx="811">6</cx:pt>
          <cx:pt idx="812">6</cx:pt>
          <cx:pt idx="813">6</cx:pt>
          <cx:pt idx="814">6</cx:pt>
          <cx:pt idx="815">6</cx:pt>
          <cx:pt idx="816">6</cx:pt>
          <cx:pt idx="817">6</cx:pt>
          <cx:pt idx="818">6</cx:pt>
          <cx:pt idx="819">6</cx:pt>
          <cx:pt idx="820">6</cx:pt>
          <cx:pt idx="821">6</cx:pt>
          <cx:pt idx="822">6</cx:pt>
          <cx:pt idx="823">6</cx:pt>
          <cx:pt idx="824">6</cx:pt>
          <cx:pt idx="825">6</cx:pt>
          <cx:pt idx="826">6</cx:pt>
          <cx:pt idx="827">6</cx:pt>
          <cx:pt idx="828">6</cx:pt>
          <cx:pt idx="829">6</cx:pt>
          <cx:pt idx="830">6</cx:pt>
          <cx:pt idx="831">6</cx:pt>
          <cx:pt idx="832">6</cx:pt>
          <cx:pt idx="833">6</cx:pt>
          <cx:pt idx="834">6</cx:pt>
          <cx:pt idx="835">6</cx:pt>
          <cx:pt idx="836">6</cx:pt>
          <cx:pt idx="837">6</cx:pt>
          <cx:pt idx="838">6</cx:pt>
          <cx:pt idx="839">6</cx:pt>
          <cx:pt idx="840">6</cx:pt>
          <cx:pt idx="841">6</cx:pt>
          <cx:pt idx="842">6</cx:pt>
          <cx:pt idx="843">6</cx:pt>
          <cx:pt idx="844">6</cx:pt>
          <cx:pt idx="845">6</cx:pt>
          <cx:pt idx="846">6</cx:pt>
          <cx:pt idx="847">6</cx:pt>
          <cx:pt idx="848">6</cx:pt>
          <cx:pt idx="849">6</cx:pt>
          <cx:pt idx="850">6</cx:pt>
          <cx:pt idx="851">6</cx:pt>
          <cx:pt idx="852">6</cx:pt>
          <cx:pt idx="853">6</cx:pt>
          <cx:pt idx="854">6</cx:pt>
          <cx:pt idx="855">6</cx:pt>
          <cx:pt idx="856">6</cx:pt>
          <cx:pt idx="857">6</cx:pt>
          <cx:pt idx="858">6</cx:pt>
          <cx:pt idx="859">6</cx:pt>
          <cx:pt idx="860">6</cx:pt>
          <cx:pt idx="861">6</cx:pt>
          <cx:pt idx="862">6</cx:pt>
          <cx:pt idx="863">6</cx:pt>
          <cx:pt idx="864">6</cx:pt>
          <cx:pt idx="865">6</cx:pt>
          <cx:pt idx="866">6</cx:pt>
          <cx:pt idx="867">6</cx:pt>
          <cx:pt idx="868">6</cx:pt>
          <cx:pt idx="869">6</cx:pt>
          <cx:pt idx="870">6</cx:pt>
          <cx:pt idx="871">6</cx:pt>
          <cx:pt idx="872">6</cx:pt>
          <cx:pt idx="873">6</cx:pt>
          <cx:pt idx="874">6</cx:pt>
          <cx:pt idx="875">6</cx:pt>
          <cx:pt idx="876">6</cx:pt>
          <cx:pt idx="877">6</cx:pt>
          <cx:pt idx="878">6</cx:pt>
          <cx:pt idx="879">6</cx:pt>
          <cx:pt idx="880">6</cx:pt>
          <cx:pt idx="881">6</cx:pt>
          <cx:pt idx="882">6</cx:pt>
          <cx:pt idx="883">6</cx:pt>
          <cx:pt idx="884">6</cx:pt>
          <cx:pt idx="885">6</cx:pt>
          <cx:pt idx="886">6</cx:pt>
          <cx:pt idx="887">6</cx:pt>
          <cx:pt idx="888">6</cx:pt>
          <cx:pt idx="889">6</cx:pt>
          <cx:pt idx="890">6</cx:pt>
          <cx:pt idx="891">6</cx:pt>
          <cx:pt idx="892">6</cx:pt>
          <cx:pt idx="893">6</cx:pt>
          <cx:pt idx="894">6</cx:pt>
          <cx:pt idx="895">6</cx:pt>
          <cx:pt idx="896">6</cx:pt>
          <cx:pt idx="897">6</cx:pt>
          <cx:pt idx="898">6</cx:pt>
          <cx:pt idx="899">6</cx:pt>
          <cx:pt idx="900">6</cx:pt>
          <cx:pt idx="901">6</cx:pt>
          <cx:pt idx="902">6</cx:pt>
          <cx:pt idx="903">6</cx:pt>
          <cx:pt idx="904">6</cx:pt>
          <cx:pt idx="905">6</cx:pt>
          <cx:pt idx="906">6</cx:pt>
          <cx:pt idx="907">6</cx:pt>
          <cx:pt idx="908">6</cx:pt>
          <cx:pt idx="909">6</cx:pt>
          <cx:pt idx="910">6</cx:pt>
          <cx:pt idx="911">6</cx:pt>
          <cx:pt idx="912">6</cx:pt>
          <cx:pt idx="913">6</cx:pt>
          <cx:pt idx="914">6</cx:pt>
          <cx:pt idx="915">6</cx:pt>
          <cx:pt idx="916">6</cx:pt>
          <cx:pt idx="917">6</cx:pt>
          <cx:pt idx="918">6</cx:pt>
          <cx:pt idx="919">6</cx:pt>
          <cx:pt idx="920">6</cx:pt>
          <cx:pt idx="921">6</cx:pt>
          <cx:pt idx="922">6</cx:pt>
          <cx:pt idx="923">6</cx:pt>
          <cx:pt idx="924">6</cx:pt>
          <cx:pt idx="925">6</cx:pt>
          <cx:pt idx="926">6</cx:pt>
          <cx:pt idx="927">6</cx:pt>
          <cx:pt idx="928">6</cx:pt>
          <cx:pt idx="929">6</cx:pt>
          <cx:pt idx="930">6</cx:pt>
          <cx:pt idx="931">6</cx:pt>
          <cx:pt idx="932">6</cx:pt>
          <cx:pt idx="933">6</cx:pt>
          <cx:pt idx="934">6</cx:pt>
          <cx:pt idx="935">6</cx:pt>
          <cx:pt idx="936">6</cx:pt>
          <cx:pt idx="937">6</cx:pt>
          <cx:pt idx="938">6</cx:pt>
          <cx:pt idx="939">6</cx:pt>
          <cx:pt idx="940">6</cx:pt>
          <cx:pt idx="941">6</cx:pt>
          <cx:pt idx="942">6</cx:pt>
          <cx:pt idx="943">6</cx:pt>
          <cx:pt idx="944">6</cx:pt>
          <cx:pt idx="945">6</cx:pt>
          <cx:pt idx="946">6</cx:pt>
          <cx:pt idx="947">6</cx:pt>
          <cx:pt idx="948">6</cx:pt>
          <cx:pt idx="949">6</cx:pt>
          <cx:pt idx="950">6</cx:pt>
          <cx:pt idx="951">6</cx:pt>
          <cx:pt idx="952">6</cx:pt>
          <cx:pt idx="953">6</cx:pt>
          <cx:pt idx="954">6</cx:pt>
          <cx:pt idx="955">6</cx:pt>
          <cx:pt idx="956">6</cx:pt>
          <cx:pt idx="957">6</cx:pt>
          <cx:pt idx="958">6</cx:pt>
          <cx:pt idx="959">6</cx:pt>
          <cx:pt idx="960">6</cx:pt>
          <cx:pt idx="961">6</cx:pt>
          <cx:pt idx="962">6</cx:pt>
          <cx:pt idx="963">6</cx:pt>
          <cx:pt idx="964">6</cx:pt>
          <cx:pt idx="965">6</cx:pt>
          <cx:pt idx="966">6</cx:pt>
          <cx:pt idx="967">6</cx:pt>
          <cx:pt idx="968">6</cx:pt>
          <cx:pt idx="969">6</cx:pt>
          <cx:pt idx="970">6</cx:pt>
          <cx:pt idx="971">6</cx:pt>
          <cx:pt idx="972">6</cx:pt>
          <cx:pt idx="973">6</cx:pt>
          <cx:pt idx="974">6</cx:pt>
          <cx:pt idx="975">6</cx:pt>
          <cx:pt idx="976">6</cx:pt>
          <cx:pt idx="977">6</cx:pt>
          <cx:pt idx="978">6</cx:pt>
          <cx:pt idx="979">6</cx:pt>
          <cx:pt idx="980">6</cx:pt>
          <cx:pt idx="981">6</cx:pt>
          <cx:pt idx="982">6</cx:pt>
          <cx:pt idx="983">6</cx:pt>
          <cx:pt idx="984">6</cx:pt>
          <cx:pt idx="985">6</cx:pt>
          <cx:pt idx="986">6</cx:pt>
          <cx:pt idx="987">6</cx:pt>
          <cx:pt idx="988">6</cx:pt>
          <cx:pt idx="989">6</cx:pt>
          <cx:pt idx="990">6</cx:pt>
          <cx:pt idx="991">6</cx:pt>
          <cx:pt idx="992">6</cx:pt>
          <cx:pt idx="993">6</cx:pt>
          <cx:pt idx="994">6</cx:pt>
          <cx:pt idx="995">6</cx:pt>
          <cx:pt idx="996">6</cx:pt>
          <cx:pt idx="997">6</cx:pt>
          <cx:pt idx="998">6</cx:pt>
          <cx:pt idx="999">6</cx:pt>
          <cx:pt idx="1000">6</cx:pt>
          <cx:pt idx="1001">6</cx:pt>
          <cx:pt idx="1002">6</cx:pt>
          <cx:pt idx="1003">6</cx:pt>
          <cx:pt idx="1004">6</cx:pt>
          <cx:pt idx="1005">6</cx:pt>
          <cx:pt idx="1006">6</cx:pt>
          <cx:pt idx="1007">6</cx:pt>
          <cx:pt idx="1008">6</cx:pt>
          <cx:pt idx="1009">6</cx:pt>
          <cx:pt idx="1010">6</cx:pt>
          <cx:pt idx="1011">6</cx:pt>
          <cx:pt idx="1012">6</cx:pt>
          <cx:pt idx="1013">6</cx:pt>
          <cx:pt idx="1014">6</cx:pt>
          <cx:pt idx="1015">6</cx:pt>
          <cx:pt idx="1016">6</cx:pt>
          <cx:pt idx="1017">6</cx:pt>
          <cx:pt idx="1018">6</cx:pt>
          <cx:pt idx="1019">6</cx:pt>
          <cx:pt idx="1020">6</cx:pt>
          <cx:pt idx="1021">6</cx:pt>
          <cx:pt idx="1022">6</cx:pt>
          <cx:pt idx="1023">6</cx:pt>
          <cx:pt idx="1024">6</cx:pt>
          <cx:pt idx="1025">6</cx:pt>
          <cx:pt idx="1026">6</cx:pt>
          <cx:pt idx="1027">6</cx:pt>
          <cx:pt idx="1028">6</cx:pt>
          <cx:pt idx="1029">6</cx:pt>
          <cx:pt idx="1030">6</cx:pt>
          <cx:pt idx="1031">6</cx:pt>
          <cx:pt idx="1032">6</cx:pt>
          <cx:pt idx="1033">6</cx:pt>
          <cx:pt idx="1034">6</cx:pt>
          <cx:pt idx="1035">6</cx:pt>
          <cx:pt idx="1036">6</cx:pt>
          <cx:pt idx="1037">6</cx:pt>
          <cx:pt idx="1038">6</cx:pt>
          <cx:pt idx="1039">6</cx:pt>
          <cx:pt idx="1040">6</cx:pt>
          <cx:pt idx="1041">6</cx:pt>
          <cx:pt idx="1042">6</cx:pt>
          <cx:pt idx="1043">6</cx:pt>
          <cx:pt idx="1044">6</cx:pt>
          <cx:pt idx="1045">6</cx:pt>
          <cx:pt idx="1046">6</cx:pt>
          <cx:pt idx="1047">6</cx:pt>
          <cx:pt idx="1048">6</cx:pt>
          <cx:pt idx="1049">6</cx:pt>
          <cx:pt idx="1050">6</cx:pt>
          <cx:pt idx="1051">6</cx:pt>
          <cx:pt idx="1052">6</cx:pt>
          <cx:pt idx="1053">6</cx:pt>
          <cx:pt idx="1054">6</cx:pt>
          <cx:pt idx="1055">6</cx:pt>
          <cx:pt idx="1056">6</cx:pt>
          <cx:pt idx="1057">6</cx:pt>
          <cx:pt idx="1058">6</cx:pt>
          <cx:pt idx="1059">6</cx:pt>
          <cx:pt idx="1060">6</cx:pt>
          <cx:pt idx="1061">6</cx:pt>
          <cx:pt idx="1062">6</cx:pt>
          <cx:pt idx="1063">6</cx:pt>
          <cx:pt idx="1064">6</cx:pt>
          <cx:pt idx="1065">6</cx:pt>
          <cx:pt idx="1066">6</cx:pt>
          <cx:pt idx="1067">6</cx:pt>
          <cx:pt idx="1068">6</cx:pt>
          <cx:pt idx="1069">6</cx:pt>
          <cx:pt idx="1070">6</cx:pt>
          <cx:pt idx="1071">6</cx:pt>
          <cx:pt idx="1072">6</cx:pt>
          <cx:pt idx="1073">6</cx:pt>
          <cx:pt idx="1074">6</cx:pt>
          <cx:pt idx="1075">6</cx:pt>
          <cx:pt idx="1076">6</cx:pt>
          <cx:pt idx="1077">6</cx:pt>
          <cx:pt idx="1078">6</cx:pt>
          <cx:pt idx="1079">6</cx:pt>
          <cx:pt idx="1080">6</cx:pt>
          <cx:pt idx="1081">6</cx:pt>
          <cx:pt idx="1082">6</cx:pt>
          <cx:pt idx="1083">6</cx:pt>
          <cx:pt idx="1084">6</cx:pt>
          <cx:pt idx="1085">6</cx:pt>
          <cx:pt idx="1086">6</cx:pt>
          <cx:pt idx="1087">6</cx:pt>
          <cx:pt idx="1088">6</cx:pt>
          <cx:pt idx="1089">6</cx:pt>
          <cx:pt idx="1090">6</cx:pt>
          <cx:pt idx="1091">6</cx:pt>
          <cx:pt idx="1092">6</cx:pt>
          <cx:pt idx="1093">6</cx:pt>
          <cx:pt idx="1094">6</cx:pt>
          <cx:pt idx="1095">6</cx:pt>
          <cx:pt idx="1096">6</cx:pt>
          <cx:pt idx="1097">6</cx:pt>
          <cx:pt idx="1098">6</cx:pt>
          <cx:pt idx="1099">6</cx:pt>
          <cx:pt idx="1100">6</cx:pt>
          <cx:pt idx="1101">6</cx:pt>
          <cx:pt idx="1102">6</cx:pt>
          <cx:pt idx="1103">6</cx:pt>
          <cx:pt idx="1104">6</cx:pt>
          <cx:pt idx="1105">6</cx:pt>
          <cx:pt idx="1106">6</cx:pt>
          <cx:pt idx="1107">6</cx:pt>
          <cx:pt idx="1108">6</cx:pt>
          <cx:pt idx="1109">6</cx:pt>
          <cx:pt idx="1110">6</cx:pt>
          <cx:pt idx="1111">6</cx:pt>
          <cx:pt idx="1112">6</cx:pt>
          <cx:pt idx="1113">6</cx:pt>
          <cx:pt idx="1114">6</cx:pt>
          <cx:pt idx="1115">6</cx:pt>
          <cx:pt idx="1116">6</cx:pt>
          <cx:pt idx="1117">6</cx:pt>
          <cx:pt idx="1118">6</cx:pt>
          <cx:pt idx="1119">6</cx:pt>
          <cx:pt idx="1120">6</cx:pt>
          <cx:pt idx="1121">6</cx:pt>
          <cx:pt idx="1122">6</cx:pt>
          <cx:pt idx="1123">6</cx:pt>
          <cx:pt idx="1124">6</cx:pt>
          <cx:pt idx="1125">6</cx:pt>
          <cx:pt idx="1126">6</cx:pt>
          <cx:pt idx="1127">6</cx:pt>
          <cx:pt idx="1128">6</cx:pt>
          <cx:pt idx="1129">6</cx:pt>
          <cx:pt idx="1130">6</cx:pt>
          <cx:pt idx="1131">6</cx:pt>
          <cx:pt idx="1132">6</cx:pt>
          <cx:pt idx="1133">6</cx:pt>
          <cx:pt idx="1134">6</cx:pt>
          <cx:pt idx="1135">6</cx:pt>
          <cx:pt idx="1136">6</cx:pt>
          <cx:pt idx="1137">6</cx:pt>
          <cx:pt idx="1138">6</cx:pt>
          <cx:pt idx="1139">6</cx:pt>
          <cx:pt idx="1140">6</cx:pt>
          <cx:pt idx="1141">6</cx:pt>
          <cx:pt idx="1142">6</cx:pt>
          <cx:pt idx="1143">6</cx:pt>
          <cx:pt idx="1144">6</cx:pt>
          <cx:pt idx="1145">6</cx:pt>
          <cx:pt idx="1146">6</cx:pt>
          <cx:pt idx="1147">6</cx:pt>
          <cx:pt idx="1148">6</cx:pt>
          <cx:pt idx="1149">6</cx:pt>
          <cx:pt idx="1150">6</cx:pt>
          <cx:pt idx="1151">6</cx:pt>
          <cx:pt idx="1152">6</cx:pt>
          <cx:pt idx="1153">6</cx:pt>
          <cx:pt idx="1154">6</cx:pt>
          <cx:pt idx="1155">6</cx:pt>
          <cx:pt idx="1156">6</cx:pt>
          <cx:pt idx="1157">6</cx:pt>
          <cx:pt idx="1158">6</cx:pt>
          <cx:pt idx="1159">6</cx:pt>
          <cx:pt idx="1160">6</cx:pt>
          <cx:pt idx="1161">6</cx:pt>
          <cx:pt idx="1162">6</cx:pt>
          <cx:pt idx="1163">6</cx:pt>
          <cx:pt idx="1164">6</cx:pt>
          <cx:pt idx="1165">6</cx:pt>
          <cx:pt idx="1166">6</cx:pt>
          <cx:pt idx="1167">6</cx:pt>
          <cx:pt idx="1168">6</cx:pt>
          <cx:pt idx="1169">6</cx:pt>
          <cx:pt idx="1170">6</cx:pt>
          <cx:pt idx="1171">6</cx:pt>
          <cx:pt idx="1172">6</cx:pt>
          <cx:pt idx="1173">6</cx:pt>
          <cx:pt idx="1174">6</cx:pt>
          <cx:pt idx="1175">6</cx:pt>
          <cx:pt idx="1176">6</cx:pt>
          <cx:pt idx="1177">6</cx:pt>
          <cx:pt idx="1178">6</cx:pt>
          <cx:pt idx="1179">6</cx:pt>
          <cx:pt idx="1180">6</cx:pt>
          <cx:pt idx="1181">6</cx:pt>
          <cx:pt idx="1182">6</cx:pt>
          <cx:pt idx="1183">6</cx:pt>
          <cx:pt idx="1184">6</cx:pt>
          <cx:pt idx="1185">6</cx:pt>
          <cx:pt idx="1186">6</cx:pt>
          <cx:pt idx="1187">6</cx:pt>
          <cx:pt idx="1188">6</cx:pt>
          <cx:pt idx="1189">6</cx:pt>
          <cx:pt idx="1190">6</cx:pt>
          <cx:pt idx="1191">6</cx:pt>
          <cx:pt idx="1192">6</cx:pt>
          <cx:pt idx="1193">6</cx:pt>
          <cx:pt idx="1194">6</cx:pt>
          <cx:pt idx="1195">6</cx:pt>
          <cx:pt idx="1196">6</cx:pt>
          <cx:pt idx="1197">6</cx:pt>
          <cx:pt idx="1198">6</cx:pt>
          <cx:pt idx="1199">6</cx:pt>
          <cx:pt idx="1200">6</cx:pt>
          <cx:pt idx="1201">6</cx:pt>
          <cx:pt idx="1202">6</cx:pt>
          <cx:pt idx="1203">6</cx:pt>
          <cx:pt idx="1204">6</cx:pt>
          <cx:pt idx="1205">6</cx:pt>
          <cx:pt idx="1206">6</cx:pt>
          <cx:pt idx="1207">6</cx:pt>
          <cx:pt idx="1208">6</cx:pt>
          <cx:pt idx="1209">6</cx:pt>
          <cx:pt idx="1210">6</cx:pt>
          <cx:pt idx="1211">6</cx:pt>
          <cx:pt idx="1212">6</cx:pt>
          <cx:pt idx="1213">6</cx:pt>
          <cx:pt idx="1214">6</cx:pt>
          <cx:pt idx="1215">6</cx:pt>
          <cx:pt idx="1216">6</cx:pt>
          <cx:pt idx="1217">6</cx:pt>
          <cx:pt idx="1218">6</cx:pt>
          <cx:pt idx="1219">6</cx:pt>
          <cx:pt idx="1220">6</cx:pt>
          <cx:pt idx="1221">6</cx:pt>
          <cx:pt idx="1222">6</cx:pt>
          <cx:pt idx="1223">6</cx:pt>
          <cx:pt idx="1224">6</cx:pt>
          <cx:pt idx="1225">6</cx:pt>
          <cx:pt idx="1226">6</cx:pt>
          <cx:pt idx="1227">6</cx:pt>
          <cx:pt idx="1228">6</cx:pt>
          <cx:pt idx="1229">6</cx:pt>
          <cx:pt idx="1230">6</cx:pt>
          <cx:pt idx="1231">6</cx:pt>
          <cx:pt idx="1232">6</cx:pt>
          <cx:pt idx="1233">6</cx:pt>
          <cx:pt idx="1234">6</cx:pt>
          <cx:pt idx="1235">6</cx:pt>
          <cx:pt idx="1236">6</cx:pt>
          <cx:pt idx="1237">6</cx:pt>
          <cx:pt idx="1238">6</cx:pt>
          <cx:pt idx="1239">6</cx:pt>
          <cx:pt idx="1240">6</cx:pt>
          <cx:pt idx="1241">6</cx:pt>
          <cx:pt idx="1242">6</cx:pt>
          <cx:pt idx="1243">6</cx:pt>
          <cx:pt idx="1244">6</cx:pt>
          <cx:pt idx="1245">6</cx:pt>
          <cx:pt idx="1246">6</cx:pt>
          <cx:pt idx="1247">6</cx:pt>
          <cx:pt idx="1248">6</cx:pt>
          <cx:pt idx="1249">6</cx:pt>
          <cx:pt idx="1250">6</cx:pt>
          <cx:pt idx="1251">6</cx:pt>
          <cx:pt idx="1252">6</cx:pt>
          <cx:pt idx="1253">6</cx:pt>
          <cx:pt idx="1254">6</cx:pt>
          <cx:pt idx="1255">6</cx:pt>
          <cx:pt idx="1256">6</cx:pt>
          <cx:pt idx="1257">6</cx:pt>
          <cx:pt idx="1258">6</cx:pt>
          <cx:pt idx="1259">6</cx:pt>
          <cx:pt idx="1260">6</cx:pt>
          <cx:pt idx="1261">6</cx:pt>
          <cx:pt idx="1262">6</cx:pt>
          <cx:pt idx="1263">6</cx:pt>
          <cx:pt idx="1264">6</cx:pt>
          <cx:pt idx="1265">6</cx:pt>
          <cx:pt idx="1266">6</cx:pt>
          <cx:pt idx="1267">6</cx:pt>
          <cx:pt idx="1268">6</cx:pt>
          <cx:pt idx="1269">6</cx:pt>
          <cx:pt idx="1270">6</cx:pt>
          <cx:pt idx="1271">6</cx:pt>
          <cx:pt idx="1272">6</cx:pt>
          <cx:pt idx="1273">6</cx:pt>
          <cx:pt idx="1274">6</cx:pt>
          <cx:pt idx="1275">6</cx:pt>
          <cx:pt idx="1276">6</cx:pt>
          <cx:pt idx="1277">6</cx:pt>
          <cx:pt idx="1278">6</cx:pt>
          <cx:pt idx="1279">6</cx:pt>
          <cx:pt idx="1280">6</cx:pt>
          <cx:pt idx="1281">6</cx:pt>
          <cx:pt idx="1282">6</cx:pt>
          <cx:pt idx="1283">6</cx:pt>
          <cx:pt idx="1284">6</cx:pt>
          <cx:pt idx="1285">6</cx:pt>
          <cx:pt idx="1286">6</cx:pt>
          <cx:pt idx="1287">6</cx:pt>
          <cx:pt idx="1288">6</cx:pt>
          <cx:pt idx="1289">6</cx:pt>
          <cx:pt idx="1290">6</cx:pt>
          <cx:pt idx="1291">6</cx:pt>
          <cx:pt idx="1292">6</cx:pt>
          <cx:pt idx="1293">6</cx:pt>
          <cx:pt idx="1294">6</cx:pt>
          <cx:pt idx="1295">6</cx:pt>
          <cx:pt idx="1296">6</cx:pt>
          <cx:pt idx="1297">6</cx:pt>
          <cx:pt idx="1298">6</cx:pt>
          <cx:pt idx="1299">6</cx:pt>
          <cx:pt idx="1300">6</cx:pt>
          <cx:pt idx="1301">6</cx:pt>
          <cx:pt idx="1302">6</cx:pt>
          <cx:pt idx="1303">6</cx:pt>
          <cx:pt idx="1304">6</cx:pt>
          <cx:pt idx="1305">6</cx:pt>
          <cx:pt idx="1306">6</cx:pt>
          <cx:pt idx="1307">6</cx:pt>
          <cx:pt idx="1308">6</cx:pt>
          <cx:pt idx="1309">6</cx:pt>
          <cx:pt idx="1310">6</cx:pt>
          <cx:pt idx="1311">6</cx:pt>
          <cx:pt idx="1312">6</cx:pt>
          <cx:pt idx="1313">6</cx:pt>
          <cx:pt idx="1314">6</cx:pt>
          <cx:pt idx="1315">6</cx:pt>
          <cx:pt idx="1316">6</cx:pt>
          <cx:pt idx="1317">6</cx:pt>
          <cx:pt idx="1318">6</cx:pt>
          <cx:pt idx="1319">6</cx:pt>
          <cx:pt idx="1320">6</cx:pt>
          <cx:pt idx="1321">6</cx:pt>
          <cx:pt idx="1322">6</cx:pt>
          <cx:pt idx="1323">6</cx:pt>
          <cx:pt idx="1324">6</cx:pt>
          <cx:pt idx="1325">6</cx:pt>
          <cx:pt idx="1326">6</cx:pt>
          <cx:pt idx="1327">6</cx:pt>
          <cx:pt idx="1328">6</cx:pt>
          <cx:pt idx="1329">6</cx:pt>
          <cx:pt idx="1330">6</cx:pt>
          <cx:pt idx="1331">6</cx:pt>
          <cx:pt idx="1332">6</cx:pt>
          <cx:pt idx="1333">6</cx:pt>
          <cx:pt idx="1334">6</cx:pt>
          <cx:pt idx="1335">6</cx:pt>
          <cx:pt idx="1336">6</cx:pt>
          <cx:pt idx="1337">6</cx:pt>
          <cx:pt idx="1338">6</cx:pt>
          <cx:pt idx="1339">6</cx:pt>
          <cx:pt idx="1340">6</cx:pt>
          <cx:pt idx="1341">6</cx:pt>
          <cx:pt idx="1342">6</cx:pt>
          <cx:pt idx="1343">6</cx:pt>
          <cx:pt idx="1344">6</cx:pt>
          <cx:pt idx="1345">6</cx:pt>
          <cx:pt idx="1346">6</cx:pt>
          <cx:pt idx="1347">6</cx:pt>
          <cx:pt idx="1348">6</cx:pt>
          <cx:pt idx="1349">6</cx:pt>
          <cx:pt idx="1350">6</cx:pt>
          <cx:pt idx="1351">6</cx:pt>
          <cx:pt idx="1352">6</cx:pt>
          <cx:pt idx="1353">6</cx:pt>
          <cx:pt idx="1354">6</cx:pt>
          <cx:pt idx="1355">6</cx:pt>
          <cx:pt idx="1356">6</cx:pt>
          <cx:pt idx="1357">6</cx:pt>
          <cx:pt idx="1358">6</cx:pt>
          <cx:pt idx="1359">6</cx:pt>
          <cx:pt idx="1360">6</cx:pt>
          <cx:pt idx="1361">6</cx:pt>
          <cx:pt idx="1362">6</cx:pt>
          <cx:pt idx="1363">6</cx:pt>
          <cx:pt idx="1364">6</cx:pt>
          <cx:pt idx="1365">6</cx:pt>
          <cx:pt idx="1366">6</cx:pt>
          <cx:pt idx="1367">6</cx:pt>
          <cx:pt idx="1368">6</cx:pt>
          <cx:pt idx="1369">6</cx:pt>
          <cx:pt idx="1370">6</cx:pt>
          <cx:pt idx="1371">6</cx:pt>
          <cx:pt idx="1372">6</cx:pt>
          <cx:pt idx="1373">6</cx:pt>
          <cx:pt idx="1374">6</cx:pt>
          <cx:pt idx="1375">6</cx:pt>
          <cx:pt idx="1376">6</cx:pt>
          <cx:pt idx="1377">6</cx:pt>
          <cx:pt idx="1378">6</cx:pt>
          <cx:pt idx="1379">6</cx:pt>
          <cx:pt idx="1380">6</cx:pt>
          <cx:pt idx="1381">6</cx:pt>
          <cx:pt idx="1382">7</cx:pt>
          <cx:pt idx="1383">7</cx:pt>
          <cx:pt idx="1384">7</cx:pt>
          <cx:pt idx="1385">7</cx:pt>
          <cx:pt idx="1386">7</cx:pt>
          <cx:pt idx="1387">7</cx:pt>
          <cx:pt idx="1388">7</cx:pt>
          <cx:pt idx="1389">7</cx:pt>
          <cx:pt idx="1390">7</cx:pt>
          <cx:pt idx="1391">7</cx:pt>
          <cx:pt idx="1392">7</cx:pt>
          <cx:pt idx="1393">7</cx:pt>
          <cx:pt idx="1394">7</cx:pt>
          <cx:pt idx="1395">7</cx:pt>
          <cx:pt idx="1396">7</cx:pt>
          <cx:pt idx="1397">7</cx:pt>
          <cx:pt idx="1398">7</cx:pt>
          <cx:pt idx="1399">7</cx:pt>
          <cx:pt idx="1400">7</cx:pt>
          <cx:pt idx="1401">7</cx:pt>
          <cx:pt idx="1402">7</cx:pt>
          <cx:pt idx="1403">7</cx:pt>
          <cx:pt idx="1404">7</cx:pt>
          <cx:pt idx="1405">7</cx:pt>
          <cx:pt idx="1406">7</cx:pt>
          <cx:pt idx="1407">7</cx:pt>
          <cx:pt idx="1408">7</cx:pt>
          <cx:pt idx="1409">7</cx:pt>
          <cx:pt idx="1410">7</cx:pt>
          <cx:pt idx="1411">7</cx:pt>
          <cx:pt idx="1412">7</cx:pt>
          <cx:pt idx="1413">7</cx:pt>
          <cx:pt idx="1414">7</cx:pt>
          <cx:pt idx="1415">7</cx:pt>
          <cx:pt idx="1416">7</cx:pt>
          <cx:pt idx="1417">7</cx:pt>
          <cx:pt idx="1418">7</cx:pt>
          <cx:pt idx="1419">7</cx:pt>
          <cx:pt idx="1420">7</cx:pt>
          <cx:pt idx="1421">7</cx:pt>
          <cx:pt idx="1422">7</cx:pt>
          <cx:pt idx="1423">7</cx:pt>
          <cx:pt idx="1424">7</cx:pt>
          <cx:pt idx="1425">7</cx:pt>
          <cx:pt idx="1426">7</cx:pt>
          <cx:pt idx="1427">7</cx:pt>
          <cx:pt idx="1428">7</cx:pt>
          <cx:pt idx="1429">7</cx:pt>
          <cx:pt idx="1430">7</cx:pt>
          <cx:pt idx="1431">7</cx:pt>
          <cx:pt idx="1432">7</cx:pt>
          <cx:pt idx="1433">7</cx:pt>
          <cx:pt idx="1434">7</cx:pt>
          <cx:pt idx="1435">7</cx:pt>
          <cx:pt idx="1436">7</cx:pt>
          <cx:pt idx="1437">7</cx:pt>
          <cx:pt idx="1438">7</cx:pt>
          <cx:pt idx="1439">7</cx:pt>
          <cx:pt idx="1440">7</cx:pt>
          <cx:pt idx="1441">7</cx:pt>
          <cx:pt idx="1442">7</cx:pt>
          <cx:pt idx="1443">7</cx:pt>
          <cx:pt idx="1444">7</cx:pt>
          <cx:pt idx="1445">7</cx:pt>
          <cx:pt idx="1446">7</cx:pt>
          <cx:pt idx="1447">7</cx:pt>
          <cx:pt idx="1448">7</cx:pt>
          <cx:pt idx="1449">7</cx:pt>
          <cx:pt idx="1450">7</cx:pt>
          <cx:pt idx="1451">7</cx:pt>
          <cx:pt idx="1452">7</cx:pt>
          <cx:pt idx="1453">7</cx:pt>
          <cx:pt idx="1454">7</cx:pt>
          <cx:pt idx="1455">7</cx:pt>
          <cx:pt idx="1456">7</cx:pt>
          <cx:pt idx="1457">7</cx:pt>
          <cx:pt idx="1458">7</cx:pt>
          <cx:pt idx="1459">7</cx:pt>
          <cx:pt idx="1460">7</cx:pt>
          <cx:pt idx="1461">7</cx:pt>
          <cx:pt idx="1462">7</cx:pt>
          <cx:pt idx="1463">7</cx:pt>
          <cx:pt idx="1464">7</cx:pt>
          <cx:pt idx="1465">7</cx:pt>
          <cx:pt idx="1466">7</cx:pt>
          <cx:pt idx="1467">7</cx:pt>
          <cx:pt idx="1468">7</cx:pt>
          <cx:pt idx="1469">7</cx:pt>
          <cx:pt idx="1470">7</cx:pt>
          <cx:pt idx="1471">7</cx:pt>
          <cx:pt idx="1472">7</cx:pt>
          <cx:pt idx="1473">7</cx:pt>
          <cx:pt idx="1474">7</cx:pt>
          <cx:pt idx="1475">7</cx:pt>
          <cx:pt idx="1476">7</cx:pt>
          <cx:pt idx="1477">7</cx:pt>
          <cx:pt idx="1478">7</cx:pt>
          <cx:pt idx="1479">7</cx:pt>
          <cx:pt idx="1480">7</cx:pt>
          <cx:pt idx="1481">7</cx:pt>
          <cx:pt idx="1482">7</cx:pt>
          <cx:pt idx="1483">7</cx:pt>
          <cx:pt idx="1484">7</cx:pt>
          <cx:pt idx="1485">7</cx:pt>
          <cx:pt idx="1486">7</cx:pt>
          <cx:pt idx="1487">7</cx:pt>
          <cx:pt idx="1488">7</cx:pt>
          <cx:pt idx="1489">7</cx:pt>
          <cx:pt idx="1490">7</cx:pt>
          <cx:pt idx="1491">7</cx:pt>
          <cx:pt idx="1492">7</cx:pt>
          <cx:pt idx="1493">7</cx:pt>
          <cx:pt idx="1494">7</cx:pt>
          <cx:pt idx="1495">7</cx:pt>
          <cx:pt idx="1496">7</cx:pt>
          <cx:pt idx="1497">7</cx:pt>
          <cx:pt idx="1498">7</cx:pt>
          <cx:pt idx="1499">7</cx:pt>
          <cx:pt idx="1500">7</cx:pt>
          <cx:pt idx="1501">7</cx:pt>
          <cx:pt idx="1502">7</cx:pt>
          <cx:pt idx="1503">7</cx:pt>
          <cx:pt idx="1504">7</cx:pt>
          <cx:pt idx="1505">7</cx:pt>
          <cx:pt idx="1506">7</cx:pt>
          <cx:pt idx="1507">7</cx:pt>
          <cx:pt idx="1508">7</cx:pt>
          <cx:pt idx="1509">7</cx:pt>
          <cx:pt idx="1510">7</cx:pt>
          <cx:pt idx="1511">7</cx:pt>
          <cx:pt idx="1512">7</cx:pt>
          <cx:pt idx="1513">7</cx:pt>
          <cx:pt idx="1514">7</cx:pt>
          <cx:pt idx="1515">7</cx:pt>
          <cx:pt idx="1516">7</cx:pt>
          <cx:pt idx="1517">7</cx:pt>
          <cx:pt idx="1518">7</cx:pt>
          <cx:pt idx="1519">7</cx:pt>
          <cx:pt idx="1520">7</cx:pt>
          <cx:pt idx="1521">7</cx:pt>
          <cx:pt idx="1522">7</cx:pt>
          <cx:pt idx="1523">7</cx:pt>
          <cx:pt idx="1524">7</cx:pt>
          <cx:pt idx="1525">7</cx:pt>
          <cx:pt idx="1526">7</cx:pt>
          <cx:pt idx="1527">7</cx:pt>
          <cx:pt idx="1528">7</cx:pt>
          <cx:pt idx="1529">7</cx:pt>
          <cx:pt idx="1530">7</cx:pt>
          <cx:pt idx="1531">7</cx:pt>
          <cx:pt idx="1532">7</cx:pt>
          <cx:pt idx="1533">7</cx:pt>
          <cx:pt idx="1534">7</cx:pt>
          <cx:pt idx="1535">7</cx:pt>
          <cx:pt idx="1536">7</cx:pt>
          <cx:pt idx="1537">7</cx:pt>
          <cx:pt idx="1538">7</cx:pt>
          <cx:pt idx="1539">7</cx:pt>
          <cx:pt idx="1540">7</cx:pt>
          <cx:pt idx="1541">7</cx:pt>
          <cx:pt idx="1542">7</cx:pt>
          <cx:pt idx="1543">7</cx:pt>
          <cx:pt idx="1544">7</cx:pt>
          <cx:pt idx="1545">7</cx:pt>
          <cx:pt idx="1546">7</cx:pt>
          <cx:pt idx="1547">7</cx:pt>
          <cx:pt idx="1548">7</cx:pt>
          <cx:pt idx="1549">7</cx:pt>
          <cx:pt idx="1550">7</cx:pt>
          <cx:pt idx="1551">7</cx:pt>
          <cx:pt idx="1552">7</cx:pt>
          <cx:pt idx="1553">7</cx:pt>
          <cx:pt idx="1554">7</cx:pt>
          <cx:pt idx="1555">7</cx:pt>
          <cx:pt idx="1556">7</cx:pt>
          <cx:pt idx="1557">7</cx:pt>
          <cx:pt idx="1558">7</cx:pt>
          <cx:pt idx="1559">7</cx:pt>
          <cx:pt idx="1560">7</cx:pt>
          <cx:pt idx="1561">7</cx:pt>
          <cx:pt idx="1562">7</cx:pt>
          <cx:pt idx="1563">7</cx:pt>
          <cx:pt idx="1564">7</cx:pt>
          <cx:pt idx="1565">7</cx:pt>
          <cx:pt idx="1566">7</cx:pt>
          <cx:pt idx="1567">7</cx:pt>
          <cx:pt idx="1568">7</cx:pt>
          <cx:pt idx="1569">7</cx:pt>
          <cx:pt idx="1570">7</cx:pt>
          <cx:pt idx="1571">7</cx:pt>
          <cx:pt idx="1572">7</cx:pt>
          <cx:pt idx="1573">7</cx:pt>
          <cx:pt idx="1574">7</cx:pt>
          <cx:pt idx="1575">7</cx:pt>
          <cx:pt idx="1576">7</cx:pt>
          <cx:pt idx="1577">7</cx:pt>
          <cx:pt idx="1578">7</cx:pt>
          <cx:pt idx="1579">7</cx:pt>
          <cx:pt idx="1580">7</cx:pt>
          <cx:pt idx="1581">8</cx:pt>
          <cx:pt idx="1582">8</cx:pt>
          <cx:pt idx="1583">8</cx:pt>
          <cx:pt idx="1584">8</cx:pt>
          <cx:pt idx="1585">8</cx:pt>
          <cx:pt idx="1586">8</cx:pt>
          <cx:pt idx="1587">8</cx:pt>
          <cx:pt idx="1588">8</cx:pt>
          <cx:pt idx="1589">8</cx:pt>
          <cx:pt idx="1590">8</cx:pt>
          <cx:pt idx="1591">8</cx:pt>
          <cx:pt idx="1592">8</cx:pt>
          <cx:pt idx="1593">8</cx:pt>
          <cx:pt idx="1594">8</cx:pt>
          <cx:pt idx="1595">8</cx:pt>
          <cx:pt idx="1596">8</cx:pt>
          <cx:pt idx="1597">8</cx:pt>
          <cx:pt idx="1598">8</cx:pt>
        </cx:lvl>
      </cx:strDim>
      <cx:numDim type="val">
        <cx:f>'[Exam project.xlsx]EPA variables'!$J$19:$J$1617</cx:f>
        <cx:lvl ptCount="1599" formatCode="General">
          <cx:pt idx="0">0.56999999999999995</cx:pt>
          <cx:pt idx="1">0.63</cx:pt>
          <cx:pt idx="2">0.54000000000000004</cx:pt>
          <cx:pt idx="3">0.85999999999999999</cx:pt>
          <cx:pt idx="4">0.48999999999999999</cx:pt>
          <cx:pt idx="5">0.40000000000000002</cx:pt>
          <cx:pt idx="6">0.51000000000000001</cx:pt>
          <cx:pt idx="7">0.55000000000000004</cx:pt>
          <cx:pt idx="8">0.52000000000000002</cx:pt>
          <cx:pt idx="9">0.63</cx:pt>
          <cx:pt idx="10">0.5</cx:pt>
          <cx:pt idx="11">0.47999999999999998</cx:pt>
          <cx:pt idx="12">0.51000000000000001</cx:pt>
          <cx:pt idx="13">0.56000000000000005</cx:pt>
          <cx:pt idx="14">0.53000000000000003</cx:pt>
          <cx:pt idx="15">1.1200000000000001</cx:pt>
          <cx:pt idx="16">0.47999999999999998</cx:pt>
          <cx:pt idx="17">2</cx:pt>
          <cx:pt idx="18">1.0800000000000001</cx:pt>
          <cx:pt idx="19">0.47999999999999998</cx:pt>
          <cx:pt idx="20">0.33000000000000002</cx:pt>
          <cx:pt idx="21">0.42999999999999999</cx:pt>
          <cx:pt idx="22">0.56999999999999995</cx:pt>
          <cx:pt idx="23">0.59999999999999998</cx:pt>
          <cx:pt idx="24">0.71999999999999997</cx:pt>
          <cx:pt idx="25">0.56999999999999995</cx:pt>
          <cx:pt idx="26">0.56000000000000005</cx:pt>
          <cx:pt idx="27">0.52000000000000002</cx:pt>
          <cx:pt idx="28">0.46999999999999997</cx:pt>
          <cx:pt idx="29">0.64000000000000001</cx:pt>
          <cx:pt idx="30">0.57999999999999996</cx:pt>
          <cx:pt idx="31">0.56999999999999995</cx:pt>
          <cx:pt idx="32">0.69999999999999996</cx:pt>
          <cx:pt idx="33">0.54000000000000004</cx:pt>
          <cx:pt idx="34">0.59999999999999998</cx:pt>
          <cx:pt idx="35">0.57999999999999996</cx:pt>
          <cx:pt idx="36">0.55000000000000004</cx:pt>
          <cx:pt idx="37">0.85999999999999999</cx:pt>
          <cx:pt idx="38">0.54000000000000004</cx:pt>
          <cx:pt idx="39">0.57999999999999996</cx:pt>
          <cx:pt idx="40">0.58999999999999997</cx:pt>
          <cx:pt idx="41">0.59999999999999998</cx:pt>
          <cx:pt idx="42">0.62</cx:pt>
          <cx:pt idx="43">0.5</cx:pt>
          <cx:pt idx="44">0.44</cx:pt>
          <cx:pt idx="45">0.48999999999999999</cx:pt>
          <cx:pt idx="46">0.56000000000000005</cx:pt>
          <cx:pt idx="47">0.46000000000000002</cx:pt>
          <cx:pt idx="48">0.56000000000000005</cx:pt>
          <cx:pt idx="49">0.55000000000000004</cx:pt>
          <cx:pt idx="50">0.46000000000000002</cx:pt>
          <cx:pt idx="51">0.56000000000000005</cx:pt>
          <cx:pt idx="52">0.48999999999999999</cx:pt>
          <cx:pt idx="53">0.52000000000000002</cx:pt>
          <cx:pt idx="54">0.47999999999999998</cx:pt>
          <cx:pt idx="55">0.37</cx:pt>
          <cx:pt idx="56">0.67000000000000004</cx:pt>
          <cx:pt idx="57">0.60999999999999999</cx:pt>
          <cx:pt idx="58">0.56999999999999995</cx:pt>
          <cx:pt idx="59">0.62</cx:pt>
          <cx:pt idx="60">0.56999999999999995</cx:pt>
          <cx:pt idx="61">0.64000000000000001</cx:pt>
          <cx:pt idx="62">0.42999999999999999</cx:pt>
          <cx:pt idx="63">0.56000000000000005</cx:pt>
          <cx:pt idx="64">0.68000000000000005</cx:pt>
          <cx:pt idx="65">0.65000000000000002</cx:pt>
          <cx:pt idx="66">0.56000000000000005</cx:pt>
          <cx:pt idx="67">0.56000000000000005</cx:pt>
          <cx:pt idx="68">0.46000000000000002</cx:pt>
          <cx:pt idx="69">0.80000000000000004</cx:pt>
          <cx:pt idx="70">0.54000000000000004</cx:pt>
          <cx:pt idx="71">0.80000000000000004</cx:pt>
          <cx:pt idx="72">0.52000000000000002</cx:pt>
          <cx:pt idx="73">1.5600000000000001</cx:pt>
          <cx:pt idx="74">0.88</cx:pt>
          <cx:pt idx="75">0.93000000000000005</cx:pt>
          <cx:pt idx="76">1.28</cx:pt>
          <cx:pt idx="77">0.65000000000000002</cx:pt>
          <cx:pt idx="78">0.91000000000000003</cx:pt>
          <cx:pt idx="79">0.53000000000000003</cx:pt>
          <cx:pt idx="80">0.56000000000000005</cx:pt>
          <cx:pt idx="81">0.58999999999999997</cx:pt>
          <cx:pt idx="82">0.91000000000000003</cx:pt>
          <cx:pt idx="83">0.55000000000000004</cx:pt>
          <cx:pt idx="84">0.54000000000000004</cx:pt>
          <cx:pt idx="85">0.66000000000000003</cx:pt>
          <cx:pt idx="86">0.55000000000000004</cx:pt>
          <cx:pt idx="87">0.82999999999999996</cx:pt>
          <cx:pt idx="88">0.82999999999999996</cx:pt>
          <cx:pt idx="89">1.2</cx:pt>
          <cx:pt idx="90">0.52000000000000002</cx:pt>
          <cx:pt idx="91">0.72999999999999998</cx:pt>
          <cx:pt idx="92">0.57999999999999996</cx:pt>
          <cx:pt idx="93">0.56000000000000005</cx:pt>
          <cx:pt idx="94">0.57999999999999996</cx:pt>
          <cx:pt idx="95">0.73999999999999999</cx:pt>
          <cx:pt idx="96">0.56000000000000005</cx:pt>
          <cx:pt idx="97">0.53000000000000003</cx:pt>
          <cx:pt idx="98">0.63</cx:pt>
          <cx:pt idx="99">0.77000000000000002</cx:pt>
          <cx:pt idx="100">0.58999999999999997</cx:pt>
          <cx:pt idx="101">0.64000000000000001</cx:pt>
          <cx:pt idx="102">0.70999999999999996</cx:pt>
          <cx:pt idx="103">0.56999999999999995</cx:pt>
          <cx:pt idx="104">0.39000000000000001</cx:pt>
          <cx:pt idx="105">0.39000000000000001</cx:pt>
          <cx:pt idx="106">0.57999999999999996</cx:pt>
          <cx:pt idx="107">0.57999999999999996</cx:pt>
          <cx:pt idx="108">0.79000000000000004</cx:pt>
          <cx:pt idx="109">0.47999999999999998</cx:pt>
          <cx:pt idx="110">0.47999999999999998</cx:pt>
          <cx:pt idx="111">0.81999999999999995</cx:pt>
          <cx:pt idx="112">0.66000000000000003</cx:pt>
          <cx:pt idx="113">0.66000000000000003</cx:pt>
          <cx:pt idx="114">0.52000000000000002</cx:pt>
          <cx:pt idx="115">0.56000000000000005</cx:pt>
          <cx:pt idx="116">1.28</cx:pt>
          <cx:pt idx="117">0.56999999999999995</cx:pt>
          <cx:pt idx="118">1.1399999999999999</cx:pt>
          <cx:pt idx="119">0.58999999999999997</cx:pt>
          <cx:pt idx="120">0.64000000000000001</cx:pt>
          <cx:pt idx="121">1.22</cx:pt>
          <cx:pt idx="122">0.53000000000000003</cx:pt>
          <cx:pt idx="123">0.54000000000000004</cx:pt>
          <cx:pt idx="124">1.98</cx:pt>
          <cx:pt idx="125">0.64000000000000001</cx:pt>
          <cx:pt idx="126">0.56000000000000005</cx:pt>
          <cx:pt idx="127">0.63</cx:pt>
          <cx:pt idx="128">0.56000000000000005</cx:pt>
          <cx:pt idx="129">0.51000000000000001</cx:pt>
          <cx:pt idx="130">0.47999999999999998</cx:pt>
          <cx:pt idx="131">0.51000000000000001</cx:pt>
          <cx:pt idx="132">1.3100000000000001</cx:pt>
          <cx:pt idx="133">0.79000000000000004</cx:pt>
          <cx:pt idx="134">0.68999999999999995</cx:pt>
          <cx:pt idx="135">0.93000000000000005</cx:pt>
          <cx:pt idx="136">0.66000000000000003</cx:pt>
          <cx:pt idx="137">0.66000000000000003</cx:pt>
          <cx:pt idx="138">0.93000000000000005</cx:pt>
          <cx:pt idx="139">0.56999999999999995</cx:pt>
          <cx:pt idx="140">0.52000000000000002</cx:pt>
          <cx:pt idx="141">0.53000000000000003</cx:pt>
          <cx:pt idx="142">0.47999999999999998</cx:pt>
          <cx:pt idx="143">0.69999999999999996</cx:pt>
          <cx:pt idx="144">0.48999999999999999</cx:pt>
          <cx:pt idx="145">0.47999999999999998</cx:pt>
          <cx:pt idx="146">0.56999999999999995</cx:pt>
          <cx:pt idx="147">0.66000000000000003</cx:pt>
          <cx:pt idx="148">0.63</cx:pt>
          <cx:pt idx="149">0.63</cx:pt>
          <cx:pt idx="150">0.81999999999999995</cx:pt>
          <cx:pt idx="151">0.77000000000000002</cx:pt>
          <cx:pt idx="152">0.64000000000000001</cx:pt>
          <cx:pt idx="153">0.54000000000000004</cx:pt>
          <cx:pt idx="154">0.54000000000000004</cx:pt>
          <cx:pt idx="155">0.81999999999999995</cx:pt>
          <cx:pt idx="156">0.77000000000000002</cx:pt>
          <cx:pt idx="157">0.57999999999999996</cx:pt>
          <cx:pt idx="158">0.62</cx:pt>
          <cx:pt idx="159">0.52000000000000002</cx:pt>
          <cx:pt idx="160">0.80000000000000004</cx:pt>
          <cx:pt idx="161">0.54000000000000004</cx:pt>
          <cx:pt idx="162">0.54000000000000004</cx:pt>
          <cx:pt idx="163">0.71999999999999997</cx:pt>
          <cx:pt idx="164">0.70999999999999996</cx:pt>
          <cx:pt idx="165">0.71999999999999997</cx:pt>
          <cx:pt idx="166">0.70999999999999996</cx:pt>
          <cx:pt idx="167">0.5</cx:pt>
          <cx:pt idx="168">0.56000000000000005</cx:pt>
          <cx:pt idx="169">0.48999999999999999</cx:pt>
          <cx:pt idx="170">0.48999999999999999</cx:pt>
          <cx:pt idx="171">0.62</cx:pt>
          <cx:pt idx="172">0.52000000000000002</cx:pt>
          <cx:pt idx="173">1.5900000000000001</cx:pt>
          <cx:pt idx="174">0.46999999999999997</cx:pt>
          <cx:pt idx="175">0.78000000000000003</cx:pt>
          <cx:pt idx="176">0.46999999999999997</cx:pt>
          <cx:pt idx="177">0.56000000000000005</cx:pt>
          <cx:pt idx="178">0.58999999999999997</cx:pt>
          <cx:pt idx="179">0.58999999999999997</cx:pt>
          <cx:pt idx="180">1.02</cx:pt>
          <cx:pt idx="181">0.52000000000000002</cx:pt>
          <cx:pt idx="182">0.57999999999999996</cx:pt>
          <cx:pt idx="183">0.53000000000000003</cx:pt>
          <cx:pt idx="184">0.55000000000000004</cx:pt>
          <cx:pt idx="185">0.48999999999999999</cx:pt>
          <cx:pt idx="186">0.55000000000000004</cx:pt>
          <cx:pt idx="187">0.55000000000000004</cx:pt>
          <cx:pt idx="188">0.62</cx:pt>
          <cx:pt idx="189">0.60999999999999999</cx:pt>
          <cx:pt idx="190">0.55000000000000004</cx:pt>
          <cx:pt idx="191">0.55000000000000004</cx:pt>
          <cx:pt idx="192">0.54000000000000004</cx:pt>
          <cx:pt idx="193">0.58999999999999997</cx:pt>
          <cx:pt idx="194">1.03</cx:pt>
          <cx:pt idx="195">0.79000000000000004</cx:pt>
          <cx:pt idx="196">0.55000000000000004</cx:pt>
          <cx:pt idx="197">0.53000000000000003</cx:pt>
          <cx:pt idx="198">0.67000000000000004</cx:pt>
          <cx:pt idx="199">0.42999999999999999</cx:pt>
          <cx:pt idx="200">0.76000000000000001</cx:pt>
          <cx:pt idx="201">0.56999999999999995</cx:pt>
          <cx:pt idx="202">0.55000000000000004</cx:pt>
          <cx:pt idx="203">0.54000000000000004</cx:pt>
          <cx:pt idx="204">0.59999999999999998</cx:pt>
          <cx:pt idx="205">0.56999999999999995</cx:pt>
          <cx:pt idx="206">0.59999999999999998</cx:pt>
          <cx:pt idx="207">0.63</cx:pt>
          <cx:pt idx="208">0.5</cx:pt>
          <cx:pt idx="209">0.5</cx:pt>
          <cx:pt idx="210">1.0900000000000001</cx:pt>
          <cx:pt idx="211">0.52000000000000002</cx:pt>
          <cx:pt idx="212">0.45000000000000001</cx:pt>
          <cx:pt idx="213">0.53000000000000003</cx:pt>
          <cx:pt idx="214">0.58999999999999997</cx:pt>
          <cx:pt idx="215">0.56999999999999995</cx:pt>
          <cx:pt idx="216">0.62</cx:pt>
          <cx:pt idx="217">0.67000000000000004</cx:pt>
          <cx:pt idx="218">1.26</cx:pt>
          <cx:pt idx="219">0.65000000000000002</cx:pt>
          <cx:pt idx="220">0.56999999999999995</cx:pt>
          <cx:pt idx="221">0.67000000000000004</cx:pt>
          <cx:pt idx="222">0.87</cx:pt>
          <cx:pt idx="223">0.78000000000000003</cx:pt>
          <cx:pt idx="224">0.64000000000000001</cx:pt>
          <cx:pt idx="225">0.77000000000000002</cx:pt>
          <cx:pt idx="226">0.56999999999999995</cx:pt>
          <cx:pt idx="227">0.70999999999999996</cx:pt>
          <cx:pt idx="228">0.70999999999999996</cx:pt>
          <cx:pt idx="229">0.94999999999999996</cx:pt>
          <cx:pt idx="230">0.70999999999999996</cx:pt>
          <cx:pt idx="231">0.64000000000000001</cx:pt>
          <cx:pt idx="232">0.52000000000000002</cx:pt>
          <cx:pt idx="233">0.72999999999999998</cx:pt>
          <cx:pt idx="234">0.80000000000000004</cx:pt>
          <cx:pt idx="235">0.70999999999999996</cx:pt>
          <cx:pt idx="236">0.71999999999999997</cx:pt>
          <cx:pt idx="237">0.54000000000000004</cx:pt>
          <cx:pt idx="238">0.52000000000000002</cx:pt>
          <cx:pt idx="239">0.52000000000000002</cx:pt>
          <cx:pt idx="240">0.53000000000000003</cx:pt>
          <cx:pt idx="241">0.68000000000000005</cx:pt>
          <cx:pt idx="242">0.65000000000000002</cx:pt>
          <cx:pt idx="243">0.62</cx:pt>
          <cx:pt idx="244">0.63</cx:pt>
          <cx:pt idx="245">0.82999999999999996</cx:pt>
          <cx:pt idx="246">0.62</cx:pt>
          <cx:pt idx="247">0.52000000000000002</cx:pt>
          <cx:pt idx="248">0.64000000000000001</cx:pt>
          <cx:pt idx="249">0.81000000000000005</cx:pt>
          <cx:pt idx="250">0.72999999999999998</cx:pt>
          <cx:pt idx="251">0.77000000000000002</cx:pt>
          <cx:pt idx="252">0.88</cx:pt>
          <cx:pt idx="253">0.69999999999999996</cx:pt>
          <cx:pt idx="254">0.56000000000000005</cx:pt>
          <cx:pt idx="255">0.87</cx:pt>
          <cx:pt idx="256">0.68999999999999995</cx:pt>
          <cx:pt idx="257">0.64000000000000001</cx:pt>
          <cx:pt idx="258">0.78000000000000003</cx:pt>
          <cx:pt idx="259">0.63</cx:pt>
          <cx:pt idx="260">0.73999999999999999</cx:pt>
          <cx:pt idx="261">0.51000000000000001</cx:pt>
          <cx:pt idx="262">0.54000000000000004</cx:pt>
          <cx:pt idx="263">0.56999999999999995</cx:pt>
          <cx:pt idx="264">0.53000000000000003</cx:pt>
          <cx:pt idx="265">0.55000000000000004</cx:pt>
          <cx:pt idx="266">0.53000000000000003</cx:pt>
          <cx:pt idx="267">0.60999999999999999</cx:pt>
          <cx:pt idx="268">0.62</cx:pt>
          <cx:pt idx="269">0.64000000000000001</cx:pt>
          <cx:pt idx="270">0.60999999999999999</cx:pt>
          <cx:pt idx="271">1.0700000000000001</cx:pt>
          <cx:pt idx="272">0.47999999999999998</cx:pt>
          <cx:pt idx="273">0.68000000000000005</cx:pt>
          <cx:pt idx="274">0.44</cx:pt>
          <cx:pt idx="275">0.44</cx:pt>
          <cx:pt idx="276">0.59999999999999998</cx:pt>
          <cx:pt idx="277">0.56000000000000005</cx:pt>
          <cx:pt idx="278">0.48999999999999999</cx:pt>
          <cx:pt idx="279">0.48999999999999999</cx:pt>
          <cx:pt idx="280">0.59999999999999998</cx:pt>
          <cx:pt idx="281">0.72999999999999998</cx:pt>
          <cx:pt idx="282">0.71999999999999997</cx:pt>
          <cx:pt idx="283">0.63</cx:pt>
          <cx:pt idx="284">0.57999999999999996</cx:pt>
          <cx:pt idx="285">0.57999999999999996</cx:pt>
          <cx:pt idx="286">0.60999999999999999</cx:pt>
          <cx:pt idx="287">0.60999999999999999</cx:pt>
          <cx:pt idx="288">0.53000000000000003</cx:pt>
          <cx:pt idx="289">0.91000000000000003</cx:pt>
          <cx:pt idx="290">0.57999999999999996</cx:pt>
          <cx:pt idx="291">0.60999999999999999</cx:pt>
          <cx:pt idx="292">0.79000000000000004</cx:pt>
          <cx:pt idx="293">0.59999999999999998</cx:pt>
          <cx:pt idx="294">0.69999999999999996</cx:pt>
          <cx:pt idx="295">0.59999999999999998</cx:pt>
          <cx:pt idx="296">0.66000000000000003</cx:pt>
          <cx:pt idx="297">1.05</cx:pt>
          <cx:pt idx="298">1.0600000000000001</cx:pt>
          <cx:pt idx="299">0.46999999999999997</cx:pt>
          <cx:pt idx="300">0.46999999999999997</cx:pt>
          <cx:pt idx="301">0.79000000000000004</cx:pt>
          <cx:pt idx="302">0.60999999999999999</cx:pt>
          <cx:pt idx="303">1.1399999999999999</cx:pt>
          <cx:pt idx="304">0.78000000000000003</cx:pt>
          <cx:pt idx="305">0.64000000000000001</cx:pt>
          <cx:pt idx="306">0.98999999999999999</cx:pt>
          <cx:pt idx="307">0.55000000000000004</cx:pt>
          <cx:pt idx="308">0.64000000000000001</cx:pt>
          <cx:pt idx="309">0.67000000000000004</cx:pt>
          <cx:pt idx="310">0.78000000000000003</cx:pt>
          <cx:pt idx="311">0.56999999999999995</cx:pt>
          <cx:pt idx="312">0.60999999999999999</cx:pt>
          <cx:pt idx="313">0.60999999999999999</cx:pt>
          <cx:pt idx="314">0.56999999999999995</cx:pt>
          <cx:pt idx="315">0.62</cx:pt>
          <cx:pt idx="316">0.67000000000000004</cx:pt>
          <cx:pt idx="317">0.58999999999999997</cx:pt>
          <cx:pt idx="318">0.58999999999999997</cx:pt>
          <cx:pt idx="319">0.62</cx:pt>
          <cx:pt idx="320">0.73999999999999999</cx:pt>
          <cx:pt idx="321">0.73999999999999999</cx:pt>
          <cx:pt idx="322">0.73999999999999999</cx:pt>
          <cx:pt idx="323">0.56999999999999995</cx:pt>
          <cx:pt idx="324">0.57999999999999996</cx:pt>
          <cx:pt idx="325">0.60999999999999999</cx:pt>
          <cx:pt idx="326">0.56999999999999995</cx:pt>
          <cx:pt idx="327">0.60999999999999999</cx:pt>
          <cx:pt idx="328">0.59999999999999998</cx:pt>
          <cx:pt idx="329">0.59999999999999998</cx:pt>
          <cx:pt idx="330">0.44</cx:pt>
          <cx:pt idx="331">0.44</cx:pt>
          <cx:pt idx="332">0.42999999999999999</cx:pt>
          <cx:pt idx="333">0.58999999999999997</cx:pt>
          <cx:pt idx="334">0.56999999999999995</cx:pt>
          <cx:pt idx="335">0.56999999999999995</cx:pt>
          <cx:pt idx="336">0.57999999999999996</cx:pt>
          <cx:pt idx="337">0.53000000000000003</cx:pt>
          <cx:pt idx="338">0.56999999999999995</cx:pt>
          <cx:pt idx="339">0.52000000000000002</cx:pt>
          <cx:pt idx="340">0.54000000000000004</cx:pt>
          <cx:pt idx="341">0.54000000000000004</cx:pt>
          <cx:pt idx="342">0.73999999999999999</cx:pt>
          <cx:pt idx="343">0.56999999999999995</cx:pt>
          <cx:pt idx="344">0.56999999999999995</cx:pt>
          <cx:pt idx="345">0.69999999999999996</cx:pt>
          <cx:pt idx="346">0.80000000000000004</cx:pt>
          <cx:pt idx="347">0.60999999999999999</cx:pt>
          <cx:pt idx="348">0.62</cx:pt>
          <cx:pt idx="349">0.55000000000000004</cx:pt>
          <cx:pt idx="350">0.71999999999999997</cx:pt>
          <cx:pt idx="351">0.71999999999999997</cx:pt>
          <cx:pt idx="352">0.48999999999999999</cx:pt>
          <cx:pt idx="353">0.48999999999999999</cx:pt>
          <cx:pt idx="354">0.60999999999999999</cx:pt>
          <cx:pt idx="355">0.63</cx:pt>
          <cx:pt idx="356">0.57999999999999996</cx:pt>
          <cx:pt idx="357">0.55000000000000004</cx:pt>
          <cx:pt idx="358">0.53000000000000003</cx:pt>
          <cx:pt idx="359">0.53000000000000003</cx:pt>
          <cx:pt idx="360">0.62</cx:pt>
          <cx:pt idx="361">0.63</cx:pt>
          <cx:pt idx="362">0.62</cx:pt>
          <cx:pt idx="363">0.63</cx:pt>
          <cx:pt idx="364">0.62</cx:pt>
          <cx:pt idx="365">0.63</cx:pt>
          <cx:pt idx="366">0.5</cx:pt>
          <cx:pt idx="367">0.67000000000000004</cx:pt>
          <cx:pt idx="368">0.83999999999999997</cx:pt>
          <cx:pt idx="369">0.46000000000000002</cx:pt>
          <cx:pt idx="370">0.60999999999999999</cx:pt>
          <cx:pt idx="371">0.5</cx:pt>
          <cx:pt idx="372">0.64000000000000001</cx:pt>
          <cx:pt idx="373">0.66000000000000003</cx:pt>
          <cx:pt idx="374">0.56000000000000005</cx:pt>
          <cx:pt idx="375">0.56999999999999995</cx:pt>
          <cx:pt idx="376">0.57999999999999996</cx:pt>
          <cx:pt idx="377">0.52000000000000002</cx:pt>
          <cx:pt idx="378">0.53000000000000003</cx:pt>
          <cx:pt idx="379">0.52000000000000002</cx:pt>
          <cx:pt idx="380">0.65000000000000002</cx:pt>
          <cx:pt idx="381">0.47999999999999998</cx:pt>
          <cx:pt idx="382">0.53000000000000003</cx:pt>
          <cx:pt idx="383">0.54000000000000004</cx:pt>
          <cx:pt idx="384">0.48999999999999999</cx:pt>
          <cx:pt idx="385">0.54000000000000004</cx:pt>
          <cx:pt idx="386">0.56000000000000005</cx:pt>
          <cx:pt idx="387">0.47999999999999998</cx:pt>
          <cx:pt idx="388">0.56000000000000005</cx:pt>
          <cx:pt idx="389">0.59999999999999998</cx:pt>
          <cx:pt idx="390">0.58999999999999997</cx:pt>
          <cx:pt idx="391">0.46999999999999997</cx:pt>
          <cx:pt idx="392">1.05</cx:pt>
          <cx:pt idx="393">0.54000000000000004</cx:pt>
          <cx:pt idx="394">1.1699999999999999</cx:pt>
          <cx:pt idx="395">0.62</cx:pt>
          <cx:pt idx="396">0.60999999999999999</cx:pt>
          <cx:pt idx="397">0.53000000000000003</cx:pt>
          <cx:pt idx="398">0.48999999999999999</cx:pt>
          <cx:pt idx="399">0.46999999999999997</cx:pt>
          <cx:pt idx="400">0.51000000000000001</cx:pt>
          <cx:pt idx="401">0.56999999999999995</cx:pt>
          <cx:pt idx="402">0.60999999999999999</cx:pt>
          <cx:pt idx="403">0.45000000000000001</cx:pt>
          <cx:pt idx="404">0.46000000000000002</cx:pt>
          <cx:pt idx="405">0.51000000000000001</cx:pt>
          <cx:pt idx="406">0.46000000000000002</cx:pt>
          <cx:pt idx="407">0.56999999999999995</cx:pt>
          <cx:pt idx="408">0.44</cx:pt>
          <cx:pt idx="409">0.54000000000000004</cx:pt>
          <cx:pt idx="410">0.44</cx:pt>
          <cx:pt idx="411">0.53000000000000003</cx:pt>
          <cx:pt idx="412">0.58999999999999997</cx:pt>
          <cx:pt idx="413">1.6200000000000001</cx:pt>
          <cx:pt idx="414">0.55000000000000004</cx:pt>
          <cx:pt idx="415">0.68000000000000005</cx:pt>
          <cx:pt idx="416">0.68000000000000005</cx:pt>
          <cx:pt idx="417">0.67000000000000004</cx:pt>
          <cx:pt idx="418">0.52000000000000002</cx:pt>
          <cx:pt idx="419">0.46999999999999997</cx:pt>
          <cx:pt idx="420">0.59999999999999998</cx:pt>
          <cx:pt idx="421">0.62</cx:pt>
          <cx:pt idx="422">0.5</cx:pt>
          <cx:pt idx="423">0.5</cx:pt>
          <cx:pt idx="424">0.56000000000000005</cx:pt>
          <cx:pt idx="425">0.59999999999999998</cx:pt>
          <cx:pt idx="426">0.56999999999999995</cx:pt>
          <cx:pt idx="427">0.65000000000000002</cx:pt>
          <cx:pt idx="428">0.53000000000000003</cx:pt>
          <cx:pt idx="429">0.51000000000000001</cx:pt>
          <cx:pt idx="430">0.47999999999999998</cx:pt>
          <cx:pt idx="431">0.55000000000000004</cx:pt>
          <cx:pt idx="432">0.55000000000000004</cx:pt>
          <cx:pt idx="433">0.60999999999999999</cx:pt>
          <cx:pt idx="434">0.55000000000000004</cx:pt>
          <cx:pt idx="435">0.5</cx:pt>
          <cx:pt idx="436">0.5</cx:pt>
          <cx:pt idx="437">0.52000000000000002</cx:pt>
          <cx:pt idx="438">0.56999999999999995</cx:pt>
          <cx:pt idx="439">0.41999999999999998</cx:pt>
          <cx:pt idx="440">0.41999999999999998</cx:pt>
          <cx:pt idx="441">0.54000000000000004</cx:pt>
          <cx:pt idx="442">0.62</cx:pt>
          <cx:pt idx="443">0.54000000000000004</cx:pt>
          <cx:pt idx="444">0.55000000000000004</cx:pt>
          <cx:pt idx="445">0.55000000000000004</cx:pt>
          <cx:pt idx="446">0.46000000000000002</cx:pt>
          <cx:pt idx="447">0.60999999999999999</cx:pt>
          <cx:pt idx="448">0.59999999999999998</cx:pt>
          <cx:pt idx="449">0.65000000000000002</cx:pt>
          <cx:pt idx="450">0.53000000000000003</cx:pt>
          <cx:pt idx="451">0.65000000000000002</cx:pt>
          <cx:pt idx="452">0.58999999999999997</cx:pt>
          <cx:pt idx="453">0.5</cx:pt>
          <cx:pt idx="454">0.5</cx:pt>
          <cx:pt idx="455">0.52000000000000002</cx:pt>
          <cx:pt idx="456">0.54000000000000004</cx:pt>
          <cx:pt idx="457">0.56000000000000005</cx:pt>
          <cx:pt idx="458">1.1799999999999999</cx:pt>
          <cx:pt idx="459">0.73999999999999999</cx:pt>
          <cx:pt idx="460">0.51000000000000001</cx:pt>
          <cx:pt idx="461">0.44</cx:pt>
          <cx:pt idx="462">0.85999999999999999</cx:pt>
          <cx:pt idx="463">0.46999999999999997</cx:pt>
          <cx:pt idx="464">0.70999999999999996</cx:pt>
          <cx:pt idx="465">0.70999999999999996</cx:pt>
          <cx:pt idx="466">0.45000000000000001</cx:pt>
          <cx:pt idx="467">0.54000000000000004</cx:pt>
          <cx:pt idx="468">0.59999999999999998</cx:pt>
          <cx:pt idx="469">0.64000000000000001</cx:pt>
          <cx:pt idx="470">0.64000000000000001</cx:pt>
          <cx:pt idx="471">0.53000000000000003</cx:pt>
          <cx:pt idx="472">0.48999999999999999</cx:pt>
          <cx:pt idx="473">0.48999999999999999</cx:pt>
          <cx:pt idx="474">0.46999999999999997</cx:pt>
          <cx:pt idx="475">0.51000000000000001</cx:pt>
          <cx:pt idx="476">0.46999999999999997</cx:pt>
          <cx:pt idx="477">0.63</cx:pt>
          <cx:pt idx="478">0.62</cx:pt>
          <cx:pt idx="479">0.66000000000000003</cx:pt>
          <cx:pt idx="480">0.66000000000000003</cx:pt>
          <cx:pt idx="481">0.66000000000000003</cx:pt>
          <cx:pt idx="482">0.66000000000000003</cx:pt>
          <cx:pt idx="483">0.55000000000000004</cx:pt>
          <cx:pt idx="484">0.55000000000000004</cx:pt>
          <cx:pt idx="485">1.0700000000000001</cx:pt>
          <cx:pt idx="486">0.54000000000000004</cx:pt>
          <cx:pt idx="487">0.44</cx:pt>
          <cx:pt idx="488">0.53000000000000003</cx:pt>
          <cx:pt idx="489">0.54000000000000004</cx:pt>
          <cx:pt idx="490">0.54000000000000004</cx:pt>
          <cx:pt idx="491">0.56999999999999995</cx:pt>
          <cx:pt idx="492">0.55000000000000004</cx:pt>
          <cx:pt idx="493">0.48999999999999999</cx:pt>
          <cx:pt idx="494">0.55000000000000004</cx:pt>
          <cx:pt idx="495">0.64000000000000001</cx:pt>
          <cx:pt idx="496">0.68000000000000005</cx:pt>
          <cx:pt idx="497">0.57999999999999996</cx:pt>
          <cx:pt idx="498">0.56999999999999995</cx:pt>
          <cx:pt idx="499">0.56999999999999995</cx:pt>
          <cx:pt idx="500">0.68999999999999995</cx:pt>
          <cx:pt idx="501">0.58999999999999997</cx:pt>
          <cx:pt idx="502">0.70999999999999996</cx:pt>
          <cx:pt idx="503">0.60999999999999999</cx:pt>
          <cx:pt idx="504">0.56000000000000005</cx:pt>
          <cx:pt idx="505">0.80000000000000004</cx:pt>
          <cx:pt idx="506">0.80000000000000004</cx:pt>
          <cx:pt idx="507">0.72999999999999998</cx:pt>
          <cx:pt idx="508">0.65000000000000002</cx:pt>
          <cx:pt idx="509">0.65000000000000002</cx:pt>
          <cx:pt idx="510">0.72999999999999998</cx:pt>
          <cx:pt idx="511">0.54000000000000004</cx:pt>
          <cx:pt idx="512">0.67000000000000004</cx:pt>
          <cx:pt idx="513">0.60999999999999999</cx:pt>
          <cx:pt idx="514">0.62</cx:pt>
          <cx:pt idx="515">0.68999999999999995</cx:pt>
          <cx:pt idx="516">0.47999999999999998</cx:pt>
          <cx:pt idx="517">0.60999999999999999</cx:pt>
          <cx:pt idx="518">0.63</cx:pt>
          <cx:pt idx="519">0.52000000000000002</cx:pt>
          <cx:pt idx="520">0.52000000000000002</cx:pt>
          <cx:pt idx="521">0.5</cx:pt>
          <cx:pt idx="522">0.63</cx:pt>
          <cx:pt idx="523">0.62</cx:pt>
          <cx:pt idx="524">0.63</cx:pt>
          <cx:pt idx="525">0.5</cx:pt>
          <cx:pt idx="526">0.48999999999999999</cx:pt>
          <cx:pt idx="527">0.48999999999999999</cx:pt>
          <cx:pt idx="528">0.47999999999999998</cx:pt>
          <cx:pt idx="529">0.47999999999999998</cx:pt>
          <cx:pt idx="530">0.42999999999999999</cx:pt>
          <cx:pt idx="531">0.54000000000000004</cx:pt>
          <cx:pt idx="532">0.68000000000000005</cx:pt>
          <cx:pt idx="533">0.47999999999999998</cx:pt>
          <cx:pt idx="534">0.60999999999999999</cx:pt>
          <cx:pt idx="535">0.54000000000000004</cx:pt>
          <cx:pt idx="536">0.52000000000000002</cx:pt>
          <cx:pt idx="537">0.53000000000000003</cx:pt>
          <cx:pt idx="538">0.56000000000000005</cx:pt>
          <cx:pt idx="539">0.67000000000000004</cx:pt>
          <cx:pt idx="540">0.64000000000000001</cx:pt>
          <cx:pt idx="541">0.64000000000000001</cx:pt>
          <cx:pt idx="542">1.3400000000000001</cx:pt>
          <cx:pt idx="543">0.55000000000000004</cx:pt>
          <cx:pt idx="544">0.56999999999999995</cx:pt>
          <cx:pt idx="545">0.62</cx:pt>
          <cx:pt idx="546">0.57999999999999996</cx:pt>
          <cx:pt idx="547">0.57999999999999996</cx:pt>
          <cx:pt idx="548">0.57999999999999996</cx:pt>
          <cx:pt idx="549">0.57999999999999996</cx:pt>
          <cx:pt idx="550">0.48999999999999999</cx:pt>
          <cx:pt idx="551">0.5</cx:pt>
          <cx:pt idx="552">0.52000000000000002</cx:pt>
          <cx:pt idx="553">0.52000000000000002</cx:pt>
          <cx:pt idx="554">0.59999999999999998</cx:pt>
          <cx:pt idx="555">0.48999999999999999</cx:pt>
          <cx:pt idx="556">0.57999999999999996</cx:pt>
          <cx:pt idx="557">0.68000000000000005</cx:pt>
          <cx:pt idx="558">0.44</cx:pt>
          <cx:pt idx="559">0.57999999999999996</cx:pt>
          <cx:pt idx="560">0.62</cx:pt>
          <cx:pt idx="561">0.53000000000000003</cx:pt>
          <cx:pt idx="562">0.53000000000000003</cx:pt>
          <cx:pt idx="563">0.67000000000000004</cx:pt>
          <cx:pt idx="564">0.67000000000000004</cx:pt>
          <cx:pt idx="565">0.67000000000000004</cx:pt>
          <cx:pt idx="566">1.1000000000000001</cx:pt>
          <cx:pt idx="567">0.97999999999999998</cx:pt>
          <cx:pt idx="568">0.72999999999999998</cx:pt>
          <cx:pt idx="569">0.46000000000000002</cx:pt>
          <cx:pt idx="570">0.59999999999999998</cx:pt>
          <cx:pt idx="571">0.69999999999999996</cx:pt>
          <cx:pt idx="572">0.5</cx:pt>
          <cx:pt idx="573">0.69999999999999996</cx:pt>
          <cx:pt idx="574">0.51000000000000001</cx:pt>
          <cx:pt idx="575">0.51000000000000001</cx:pt>
          <cx:pt idx="576">0.55000000000000004</cx:pt>
          <cx:pt idx="577">0.93999999999999995</cx:pt>
          <cx:pt idx="578">0.62</cx:pt>
          <cx:pt idx="579">0.51000000000000001</cx:pt>
          <cx:pt idx="580">0.46999999999999997</cx:pt>
          <cx:pt idx="581">0.71999999999999997</cx:pt>
          <cx:pt idx="582">0.64000000000000001</cx:pt>
          <cx:pt idx="583">0.62</cx:pt>
          <cx:pt idx="584">0.64000000000000001</cx:pt>
          <cx:pt idx="585">0.40000000000000002</cx:pt>
          <cx:pt idx="586">0.58999999999999997</cx:pt>
          <cx:pt idx="587">0.62</cx:pt>
          <cx:pt idx="588">0.68000000000000005</cx:pt>
          <cx:pt idx="589">0.47999999999999998</cx:pt>
          <cx:pt idx="590">0.68000000000000005</cx:pt>
          <cx:pt idx="591">0.58999999999999997</cx:pt>
          <cx:pt idx="592">0.57999999999999996</cx:pt>
          <cx:pt idx="593">0.57999999999999996</cx:pt>
          <cx:pt idx="594">0.68999999999999995</cx:pt>
          <cx:pt idx="595">0.45000000000000001</cx:pt>
          <cx:pt idx="596">0.41999999999999998</cx:pt>
          <cx:pt idx="597">1.1499999999999999</cx:pt>
          <cx:pt idx="598">0.57999999999999996</cx:pt>
          <cx:pt idx="599">0.53000000000000003</cx:pt>
          <cx:pt idx="600">0.42999999999999999</cx:pt>
          <cx:pt idx="601">0.56000000000000005</cx:pt>
          <cx:pt idx="602">0.56999999999999995</cx:pt>
          <cx:pt idx="603">0.37</cx:pt>
          <cx:pt idx="604">1.1699999999999999</cx:pt>
          <cx:pt idx="605">1.1699999999999999</cx:pt>
          <cx:pt idx="606">0.58999999999999997</cx:pt>
          <cx:pt idx="607">0.45000000000000001</cx:pt>
          <cx:pt idx="608">0.45000000000000001</cx:pt>
          <cx:pt idx="609">0.66000000000000003</cx:pt>
          <cx:pt idx="610">0.44</cx:pt>
          <cx:pt idx="611">0.53000000000000003</cx:pt>
          <cx:pt idx="612">0.62</cx:pt>
          <cx:pt idx="613">0.62</cx:pt>
          <cx:pt idx="614">0.60999999999999999</cx:pt>
          <cx:pt idx="615">0.53000000000000003</cx:pt>
          <cx:pt idx="616">0.46999999999999997</cx:pt>
          <cx:pt idx="617">0.66000000000000003</cx:pt>
          <cx:pt idx="618">0.55000000000000004</cx:pt>
          <cx:pt idx="619">0.52000000000000002</cx:pt>
          <cx:pt idx="620">0.46000000000000002</cx:pt>
          <cx:pt idx="621">0.51000000000000001</cx:pt>
          <cx:pt idx="622">0.52000000000000002</cx:pt>
          <cx:pt idx="623">0.45000000000000001</cx:pt>
          <cx:pt idx="624">0.45000000000000001</cx:pt>
          <cx:pt idx="625">0.45000000000000001</cx:pt>
          <cx:pt idx="626">0.53000000000000003</cx:pt>
          <cx:pt idx="627">0.56000000000000005</cx:pt>
          <cx:pt idx="628">0.39000000000000001</cx:pt>
          <cx:pt idx="629">0.39000000000000001</cx:pt>
          <cx:pt idx="630">0.52000000000000002</cx:pt>
          <cx:pt idx="631">0.56999999999999995</cx:pt>
          <cx:pt idx="632">0.46000000000000002</cx:pt>
          <cx:pt idx="633">0.46000000000000002</cx:pt>
          <cx:pt idx="634">0.52000000000000002</cx:pt>
          <cx:pt idx="635">0.44</cx:pt>
          <cx:pt idx="636">0.44</cx:pt>
          <cx:pt idx="637">0.5</cx:pt>
          <cx:pt idx="638">0.56000000000000005</cx:pt>
          <cx:pt idx="639">0.54000000000000004</cx:pt>
          <cx:pt idx="640">0.62</cx:pt>
          <cx:pt idx="641">0.5</cx:pt>
          <cx:pt idx="642">1.1699999999999999</cx:pt>
          <cx:pt idx="643">1.1699999999999999</cx:pt>
          <cx:pt idx="644">0.45000000000000001</cx:pt>
          <cx:pt idx="645">0.52000000000000002</cx:pt>
          <cx:pt idx="646">0.46000000000000002</cx:pt>
          <cx:pt idx="647">0.45000000000000001</cx:pt>
          <cx:pt idx="648">0.48999999999999999</cx:pt>
          <cx:pt idx="649">0.48999999999999999</cx:pt>
          <cx:pt idx="650">0.5</cx:pt>
          <cx:pt idx="651">0.41999999999999998</cx:pt>
          <cx:pt idx="652">0.57999999999999996</cx:pt>
          <cx:pt idx="653">0.57999999999999996</cx:pt>
          <cx:pt idx="654">0.68000000000000005</cx:pt>
          <cx:pt idx="655">0.53000000000000003</cx:pt>
          <cx:pt idx="656">0.57999999999999996</cx:pt>
          <cx:pt idx="657">0.47999999999999998</cx:pt>
          <cx:pt idx="658">0.47999999999999998</cx:pt>
          <cx:pt idx="659">0.47999999999999998</cx:pt>
          <cx:pt idx="660">0.65000000000000002</cx:pt>
          <cx:pt idx="661">0.52000000000000002</cx:pt>
          <cx:pt idx="662">0.51000000000000001</cx:pt>
          <cx:pt idx="663">0.51000000000000001</cx:pt>
          <cx:pt idx="664">0.90000000000000002</cx:pt>
          <cx:pt idx="665">0.78000000000000003</cx:pt>
          <cx:pt idx="666">0.83999999999999997</cx:pt>
          <cx:pt idx="667">0.78000000000000003</cx:pt>
          <cx:pt idx="668">0.46000000000000002</cx:pt>
          <cx:pt idx="669">0.45000000000000001</cx:pt>
          <cx:pt idx="670">0.46000000000000002</cx:pt>
          <cx:pt idx="671">0.57999999999999996</cx:pt>
          <cx:pt idx="672">0.57999999999999996</cx:pt>
          <cx:pt idx="673">0.63</cx:pt>
          <cx:pt idx="674">0.93000000000000005</cx:pt>
          <cx:pt idx="675">0.62</cx:pt>
          <cx:pt idx="676">0.65000000000000002</cx:pt>
          <cx:pt idx="677">0.54000000000000004</cx:pt>
          <cx:pt idx="678">0.46999999999999997</cx:pt>
          <cx:pt idx="679">0.75</cx:pt>
          <cx:pt idx="680">0.48999999999999999</cx:pt>
          <cx:pt idx="681">0.75</cx:pt>
          <cx:pt idx="682">0.73999999999999999</cx:pt>
          <cx:pt idx="683">0.72999999999999998</cx:pt>
          <cx:pt idx="684">0.57999999999999996</cx:pt>
          <cx:pt idx="685">0.57999999999999996</cx:pt>
          <cx:pt idx="686">0.59999999999999998</cx:pt>
          <cx:pt idx="687">0.67000000000000004</cx:pt>
          <cx:pt idx="688">0.67000000000000004</cx:pt>
          <cx:pt idx="689">0.46999999999999997</cx:pt>
          <cx:pt idx="690">0.52000000000000002</cx:pt>
          <cx:pt idx="691">0.54000000000000004</cx:pt>
          <cx:pt idx="692">0.75</cx:pt>
          <cx:pt idx="693">0.75</cx:pt>
          <cx:pt idx="694">0.68000000000000005</cx:pt>
          <cx:pt idx="695">0.68000000000000005</cx:pt>
          <cx:pt idx="696">0.60999999999999999</cx:pt>
          <cx:pt idx="697">0.55000000000000004</cx:pt>
          <cx:pt idx="698">0.59999999999999998</cx:pt>
          <cx:pt idx="699">0.78000000000000003</cx:pt>
          <cx:pt idx="700">0.57999999999999996</cx:pt>
          <cx:pt idx="701">0.57999999999999996</cx:pt>
          <cx:pt idx="702">0.54000000000000004</cx:pt>
          <cx:pt idx="703">0.58999999999999997</cx:pt>
          <cx:pt idx="704">0.58999999999999997</cx:pt>
          <cx:pt idx="705">0.53000000000000003</cx:pt>
          <cx:pt idx="706">0.53000000000000003</cx:pt>
          <cx:pt idx="707">0.54000000000000004</cx:pt>
          <cx:pt idx="708">0.69999999999999996</cx:pt>
          <cx:pt idx="709">0.67000000000000004</cx:pt>
          <cx:pt idx="710">0.96999999999999997</cx:pt>
          <cx:pt idx="711">0.63</cx:pt>
          <cx:pt idx="712">0.57999999999999996</cx:pt>
          <cx:pt idx="713">0.96999999999999997</cx:pt>
          <cx:pt idx="714">0.59999999999999998</cx:pt>
          <cx:pt idx="715">0.64000000000000001</cx:pt>
          <cx:pt idx="716">0.66000000000000003</cx:pt>
          <cx:pt idx="717">0.60999999999999999</cx:pt>
          <cx:pt idx="718">0.63</cx:pt>
          <cx:pt idx="719">0.78000000000000003</cx:pt>
          <cx:pt idx="720">0.60999999999999999</cx:pt>
          <cx:pt idx="721">0.51000000000000001</cx:pt>
          <cx:pt idx="722">0.57999999999999996</cx:pt>
          <cx:pt idx="723">0.53000000000000003</cx:pt>
          <cx:pt idx="724">0.54000000000000004</cx:pt>
          <cx:pt idx="725">0.59999999999999998</cx:pt>
          <cx:pt idx="726">0.56000000000000005</cx:pt>
          <cx:pt idx="727">0.56000000000000005</cx:pt>
          <cx:pt idx="728">0.52000000000000002</cx:pt>
          <cx:pt idx="729">0.52000000000000002</cx:pt>
          <cx:pt idx="730">0.52000000000000002</cx:pt>
          <cx:pt idx="731">0.54000000000000004</cx:pt>
          <cx:pt idx="732">0.54000000000000004</cx:pt>
          <cx:pt idx="733">0.54000000000000004</cx:pt>
          <cx:pt idx="734">0.54000000000000004</cx:pt>
          <cx:pt idx="735">0.58999999999999997</cx:pt>
          <cx:pt idx="736">0.51000000000000001</cx:pt>
          <cx:pt idx="737">0.59999999999999998</cx:pt>
          <cx:pt idx="738">0.59999999999999998</cx:pt>
          <cx:pt idx="739">0.5</cx:pt>
          <cx:pt idx="740">0.62</cx:pt>
          <cx:pt idx="741">0.54000000000000004</cx:pt>
          <cx:pt idx="742">0.57999999999999996</cx:pt>
          <cx:pt idx="743">0.70999999999999996</cx:pt>
          <cx:pt idx="744">0.57999999999999996</cx:pt>
          <cx:pt idx="745">1.0800000000000001</cx:pt>
          <cx:pt idx="746">0.53000000000000003</cx:pt>
          <cx:pt idx="747">0.63</cx:pt>
          <cx:pt idx="748">0.58999999999999997</cx:pt>
          <cx:pt idx="749">0.56999999999999995</cx:pt>
          <cx:pt idx="750">0.52000000000000002</cx:pt>
          <cx:pt idx="751">0.55000000000000004</cx:pt>
          <cx:pt idx="752">0.59999999999999998</cx:pt>
          <cx:pt idx="753">0.90000000000000002</cx:pt>
          <cx:pt idx="754">0.63</cx:pt>
          <cx:pt idx="755">0.64000000000000001</cx:pt>
          <cx:pt idx="756">0.63</cx:pt>
          <cx:pt idx="757">0.54000000000000004</cx:pt>
          <cx:pt idx="758">0.94999999999999996</cx:pt>
          <cx:pt idx="759">0.54000000000000004</cx:pt>
          <cx:pt idx="760">0.55000000000000004</cx:pt>
          <cx:pt idx="761">0.78000000000000003</cx:pt>
          <cx:pt idx="762">1.95</cx:pt>
          <cx:pt idx="763">1.95</cx:pt>
          <cx:pt idx="764">0.59999999999999998</cx:pt>
          <cx:pt idx="765">0.58999999999999997</cx:pt>
          <cx:pt idx="766">0.60999999999999999</cx:pt>
          <cx:pt idx="767">0.56000000000000005</cx:pt>
          <cx:pt idx="768">0.58999999999999997</cx:pt>
          <cx:pt idx="769">0.80000000000000004</cx:pt>
          <cx:pt idx="770">0.67000000000000004</cx:pt>
          <cx:pt idx="771">0.63</cx:pt>
          <cx:pt idx="772">0.60999999999999999</cx:pt>
          <cx:pt idx="773">0.5</cx:pt>
          <cx:pt idx="774">0.59999999999999998</cx:pt>
          <cx:pt idx="775">0.54000000000000004</cx:pt>
          <cx:pt idx="776">0.59999999999999998</cx:pt>
          <cx:pt idx="777">0.57999999999999996</cx:pt>
          <cx:pt idx="778">0.55000000000000004</cx:pt>
          <cx:pt idx="779">0.79000000000000004</cx:pt>
          <cx:pt idx="780">0.79000000000000004</cx:pt>
          <cx:pt idx="781">0.57999999999999996</cx:pt>
          <cx:pt idx="782">0.60999999999999999</cx:pt>
          <cx:pt idx="783">0.53000000000000003</cx:pt>
          <cx:pt idx="784">0.56999999999999995</cx:pt>
          <cx:pt idx="785">0.56000000000000005</cx:pt>
          <cx:pt idx="786">0.55000000000000004</cx:pt>
          <cx:pt idx="787">0.60999999999999999</cx:pt>
          <cx:pt idx="788">0.60999999999999999</cx:pt>
          <cx:pt idx="789">0.56999999999999995</cx:pt>
          <cx:pt idx="790">0.60999999999999999</cx:pt>
          <cx:pt idx="791">0.57999999999999996</cx:pt>
          <cx:pt idx="792">0.62</cx:pt>
          <cx:pt idx="793">0.96999999999999997</cx:pt>
          <cx:pt idx="794">0.56000000000000005</cx:pt>
          <cx:pt idx="795">0.85999999999999999</cx:pt>
          <cx:pt idx="796">0.56000000000000005</cx:pt>
          <cx:pt idx="797">0.67000000000000004</cx:pt>
          <cx:pt idx="798">0.70999999999999996</cx:pt>
          <cx:pt idx="799">0.58999999999999997</cx:pt>
          <cx:pt idx="800">0.59999999999999998</cx:pt>
          <cx:pt idx="801">0.57999999999999996</cx:pt>
          <cx:pt idx="802">1.6100000000000001</cx:pt>
          <cx:pt idx="803">0.57999999999999996</cx:pt>
          <cx:pt idx="804">0.52000000000000002</cx:pt>
          <cx:pt idx="805">0.69999999999999996</cx:pt>
          <cx:pt idx="806">0.55000000000000004</cx:pt>
          <cx:pt idx="807">0.57999999999999996</cx:pt>
          <cx:pt idx="808">0.57999999999999996</cx:pt>
          <cx:pt idx="809">0.57999999999999996</cx:pt>
          <cx:pt idx="810">0.57999999999999996</cx:pt>
          <cx:pt idx="811">0.55000000000000004</cx:pt>
          <cx:pt idx="812">0.70999999999999996</cx:pt>
          <cx:pt idx="813">0.48999999999999999</cx:pt>
          <cx:pt idx="814">0.95999999999999996</cx:pt>
          <cx:pt idx="815">0.47999999999999998</cx:pt>
          <cx:pt idx="816">0.95999999999999996</cx:pt>
          <cx:pt idx="817">0.78000000000000003</cx:pt>
          <cx:pt idx="818">0.69999999999999996</cx:pt>
          <cx:pt idx="819">0.69999999999999996</cx:pt>
          <cx:pt idx="820">0.91000000000000003</cx:pt>
          <cx:pt idx="821">0.96999999999999997</cx:pt>
          <cx:pt idx="822">0.67000000000000004</cx:pt>
          <cx:pt idx="823">0.96999999999999997</cx:pt>
          <cx:pt idx="824">0.67000000000000004</cx:pt>
          <cx:pt idx="825">0.91000000000000003</cx:pt>
          <cx:pt idx="826">0.96999999999999997</cx:pt>
          <cx:pt idx="827">0.81999999999999995</cx:pt>
          <cx:pt idx="828">0.76000000000000001</cx:pt>
          <cx:pt idx="829">0.69999999999999996</cx:pt>
          <cx:pt idx="830">0.64000000000000001</cx:pt>
          <cx:pt idx="831">0.59999999999999998</cx:pt>
          <cx:pt idx="832">0.81000000000000005</cx:pt>
          <cx:pt idx="833">0.58999999999999997</cx:pt>
          <cx:pt idx="834">0.64000000000000001</cx:pt>
          <cx:pt idx="835">0.58999999999999997</cx:pt>
          <cx:pt idx="836">0.62</cx:pt>
          <cx:pt idx="837">0.63</cx:pt>
          <cx:pt idx="838">0.53000000000000003</cx:pt>
          <cx:pt idx="839">0.58999999999999997</cx:pt>
          <cx:pt idx="840">0.54000000000000004</cx:pt>
          <cx:pt idx="841">0.63</cx:pt>
          <cx:pt idx="842">0.65000000000000002</cx:pt>
          <cx:pt idx="843">0.64000000000000001</cx:pt>
          <cx:pt idx="844">0.64000000000000001</cx:pt>
          <cx:pt idx="845">0.69999999999999996</cx:pt>
          <cx:pt idx="846">0.68999999999999995</cx:pt>
          <cx:pt idx="847">0.68999999999999995</cx:pt>
          <cx:pt idx="848">0.67000000000000004</cx:pt>
          <cx:pt idx="849">0.66000000000000003</cx:pt>
          <cx:pt idx="850">0.66000000000000003</cx:pt>
          <cx:pt idx="851">0.54000000000000004</cx:pt>
          <cx:pt idx="852">0.69999999999999996</cx:pt>
          <cx:pt idx="853">1</cx:pt>
          <cx:pt idx="854">1.1799999999999999</cx:pt>
          <cx:pt idx="855">0.87</cx:pt>
          <cx:pt idx="856">0.75</cx:pt>
          <cx:pt idx="857">0.75</cx:pt>
          <cx:pt idx="858">0.78000000000000003</cx:pt>
          <cx:pt idx="859">0.93000000000000005</cx:pt>
          <cx:pt idx="860">0.92000000000000004</cx:pt>
          <cx:pt idx="861">0.85999999999999999</cx:pt>
          <cx:pt idx="862">0.97999999999999998</cx:pt>
          <cx:pt idx="863">0.82999999999999996</cx:pt>
          <cx:pt idx="864">0.58999999999999997</cx:pt>
          <cx:pt idx="865">0.60999999999999999</cx:pt>
          <cx:pt idx="866">0.68000000000000005</cx:pt>
          <cx:pt idx="867">0.91000000000000003</cx:pt>
          <cx:pt idx="868">0.93000000000000005</cx:pt>
          <cx:pt idx="869">0.87</cx:pt>
          <cx:pt idx="870">1.04</cx:pt>
          <cx:pt idx="871">0.81000000000000005</cx:pt>
          <cx:pt idx="872">1.1100000000000001</cx:pt>
          <cx:pt idx="873">0.98999999999999999</cx:pt>
          <cx:pt idx="874">0.69999999999999996</cx:pt>
          <cx:pt idx="875">0.80000000000000004</cx:pt>
          <cx:pt idx="876">0.80000000000000004</cx:pt>
          <cx:pt idx="877">0.80000000000000004</cx:pt>
          <cx:pt idx="878">0.80000000000000004</cx:pt>
          <cx:pt idx="879">0.76000000000000001</cx:pt>
          <cx:pt idx="880">0.73999999999999999</cx:pt>
          <cx:pt idx="881">0.54000000000000004</cx:pt>
          <cx:pt idx="882">0.73999999999999999</cx:pt>
          <cx:pt idx="883">0.80000000000000004</cx:pt>
          <cx:pt idx="884">0.65000000000000002</cx:pt>
          <cx:pt idx="885">0.65000000000000002</cx:pt>
          <cx:pt idx="886">0.46999999999999997</cx:pt>
          <cx:pt idx="887">0.60999999999999999</cx:pt>
          <cx:pt idx="888">0.63</cx:pt>
          <cx:pt idx="889">0.76000000000000001</cx:pt>
          <cx:pt idx="890">0.65000000000000002</cx:pt>
          <cx:pt idx="891">0.69999999999999996</cx:pt>
          <cx:pt idx="892">0.62</cx:pt>
          <cx:pt idx="893">0.66000000000000003</cx:pt>
          <cx:pt idx="894">0.76000000000000001</cx:pt>
          <cx:pt idx="895">0.48999999999999999</cx:pt>
          <cx:pt idx="896">0.56000000000000005</cx:pt>
          <cx:pt idx="897">0.59999999999999998</cx:pt>
          <cx:pt idx="898">0.65000000000000002</cx:pt>
          <cx:pt idx="899">0.89000000000000001</cx:pt>
          <cx:pt idx="900">0.56000000000000005</cx:pt>
          <cx:pt idx="901">0.66000000000000003</cx:pt>
          <cx:pt idx="902">0.89000000000000001</cx:pt>
          <cx:pt idx="903">0.68000000000000005</cx:pt>
          <cx:pt idx="904">0.56000000000000005</cx:pt>
          <cx:pt idx="905">0.56000000000000005</cx:pt>
          <cx:pt idx="906">0.60999999999999999</cx:pt>
          <cx:pt idx="907">0.60999999999999999</cx:pt>
          <cx:pt idx="908">1.0600000000000001</cx:pt>
          <cx:pt idx="909">0.63</cx:pt>
          <cx:pt idx="910">0.60999999999999999</cx:pt>
          <cx:pt idx="911">0.69999999999999996</cx:pt>
          <cx:pt idx="912">0.71999999999999997</cx:pt>
          <cx:pt idx="913">0.79000000000000004</cx:pt>
          <cx:pt idx="914">0.62</cx:pt>
          <cx:pt idx="915">0.70999999999999996</cx:pt>
          <cx:pt idx="916">0.81999999999999995</cx:pt>
          <cx:pt idx="917">0.89000000000000001</cx:pt>
          <cx:pt idx="918">1.0600000000000001</cx:pt>
          <cx:pt idx="919">0.69999999999999996</cx:pt>
          <cx:pt idx="920">0.66000000000000003</cx:pt>
          <cx:pt idx="921">0.41999999999999998</cx:pt>
          <cx:pt idx="922">0.75</cx:pt>
          <cx:pt idx="923">0.67000000000000004</cx:pt>
          <cx:pt idx="924">0.73999999999999999</cx:pt>
          <cx:pt idx="925">0.55000000000000004</cx:pt>
          <cx:pt idx="926">0.65000000000000002</cx:pt>
          <cx:pt idx="927">0.73999999999999999</cx:pt>
          <cx:pt idx="928">0.65000000000000002</cx:pt>
          <cx:pt idx="929">0.70999999999999996</cx:pt>
          <cx:pt idx="930">0.63</cx:pt>
          <cx:pt idx="931">0.63</cx:pt>
          <cx:pt idx="932">0.81000000000000005</cx:pt>
          <cx:pt idx="933">0.73999999999999999</cx:pt>
          <cx:pt idx="934">0.68000000000000005</cx:pt>
          <cx:pt idx="935">0.90000000000000002</cx:pt>
          <cx:pt idx="936">0.77000000000000002</cx:pt>
          <cx:pt idx="937">0.75</cx:pt>
          <cx:pt idx="938">0.87</cx:pt>
          <cx:pt idx="939">0.66000000000000003</cx:pt>
          <cx:pt idx="940">0.56000000000000005</cx:pt>
          <cx:pt idx="941">0.87</cx:pt>
          <cx:pt idx="942">0.77000000000000002</cx:pt>
          <cx:pt idx="943">0.72999999999999998</cx:pt>
          <cx:pt idx="944">0.71999999999999997</cx:pt>
          <cx:pt idx="945">0.79000000000000004</cx:pt>
          <cx:pt idx="946">0.78000000000000003</cx:pt>
          <cx:pt idx="947">0.85999999999999999</cx:pt>
          <cx:pt idx="948">0.75</cx:pt>
          <cx:pt idx="949">0.60999999999999999</cx:pt>
          <cx:pt idx="950">0.56000000000000005</cx:pt>
          <cx:pt idx="951">0.72999999999999998</cx:pt>
          <cx:pt idx="952">0.73999999999999999</cx:pt>
          <cx:pt idx="953">0.56000000000000005</cx:pt>
          <cx:pt idx="954">0.56000000000000005</cx:pt>
          <cx:pt idx="955">0.68000000000000005</cx:pt>
          <cx:pt idx="956">0.60999999999999999</cx:pt>
          <cx:pt idx="957">0.68000000000000005</cx:pt>
          <cx:pt idx="958">0.59999999999999998</cx:pt>
          <cx:pt idx="959">0.59999999999999998</cx:pt>
          <cx:pt idx="960">0.79000000000000004</cx:pt>
          <cx:pt idx="961">0.56999999999999995</cx:pt>
          <cx:pt idx="962">0.91000000000000003</cx:pt>
          <cx:pt idx="963">0.56999999999999995</cx:pt>
          <cx:pt idx="964">0.69999999999999996</cx:pt>
          <cx:pt idx="965">0.80000000000000004</cx:pt>
          <cx:pt idx="966">0.51000000000000001</cx:pt>
          <cx:pt idx="967">0.66000000000000003</cx:pt>
          <cx:pt idx="968">0.5</cx:pt>
          <cx:pt idx="969">0.59999999999999998</cx:pt>
          <cx:pt idx="970">0.63</cx:pt>
          <cx:pt idx="971">0.47999999999999998</cx:pt>
          <cx:pt idx="972">0.69999999999999996</cx:pt>
          <cx:pt idx="973">0.56000000000000005</cx:pt>
          <cx:pt idx="974">0.56000000000000005</cx:pt>
          <cx:pt idx="975">0.62</cx:pt>
          <cx:pt idx="976">0.58999999999999997</cx:pt>
          <cx:pt idx="977">0.53000000000000003</cx:pt>
          <cx:pt idx="978">0.64000000000000001</cx:pt>
          <cx:pt idx="979">0.52000000000000002</cx:pt>
          <cx:pt idx="980">0.59999999999999998</cx:pt>
          <cx:pt idx="981">1.3600000000000001</cx:pt>
          <cx:pt idx="982">0.93000000000000005</cx:pt>
          <cx:pt idx="983">0.95999999999999996</cx:pt>
          <cx:pt idx="984">0.59999999999999998</cx:pt>
          <cx:pt idx="985">0.59999999999999998</cx:pt>
          <cx:pt idx="986">0.56999999999999995</cx:pt>
          <cx:pt idx="987">1.3600000000000001</cx:pt>
          <cx:pt idx="988">0.56999999999999995</cx:pt>
          <cx:pt idx="989">0.54000000000000004</cx:pt>
          <cx:pt idx="990">0.81000000000000005</cx:pt>
          <cx:pt idx="991">0.81000000000000005</cx:pt>
          <cx:pt idx="992">0.69999999999999996</cx:pt>
          <cx:pt idx="993">0.79000000000000004</cx:pt>
          <cx:pt idx="994">0.59999999999999998</cx:pt>
          <cx:pt idx="995">0.66000000000000003</cx:pt>
          <cx:pt idx="996">0.66000000000000003</cx:pt>
          <cx:pt idx="997">0.67000000000000004</cx:pt>
          <cx:pt idx="998">0.67000000000000004</cx:pt>
          <cx:pt idx="999">0.48999999999999999</cx:pt>
          <cx:pt idx="1000">0.62</cx:pt>
          <cx:pt idx="1001">0.67000000000000004</cx:pt>
          <cx:pt idx="1002">0.67000000000000004</cx:pt>
          <cx:pt idx="1003">0.62</cx:pt>
          <cx:pt idx="1004">0.56999999999999995</cx:pt>
          <cx:pt idx="1005">0.67000000000000004</cx:pt>
          <cx:pt idx="1006">0.67000000000000004</cx:pt>
          <cx:pt idx="1007">0.60999999999999999</cx:pt>
          <cx:pt idx="1008">0.66000000000000003</cx:pt>
          <cx:pt idx="1009">0.47999999999999998</cx:pt>
          <cx:pt idx="1010">0.71999999999999997</cx:pt>
          <cx:pt idx="1011">0.48999999999999999</cx:pt>
          <cx:pt idx="1012">0.65000000000000002</cx:pt>
          <cx:pt idx="1013">0.68000000000000005</cx:pt>
          <cx:pt idx="1014">0.72999999999999998</cx:pt>
          <cx:pt idx="1015">0.46999999999999997</cx:pt>
          <cx:pt idx="1016">0.71999999999999997</cx:pt>
          <cx:pt idx="1017">0.72999999999999998</cx:pt>
          <cx:pt idx="1018">1.0600000000000001</cx:pt>
          <cx:pt idx="1019">0.42999999999999999</cx:pt>
          <cx:pt idx="1020">0.46000000000000002</cx:pt>
          <cx:pt idx="1021">0.53000000000000003</cx:pt>
          <cx:pt idx="1022">0.55000000000000004</cx:pt>
          <cx:pt idx="1023">0.54000000000000004</cx:pt>
          <cx:pt idx="1024">0.53000000000000003</cx:pt>
          <cx:pt idx="1025">0.53000000000000003</cx:pt>
          <cx:pt idx="1026">0.92000000000000004</cx:pt>
          <cx:pt idx="1027">0.91000000000000003</cx:pt>
          <cx:pt idx="1028">0.59999999999999998</cx:pt>
          <cx:pt idx="1029">0.58999999999999997</cx:pt>
          <cx:pt idx="1030">0.59999999999999998</cx:pt>
          <cx:pt idx="1031">0.56000000000000005</cx:pt>
          <cx:pt idx="1032">0.56000000000000005</cx:pt>
          <cx:pt idx="1033">0.68000000000000005</cx:pt>
          <cx:pt idx="1034">0.59999999999999998</cx:pt>
          <cx:pt idx="1035">0.53000000000000003</cx:pt>
          <cx:pt idx="1036">0.52000000000000002</cx:pt>
          <cx:pt idx="1037">0.52000000000000002</cx:pt>
          <cx:pt idx="1038">0.66000000000000003</cx:pt>
          <cx:pt idx="1039">0.56999999999999995</cx:pt>
          <cx:pt idx="1040">0.55000000000000004</cx:pt>
          <cx:pt idx="1041">0.68000000000000005</cx:pt>
          <cx:pt idx="1042">0.76000000000000001</cx:pt>
          <cx:pt idx="1043">0.57999999999999996</cx:pt>
          <cx:pt idx="1044">0.72999999999999998</cx:pt>
          <cx:pt idx="1045">0.77000000000000002</cx:pt>
          <cx:pt idx="1046">0.77000000000000002</cx:pt>
          <cx:pt idx="1047">0.71999999999999997</cx:pt>
          <cx:pt idx="1048">0.82999999999999996</cx:pt>
          <cx:pt idx="1049">0.69999999999999996</cx:pt>
          <cx:pt idx="1050">0.72999999999999998</cx:pt>
          <cx:pt idx="1051">0.72999999999999998</cx:pt>
          <cx:pt idx="1052">0.72999999999999998</cx:pt>
          <cx:pt idx="1053">0.81999999999999995</cx:pt>
          <cx:pt idx="1054">0.59999999999999998</cx:pt>
          <cx:pt idx="1055">0.82999999999999996</cx:pt>
          <cx:pt idx="1056">0.83999999999999997</cx:pt>
          <cx:pt idx="1057">0.81999999999999995</cx:pt>
          <cx:pt idx="1058">0.64000000000000001</cx:pt>
          <cx:pt idx="1059">0.56999999999999995</cx:pt>
          <cx:pt idx="1060">0.56999999999999995</cx:pt>
          <cx:pt idx="1061">0.5</cx:pt>
          <cx:pt idx="1062">0.65000000000000002</cx:pt>
          <cx:pt idx="1063">0.78000000000000003</cx:pt>
          <cx:pt idx="1064">0.5</cx:pt>
          <cx:pt idx="1065">0.65000000000000002</cx:pt>
          <cx:pt idx="1066">0.56000000000000005</cx:pt>
          <cx:pt idx="1067">0.65000000000000002</cx:pt>
          <cx:pt idx="1068">0.57999999999999996</cx:pt>
          <cx:pt idx="1069">0.57999999999999996</cx:pt>
          <cx:pt idx="1070">0.57999999999999996</cx:pt>
          <cx:pt idx="1071">0.54000000000000004</cx:pt>
          <cx:pt idx="1072">0.58999999999999997</cx:pt>
          <cx:pt idx="1073">0.52000000000000002</cx:pt>
          <cx:pt idx="1074">0.56999999999999995</cx:pt>
          <cx:pt idx="1075">0.59999999999999998</cx:pt>
          <cx:pt idx="1076">0.62</cx:pt>
          <cx:pt idx="1077">0.52000000000000002</cx:pt>
          <cx:pt idx="1078">0.67000000000000004</cx:pt>
          <cx:pt idx="1079">0.64000000000000001</cx:pt>
          <cx:pt idx="1080">0.71999999999999997</cx:pt>
          <cx:pt idx="1081">0.89000000000000001</cx:pt>
          <cx:pt idx="1082">0.71999999999999997</cx:pt>
          <cx:pt idx="1083">0.89000000000000001</cx:pt>
          <cx:pt idx="1084">0.64000000000000001</cx:pt>
          <cx:pt idx="1085">0.90000000000000002</cx:pt>
          <cx:pt idx="1086">0.58999999999999997</cx:pt>
          <cx:pt idx="1087">0.71999999999999997</cx:pt>
          <cx:pt idx="1088">0.71999999999999997</cx:pt>
          <cx:pt idx="1089">0.54000000000000004</cx:pt>
          <cx:pt idx="1090">0.62</cx:pt>
          <cx:pt idx="1091">0.57999999999999996</cx:pt>
          <cx:pt idx="1092">0.84999999999999998</cx:pt>
          <cx:pt idx="1093">0.68999999999999995</cx:pt>
          <cx:pt idx="1094">0.84999999999999998</cx:pt>
          <cx:pt idx="1095">0.85999999999999999</cx:pt>
          <cx:pt idx="1096">0.59999999999999998</cx:pt>
          <cx:pt idx="1097">0.87</cx:pt>
          <cx:pt idx="1098">0.87</cx:pt>
          <cx:pt idx="1099">0.70999999999999996</cx:pt>
          <cx:pt idx="1100">0.81999999999999995</cx:pt>
          <cx:pt idx="1101">0.70999999999999996</cx:pt>
          <cx:pt idx="1102">0.57999999999999996</cx:pt>
          <cx:pt idx="1103">0.51000000000000001</cx:pt>
          <cx:pt idx="1104">0.47999999999999998</cx:pt>
          <cx:pt idx="1105">0.62</cx:pt>
          <cx:pt idx="1106">0.47999999999999998</cx:pt>
          <cx:pt idx="1107">0.53000000000000003</cx:pt>
          <cx:pt idx="1108">0.55000000000000004</cx:pt>
          <cx:pt idx="1109">0.57999999999999996</cx:pt>
          <cx:pt idx="1110">0.57999999999999996</cx:pt>
          <cx:pt idx="1111">0.83999999999999997</cx:pt>
          <cx:pt idx="1112">0.44</cx:pt>
          <cx:pt idx="1113">0.44</cx:pt>
          <cx:pt idx="1114">0.53000000000000003</cx:pt>
          <cx:pt idx="1115">0.53000000000000003</cx:pt>
          <cx:pt idx="1116">0.55000000000000004</cx:pt>
          <cx:pt idx="1117">0.59999999999999998</cx:pt>
          <cx:pt idx="1118">0.56000000000000005</cx:pt>
          <cx:pt idx="1119">0.54000000000000004</cx:pt>
          <cx:pt idx="1120">0.58999999999999997</cx:pt>
          <cx:pt idx="1121">0.46999999999999997</cx:pt>
          <cx:pt idx="1122">0.82999999999999996</cx:pt>
          <cx:pt idx="1123">0.64000000000000001</cx:pt>
          <cx:pt idx="1124">0.82999999999999996</cx:pt>
          <cx:pt idx="1125">0.62</cx:pt>
          <cx:pt idx="1126">0.57999999999999996</cx:pt>
          <cx:pt idx="1127">0.62</cx:pt>
          <cx:pt idx="1128">0.78000000000000003</cx:pt>
          <cx:pt idx="1129">0.77000000000000002</cx:pt>
          <cx:pt idx="1130">0.62</cx:pt>
          <cx:pt idx="1131">0.62</cx:pt>
          <cx:pt idx="1132">0.69999999999999996</cx:pt>
          <cx:pt idx="1133">0.64000000000000001</cx:pt>
          <cx:pt idx="1134">0.63</cx:pt>
          <cx:pt idx="1135">0.56999999999999995</cx:pt>
          <cx:pt idx="1136">0.59999999999999998</cx:pt>
          <cx:pt idx="1137">0.57999999999999996</cx:pt>
          <cx:pt idx="1138">0.57999999999999996</cx:pt>
          <cx:pt idx="1139">0.72999999999999998</cx:pt>
          <cx:pt idx="1140">0.51000000000000001</cx:pt>
          <cx:pt idx="1141">0.58999999999999997</cx:pt>
          <cx:pt idx="1142">0.77000000000000002</cx:pt>
          <cx:pt idx="1143">0.58999999999999997</cx:pt>
          <cx:pt idx="1144">0.68999999999999995</cx:pt>
          <cx:pt idx="1145">0.59999999999999998</cx:pt>
          <cx:pt idx="1146">0.58999999999999997</cx:pt>
          <cx:pt idx="1147">0.48999999999999999</cx:pt>
          <cx:pt idx="1148">0.48999999999999999</cx:pt>
          <cx:pt idx="1149">0.78000000000000003</cx:pt>
          <cx:pt idx="1150">0.63</cx:pt>
          <cx:pt idx="1151">0.54000000000000004</cx:pt>
          <cx:pt idx="1152">0.63</cx:pt>
          <cx:pt idx="1153">0.66000000000000003</cx:pt>
          <cx:pt idx="1154">0.54000000000000004</cx:pt>
          <cx:pt idx="1155">0.76000000000000001</cx:pt>
          <cx:pt idx="1156">0.64000000000000001</cx:pt>
          <cx:pt idx="1157">0.70999999999999996</cx:pt>
          <cx:pt idx="1158">0.58999999999999997</cx:pt>
          <cx:pt idx="1159">0.66000000000000003</cx:pt>
          <cx:pt idx="1160">0.59999999999999998</cx:pt>
          <cx:pt idx="1161">0.59999999999999998</cx:pt>
          <cx:pt idx="1162">0.59999999999999998</cx:pt>
          <cx:pt idx="1163">0.53000000000000003</cx:pt>
          <cx:pt idx="1164">0.55000000000000004</cx:pt>
          <cx:pt idx="1165">0.47999999999999998</cx:pt>
          <cx:pt idx="1166">0.65000000000000002</cx:pt>
          <cx:pt idx="1167">0.54000000000000004</cx:pt>
          <cx:pt idx="1168">0.59999999999999998</cx:pt>
          <cx:pt idx="1169">0.68999999999999995</cx:pt>
          <cx:pt idx="1170">0.63</cx:pt>
          <cx:pt idx="1171">0.59999999999999998</cx:pt>
          <cx:pt idx="1172">0.76000000000000001</cx:pt>
          <cx:pt idx="1173">0.76000000000000001</cx:pt>
          <cx:pt idx="1174">0.64000000000000001</cx:pt>
          <cx:pt idx="1175">0.65000000000000002</cx:pt>
          <cx:pt idx="1176">0.84999999999999998</cx:pt>
          <cx:pt idx="1177">0.65000000000000002</cx:pt>
          <cx:pt idx="1178">0.81999999999999995</cx:pt>
          <cx:pt idx="1179">0.81000000000000005</cx:pt>
          <cx:pt idx="1180">0.87</cx:pt>
          <cx:pt idx="1181">0.66000000000000003</cx:pt>
          <cx:pt idx="1182">0.52000000000000002</cx:pt>
          <cx:pt idx="1183">0.65000000000000002</cx:pt>
          <cx:pt idx="1184">0.66000000000000003</cx:pt>
          <cx:pt idx="1185">0.68000000000000005</cx:pt>
          <cx:pt idx="1186">1.1599999999999999</cx:pt>
          <cx:pt idx="1187">0.75</cx:pt>
          <cx:pt idx="1188">0.56000000000000005</cx:pt>
          <cx:pt idx="1189">0.62</cx:pt>
          <cx:pt idx="1190">0.67000000000000004</cx:pt>
          <cx:pt idx="1191">0.68000000000000005</cx:pt>
          <cx:pt idx="1192">0.73999999999999999</cx:pt>
          <cx:pt idx="1193">0.62</cx:pt>
          <cx:pt idx="1194">0.62</cx:pt>
          <cx:pt idx="1195">0.69999999999999996</cx:pt>
          <cx:pt idx="1196">0.81000000000000005</cx:pt>
          <cx:pt idx="1197">0.81000000000000005</cx:pt>
          <cx:pt idx="1198">0.85999999999999999</cx:pt>
          <cx:pt idx="1199">0.46000000000000002</cx:pt>
          <cx:pt idx="1200">0.46000000000000002</cx:pt>
          <cx:pt idx="1201">0.56999999999999995</cx:pt>
          <cx:pt idx="1202">0.58999999999999997</cx:pt>
          <cx:pt idx="1203">0.59999999999999998</cx:pt>
          <cx:pt idx="1204">0.57999999999999996</cx:pt>
          <cx:pt idx="1205">0.54000000000000004</cx:pt>
          <cx:pt idx="1206">0.79000000000000004</cx:pt>
          <cx:pt idx="1207">0.57999999999999996</cx:pt>
          <cx:pt idx="1208">0.54000000000000004</cx:pt>
          <cx:pt idx="1209">0.62</cx:pt>
          <cx:pt idx="1210">0.62</cx:pt>
          <cx:pt idx="1211">0.75</cx:pt>
          <cx:pt idx="1212">0.47999999999999998</cx:pt>
          <cx:pt idx="1213">0.56000000000000005</cx:pt>
          <cx:pt idx="1214">0.68999999999999995</cx:pt>
          <cx:pt idx="1215">0.81000000000000005</cx:pt>
          <cx:pt idx="1216">0.68999999999999995</cx:pt>
          <cx:pt idx="1217">0.82999999999999996</cx:pt>
          <cx:pt idx="1218">0.77000000000000002</cx:pt>
          <cx:pt idx="1219">0.77000000000000002</cx:pt>
          <cx:pt idx="1220">0.46000000000000002</cx:pt>
          <cx:pt idx="1221">0.76000000000000001</cx:pt>
          <cx:pt idx="1222">0.81999999999999995</cx:pt>
          <cx:pt idx="1223">0.78000000000000003</cx:pt>
          <cx:pt idx="1224">0.40000000000000002</cx:pt>
          <cx:pt idx="1225">0.64000000000000001</cx:pt>
          <cx:pt idx="1226">0.40000000000000002</cx:pt>
          <cx:pt idx="1227">0.59999999999999998</cx:pt>
          <cx:pt idx="1228">0.54000000000000004</cx:pt>
          <cx:pt idx="1229">0.75</cx:pt>
          <cx:pt idx="1230">0.60999999999999999</cx:pt>
          <cx:pt idx="1231">0.60999999999999999</cx:pt>
          <cx:pt idx="1232">0.69999999999999996</cx:pt>
          <cx:pt idx="1233">0.63</cx:pt>
          <cx:pt idx="1234">0.63</cx:pt>
          <cx:pt idx="1235">0.71999999999999997</cx:pt>
          <cx:pt idx="1236">0.59999999999999998</cx:pt>
          <cx:pt idx="1237">0.59999999999999998</cx:pt>
          <cx:pt idx="1238">0.87</cx:pt>
          <cx:pt idx="1239">0.55000000000000004</cx:pt>
          <cx:pt idx="1240">0.75</cx:pt>
          <cx:pt idx="1241">0.56999999999999995</cx:pt>
          <cx:pt idx="1242">0.53000000000000003</cx:pt>
          <cx:pt idx="1243">0.54000000000000004</cx:pt>
          <cx:pt idx="1244">0.59999999999999998</cx:pt>
          <cx:pt idx="1245">0.54000000000000004</cx:pt>
          <cx:pt idx="1246">0.64000000000000001</cx:pt>
          <cx:pt idx="1247">0.64000000000000001</cx:pt>
          <cx:pt idx="1248">0.68000000000000005</cx:pt>
          <cx:pt idx="1249">0.63</cx:pt>
          <cx:pt idx="1250">0.54000000000000004</cx:pt>
          <cx:pt idx="1251">0.75</cx:pt>
          <cx:pt idx="1252">0.67000000000000004</cx:pt>
          <cx:pt idx="1253">0.75</cx:pt>
          <cx:pt idx="1254">0.60999999999999999</cx:pt>
          <cx:pt idx="1255">0.56000000000000005</cx:pt>
          <cx:pt idx="1256">0.60999999999999999</cx:pt>
          <cx:pt idx="1257">0.73999999999999999</cx:pt>
          <cx:pt idx="1258">0.80000000000000004</cx:pt>
          <cx:pt idx="1259">0.58999999999999997</cx:pt>
          <cx:pt idx="1260">0.54000000000000004</cx:pt>
          <cx:pt idx="1261">0.53000000000000003</cx:pt>
          <cx:pt idx="1262">0.57999999999999996</cx:pt>
          <cx:pt idx="1263">0.58999999999999997</cx:pt>
          <cx:pt idx="1264">0.68999999999999995</cx:pt>
          <cx:pt idx="1265">0.57999999999999996</cx:pt>
          <cx:pt idx="1266">1.3300000000000001</cx:pt>
          <cx:pt idx="1267">0.58999999999999997</cx:pt>
          <cx:pt idx="1268">0.59999999999999998</cx:pt>
          <cx:pt idx="1269">0.59999999999999998</cx:pt>
          <cx:pt idx="1270">0.59999999999999998</cx:pt>
          <cx:pt idx="1271">0.59999999999999998</cx:pt>
          <cx:pt idx="1272">0.56000000000000005</cx:pt>
          <cx:pt idx="1273">0.56000000000000005</cx:pt>
          <cx:pt idx="1274">0.42999999999999999</cx:pt>
          <cx:pt idx="1275">0.66000000000000003</cx:pt>
          <cx:pt idx="1276">0.54000000000000004</cx:pt>
          <cx:pt idx="1277">0.54000000000000004</cx:pt>
          <cx:pt idx="1278">0.54000000000000004</cx:pt>
          <cx:pt idx="1279">0.51000000000000001</cx:pt>
          <cx:pt idx="1280">0.54000000000000004</cx:pt>
          <cx:pt idx="1281">0.53000000000000003</cx:pt>
          <cx:pt idx="1282">0.51000000000000001</cx:pt>
          <cx:pt idx="1283">0.58999999999999997</cx:pt>
          <cx:pt idx="1284">0.65000000000000002</cx:pt>
          <cx:pt idx="1285">0.65000000000000002</cx:pt>
          <cx:pt idx="1286">0.53000000000000003</cx:pt>
          <cx:pt idx="1287">1.1799999999999999</cx:pt>
          <cx:pt idx="1288">0.5</cx:pt>
          <cx:pt idx="1289">1.03</cx:pt>
          <cx:pt idx="1290">0.62</cx:pt>
          <cx:pt idx="1291">0.51000000000000001</cx:pt>
          <cx:pt idx="1292">0.62</cx:pt>
          <cx:pt idx="1293">0.62</cx:pt>
          <cx:pt idx="1294">0.58999999999999997</cx:pt>
          <cx:pt idx="1295">0.65000000000000002</cx:pt>
          <cx:pt idx="1296">0.71999999999999997</cx:pt>
          <cx:pt idx="1297">0.81999999999999995</cx:pt>
          <cx:pt idx="1298">0.62</cx:pt>
          <cx:pt idx="1299">0.93999999999999995</cx:pt>
          <cx:pt idx="1300">0.93000000000000005</cx:pt>
          <cx:pt idx="1301">0.93000000000000005</cx:pt>
          <cx:pt idx="1302">0.44</cx:pt>
          <cx:pt idx="1303">0.72999999999999998</cx:pt>
          <cx:pt idx="1304">0.93999999999999995</cx:pt>
          <cx:pt idx="1305">0.83999999999999997</cx:pt>
          <cx:pt idx="1306">0.69999999999999996</cx:pt>
          <cx:pt idx="1307">0.69999999999999996</cx:pt>
          <cx:pt idx="1308">0.70999999999999996</cx:pt>
          <cx:pt idx="1309">0.54000000000000004</cx:pt>
          <cx:pt idx="1310">0.84999999999999998</cx:pt>
          <cx:pt idx="1311">0.77000000000000002</cx:pt>
          <cx:pt idx="1312">0.77000000000000002</cx:pt>
          <cx:pt idx="1313">0.68000000000000005</cx:pt>
          <cx:pt idx="1314">0.52000000000000002</cx:pt>
          <cx:pt idx="1315">0.68000000000000005</cx:pt>
          <cx:pt idx="1316">0.52000000000000002</cx:pt>
          <cx:pt idx="1317">0.68999999999999995</cx:pt>
          <cx:pt idx="1318">0.63</cx:pt>
          <cx:pt idx="1319">0.5</cx:pt>
          <cx:pt idx="1320">0.68000000000000005</cx:pt>
          <cx:pt idx="1321">0.57999999999999996</cx:pt>
          <cx:pt idx="1322">0.53000000000000003</cx:pt>
          <cx:pt idx="1323">0.79000000000000004</cx:pt>
          <cx:pt idx="1324">0.76000000000000001</cx:pt>
          <cx:pt idx="1325">0.56000000000000005</cx:pt>
          <cx:pt idx="1326">0.81000000000000005</cx:pt>
          <cx:pt idx="1327">0.63</cx:pt>
          <cx:pt idx="1328">0.57999999999999996</cx:pt>
          <cx:pt idx="1329">0.63</cx:pt>
          <cx:pt idx="1330">0.68999999999999995</cx:pt>
          <cx:pt idx="1331">0.55000000000000004</cx:pt>
          <cx:pt idx="1332">0.66000000000000003</cx:pt>
          <cx:pt idx="1333">0.55000000000000004</cx:pt>
          <cx:pt idx="1334">0.71999999999999997</cx:pt>
          <cx:pt idx="1335">0.77000000000000002</cx:pt>
          <cx:pt idx="1336">0.65000000000000002</cx:pt>
          <cx:pt idx="1337">0.59999999999999998</cx:pt>
          <cx:pt idx="1338">0.71999999999999997</cx:pt>
          <cx:pt idx="1339">0.71999999999999997</cx:pt>
          <cx:pt idx="1340">0.82999999999999996</cx:pt>
          <cx:pt idx="1341">0.82999999999999996</cx:pt>
          <cx:pt idx="1342">0.78000000000000003</cx:pt>
          <cx:pt idx="1343">0.65000000000000002</cx:pt>
          <cx:pt idx="1344">0.66000000000000003</cx:pt>
          <cx:pt idx="1345">0.67000000000000004</cx:pt>
          <cx:pt idx="1346">0.59999999999999998</cx:pt>
          <cx:pt idx="1347">0.68999999999999995</cx:pt>
          <cx:pt idx="1348">0.68000000000000005</cx:pt>
          <cx:pt idx="1349">0.58999999999999997</cx:pt>
          <cx:pt idx="1350">0.68000000000000005</cx:pt>
          <cx:pt idx="1351">0.64000000000000001</cx:pt>
          <cx:pt idx="1352">0.63</cx:pt>
          <cx:pt idx="1353">0.56000000000000005</cx:pt>
          <cx:pt idx="1354">0.56999999999999995</cx:pt>
          <cx:pt idx="1355">0.64000000000000001</cx:pt>
          <cx:pt idx="1356">0.66000000000000003</cx:pt>
          <cx:pt idx="1357">0.59999999999999998</cx:pt>
          <cx:pt idx="1358">0.59999999999999998</cx:pt>
          <cx:pt idx="1359">0.81999999999999995</cx:pt>
          <cx:pt idx="1360">0.70999999999999996</cx:pt>
          <cx:pt idx="1361">0.56999999999999995</cx:pt>
          <cx:pt idx="1362">0.93000000000000005</cx:pt>
          <cx:pt idx="1363">0.65000000000000002</cx:pt>
          <cx:pt idx="1364">0.67000000000000004</cx:pt>
          <cx:pt idx="1365">0.47999999999999998</cx:pt>
          <cx:pt idx="1366">0.64000000000000001</cx:pt>
          <cx:pt idx="1367">0.78000000000000003</cx:pt>
          <cx:pt idx="1368">0.59999999999999998</cx:pt>
          <cx:pt idx="1369">0.67000000000000004</cx:pt>
          <cx:pt idx="1370">0.59999999999999998</cx:pt>
          <cx:pt idx="1371">0.83999999999999997</cx:pt>
          <cx:pt idx="1372">0.84999999999999998</cx:pt>
          <cx:pt idx="1373">0.66000000000000003</cx:pt>
          <cx:pt idx="1374">0.78000000000000003</cx:pt>
          <cx:pt idx="1375">0.81999999999999995</cx:pt>
          <cx:pt idx="1376">0.56000000000000005</cx:pt>
          <cx:pt idx="1377">0.75</cx:pt>
          <cx:pt idx="1378">0.81999999999999995</cx:pt>
          <cx:pt idx="1379">0.76000000000000001</cx:pt>
          <cx:pt idx="1380">0.75</cx:pt>
          <cx:pt idx="1381">0.66000000000000003</cx:pt>
          <cx:pt idx="1382">0.46999999999999997</cx:pt>
          <cx:pt idx="1383">0.56999999999999995</cx:pt>
          <cx:pt idx="1384">0.75</cx:pt>
          <cx:pt idx="1385">0.72999999999999998</cx:pt>
          <cx:pt idx="1386">0.62</cx:pt>
          <cx:pt idx="1387">0.92000000000000004</cx:pt>
          <cx:pt idx="1388">0.84999999999999998</cx:pt>
          <cx:pt idx="1389">0.81999999999999995</cx:pt>
          <cx:pt idx="1390">0.77000000000000002</cx:pt>
          <cx:pt idx="1391">0.77000000000000002</cx:pt>
          <cx:pt idx="1392">0.88</cx:pt>
          <cx:pt idx="1393">0.62</cx:pt>
          <cx:pt idx="1394">0.83999999999999997</cx:pt>
          <cx:pt idx="1395">0.83999999999999997</cx:pt>
          <cx:pt idx="1396">0.80000000000000004</cx:pt>
          <cx:pt idx="1397">0.71999999999999997</cx:pt>
          <cx:pt idx="1398">0.77000000000000002</cx:pt>
          <cx:pt idx="1399">1.0800000000000001</cx:pt>
          <cx:pt idx="1400">0.77000000000000002</cx:pt>
          <cx:pt idx="1401">0.85999999999999999</cx:pt>
          <cx:pt idx="1402">0.85999999999999999</cx:pt>
          <cx:pt idx="1403">0.70999999999999996</cx:pt>
          <cx:pt idx="1404">0.70999999999999996</cx:pt>
          <cx:pt idx="1405">0.73999999999999999</cx:pt>
          <cx:pt idx="1406">0.73999999999999999</cx:pt>
          <cx:pt idx="1407">0.83999999999999997</cx:pt>
          <cx:pt idx="1408">1.3600000000000001</cx:pt>
          <cx:pt idx="1409">0.89000000000000001</cx:pt>
          <cx:pt idx="1410">0.75</cx:pt>
          <cx:pt idx="1411">0.84999999999999998</cx:pt>
          <cx:pt idx="1412">0.72999999999999998</cx:pt>
          <cx:pt idx="1413">0.72999999999999998</cx:pt>
          <cx:pt idx="1414">1.1299999999999999</cx:pt>
          <cx:pt idx="1415">0.82999999999999996</cx:pt>
          <cx:pt idx="1416">1.1299999999999999</cx:pt>
          <cx:pt idx="1417">0.69999999999999996</cx:pt>
          <cx:pt idx="1418">0.59999999999999998</cx:pt>
          <cx:pt idx="1419">0.63</cx:pt>
          <cx:pt idx="1420">0.81999999999999995</cx:pt>
          <cx:pt idx="1421">0.72999999999999998</cx:pt>
          <cx:pt idx="1422">0.56000000000000005</cx:pt>
          <cx:pt idx="1423">0.90000000000000002</cx:pt>
          <cx:pt idx="1424">0.56000000000000005</cx:pt>
          <cx:pt idx="1425">0.90000000000000002</cx:pt>
          <cx:pt idx="1426">0.68000000000000005</cx:pt>
          <cx:pt idx="1427">0.63</cx:pt>
          <cx:pt idx="1428">0.83999999999999997</cx:pt>
          <cx:pt idx="1429">0.73999999999999999</cx:pt>
          <cx:pt idx="1430">0.73999999999999999</cx:pt>
          <cx:pt idx="1431">0.92000000000000004</cx:pt>
          <cx:pt idx="1432">0.79000000000000004</cx:pt>
          <cx:pt idx="1433">0.90000000000000002</cx:pt>
          <cx:pt idx="1434">0.84999999999999998</cx:pt>
          <cx:pt idx="1435">0.84999999999999998</cx:pt>
          <cx:pt idx="1436">1.04</cx:pt>
          <cx:pt idx="1437">1.05</cx:pt>
          <cx:pt idx="1438">0.78000000000000003</cx:pt>
          <cx:pt idx="1439">1.02</cx:pt>
          <cx:pt idx="1440">0.68000000000000005</cx:pt>
          <cx:pt idx="1441">0.66000000000000003</cx:pt>
          <cx:pt idx="1442">0.66000000000000003</cx:pt>
          <cx:pt idx="1443">0.66000000000000003</cx:pt>
          <cx:pt idx="1444">0.66000000000000003</cx:pt>
          <cx:pt idx="1445">0.76000000000000001</cx:pt>
          <cx:pt idx="1446">1.02</cx:pt>
          <cx:pt idx="1447">0.73999999999999999</cx:pt>
          <cx:pt idx="1448">0.79000000000000004</cx:pt>
          <cx:pt idx="1449">0.65000000000000002</cx:pt>
          <cx:pt idx="1450">0.68999999999999995</cx:pt>
          <cx:pt idx="1451">0.67000000000000004</cx:pt>
          <cx:pt idx="1452">0.68000000000000005</cx:pt>
          <cx:pt idx="1453">0.81000000000000005</cx:pt>
          <cx:pt idx="1454">0.93999999999999995</cx:pt>
          <cx:pt idx="1455">0.69999999999999996</cx:pt>
          <cx:pt idx="1456">0.70999999999999996</cx:pt>
          <cx:pt idx="1457">0.69999999999999996</cx:pt>
          <cx:pt idx="1458">0.73999999999999999</cx:pt>
          <cx:pt idx="1459">0.64000000000000001</cx:pt>
          <cx:pt idx="1460">0.39000000000000001</cx:pt>
          <cx:pt idx="1461">0.39000000000000001</cx:pt>
          <cx:pt idx="1462">0.82999999999999996</cx:pt>
          <cx:pt idx="1463">0.77000000000000002</cx:pt>
          <cx:pt idx="1464">0.70999999999999996</cx:pt>
          <cx:pt idx="1465">0.78000000000000003</cx:pt>
          <cx:pt idx="1466">0.67000000000000004</cx:pt>
          <cx:pt idx="1467">0.57999999999999996</cx:pt>
          <cx:pt idx="1468">0.65000000000000002</cx:pt>
          <cx:pt idx="1469">0.79000000000000004</cx:pt>
          <cx:pt idx="1470">0.79000000000000004</cx:pt>
          <cx:pt idx="1471">0.77000000000000002</cx:pt>
          <cx:pt idx="1472">0.77000000000000002</cx:pt>
          <cx:pt idx="1473">0.68999999999999995</cx:pt>
          <cx:pt idx="1474">0.68999999999999995</cx:pt>
          <cx:pt idx="1475">0.58999999999999997</cx:pt>
          <cx:pt idx="1476">0.58999999999999997</cx:pt>
          <cx:pt idx="1477">0.64000000000000001</cx:pt>
          <cx:pt idx="1478">0.87</cx:pt>
          <cx:pt idx="1479">0.72999999999999998</cx:pt>
          <cx:pt idx="1480">0.71999999999999997</cx:pt>
          <cx:pt idx="1481">0.76000000000000001</cx:pt>
          <cx:pt idx="1482">0.52000000000000002</cx:pt>
          <cx:pt idx="1483">0.64000000000000001</cx:pt>
          <cx:pt idx="1484">0.59999999999999998</cx:pt>
          <cx:pt idx="1485">0.64000000000000001</cx:pt>
          <cx:pt idx="1486">0.79000000000000004</cx:pt>
          <cx:pt idx="1487">0.98999999999999999</cx:pt>
          <cx:pt idx="1488">0.62</cx:pt>
          <cx:pt idx="1489">0.76000000000000001</cx:pt>
          <cx:pt idx="1490">0.76000000000000001</cx:pt>
          <cx:pt idx="1491">0.76000000000000001</cx:pt>
          <cx:pt idx="1492">0.62</cx:pt>
          <cx:pt idx="1493">0.68000000000000005</cx:pt>
          <cx:pt idx="1494">0.68999999999999995</cx:pt>
          <cx:pt idx="1495">0.70999999999999996</cx:pt>
          <cx:pt idx="1496">0.57999999999999996</cx:pt>
          <cx:pt idx="1497">0.65000000000000002</cx:pt>
          <cx:pt idx="1498">0.62</cx:pt>
          <cx:pt idx="1499">0.48999999999999999</cx:pt>
          <cx:pt idx="1500">0.55000000000000004</cx:pt>
          <cx:pt idx="1501">0.63</cx:pt>
          <cx:pt idx="1502">0.63</cx:pt>
          <cx:pt idx="1503">0.71999999999999997</cx:pt>
          <cx:pt idx="1504">0.81999999999999995</cx:pt>
          <cx:pt idx="1505">0.83999999999999997</cx:pt>
          <cx:pt idx="1506">0.55000000000000004</cx:pt>
          <cx:pt idx="1507">0.55000000000000004</cx:pt>
          <cx:pt idx="1508">0.83999999999999997</cx:pt>
          <cx:pt idx="1509">0.83999999999999997</cx:pt>
          <cx:pt idx="1510">0.69999999999999996</cx:pt>
          <cx:pt idx="1511">0.55000000000000004</cx:pt>
          <cx:pt idx="1512">0.75</cx:pt>
          <cx:pt idx="1513">0.56000000000000005</cx:pt>
          <cx:pt idx="1514">0.56000000000000005</cx:pt>
          <cx:pt idx="1515">0.55000000000000004</cx:pt>
          <cx:pt idx="1516">0.57999999999999996</cx:pt>
          <cx:pt idx="1517">0.65000000000000002</cx:pt>
          <cx:pt idx="1518">0.58999999999999997</cx:pt>
          <cx:pt idx="1519">0.77000000000000002</cx:pt>
          <cx:pt idx="1520">0.81000000000000005</cx:pt>
          <cx:pt idx="1521">0.77000000000000002</cx:pt>
          <cx:pt idx="1522">0.58999999999999997</cx:pt>
          <cx:pt idx="1523">0.76000000000000001</cx:pt>
          <cx:pt idx="1524">0.58999999999999997</cx:pt>
          <cx:pt idx="1525">0.71999999999999997</cx:pt>
          <cx:pt idx="1526">0.82999999999999996</cx:pt>
          <cx:pt idx="1527">0.82999999999999996</cx:pt>
          <cx:pt idx="1528">0.89000000000000001</cx:pt>
          <cx:pt idx="1529">0.85999999999999999</cx:pt>
          <cx:pt idx="1530">0.51000000000000001</cx:pt>
          <cx:pt idx="1531">0.51000000000000001</cx:pt>
          <cx:pt idx="1532">0.66000000000000003</cx:pt>
          <cx:pt idx="1533">0.76000000000000001</cx:pt>
          <cx:pt idx="1534">0.76000000000000001</cx:pt>
          <cx:pt idx="1535">0.85999999999999999</cx:pt>
          <cx:pt idx="1536">0.81000000000000005</cx:pt>
          <cx:pt idx="1537">0.84999999999999998</cx:pt>
          <cx:pt idx="1538">0.64000000000000001</cx:pt>
          <cx:pt idx="1539">0.58999999999999997</cx:pt>
          <cx:pt idx="1540">0.88</cx:pt>
          <cx:pt idx="1541">0.68000000000000005</cx:pt>
          <cx:pt idx="1542">0.73999999999999999</cx:pt>
          <cx:pt idx="1543">0.48999999999999999</cx:pt>
          <cx:pt idx="1544">0.76000000000000001</cx:pt>
          <cx:pt idx="1545">0.76000000000000001</cx:pt>
          <cx:pt idx="1546">0.87</cx:pt>
          <cx:pt idx="1547">0.71999999999999997</cx:pt>
          <cx:pt idx="1548">0.70999999999999996</cx:pt>
          <cx:pt idx="1549">0.88</cx:pt>
          <cx:pt idx="1550">0.66000000000000003</cx:pt>
          <cx:pt idx="1551">0.80000000000000004</cx:pt>
          <cx:pt idx="1552">0.54000000000000004</cx:pt>
          <cx:pt idx="1553">0.84999999999999998</cx:pt>
          <cx:pt idx="1554">0.84999999999999998</cx:pt>
          <cx:pt idx="1555">0.84999999999999998</cx:pt>
          <cx:pt idx="1556">0.84999999999999998</cx:pt>
          <cx:pt idx="1557">0.87</cx:pt>
          <cx:pt idx="1558">0.72999999999999998</cx:pt>
          <cx:pt idx="1559">0.56999999999999995</cx:pt>
          <cx:pt idx="1560">0.81999999999999995</cx:pt>
          <cx:pt idx="1561">0.62</cx:pt>
          <cx:pt idx="1562">0.90000000000000002</cx:pt>
          <cx:pt idx="1563">1.01</cx:pt>
          <cx:pt idx="1564">0.77000000000000002</cx:pt>
          <cx:pt idx="1565">0.73999999999999999</cx:pt>
          <cx:pt idx="1566">0.72999999999999998</cx:pt>
          <cx:pt idx="1567">0.72999999999999998</cx:pt>
          <cx:pt idx="1568">0.78000000000000003</cx:pt>
          <cx:pt idx="1569">0.76000000000000001</cx:pt>
          <cx:pt idx="1570">0.80000000000000004</cx:pt>
          <cx:pt idx="1571">0.65000000000000002</cx:pt>
          <cx:pt idx="1572">0.65000000000000002</cx:pt>
          <cx:pt idx="1573">0.88</cx:pt>
          <cx:pt idx="1574">0.88</cx:pt>
          <cx:pt idx="1575">0.69999999999999996</cx:pt>
          <cx:pt idx="1576">0.62</cx:pt>
          <cx:pt idx="1577">0.76000000000000001</cx:pt>
          <cx:pt idx="1578">0.81000000000000005</cx:pt>
          <cx:pt idx="1579">0.68000000000000005</cx:pt>
          <cx:pt idx="1580">0.80000000000000004</cx:pt>
          <cx:pt idx="1581">0.85999999999999999</cx:pt>
          <cx:pt idx="1582">0.81999999999999995</cx:pt>
          <cx:pt idx="1583">0.81999999999999995</cx:pt>
          <cx:pt idx="1584">0.81999999999999995</cx:pt>
          <cx:pt idx="1585">0.68999999999999995</cx:pt>
          <cx:pt idx="1586">0.92000000000000004</cx:pt>
          <cx:pt idx="1587">0.65000000000000002</cx:pt>
          <cx:pt idx="1588">0.65000000000000002</cx:pt>
          <cx:pt idx="1589">0.73999999999999999</cx:pt>
          <cx:pt idx="1590">0.73999999999999999</cx:pt>
          <cx:pt idx="1591">0.68999999999999995</cx:pt>
          <cx:pt idx="1592">0.63</cx:pt>
          <cx:pt idx="1593">0.71999999999999997</cx:pt>
          <cx:pt idx="1594">0.68999999999999995</cx:pt>
          <cx:pt idx="1595">0.81999999999999995</cx:pt>
          <cx:pt idx="1596">1.1000000000000001</cx:pt>
          <cx:pt idx="1597">0.76000000000000001</cx:pt>
          <cx:pt idx="1598">0.69999999999999996</cx:pt>
        </cx:lvl>
      </cx:numDim>
    </cx:data>
  </cx:chartData>
  <cx:chart>
    <cx:title pos="t" align="ctr" overlay="0">
      <cx:tx>
        <cx:txData>
          <cx:v>Sulphates vs quality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Sulphates vs quality</a:t>
          </a:r>
        </a:p>
      </cx:txPr>
    </cx:title>
    <cx:plotArea>
      <cx:plotAreaRegion>
        <cx:series layoutId="boxWhisker" uniqueId="{EFE8EE2E-605D-40F2-947D-C61034373C6A}">
          <cx:tx>
            <cx:txData>
              <cx:f>'[Exam project.xlsx]EPA variables'!$J$18</cx:f>
              <cx:v>sulphates</cx:v>
            </cx:txData>
          </cx:tx>
          <cx:spPr>
            <a:solidFill>
              <a:schemeClr val="accent2"/>
            </a:solidFill>
          </cx:spPr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  <cx:spPr>
    <a:ln>
      <a:solidFill>
        <a:schemeClr val="tx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2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'[Exam project.xlsx]winequality-red (1)'!$K$2:$K$1600</cx:f>
        <cx:lvl ptCount="1599" formatCode="General">
          <cx:pt idx="0">9</cx:pt>
          <cx:pt idx="1">8.4000000000000004</cx:pt>
          <cx:pt idx="2">10.699999999999999</cx:pt>
          <cx:pt idx="3">9.9000000000000004</cx:pt>
          <cx:pt idx="4">11</cx:pt>
          <cx:pt idx="5">10.9</cx:pt>
          <cx:pt idx="6">9.8000000000000007</cx:pt>
          <cx:pt idx="7">9.6999999999999993</cx:pt>
          <cx:pt idx="8">10.199999999999999</cx:pt>
          <cx:pt idx="9">9.9499999999999993</cx:pt>
          <cx:pt idx="10">9</cx:pt>
          <cx:pt idx="11">9.8000000000000007</cx:pt>
          <cx:pt idx="12">9.3000000000000007</cx:pt>
          <cx:pt idx="13">13.1</cx:pt>
          <cx:pt idx="14">9.1999999999999993</cx:pt>
          <cx:pt idx="15">9.0999999999999996</cx:pt>
          <cx:pt idx="16">10.5</cx:pt>
          <cx:pt idx="17">9.4000000000000004</cx:pt>
          <cx:pt idx="18">9.1999999999999993</cx:pt>
          <cx:pt idx="19">9</cx:pt>
          <cx:pt idx="20">9.0999999999999996</cx:pt>
          <cx:pt idx="21">11.4</cx:pt>
          <cx:pt idx="22">10.4</cx:pt>
          <cx:pt idx="23">9.4000000000000004</cx:pt>
          <cx:pt idx="24">9.8000000000000007</cx:pt>
          <cx:pt idx="25">9.5999999999999996</cx:pt>
          <cx:pt idx="26">9.5999999999999996</cx:pt>
          <cx:pt idx="27">10</cx:pt>
          <cx:pt idx="28">10</cx:pt>
          <cx:pt idx="29">11.300000000000001</cx:pt>
          <cx:pt idx="30">11</cx:pt>
          <cx:pt idx="31">11</cx:pt>
          <cx:pt idx="32">9.5999999999999996</cx:pt>
          <cx:pt idx="33">9.6999999999999993</cx:pt>
          <cx:pt idx="34">11.199999999999999</cx:pt>
          <cx:pt idx="35">11.4</cx:pt>
          <cx:pt idx="36">10.9</cx:pt>
          <cx:pt idx="37">9.9000000000000004</cx:pt>
          <cx:pt idx="38">10</cx:pt>
          <cx:pt idx="39">10.9</cx:pt>
          <cx:pt idx="40">9.1999999999999993</cx:pt>
          <cx:pt idx="41">10.4</cx:pt>
          <cx:pt idx="42">11.5</cx:pt>
          <cx:pt idx="43">11.199999999999999</cx:pt>
          <cx:pt idx="44">9.5999999999999996</cx:pt>
          <cx:pt idx="45">9.3000000000000007</cx:pt>
          <cx:pt idx="46">11.5</cx:pt>
          <cx:pt idx="47">9.5999999999999996</cx:pt>
          <cx:pt idx="48">11.800000000000001</cx:pt>
          <cx:pt idx="49">11.199999999999999</cx:pt>
          <cx:pt idx="50">9.5999999999999996</cx:pt>
          <cx:pt idx="51">12</cx:pt>
          <cx:pt idx="52">9.6999999999999993</cx:pt>
          <cx:pt idx="53">11.1</cx:pt>
          <cx:pt idx="54">9.8000000000000007</cx:pt>
          <cx:pt idx="55">10.4</cx:pt>
          <cx:pt idx="56">11</cx:pt>
          <cx:pt idx="57">10</cx:pt>
          <cx:pt idx="58">11</cx:pt>
          <cx:pt idx="59">10.1</cx:pt>
          <cx:pt idx="60">10.300000000000001</cx:pt>
          <cx:pt idx="61">10.9</cx:pt>
          <cx:pt idx="62">9.0500000000000007</cx:pt>
          <cx:pt idx="63">9.4000000000000004</cx:pt>
          <cx:pt idx="64">9.8000000000000007</cx:pt>
          <cx:pt idx="65">9.8000000000000007</cx:pt>
          <cx:pt idx="66">9.4000000000000004</cx:pt>
          <cx:pt idx="67">9.4000000000000004</cx:pt>
          <cx:pt idx="68">9.4000000000000004</cx:pt>
          <cx:pt idx="69">10.5</cx:pt>
          <cx:pt idx="70">9.1999999999999993</cx:pt>
          <cx:pt idx="71">10.5</cx:pt>
          <cx:pt idx="72">9.9000000000000004</cx:pt>
          <cx:pt idx="73">9.0999999999999996</cx:pt>
          <cx:pt idx="74">9.1999999999999993</cx:pt>
          <cx:pt idx="75">9.1999999999999993</cx:pt>
          <cx:pt idx="76">9.3000000000000007</cx:pt>
          <cx:pt idx="77">9.6999999999999993</cx:pt>
          <cx:pt idx="78">9.5</cx:pt>
          <cx:pt idx="79">9.4000000000000004</cx:pt>
          <cx:pt idx="80">9.3000000000000007</cx:pt>
          <cx:pt idx="81">9.5</cx:pt>
          <cx:pt idx="82">9.5</cx:pt>
          <cx:pt idx="83">9.4000000000000004</cx:pt>
          <cx:pt idx="84">10.1</cx:pt>
          <cx:pt idx="85">9.8000000000000007</cx:pt>
          <cx:pt idx="86">9.1999999999999993</cx:pt>
          <cx:pt idx="87">10.5</cx:pt>
          <cx:pt idx="88">10.5</cx:pt>
          <cx:pt idx="89">10.300000000000001</cx:pt>
          <cx:pt idx="90">9.5</cx:pt>
          <cx:pt idx="91">9.1999999999999993</cx:pt>
          <cx:pt idx="92">9.5</cx:pt>
          <cx:pt idx="93">9.1999999999999993</cx:pt>
          <cx:pt idx="94">9.1999999999999993</cx:pt>
          <cx:pt idx="95">9.1999999999999993</cx:pt>
          <cx:pt idx="96">9.4000000000000004</cx:pt>
          <cx:pt idx="97">9.5</cx:pt>
          <cx:pt idx="98">9.5999999999999996</cx:pt>
          <cx:pt idx="99">9.4000000000000004</cx:pt>
          <cx:pt idx="100">10</cx:pt>
          <cx:pt idx="101">9.1999999999999993</cx:pt>
          <cx:pt idx="102">9.3000000000000007</cx:pt>
          <cx:pt idx="103">9.8000000000000007</cx:pt>
          <cx:pt idx="104">10.9</cx:pt>
          <cx:pt idx="105">10.9</cx:pt>
          <cx:pt idx="106">9.5999999999999996</cx:pt>
          <cx:pt idx="107">10.699999999999999</cx:pt>
          <cx:pt idx="108">10.699999999999999</cx:pt>
          <cx:pt idx="109">9.5</cx:pt>
          <cx:pt idx="110">9.5</cx:pt>
          <cx:pt idx="111">9.5999999999999996</cx:pt>
          <cx:pt idx="112">10.5</cx:pt>
          <cx:pt idx="113">10.5</cx:pt>
          <cx:pt idx="114">10.1</cx:pt>
          <cx:pt idx="115">9.1999999999999993</cx:pt>
          <cx:pt idx="116">9.4000000000000004</cx:pt>
          <cx:pt idx="117">9.0999999999999996</cx:pt>
          <cx:pt idx="118">9.4000000000000004</cx:pt>
          <cx:pt idx="119">10.1</cx:pt>
          <cx:pt idx="120">9.5999999999999996</cx:pt>
          <cx:pt idx="121">9.5</cx:pt>
          <cx:pt idx="122">9</cx:pt>
          <cx:pt idx="123">9.5</cx:pt>
          <cx:pt idx="124">9.8000000000000007</cx:pt>
          <cx:pt idx="125">9.5999999999999996</cx:pt>
          <cx:pt idx="126">10.699999999999999</cx:pt>
          <cx:pt idx="127">9.1999999999999993</cx:pt>
          <cx:pt idx="128">9.8000000000000007</cx:pt>
          <cx:pt idx="129">9.1999999999999993</cx:pt>
          <cx:pt idx="130">9.4000000000000004</cx:pt>
          <cx:pt idx="131">9.1999999999999993</cx:pt>
          <cx:pt idx="132">9.3000000000000007</cx:pt>
          <cx:pt idx="133">9.3000000000000007</cx:pt>
          <cx:pt idx="134">9.3000000000000007</cx:pt>
          <cx:pt idx="135">9.5</cx:pt>
          <cx:pt idx="136">9.8000000000000007</cx:pt>
          <cx:pt idx="137">9.8000000000000007</cx:pt>
          <cx:pt idx="138">9.5</cx:pt>
          <cx:pt idx="139">9</cx:pt>
          <cx:pt idx="140">9.1999999999999993</cx:pt>
          <cx:pt idx="141">9.5</cx:pt>
          <cx:pt idx="142">9.5</cx:pt>
          <cx:pt idx="143">9.4000000000000004</cx:pt>
          <cx:pt idx="144">10.9</cx:pt>
          <cx:pt idx="145">10.9</cx:pt>
          <cx:pt idx="146">9.4000000000000004</cx:pt>
          <cx:pt idx="147">9.4000000000000004</cx:pt>
          <cx:pt idx="148">13</cx:pt>
          <cx:pt idx="149">13</cx:pt>
          <cx:pt idx="150">9.5999999999999996</cx:pt>
          <cx:pt idx="151">9.5</cx:pt>
          <cx:pt idx="152">9.1999999999999993</cx:pt>
          <cx:pt idx="153">9.5</cx:pt>
          <cx:pt idx="154">9.5</cx:pt>
          <cx:pt idx="155">9.5999999999999996</cx:pt>
          <cx:pt idx="156">9.5</cx:pt>
          <cx:pt idx="157">9.4000000000000004</cx:pt>
          <cx:pt idx="158">9.4000000000000004</cx:pt>
          <cx:pt idx="159">10</cx:pt>
          <cx:pt idx="160">9.3000000000000007</cx:pt>
          <cx:pt idx="161">10.1</cx:pt>
          <cx:pt idx="162">10.1</cx:pt>
          <cx:pt idx="163">10.5</cx:pt>
          <cx:pt idx="164">10.5</cx:pt>
          <cx:pt idx="165">10.5</cx:pt>
          <cx:pt idx="166">10.5</cx:pt>
          <cx:pt idx="167">9.3000000000000007</cx:pt>
          <cx:pt idx="168">9.5999999999999996</cx:pt>
          <cx:pt idx="169">9.4000000000000004</cx:pt>
          <cx:pt idx="170">9.4000000000000004</cx:pt>
          <cx:pt idx="171">9.5</cx:pt>
          <cx:pt idx="172">10.199999999999999</cx:pt>
          <cx:pt idx="173">9.5</cx:pt>
          <cx:pt idx="174">9.5</cx:pt>
          <cx:pt idx="175">9.5</cx:pt>
          <cx:pt idx="176">9.5</cx:pt>
          <cx:pt idx="177">9.5999999999999996</cx:pt>
          <cx:pt idx="178">9.5</cx:pt>
          <cx:pt idx="179">9.5</cx:pt>
          <cx:pt idx="180">9.3000000000000007</cx:pt>
          <cx:pt idx="181">9.3000000000000007</cx:pt>
          <cx:pt idx="182">9.3000000000000007</cx:pt>
          <cx:pt idx="183">9.6999999999999993</cx:pt>
          <cx:pt idx="184">9.1999999999999993</cx:pt>
          <cx:pt idx="185">9.6999999999999993</cx:pt>
          <cx:pt idx="186">9.5</cx:pt>
          <cx:pt idx="187">9.5</cx:pt>
          <cx:pt idx="188">9.4000000000000004</cx:pt>
          <cx:pt idx="189">9.5</cx:pt>
          <cx:pt idx="190">9.6999999999999993</cx:pt>
          <cx:pt idx="191">9.6999999999999993</cx:pt>
          <cx:pt idx="192">9.4000000000000004</cx:pt>
          <cx:pt idx="193">10.199999999999999</cx:pt>
          <cx:pt idx="194">9.3000000000000007</cx:pt>
          <cx:pt idx="195">9.5</cx:pt>
          <cx:pt idx="196">9.1999999999999993</cx:pt>
          <cx:pt idx="197">9.3000000000000007</cx:pt>
          <cx:pt idx="198">9.4000000000000004</cx:pt>
          <cx:pt idx="199">10.1</cx:pt>
          <cx:pt idx="200">10.5</cx:pt>
          <cx:pt idx="201">11</cx:pt>
          <cx:pt idx="202">9.0999999999999996</cx:pt>
          <cx:pt idx="203">9.6999999999999993</cx:pt>
          <cx:pt idx="204">9.5</cx:pt>
          <cx:pt idx="205">9.4000000000000004</cx:pt>
          <cx:pt idx="206">9.5</cx:pt>
          <cx:pt idx="207">9.8000000000000007</cx:pt>
          <cx:pt idx="208">11</cx:pt>
          <cx:pt idx="209">11</cx:pt>
          <cx:pt idx="210">9.3000000000000007</cx:pt>
          <cx:pt idx="211">9.5</cx:pt>
          <cx:pt idx="212">9.3000000000000007</cx:pt>
          <cx:pt idx="213">10.5</cx:pt>
          <cx:pt idx="214">9.5</cx:pt>
          <cx:pt idx="215">9.3000000000000007</cx:pt>
          <cx:pt idx="216">9.1999999999999993</cx:pt>
          <cx:pt idx="217">9.1999999999999993</cx:pt>
          <cx:pt idx="218">9.4000000000000004</cx:pt>
          <cx:pt idx="219">9.3000000000000007</cx:pt>
          <cx:pt idx="220">10</cx:pt>
          <cx:pt idx="221">9.3000000000000007</cx:pt>
          <cx:pt idx="222">10.9</cx:pt>
          <cx:pt idx="223">10.1</cx:pt>
          <cx:pt idx="224">9.4000000000000004</cx:pt>
          <cx:pt idx="225">9.4000000000000004</cx:pt>
          <cx:pt idx="226">9.0999999999999996</cx:pt>
          <cx:pt idx="227">9.8000000000000007</cx:pt>
          <cx:pt idx="228">9.8000000000000007</cx:pt>
          <cx:pt idx="229">9.1999999999999993</cx:pt>
          <cx:pt idx="230">10.5</cx:pt>
          <cx:pt idx="231">9.5</cx:pt>
          <cx:pt idx="232">9.9000000000000004</cx:pt>
          <cx:pt idx="233">9.5999999999999996</cx:pt>
          <cx:pt idx="234">9.6999999999999993</cx:pt>
          <cx:pt idx="235">9.5999999999999996</cx:pt>
          <cx:pt idx="236">10</cx:pt>
          <cx:pt idx="237">9.5</cx:pt>
          <cx:pt idx="238">9.1999999999999993</cx:pt>
          <cx:pt idx="239">9.4000000000000004</cx:pt>
          <cx:pt idx="240">9.4000000000000004</cx:pt>
          <cx:pt idx="241">11</cx:pt>
          <cx:pt idx="242">10.1</cx:pt>
          <cx:pt idx="243">9.6999999999999993</cx:pt>
          <cx:pt idx="244">9.3000000000000007</cx:pt>
          <cx:pt idx="245">11.5</cx:pt>
          <cx:pt idx="246">9.5</cx:pt>
          <cx:pt idx="247">11</cx:pt>
          <cx:pt idx="248">10.300000000000001</cx:pt>
          <cx:pt idx="249">9.9000000000000004</cx:pt>
          <cx:pt idx="250">9.3000000000000007</cx:pt>
          <cx:pt idx="251">13</cx:pt>
          <cx:pt idx="252">11</cx:pt>
          <cx:pt idx="253">9.4000000000000004</cx:pt>
          <cx:pt idx="254">10</cx:pt>
          <cx:pt idx="255">10.199999999999999</cx:pt>
          <cx:pt idx="256">9</cx:pt>
          <cx:pt idx="257">9.4000000000000004</cx:pt>
          <cx:pt idx="258">9.9000000000000004</cx:pt>
          <cx:pt idx="259">9.1999999999999993</cx:pt>
          <cx:pt idx="260">9.1999999999999993</cx:pt>
          <cx:pt idx="261">9.5</cx:pt>
          <cx:pt idx="262">9.0999999999999996</cx:pt>
          <cx:pt idx="263">9.9000000000000004</cx:pt>
          <cx:pt idx="264">9.9000000000000004</cx:pt>
          <cx:pt idx="265">9.4000000000000004</cx:pt>
          <cx:pt idx="266">9.9000000000000004</cx:pt>
          <cx:pt idx="267">9.0999999999999996</cx:pt>
          <cx:pt idx="268">9.5</cx:pt>
          <cx:pt idx="269">9.3000000000000007</cx:pt>
          <cx:pt idx="270">9.5</cx:pt>
          <cx:pt idx="271">9.3000000000000007</cx:pt>
          <cx:pt idx="272">10.5</cx:pt>
          <cx:pt idx="273">9.9000000000000004</cx:pt>
          <cx:pt idx="274">10.9</cx:pt>
          <cx:pt idx="275">10.9</cx:pt>
          <cx:pt idx="276">9.3000000000000007</cx:pt>
          <cx:pt idx="277">9.1999999999999993</cx:pt>
          <cx:pt idx="278">9.5</cx:pt>
          <cx:pt idx="279">9.5</cx:pt>
          <cx:pt idx="280">9.3000000000000007</cx:pt>
          <cx:pt idx="281">10.5</cx:pt>
          <cx:pt idx="282">11.199999999999999</cx:pt>
          <cx:pt idx="283">11.1</cx:pt>
          <cx:pt idx="284">10.300000000000001</cx:pt>
          <cx:pt idx="285">9.5999999999999996</cx:pt>
          <cx:pt idx="286">9.3000000000000007</cx:pt>
          <cx:pt idx="287">11.800000000000001</cx:pt>
          <cx:pt idx="288">9</cx:pt>
          <cx:pt idx="289">9.6999999999999993</cx:pt>
          <cx:pt idx="290">9.8000000000000007</cx:pt>
          <cx:pt idx="291">10.6</cx:pt>
          <cx:pt idx="292">10.6</cx:pt>
          <cx:pt idx="293">10.199999999999999</cx:pt>
          <cx:pt idx="294">9.6999999999999993</cx:pt>
          <cx:pt idx="295">10.199999999999999</cx:pt>
          <cx:pt idx="296">9.1999999999999993</cx:pt>
          <cx:pt idx="297">9.4000000000000004</cx:pt>
          <cx:pt idx="298">9.4000000000000004</cx:pt>
          <cx:pt idx="299">10</cx:pt>
          <cx:pt idx="300">10</cx:pt>
          <cx:pt idx="301">11.1</cx:pt>
          <cx:pt idx="302">9.5</cx:pt>
          <cx:pt idx="303">9.3000000000000007</cx:pt>
          <cx:pt idx="304">11</cx:pt>
          <cx:pt idx="305">9.0999999999999996</cx:pt>
          <cx:pt idx="306">9.8000000000000007</cx:pt>
          <cx:pt idx="307">9.4000000000000004</cx:pt>
          <cx:pt idx="308">9.5</cx:pt>
          <cx:pt idx="309">9.9000000000000004</cx:pt>
          <cx:pt idx="310">11</cx:pt>
          <cx:pt idx="311">9.4000000000000004</cx:pt>
          <cx:pt idx="312">10.300000000000001</cx:pt>
          <cx:pt idx="313">10.300000000000001</cx:pt>
          <cx:pt idx="314">9.4000000000000004</cx:pt>
          <cx:pt idx="315">11.199999999999999</cx:pt>
          <cx:pt idx="316">9.5999999999999996</cx:pt>
          <cx:pt idx="317">9.9000000000000004</cx:pt>
          <cx:pt idx="318">9.0999999999999996</cx:pt>
          <cx:pt idx="319">11.5</cx:pt>
          <cx:pt idx="320">11.1</cx:pt>
          <cx:pt idx="321">11.1</cx:pt>
          <cx:pt idx="322">11.1</cx:pt>
          <cx:pt idx="323">11.4</cx:pt>
          <cx:pt idx="324">9.1999999999999993</cx:pt>
          <cx:pt idx="325">9.1999999999999993</cx:pt>
          <cx:pt idx="326">11.4</cx:pt>
          <cx:pt idx="327">10.4</cx:pt>
          <cx:pt idx="328">9.5</cx:pt>
          <cx:pt idx="329">9.8000000000000007</cx:pt>
          <cx:pt idx="330">9.5999999999999996</cx:pt>
          <cx:pt idx="331">9.5999999999999996</cx:pt>
          <cx:pt idx="332">9.1999999999999993</cx:pt>
          <cx:pt idx="333">9.3000000000000007</cx:pt>
          <cx:pt idx="334">9.6999999999999993</cx:pt>
          <cx:pt idx="335">9.6999999999999993</cx:pt>
          <cx:pt idx="336">9</cx:pt>
          <cx:pt idx="337">9.5</cx:pt>
          <cx:pt idx="338">9.3000000000000007</cx:pt>
          <cx:pt idx="339">9.3000000000000007</cx:pt>
          <cx:pt idx="340">9.1999999999999993</cx:pt>
          <cx:pt idx="341">9.4000000000000004</cx:pt>
          <cx:pt idx="342">9.8000000000000007</cx:pt>
          <cx:pt idx="343">9.6999999999999993</cx:pt>
          <cx:pt idx="344">9.6999999999999993</cx:pt>
          <cx:pt idx="345">10.199999999999999</cx:pt>
          <cx:pt idx="346">9.3000000000000007</cx:pt>
          <cx:pt idx="347">9.4000000000000004</cx:pt>
          <cx:pt idx="348">9.4000000000000004</cx:pt>
          <cx:pt idx="349">9.5</cx:pt>
          <cx:pt idx="350">10.199999999999999</cx:pt>
          <cx:pt idx="351">10.199999999999999</cx:pt>
          <cx:pt idx="352">9.0999999999999996</cx:pt>
          <cx:pt idx="353">9.0999999999999996</cx:pt>
          <cx:pt idx="354">9.3000000000000007</cx:pt>
          <cx:pt idx="355">9.5</cx:pt>
          <cx:pt idx="356">9.5</cx:pt>
          <cx:pt idx="357">9.6999999999999993</cx:pt>
          <cx:pt idx="358">9.4000000000000004</cx:pt>
          <cx:pt idx="359">9.4000000000000004</cx:pt>
          <cx:pt idx="360">9.4000000000000004</cx:pt>
          <cx:pt idx="361">9.5</cx:pt>
          <cx:pt idx="362">9.4000000000000004</cx:pt>
          <cx:pt idx="363">9.5</cx:pt>
          <cx:pt idx="364">9.4000000000000004</cx:pt>
          <cx:pt idx="365">10.1</cx:pt>
          <cx:pt idx="366">9.5999999999999996</cx:pt>
          <cx:pt idx="367">11.199999999999999</cx:pt>
          <cx:pt idx="368">14.9</cx:pt>
          <cx:pt idx="369">9.5</cx:pt>
          <cx:pt idx="370">9.4000000000000004</cx:pt>
          <cx:pt idx="371">9.5999999999999996</cx:pt>
          <cx:pt idx="372">9</cx:pt>
          <cx:pt idx="373">10.199999999999999</cx:pt>
          <cx:pt idx="374">9.6999999999999993</cx:pt>
          <cx:pt idx="375">11</cx:pt>
          <cx:pt idx="376">10</cx:pt>
          <cx:pt idx="377">9.5</cx:pt>
          <cx:pt idx="378">9.5</cx:pt>
          <cx:pt idx="379">9.5</cx:pt>
          <cx:pt idx="380">10.199999999999999</cx:pt>
          <cx:pt idx="381">9.9000000000000004</cx:pt>
          <cx:pt idx="382">10</cx:pt>
          <cx:pt idx="383">9.5999999999999996</cx:pt>
          <cx:pt idx="384">9</cx:pt>
          <cx:pt idx="385">9.8000000000000007</cx:pt>
          <cx:pt idx="386">11.300000000000001</cx:pt>
          <cx:pt idx="387">9.4000000000000004</cx:pt>
          <cx:pt idx="388">11.300000000000001</cx:pt>
          <cx:pt idx="389">9.0999999999999996</cx:pt>
          <cx:pt idx="390">9.6999999999999993</cx:pt>
          <cx:pt idx="391">9.4000000000000004</cx:pt>
          <cx:pt idx="392">9.4000000000000004</cx:pt>
          <cx:pt idx="393">9.8000000000000007</cx:pt>
          <cx:pt idx="394">9</cx:pt>
          <cx:pt idx="395">9.4000000000000004</cx:pt>
          <cx:pt idx="396">9.4000000000000004</cx:pt>
          <cx:pt idx="397">9.6999999999999993</cx:pt>
          <cx:pt idx="398">9.9000000000000004</cx:pt>
          <cx:pt idx="399">10</cx:pt>
          <cx:pt idx="400">10.5</cx:pt>
          <cx:pt idx="401">10.1</cx:pt>
          <cx:pt idx="402">9.5</cx:pt>
          <cx:pt idx="403">9.4000000000000004</cx:pt>
          <cx:pt idx="404">9.4000000000000004</cx:pt>
          <cx:pt idx="405">9.8000000000000007</cx:pt>
          <cx:pt idx="406">9.4000000000000004</cx:pt>
          <cx:pt idx="407">10</cx:pt>
          <cx:pt idx="408">9.5999999999999996</cx:pt>
          <cx:pt idx="409">9.5</cx:pt>
          <cx:pt idx="410">9.5999999999999996</cx:pt>
          <cx:pt idx="411">9.1999999999999993</cx:pt>
          <cx:pt idx="412">10</cx:pt>
          <cx:pt idx="413">9.5</cx:pt>
          <cx:pt idx="414">10.4</cx:pt>
          <cx:pt idx="415">9.5</cx:pt>
          <cx:pt idx="416">9.5</cx:pt>
          <cx:pt idx="417">9.5999999999999996</cx:pt>
          <cx:pt idx="418">11.5</cx:pt>
          <cx:pt idx="419">9.5999999999999996</cx:pt>
          <cx:pt idx="420">9.5</cx:pt>
          <cx:pt idx="421">9.3000000000000007</cx:pt>
          <cx:pt idx="422">9.5</cx:pt>
          <cx:pt idx="423">9.5</cx:pt>
          <cx:pt idx="424">9.1999999999999993</cx:pt>
          <cx:pt idx="425">9.3000000000000007</cx:pt>
          <cx:pt idx="426">9.5</cx:pt>
          <cx:pt idx="427">9.1999999999999993</cx:pt>
          <cx:pt idx="428">10</cx:pt>
          <cx:pt idx="429">9.5</cx:pt>
          <cx:pt idx="430">9.4000000000000004</cx:pt>
          <cx:pt idx="431">9.5</cx:pt>
          <cx:pt idx="432">9.5</cx:pt>
          <cx:pt idx="433">9.4000000000000004</cx:pt>
          <cx:pt idx="434">9.5</cx:pt>
          <cx:pt idx="435">9.8000000000000007</cx:pt>
          <cx:pt idx="436">9.8000000000000007</cx:pt>
          <cx:pt idx="437">9.1999999999999993</cx:pt>
          <cx:pt idx="438">9.6999999999999993</cx:pt>
          <cx:pt idx="439">9.5999999999999996</cx:pt>
          <cx:pt idx="440">9.5999999999999996</cx:pt>
          <cx:pt idx="441">9.4000000000000004</cx:pt>
          <cx:pt idx="442">9.5</cx:pt>
          <cx:pt idx="443">9.5999999999999996</cx:pt>
          <cx:pt idx="444">9.4000000000000004</cx:pt>
          <cx:pt idx="445">9.4000000000000004</cx:pt>
          <cx:pt idx="446">10</cx:pt>
          <cx:pt idx="447">10.5</cx:pt>
          <cx:pt idx="448">9.8000000000000007</cx:pt>
          <cx:pt idx="449">9.8000000000000007</cx:pt>
          <cx:pt idx="450">10</cx:pt>
          <cx:pt idx="451">9.8000000000000007</cx:pt>
          <cx:pt idx="452">9.8000000000000007</cx:pt>
          <cx:pt idx="453">9.5</cx:pt>
          <cx:pt idx="454">9.5</cx:pt>
          <cx:pt idx="455">9.3000000000000007</cx:pt>
          <cx:pt idx="456">9.5999999999999996</cx:pt>
          <cx:pt idx="457">10.800000000000001</cx:pt>
          <cx:pt idx="458">10.199999999999999</cx:pt>
          <cx:pt idx="459">9.5999999999999996</cx:pt>
          <cx:pt idx="460">9.4000000000000004</cx:pt>
          <cx:pt idx="461">10</cx:pt>
          <cx:pt idx="462">9.1999999999999993</cx:pt>
          <cx:pt idx="463">10.5</cx:pt>
          <cx:pt idx="464">10.800000000000001</cx:pt>
          <cx:pt idx="465">10.800000000000001</cx:pt>
          <cx:pt idx="466">9.4000000000000004</cx:pt>
          <cx:pt idx="467">9.5999999999999996</cx:pt>
          <cx:pt idx="468">9.6999999999999993</cx:pt>
          <cx:pt idx="469">9.8000000000000007</cx:pt>
          <cx:pt idx="470">9.8000000000000007</cx:pt>
          <cx:pt idx="471">10.300000000000001</cx:pt>
          <cx:pt idx="472">10.699999999999999</cx:pt>
          <cx:pt idx="473">10.699999999999999</cx:pt>
          <cx:pt idx="474">9.4000000000000004</cx:pt>
          <cx:pt idx="475">9.3000000000000007</cx:pt>
          <cx:pt idx="476">10</cx:pt>
          <cx:pt idx="477">10.300000000000001</cx:pt>
          <cx:pt idx="478">9.4000000000000004</cx:pt>
          <cx:pt idx="479">9.8000000000000007</cx:pt>
          <cx:pt idx="480">9.8000000000000007</cx:pt>
          <cx:pt idx="481">9.8000000000000007</cx:pt>
          <cx:pt idx="482">9.8000000000000007</cx:pt>
          <cx:pt idx="483">9.5</cx:pt>
          <cx:pt idx="484">9.5</cx:pt>
          <cx:pt idx="485">9.6999999999999993</cx:pt>
          <cx:pt idx="486">9.5</cx:pt>
          <cx:pt idx="487">10.4</cx:pt>
          <cx:pt idx="488">9.6999999999999993</cx:pt>
          <cx:pt idx="489">9.5</cx:pt>
          <cx:pt idx="490">9.6999999999999993</cx:pt>
          <cx:pt idx="491">10.6</cx:pt>
          <cx:pt idx="492">9.5</cx:pt>
          <cx:pt idx="493">9.9000000000000004</cx:pt>
          <cx:pt idx="494">9.5</cx:pt>
          <cx:pt idx="495">10.5</cx:pt>
          <cx:pt idx="496">9.3000000000000007</cx:pt>
          <cx:pt idx="497">10.1</cx:pt>
          <cx:pt idx="498">9.6999999999999993</cx:pt>
          <cx:pt idx="499">9.6999999999999993</cx:pt>
          <cx:pt idx="500">11.800000000000001</cx:pt>
          <cx:pt idx="501">9.5</cx:pt>
          <cx:pt idx="502">11</cx:pt>
          <cx:pt idx="503">11</cx:pt>
          <cx:pt idx="504">10.5</cx:pt>
          <cx:pt idx="505">11.199999999999999</cx:pt>
          <cx:pt idx="506">11.199999999999999</cx:pt>
          <cx:pt idx="507">10.5</cx:pt>
          <cx:pt idx="508">9.8000000000000007</cx:pt>
          <cx:pt idx="509">9.8000000000000007</cx:pt>
          <cx:pt idx="510">10.5</cx:pt>
          <cx:pt idx="511">11.4</cx:pt>
          <cx:pt idx="512">10.4</cx:pt>
          <cx:pt idx="513">10</cx:pt>
          <cx:pt idx="514">9.3000000000000007</cx:pt>
          <cx:pt idx="515">9.5</cx:pt>
          <cx:pt idx="516">9.1999999999999993</cx:pt>
          <cx:pt idx="517">10.199999999999999</cx:pt>
          <cx:pt idx="518">10.699999999999999</cx:pt>
          <cx:pt idx="519">9.4000000000000004</cx:pt>
          <cx:pt idx="520">9.4000000000000004</cx:pt>
          <cx:pt idx="521">9.0999999999999996</cx:pt>
          <cx:pt idx="522">10.4</cx:pt>
          <cx:pt idx="523">10</cx:pt>
          <cx:pt idx="524">10.4</cx:pt>
          <cx:pt idx="525">9.4000000000000004</cx:pt>
          <cx:pt idx="526">9.4000000000000004</cx:pt>
          <cx:pt idx="527">9.4000000000000004</cx:pt>
          <cx:pt idx="528">9.4000000000000004</cx:pt>
          <cx:pt idx="529">9.4000000000000004</cx:pt>
          <cx:pt idx="530">9.4000000000000004</cx:pt>
          <cx:pt idx="531">10.300000000000001</cx:pt>
          <cx:pt idx="532">10.9</cx:pt>
          <cx:pt idx="533">10</cx:pt>
          <cx:pt idx="534">10.4</cx:pt>
          <cx:pt idx="535">10.5</cx:pt>
          <cx:pt idx="536">11.6</cx:pt>
          <cx:pt idx="537">9.5999999999999996</cx:pt>
          <cx:pt idx="538">9.1999999999999993</cx:pt>
          <cx:pt idx="539">10.199999999999999</cx:pt>
          <cx:pt idx="540">10.4</cx:pt>
          <cx:pt idx="541">10.4</cx:pt>
          <cx:pt idx="542">9.1999999999999993</cx:pt>
          <cx:pt idx="543">12.9</cx:pt>
          <cx:pt idx="544">9.0999999999999996</cx:pt>
          <cx:pt idx="545">10.800000000000001</cx:pt>
          <cx:pt idx="546">9.1999999999999993</cx:pt>
          <cx:pt idx="547">9.1999999999999993</cx:pt>
          <cx:pt idx="548">11</cx:pt>
          <cx:pt idx="549">11</cx:pt>
          <cx:pt idx="550">9.5999999999999996</cx:pt>
          <cx:pt idx="551">10.5</cx:pt>
          <cx:pt idx="552">9.4000000000000004</cx:pt>
          <cx:pt idx="553">9.4000000000000004</cx:pt>
          <cx:pt idx="554">12.800000000000001</cx:pt>
          <cx:pt idx="555">9.5</cx:pt>
          <cx:pt idx="556">12.9</cx:pt>
          <cx:pt idx="557">10</cx:pt>
          <cx:pt idx="558">9.5</cx:pt>
          <cx:pt idx="559">9.0999999999999996</cx:pt>
          <cx:pt idx="560">10.1</cx:pt>
          <cx:pt idx="561">9.8000000000000007</cx:pt>
          <cx:pt idx="562">9.8000000000000007</cx:pt>
          <cx:pt idx="563">10.800000000000001</cx:pt>
          <cx:pt idx="564">10</cx:pt>
          <cx:pt idx="565">10</cx:pt>
          <cx:pt idx="566">9.4000000000000004</cx:pt>
          <cx:pt idx="567">10.199999999999999</cx:pt>
          <cx:pt idx="568">11.4</cx:pt>
          <cx:pt idx="569">11.4</cx:pt>
          <cx:pt idx="570">9.3000000000000007</cx:pt>
          <cx:pt idx="571">10.9</cx:pt>
          <cx:pt idx="572">12.199999999999999</cx:pt>
          <cx:pt idx="573">10.9</cx:pt>
          <cx:pt idx="574">10.800000000000001</cx:pt>
          <cx:pt idx="575">10.800000000000001</cx:pt>
          <cx:pt idx="576">9.4000000000000004</cx:pt>
          <cx:pt idx="577">10</cx:pt>
          <cx:pt idx="578">9.3000000000000007</cx:pt>
          <cx:pt idx="579">9.4000000000000004</cx:pt>
          <cx:pt idx="580">9.1999999999999993</cx:pt>
          <cx:pt idx="581">9.5999999999999996</cx:pt>
          <cx:pt idx="582">9.5</cx:pt>
          <cx:pt idx="583">10.800000000000001</cx:pt>
          <cx:pt idx="584">9.5</cx:pt>
          <cx:pt idx="585">9.3000000000000007</cx:pt>
          <cx:pt idx="586">9.8000000000000007</cx:pt>
          <cx:pt idx="587">9.5</cx:pt>
          <cx:pt idx="588">10.5</cx:pt>
          <cx:pt idx="589">10</cx:pt>
          <cx:pt idx="590">10.5</cx:pt>
          <cx:pt idx="591">9.8000000000000007</cx:pt>
          <cx:pt idx="592">9.8000000000000007</cx:pt>
          <cx:pt idx="593">9.5</cx:pt>
          <cx:pt idx="594">10.9</cx:pt>
          <cx:pt idx="595">11</cx:pt>
          <cx:pt idx="596">9.1999999999999993</cx:pt>
          <cx:pt idx="597">9.3000000000000007</cx:pt>
          <cx:pt idx="598">9.8000000000000007</cx:pt>
          <cx:pt idx="599">11.199999999999999</cx:pt>
          <cx:pt idx="600">9.3000000000000007</cx:pt>
          <cx:pt idx="601">10.9</cx:pt>
          <cx:pt idx="602">10.5</cx:pt>
          <cx:pt idx="603">13</cx:pt>
          <cx:pt idx="604">10.199999999999999</cx:pt>
          <cx:pt idx="605">10.199999999999999</cx:pt>
          <cx:pt idx="606">11</cx:pt>
          <cx:pt idx="607">9.5</cx:pt>
          <cx:pt idx="608">9.5</cx:pt>
          <cx:pt idx="609">11.199999999999999</cx:pt>
          <cx:pt idx="610">9.1999999999999993</cx:pt>
          <cx:pt idx="611">9.8000000000000007</cx:pt>
          <cx:pt idx="612">10.1</cx:pt>
          <cx:pt idx="613">10.1</cx:pt>
          <cx:pt idx="614">9.1999999999999993</cx:pt>
          <cx:pt idx="615">9.8000000000000007</cx:pt>
          <cx:pt idx="616">10.5</cx:pt>
          <cx:pt idx="617">10.1</cx:pt>
          <cx:pt idx="618">11.4</cx:pt>
          <cx:pt idx="619">9.3000000000000007</cx:pt>
          <cx:pt idx="620">9.1999999999999993</cx:pt>
          <cx:pt idx="621">9.5999999999999996</cx:pt>
          <cx:pt idx="622">10</cx:pt>
          <cx:pt idx="623">9.5</cx:pt>
          <cx:pt idx="624">9.5</cx:pt>
          <cx:pt idx="625">9.5</cx:pt>
          <cx:pt idx="626">11</cx:pt>
          <cx:pt idx="627">11.4</cx:pt>
          <cx:pt idx="628">9.5</cx:pt>
          <cx:pt idx="629">9.5</cx:pt>
          <cx:pt idx="630">10.800000000000001</cx:pt>
          <cx:pt idx="631">10</cx:pt>
          <cx:pt idx="632">10.300000000000001</cx:pt>
          <cx:pt idx="633">10.300000000000001</cx:pt>
          <cx:pt idx="634">10</cx:pt>
          <cx:pt idx="635">10.1</cx:pt>
          <cx:pt idx="636">10.1</cx:pt>
          <cx:pt idx="637">9.5</cx:pt>
          <cx:pt idx="638">10.9</cx:pt>
          <cx:pt idx="639">10.1</cx:pt>
          <cx:pt idx="640">9.5</cx:pt>
          <cx:pt idx="641">9.8000000000000007</cx:pt>
          <cx:pt idx="642">9.1999999999999993</cx:pt>
          <cx:pt idx="643">9.1999999999999993</cx:pt>
          <cx:pt idx="644">9.3000000000000007</cx:pt>
          <cx:pt idx="645">9.9000000000000004</cx:pt>
          <cx:pt idx="646">10</cx:pt>
          <cx:pt idx="647">9.5999999999999996</cx:pt>
          <cx:pt idx="648">9.9000000000000004</cx:pt>
          <cx:pt idx="649">9.9000000000000004</cx:pt>
          <cx:pt idx="650">9.5</cx:pt>
          <cx:pt idx="651">9.1999999999999993</cx:pt>
          <cx:pt idx="652">9.5999999999999996</cx:pt>
          <cx:pt idx="653">9.5999999999999996</cx:pt>
          <cx:pt idx="654">10.300000000000001</cx:pt>
          <cx:pt idx="655">9.6999999999999993</cx:pt>
          <cx:pt idx="656">11</cx:pt>
          <cx:pt idx="657">9.8000000000000007</cx:pt>
          <cx:pt idx="658">10.199999999999999</cx:pt>
          <cx:pt idx="659">9.1999999999999993</cx:pt>
          <cx:pt idx="660">9.5500000000000007</cx:pt>
          <cx:pt idx="661">9.9000000000000004</cx:pt>
          <cx:pt idx="662">9.9000000000000004</cx:pt>
          <cx:pt idx="663">9.9000000000000004</cx:pt>
          <cx:pt idx="664">10.1</cx:pt>
          <cx:pt idx="665">9.5999999999999996</cx:pt>
          <cx:pt idx="666">9.4000000000000004</cx:pt>
          <cx:pt idx="667">9.5999999999999996</cx:pt>
          <cx:pt idx="668">9.8000000000000007</cx:pt>
          <cx:pt idx="669">9.9000000000000004</cx:pt>
          <cx:pt idx="670">9.8000000000000007</cx:pt>
          <cx:pt idx="671">9.4000000000000004</cx:pt>
          <cx:pt idx="672">11.199999999999999</cx:pt>
          <cx:pt idx="673">11</cx:pt>
          <cx:pt idx="674">11.300000000000001</cx:pt>
          <cx:pt idx="675">10.4</cx:pt>
          <cx:pt idx="676">8.5</cx:pt>
          <cx:pt idx="677">11.1</cx:pt>
          <cx:pt idx="678">10.300000000000001</cx:pt>
          <cx:pt idx="679">9.8000000000000007</cx:pt>
          <cx:pt idx="680">11.699999999999999</cx:pt>
          <cx:pt idx="681">9.8000000000000007</cx:pt>
          <cx:pt idx="682">9.6999999999999993</cx:pt>
          <cx:pt idx="683">9.6999999999999993</cx:pt>
          <cx:pt idx="684">9</cx:pt>
          <cx:pt idx="685">9</cx:pt>
          <cx:pt idx="686">10.5</cx:pt>
          <cx:pt idx="687">9.6999999999999993</cx:pt>
          <cx:pt idx="688">9.6999999999999993</cx:pt>
          <cx:pt idx="689">9.6999999999999993</cx:pt>
          <cx:pt idx="690">12.6</cx:pt>
          <cx:pt idx="691">11</cx:pt>
          <cx:pt idx="692">8.8000000000000007</cx:pt>
          <cx:pt idx="693">8.8000000000000007</cx:pt>
          <cx:pt idx="694">10.6</cx:pt>
          <cx:pt idx="695">10.6</cx:pt>
          <cx:pt idx="696">10.699999999999999</cx:pt>
          <cx:pt idx="697">9.6999999999999993</cx:pt>
          <cx:pt idx="698">10.300000000000001</cx:pt>
          <cx:pt idx="699">10.6</cx:pt>
          <cx:pt idx="700">11.4</cx:pt>
          <cx:pt idx="701">11.4</cx:pt>
          <cx:pt idx="702">11.949999999999999</cx:pt>
          <cx:pt idx="703">9.6999999999999993</cx:pt>
          <cx:pt idx="704">9.6999999999999993</cx:pt>
          <cx:pt idx="705">9.5999999999999996</cx:pt>
          <cx:pt idx="706">9.4000000000000004</cx:pt>
          <cx:pt idx="707">9.8000000000000007</cx:pt>
          <cx:pt idx="708">11.1</cx:pt>
          <cx:pt idx="709">9.8000000000000007</cx:pt>
          <cx:pt idx="710">10.6</cx:pt>
          <cx:pt idx="711">10.5</cx:pt>
          <cx:pt idx="712">10.199999999999999</cx:pt>
          <cx:pt idx="713">10.6</cx:pt>
          <cx:pt idx="714">10.4</cx:pt>
          <cx:pt idx="715">9.6999999999999993</cx:pt>
          <cx:pt idx="716">10.199999999999999</cx:pt>
          <cx:pt idx="717">9</cx:pt>
          <cx:pt idx="718">12</cx:pt>
          <cx:pt idx="719">9.9000000000000004</cx:pt>
          <cx:pt idx="720">10.199999999999999</cx:pt>
          <cx:pt idx="721">12.1</cx:pt>
          <cx:pt idx="722">10.4</cx:pt>
          <cx:pt idx="723">9.5</cx:pt>
          <cx:pt idx="724">9.4000000000000004</cx:pt>
          <cx:pt idx="725">9.4000000000000004</cx:pt>
          <cx:pt idx="726">9.9000000000000004</cx:pt>
          <cx:pt idx="727">9.5</cx:pt>
          <cx:pt idx="728">9.9000000000000004</cx:pt>
          <cx:pt idx="729">9.9000000000000004</cx:pt>
          <cx:pt idx="730">9.9000000000000004</cx:pt>
          <cx:pt idx="731">10.1</cx:pt>
          <cx:pt idx="732">10.1</cx:pt>
          <cx:pt idx="733">10.1</cx:pt>
          <cx:pt idx="734">10.1</cx:pt>
          <cx:pt idx="735">9.1999999999999993</cx:pt>
          <cx:pt idx="736">9.5</cx:pt>
          <cx:pt idx="737">11.300000000000001</cx:pt>
          <cx:pt idx="738">11.300000000000001</cx:pt>
          <cx:pt idx="739">11.9</cx:pt>
          <cx:pt idx="740">9.8000000000000007</cx:pt>
          <cx:pt idx="741">9.1999999999999993</cx:pt>
          <cx:pt idx="742">10.5</cx:pt>
          <cx:pt idx="743">10.199999999999999</cx:pt>
          <cx:pt idx="744">9.8000000000000007</cx:pt>
          <cx:pt idx="745">9.1999999999999993</cx:pt>
          <cx:pt idx="746">9.4000000000000004</cx:pt>
          <cx:pt idx="747">9.6999999999999993</cx:pt>
          <cx:pt idx="748">9.8000000000000007</cx:pt>
          <cx:pt idx="749">10.6</cx:pt>
          <cx:pt idx="750">9.4000000000000004</cx:pt>
          <cx:pt idx="751">9.5999999999999996</cx:pt>
          <cx:pt idx="752">10.800000000000001</cx:pt>
          <cx:pt idx="753">10.5</cx:pt>
          <cx:pt idx="754">9.4000000000000004</cx:pt>
          <cx:pt idx="755">9.4000000000000004</cx:pt>
          <cx:pt idx="756">10.199999999999999</cx:pt>
          <cx:pt idx="757">9.4000000000000004</cx:pt>
          <cx:pt idx="758">10.5</cx:pt>
          <cx:pt idx="759">9.5</cx:pt>
          <cx:pt idx="760">10.699999999999999</cx:pt>
          <cx:pt idx="761">10.300000000000001</cx:pt>
          <cx:pt idx="762">9.9000000000000004</cx:pt>
          <cx:pt idx="763">9.9000000000000004</cx:pt>
          <cx:pt idx="764">12.9</cx:pt>
          <cx:pt idx="765">9</cx:pt>
          <cx:pt idx="766">10.199999999999999</cx:pt>
          <cx:pt idx="767">10.4</cx:pt>
          <cx:pt idx="768">9</cx:pt>
          <cx:pt idx="769">9.5999999999999996</cx:pt>
          <cx:pt idx="770">9.6999999999999993</cx:pt>
          <cx:pt idx="771">10.5</cx:pt>
          <cx:pt idx="772">10</cx:pt>
          <cx:pt idx="773">9.4000000000000004</cx:pt>
          <cx:pt idx="774">10.9</cx:pt>
          <cx:pt idx="775">9.1999999999999993</cx:pt>
          <cx:pt idx="776">10.9</cx:pt>
          <cx:pt idx="777">9.8000000000000007</cx:pt>
          <cx:pt idx="778">9.9000000000000004</cx:pt>
          <cx:pt idx="779">14</cx:pt>
          <cx:pt idx="780">14</cx:pt>
          <cx:pt idx="781">10.199999999999999</cx:pt>
          <cx:pt idx="782">10.5</cx:pt>
          <cx:pt idx="783">10.300000000000001</cx:pt>
          <cx:pt idx="784">9.3000000000000007</cx:pt>
          <cx:pt idx="785">10</cx:pt>
          <cx:pt idx="786">10.4</cx:pt>
          <cx:pt idx="787">9.1999999999999993</cx:pt>
          <cx:pt idx="788">9.1999999999999993</cx:pt>
          <cx:pt idx="789">11.5</cx:pt>
          <cx:pt idx="790">10.5</cx:pt>
          <cx:pt idx="791">9.3000000000000007</cx:pt>
          <cx:pt idx="792">9.8000000000000007</cx:pt>
          <cx:pt idx="793">10.1</cx:pt>
          <cx:pt idx="794">9.1999999999999993</cx:pt>
          <cx:pt idx="795">12.4</cx:pt>
          <cx:pt idx="796">10</cx:pt>
          <cx:pt idx="797">10.199999999999999</cx:pt>
          <cx:pt idx="798">9.8000000000000007</cx:pt>
          <cx:pt idx="799">9.4000000000000004</cx:pt>
          <cx:pt idx="800">10</cx:pt>
          <cx:pt idx="801">10.5</cx:pt>
          <cx:pt idx="802">9.5</cx:pt>
          <cx:pt idx="803">10.5</cx:pt>
          <cx:pt idx="804">9.9000000000000004</cx:pt>
          <cx:pt idx="805">9.5999999999999996</cx:pt>
          <cx:pt idx="806">9</cx:pt>
          <cx:pt idx="807">9</cx:pt>
          <cx:pt idx="808">9</cx:pt>
          <cx:pt idx="809">9.1999999999999993</cx:pt>
          <cx:pt idx="810">9</cx:pt>
          <cx:pt idx="811">9</cx:pt>
          <cx:pt idx="812">10.9</cx:pt>
          <cx:pt idx="813">9.8000000000000007</cx:pt>
          <cx:pt idx="814">9.9000000000000004</cx:pt>
          <cx:pt idx="815">9.8000000000000007</cx:pt>
          <cx:pt idx="816">9.9000000000000004</cx:pt>
          <cx:pt idx="817">10</cx:pt>
          <cx:pt idx="818">9.9000000000000004</cx:pt>
          <cx:pt idx="819">9.9000000000000004</cx:pt>
          <cx:pt idx="820">9.4000000000000004</cx:pt>
          <cx:pt idx="821">10.1</cx:pt>
          <cx:pt idx="822">10.699999999999999</cx:pt>
          <cx:pt idx="823">10.1</cx:pt>
          <cx:pt idx="824">10.699999999999999</cx:pt>
          <cx:pt idx="825">9.4000000000000004</cx:pt>
          <cx:pt idx="826">10.1</cx:pt>
          <cx:pt idx="827">9.3000000000000007</cx:pt>
          <cx:pt idx="828">10.300000000000001</cx:pt>
          <cx:pt idx="829">10.300000000000001</cx:pt>
          <cx:pt idx="830">10.300000000000001</cx:pt>
          <cx:pt idx="831">10.1</cx:pt>
          <cx:pt idx="832">9.5</cx:pt>
          <cx:pt idx="833">10.699999999999999</cx:pt>
          <cx:pt idx="834">10.1</cx:pt>
          <cx:pt idx="835">9.3000000000000007</cx:pt>
          <cx:pt idx="836">9.5</cx:pt>
          <cx:pt idx="837">9.5</cx:pt>
          <cx:pt idx="838">9.5</cx:pt>
          <cx:pt idx="839">9.3000000000000007</cx:pt>
          <cx:pt idx="840">9.4000000000000004</cx:pt>
          <cx:pt idx="841">9.5</cx:pt>
          <cx:pt idx="842">11</cx:pt>
          <cx:pt idx="843">10.4</cx:pt>
          <cx:pt idx="844">10.4</cx:pt>
          <cx:pt idx="845">9.5</cx:pt>
          <cx:pt idx="846">9.1999999999999993</cx:pt>
          <cx:pt idx="847">9.1999999999999993</cx:pt>
          <cx:pt idx="848">9.6999999999999993</cx:pt>
          <cx:pt idx="849">12.5</cx:pt>
          <cx:pt idx="850">12.5</cx:pt>
          <cx:pt idx="851">9.4000000000000004</cx:pt>
          <cx:pt idx="852">12.5</cx:pt>
          <cx:pt idx="853">11.5</cx:pt>
          <cx:pt idx="854">9.1999999999999993</cx:pt>
          <cx:pt idx="855">11.300000000000001</cx:pt>
          <cx:pt idx="856">9.8000000000000007</cx:pt>
          <cx:pt idx="857">9.8000000000000007</cx:pt>
          <cx:pt idx="858">10.699999999999999</cx:pt>
          <cx:pt idx="859">12</cx:pt>
          <cx:pt idx="860">10</cx:pt>
          <cx:pt idx="861">9.4000000000000004</cx:pt>
          <cx:pt idx="862">9.9000000000000004</cx:pt>
          <cx:pt idx="863">9.4000000000000004</cx:pt>
          <cx:pt idx="864">11.9</cx:pt>
          <cx:pt idx="865">12.800000000000001</cx:pt>
          <cx:pt idx="866">9.8000000000000007</cx:pt>
          <cx:pt idx="867">9.9000000000000004</cx:pt>
          <cx:pt idx="868">11.800000000000001</cx:pt>
          <cx:pt idx="869">8.6999999999999993</cx:pt>
          <cx:pt idx="870">10.6</cx:pt>
          <cx:pt idx="871">10.800000000000001</cx:pt>
          <cx:pt idx="872">11</cx:pt>
          <cx:pt idx="873">13.300000000000001</cx:pt>
          <cx:pt idx="874">10.800000000000001</cx:pt>
          <cx:pt idx="875">9.4000000000000004</cx:pt>
          <cx:pt idx="876">10</cx:pt>
          <cx:pt idx="877">9.4000000000000004</cx:pt>
          <cx:pt idx="878">9.4000000000000004</cx:pt>
          <cx:pt idx="879">9.6999999999999993</cx:pt>
          <cx:pt idx="880">9.1999999999999993</cx:pt>
          <cx:pt idx="881">9.5999999999999996</cx:pt>
          <cx:pt idx="882">9.1999999999999993</cx:pt>
          <cx:pt idx="883">10</cx:pt>
          <cx:pt idx="884">11</cx:pt>
          <cx:pt idx="885">11</cx:pt>
          <cx:pt idx="886">10.800000000000001</cx:pt>
          <cx:pt idx="887">10.5</cx:pt>
          <cx:pt idx="888">10.5</cx:pt>
          <cx:pt idx="889">10.1</cx:pt>
          <cx:pt idx="890">10.800000000000001</cx:pt>
          <cx:pt idx="891">11.300000000000001</cx:pt>
          <cx:pt idx="892">9.5</cx:pt>
          <cx:pt idx="893">11.699999999999999</cx:pt>
          <cx:pt idx="894">10.4</cx:pt>
          <cx:pt idx="895">11.4</cx:pt>
          <cx:pt idx="896">10.6</cx:pt>
          <cx:pt idx="897">10.4</cx:pt>
          <cx:pt idx="898">12.800000000000001</cx:pt>
          <cx:pt idx="899">9.9000000000000004</cx:pt>
          <cx:pt idx="900">10.199999999999999</cx:pt>
          <cx:pt idx="901">11.199999999999999</cx:pt>
          <cx:pt idx="902">9.9000000000000004</cx:pt>
          <cx:pt idx="903">11.300000000000001</cx:pt>
          <cx:pt idx="904">10.1</cx:pt>
          <cx:pt idx="905">10.199999999999999</cx:pt>
          <cx:pt idx="906">10.800000000000001</cx:pt>
          <cx:pt idx="907">10.800000000000001</cx:pt>
          <cx:pt idx="908">9.0999999999999996</cx:pt>
          <cx:pt idx="909">10</cx:pt>
          <cx:pt idx="910">11.300000000000001</cx:pt>
          <cx:pt idx="911">9.1999999999999993</cx:pt>
          <cx:pt idx="912">11.5</cx:pt>
          <cx:pt idx="913">14</cx:pt>
          <cx:pt idx="914">9.1999999999999993</cx:pt>
          <cx:pt idx="915">11.4</cx:pt>
          <cx:pt idx="916">10.4</cx:pt>
          <cx:pt idx="917">9.4000000000000004</cx:pt>
          <cx:pt idx="918">11</cx:pt>
          <cx:pt idx="919">10.1</cx:pt>
          <cx:pt idx="920">13.4</cx:pt>
          <cx:pt idx="921">10</cx:pt>
          <cx:pt idx="922">10.199999999999999</cx:pt>
          <cx:pt idx="923">10.6</cx:pt>
          <cx:pt idx="924">11.6</cx:pt>
          <cx:pt idx="925">12.1</cx:pt>
          <cx:pt idx="926">9</cx:pt>
          <cx:pt idx="927">11.6</cx:pt>
          <cx:pt idx="928">9</cx:pt>
          <cx:pt idx="929">9.5</cx:pt>
          <cx:pt idx="930">10.199999999999999</cx:pt>
          <cx:pt idx="931">10.199999999999999</cx:pt>
          <cx:pt idx="932">9.6999999999999993</cx:pt>
          <cx:pt idx="933">11.9</cx:pt>
          <cx:pt idx="934">11.699999999999999</cx:pt>
          <cx:pt idx="935">10</cx:pt>
          <cx:pt idx="936">11.4</cx:pt>
          <cx:pt idx="937">8.6999999999999993</cx:pt>
          <cx:pt idx="938">10.300000000000001</cx:pt>
          <cx:pt idx="939">12.800000000000001</cx:pt>
          <cx:pt idx="940">10</cx:pt>
          <cx:pt idx="941">10.300000000000001</cx:pt>
          <cx:pt idx="942">10.699999999999999</cx:pt>
          <cx:pt idx="943">11</cx:pt>
          <cx:pt idx="944">11</cx:pt>
          <cx:pt idx="945">8.4000000000000004</cx:pt>
          <cx:pt idx="946">9.5</cx:pt>
          <cx:pt idx="947">10.699999999999999</cx:pt>
          <cx:pt idx="948">10.4</cx:pt>
          <cx:pt idx="949">9.4000000000000004</cx:pt>
          <cx:pt idx="950">9.5</cx:pt>
          <cx:pt idx="951">10</cx:pt>
          <cx:pt idx="952">10</cx:pt>
          <cx:pt idx="953">11.699999999999999</cx:pt>
          <cx:pt idx="954">11.699999999999999</cx:pt>
          <cx:pt idx="955">12.699999999999999</cx:pt>
          <cx:pt idx="956">10.1</cx:pt>
          <cx:pt idx="957">12.699999999999999</cx:pt>
          <cx:pt idx="958">9</cx:pt>
          <cx:pt idx="959">9</cx:pt>
          <cx:pt idx="960">10.699999999999999</cx:pt>
          <cx:pt idx="961">11.699999999999999</cx:pt>
          <cx:pt idx="962">11</cx:pt>
          <cx:pt idx="963">11.699999999999999</cx:pt>
          <cx:pt idx="964">10</cx:pt>
          <cx:pt idx="965">10.199999999999999</cx:pt>
          <cx:pt idx="966">9.8000000000000007</cx:pt>
          <cx:pt idx="967">9.5999999999999996</cx:pt>
          <cx:pt idx="968">11.5</cx:pt>
          <cx:pt idx="969">9.3000000000000007</cx:pt>
          <cx:pt idx="970">10</cx:pt>
          <cx:pt idx="971">9.8000000000000007</cx:pt>
          <cx:pt idx="972">9.3000000000000007</cx:pt>
          <cx:pt idx="973">9</cx:pt>
          <cx:pt idx="974">9</cx:pt>
          <cx:pt idx="975">9.0999999999999996</cx:pt>
          <cx:pt idx="976">9.1999999999999993</cx:pt>
          <cx:pt idx="977">10.5</cx:pt>
          <cx:pt idx="978">10.4</cx:pt>
          <cx:pt idx="979">12.699999999999999</cx:pt>
          <cx:pt idx="980">10</cx:pt>
          <cx:pt idx="981">10.199999999999999</cx:pt>
          <cx:pt idx="982">9.8000000000000007</cx:pt>
          <cx:pt idx="983">12.1</cx:pt>
          <cx:pt idx="984">9.3000000000000007</cx:pt>
          <cx:pt idx="985">9.3000000000000007</cx:pt>
          <cx:pt idx="986">10.5</cx:pt>
          <cx:pt idx="987">10.300000000000001</cx:pt>
          <cx:pt idx="988">11.300000000000001</cx:pt>
          <cx:pt idx="989">12</cx:pt>
          <cx:pt idx="990">9.5999999999999996</cx:pt>
          <cx:pt idx="991">9.5999999999999996</cx:pt>
          <cx:pt idx="992">9.5999999999999996</cx:pt>
          <cx:pt idx="993">10.199999999999999</cx:pt>
          <cx:pt idx="994">9.5</cx:pt>
          <cx:pt idx="995">9.1999999999999993</cx:pt>
          <cx:pt idx="996">9.1999999999999993</cx:pt>
          <cx:pt idx="997">9.3000000000000007</cx:pt>
          <cx:pt idx="998">9.3000000000000007</cx:pt>
          <cx:pt idx="999">10.199999999999999</cx:pt>
          <cx:pt idx="1000">12.800000000000001</cx:pt>
          <cx:pt idx="1001">9.5</cx:pt>
          <cx:pt idx="1002">9.5</cx:pt>
          <cx:pt idx="1003">10.800000000000001</cx:pt>
          <cx:pt idx="1004">10.1</cx:pt>
          <cx:pt idx="1005">9.5</cx:pt>
          <cx:pt idx="1006">9.4000000000000004</cx:pt>
          <cx:pt idx="1007">11.6</cx:pt>
          <cx:pt idx="1008">10</cx:pt>
          <cx:pt idx="1009">9.1999999999999993</cx:pt>
          <cx:pt idx="1010">11.1</cx:pt>
          <cx:pt idx="1011">12.699999999999999</cx:pt>
          <cx:pt idx="1012">9.3000000000000007</cx:pt>
          <cx:pt idx="1013">11.5</cx:pt>
          <cx:pt idx="1014">9.5</cx:pt>
          <cx:pt idx="1015">9</cx:pt>
          <cx:pt idx="1016">9.5999999999999996</cx:pt>
          <cx:pt idx="1017">9.5</cx:pt>
          <cx:pt idx="1018">9.0999999999999996</cx:pt>
          <cx:pt idx="1019">10.699999999999999</cx:pt>
          <cx:pt idx="1020">11.199999999999999</cx:pt>
          <cx:pt idx="1021">10</cx:pt>
          <cx:pt idx="1022">9.5</cx:pt>
          <cx:pt idx="1023">9.5</cx:pt>
          <cx:pt idx="1024">9.6999999999999993</cx:pt>
          <cx:pt idx="1025">9.6999999999999993</cx:pt>
          <cx:pt idx="1026">9.5</cx:pt>
          <cx:pt idx="1027">9.5</cx:pt>
          <cx:pt idx="1028">10.300000000000001</cx:pt>
          <cx:pt idx="1029">10.300000000000001</cx:pt>
          <cx:pt idx="1030">9.4000000000000004</cx:pt>
          <cx:pt idx="1031">10.1</cx:pt>
          <cx:pt idx="1032">10.1</cx:pt>
          <cx:pt idx="1033">9.6999999999999993</cx:pt>
          <cx:pt idx="1034">9.6999999999999993</cx:pt>
          <cx:pt idx="1035">12.5</cx:pt>
          <cx:pt idx="1036">10.699999999999999</cx:pt>
          <cx:pt idx="1037">10.699999999999999</cx:pt>
          <cx:pt idx="1038">9.5999999999999996</cx:pt>
          <cx:pt idx="1039">9.9000000000000004</cx:pt>
          <cx:pt idx="1040">10.300000000000001</cx:pt>
          <cx:pt idx="1041">10.9</cx:pt>
          <cx:pt idx="1042">11.300000000000001</cx:pt>
          <cx:pt idx="1043">10.5</cx:pt>
          <cx:pt idx="1044">11.9</cx:pt>
          <cx:pt idx="1045">11.1</cx:pt>
          <cx:pt idx="1046">11.1</cx:pt>
          <cx:pt idx="1047">10.9</cx:pt>
          <cx:pt idx="1048">10.6</cx:pt>
          <cx:pt idx="1049">9.9000000000000004</cx:pt>
          <cx:pt idx="1050">10.9</cx:pt>
          <cx:pt idx="1051">10.9</cx:pt>
          <cx:pt idx="1052">10.9</cx:pt>
          <cx:pt idx="1053">11.199999999999999</cx:pt>
          <cx:pt idx="1054">11.5</cx:pt>
          <cx:pt idx="1055">11.300000000000001</cx:pt>
          <cx:pt idx="1056">11.199999999999999</cx:pt>
          <cx:pt idx="1057">11.199999999999999</cx:pt>
          <cx:pt idx="1058">10.9</cx:pt>
          <cx:pt idx="1059">11.800000000000001</cx:pt>
          <cx:pt idx="1060">11.800000000000001</cx:pt>
          <cx:pt idx="1061">10</cx:pt>
          <cx:pt idx="1062">11.4</cx:pt>
          <cx:pt idx="1063">12</cx:pt>
          <cx:pt idx="1064">10</cx:pt>
          <cx:pt idx="1065">10.4</cx:pt>
          <cx:pt idx="1066">11.199999999999999</cx:pt>
          <cx:pt idx="1067">9.3000000000000007</cx:pt>
          <cx:pt idx="1068">9.8000000000000007</cx:pt>
          <cx:pt idx="1069">10.699999999999999</cx:pt>
          <cx:pt idx="1070">10.699999999999999</cx:pt>
          <cx:pt idx="1071">11.5</cx:pt>
          <cx:pt idx="1072">10.800000000000001</cx:pt>
          <cx:pt idx="1073">11.5</cx:pt>
          <cx:pt idx="1074">13.199999999999999</cx:pt>
          <cx:pt idx="1075">10.9</cx:pt>
          <cx:pt idx="1076">12.199999999999999</cx:pt>
          <cx:pt idx="1077">11.5</cx:pt>
          <cx:pt idx="1078">11.9</cx:pt>
          <cx:pt idx="1079">10.1</cx:pt>
          <cx:pt idx="1080">11</cx:pt>
          <cx:pt idx="1081">11.800000000000001</cx:pt>
          <cx:pt idx="1082">11</cx:pt>
          <cx:pt idx="1083">11.800000000000001</cx:pt>
          <cx:pt idx="1084">10.1</cx:pt>
          <cx:pt idx="1085">10.199999999999999</cx:pt>
          <cx:pt idx="1086">9.5</cx:pt>
          <cx:pt idx="1087">11.800000000000001</cx:pt>
          <cx:pt idx="1088">11.800000000000001</cx:pt>
          <cx:pt idx="1089">12.199999999999999</cx:pt>
          <cx:pt idx="1090">11.300000000000001</cx:pt>
          <cx:pt idx="1091">11.1</cx:pt>
          <cx:pt idx="1092">11.1</cx:pt>
          <cx:pt idx="1093">11.199999999999999</cx:pt>
          <cx:pt idx="1094">11.1</cx:pt>
          <cx:pt idx="1095">11</cx:pt>
          <cx:pt idx="1096">12.199999999999999</cx:pt>
          <cx:pt idx="1097">10.9</cx:pt>
          <cx:pt idx="1098">10.9</cx:pt>
          <cx:pt idx="1099">10.5</cx:pt>
          <cx:pt idx="1100">12.9</cx:pt>
          <cx:pt idx="1101">10.5</cx:pt>
          <cx:pt idx="1102">11.300000000000001</cx:pt>
          <cx:pt idx="1103">10.9</cx:pt>
          <cx:pt idx="1104">9.4000000000000004</cx:pt>
          <cx:pt idx="1105">10.1</cx:pt>
          <cx:pt idx="1106">9.0999999999999996</cx:pt>
          <cx:pt idx="1107">12.9</cx:pt>
          <cx:pt idx="1108">10.4</cx:pt>
          <cx:pt idx="1109">10</cx:pt>
          <cx:pt idx="1110">11.199999999999999</cx:pt>
          <cx:pt idx="1111">11.4</cx:pt>
          <cx:pt idx="1112">12.699999999999999</cx:pt>
          <cx:pt idx="1113">12.699999999999999</cx:pt>
          <cx:pt idx="1114">11.9</cx:pt>
          <cx:pt idx="1115">11.9</cx:pt>
          <cx:pt idx="1116">12.300000000000001</cx:pt>
          <cx:pt idx="1117">10.4</cx:pt>
          <cx:pt idx="1118">12.6</cx:pt>
          <cx:pt idx="1119">10.1</cx:pt>
          <cx:pt idx="1120">10.4</cx:pt>
          <cx:pt idx="1121">9.6999999999999993</cx:pt>
          <cx:pt idx="1122">11.1</cx:pt>
          <cx:pt idx="1123">9.8000000000000007</cx:pt>
          <cx:pt idx="1124">11.1</cx:pt>
          <cx:pt idx="1125">12.199999999999999</cx:pt>
          <cx:pt idx="1126">11.4</cx:pt>
          <cx:pt idx="1127">10.699999999999999</cx:pt>
          <cx:pt idx="1128">10.9</cx:pt>
          <cx:pt idx="1129">10.800000000000001</cx:pt>
          <cx:pt idx="1130">9.0999999999999996</cx:pt>
          <cx:pt idx="1131">9.0999999999999996</cx:pt>
          <cx:pt idx="1132">9.9000000000000004</cx:pt>
          <cx:pt idx="1133">11.4</cx:pt>
          <cx:pt idx="1134">11.800000000000001</cx:pt>
          <cx:pt idx="1135">11.800000000000001</cx:pt>
          <cx:pt idx="1136">10.199999999999999</cx:pt>
          <cx:pt idx="1137">9.5</cx:pt>
          <cx:pt idx="1138">10.699999999999999</cx:pt>
          <cx:pt idx="1139">11.4</cx:pt>
          <cx:pt idx="1140">11.800000000000001</cx:pt>
          <cx:pt idx="1141">9.5</cx:pt>
          <cx:pt idx="1142">12</cx:pt>
          <cx:pt idx="1143">9.5</cx:pt>
          <cx:pt idx="1144">11.199999999999999</cx:pt>
          <cx:pt idx="1145">11.4</cx:pt>
          <cx:pt idx="1146">11.5</cx:pt>
          <cx:pt idx="1147">10.800000000000001</cx:pt>
          <cx:pt idx="1148">10.800000000000001</cx:pt>
          <cx:pt idx="1149">12.4</cx:pt>
          <cx:pt idx="1150">12</cx:pt>
          <cx:pt idx="1151">11.199999999999999</cx:pt>
          <cx:pt idx="1152">12</cx:pt>
          <cx:pt idx="1153">12.4</cx:pt>
          <cx:pt idx="1154">12.300000000000001</cx:pt>
          <cx:pt idx="1155">10.800000000000001</cx:pt>
          <cx:pt idx="1156">10</cx:pt>
          <cx:pt idx="1157">11</cx:pt>
          <cx:pt idx="1158">9.5</cx:pt>
          <cx:pt idx="1159">13.6</cx:pt>
          <cx:pt idx="1160">11.300000000000001</cx:pt>
          <cx:pt idx="1161">11.300000000000001</cx:pt>
          <cx:pt idx="1162">11.300000000000001</cx:pt>
          <cx:pt idx="1163">13.300000000000001</cx:pt>
          <cx:pt idx="1164">12.300000000000001</cx:pt>
          <cx:pt idx="1165">12.300000000000001</cx:pt>
          <cx:pt idx="1166">11.199999999999999</cx:pt>
          <cx:pt idx="1167">13.5</cx:pt>
          <cx:pt idx="1168">11.5</cx:pt>
          <cx:pt idx="1169">10.5</cx:pt>
          <cx:pt idx="1170">10.4</cx:pt>
          <cx:pt idx="1171">11.9</cx:pt>
          <cx:pt idx="1172">11.4</cx:pt>
          <cx:pt idx="1173">11.4</cx:pt>
          <cx:pt idx="1174">9.5</cx:pt>
          <cx:pt idx="1175">9.5</cx:pt>
          <cx:pt idx="1176">11</cx:pt>
          <cx:pt idx="1177">11.4</cx:pt>
          <cx:pt idx="1178">10</cx:pt>
          <cx:pt idx="1179">10.4</cx:pt>
          <cx:pt idx="1180">9.8000000000000007</cx:pt>
          <cx:pt idx="1181">11.6</cx:pt>
          <cx:pt idx="1182">12</cx:pt>
          <cx:pt idx="1183">12.5</cx:pt>
          <cx:pt idx="1184">11.1</cx:pt>
          <cx:pt idx="1185">11.4</cx:pt>
          <cx:pt idx="1186">10.6</cx:pt>
          <cx:pt idx="1187">10.199999999999999</cx:pt>
          <cx:pt idx="1188">12</cx:pt>
          <cx:pt idx="1189">11.5</cx:pt>
          <cx:pt idx="1190">10.5</cx:pt>
          <cx:pt idx="1191">10.800000000000001</cx:pt>
          <cx:pt idx="1192">12.300000000000001</cx:pt>
          <cx:pt idx="1193">9.5</cx:pt>
          <cx:pt idx="1194">9.5</cx:pt>
          <cx:pt idx="1195">11.5</cx:pt>
          <cx:pt idx="1196">11</cx:pt>
          <cx:pt idx="1197">11</cx:pt>
          <cx:pt idx="1198">10.5</cx:pt>
          <cx:pt idx="1199">11.9</cx:pt>
          <cx:pt idx="1200">11.9</cx:pt>
          <cx:pt idx="1201">12.5</cx:pt>
          <cx:pt idx="1202">9.5</cx:pt>
          <cx:pt idx="1203">9.5</cx:pt>
          <cx:pt idx="1204">9.5</cx:pt>
          <cx:pt idx="1205">9.8000000000000007</cx:pt>
          <cx:pt idx="1206">10.9</cx:pt>
          <cx:pt idx="1207">9.5</cx:pt>
          <cx:pt idx="1208">9.8000000000000007</cx:pt>
          <cx:pt idx="1209">10.4</cx:pt>
          <cx:pt idx="1210">10.4</cx:pt>
          <cx:pt idx="1211">10.5</cx:pt>
          <cx:pt idx="1212">10.4</cx:pt>
          <cx:pt idx="1213">11.300000000000001</cx:pt>
          <cx:pt idx="1214">9.5</cx:pt>
          <cx:pt idx="1215">12</cx:pt>
          <cx:pt idx="1216">10.6</cx:pt>
          <cx:pt idx="1217">10.9</cx:pt>
          <cx:pt idx="1218">11.5</cx:pt>
          <cx:pt idx="1219">11.5</cx:pt>
          <cx:pt idx="1220">9.5999999999999996</cx:pt>
          <cx:pt idx="1221">12</cx:pt>
          <cx:pt idx="1222">10.300000000000001</cx:pt>
          <cx:pt idx="1223">11.800000000000001</cx:pt>
          <cx:pt idx="1224">12.800000000000001</cx:pt>
          <cx:pt idx="1225">9.4000000000000004</cx:pt>
          <cx:pt idx="1226">12.800000000000001</cx:pt>
          <cx:pt idx="1227">12.199999999999999</cx:pt>
          <cx:pt idx="1228">10.300000000000001</cx:pt>
          <cx:pt idx="1229">11.1</cx:pt>
          <cx:pt idx="1230">10.9</cx:pt>
          <cx:pt idx="1231">10.9</cx:pt>
          <cx:pt idx="1232">11</cx:pt>
          <cx:pt idx="1233">11.300000000000001</cx:pt>
          <cx:pt idx="1234">11.300000000000001</cx:pt>
          <cx:pt idx="1235">11.800000000000001</cx:pt>
          <cx:pt idx="1236">10.300000000000001</cx:pt>
          <cx:pt idx="1237">10.300000000000001</cx:pt>
          <cx:pt idx="1238">11.4</cx:pt>
          <cx:pt idx="1239">9.5</cx:pt>
          <cx:pt idx="1240">14</cx:pt>
          <cx:pt idx="1241">11.699999999999999</cx:pt>
          <cx:pt idx="1242">11.199999999999999</cx:pt>
          <cx:pt idx="1243">9.5</cx:pt>
          <cx:pt idx="1244">9.6999999999999993</cx:pt>
          <cx:pt idx="1245">9.5</cx:pt>
          <cx:pt idx="1246">10.4</cx:pt>
          <cx:pt idx="1247">10.4</cx:pt>
          <cx:pt idx="1248">10.9</cx:pt>
          <cx:pt idx="1249">10.199999999999999</cx:pt>
          <cx:pt idx="1250">12.4</cx:pt>
          <cx:pt idx="1251">10.9</cx:pt>
          <cx:pt idx="1252">12.4</cx:pt>
          <cx:pt idx="1253">10.9</cx:pt>
          <cx:pt idx="1254">12.1</cx:pt>
          <cx:pt idx="1255">12.199999999999999</cx:pt>
          <cx:pt idx="1256">12.5</cx:pt>
          <cx:pt idx="1257">11.699999999999999</cx:pt>
          <cx:pt idx="1258">11.199999999999999</cx:pt>
          <cx:pt idx="1259">12.800000000000001</cx:pt>
          <cx:pt idx="1260">10.1</cx:pt>
          <cx:pt idx="1261">10.1</cx:pt>
          <cx:pt idx="1262">9.8000000000000007</cx:pt>
          <cx:pt idx="1263">12.5</cx:pt>
          <cx:pt idx="1264">11.9</cx:pt>
          <cx:pt idx="1265">9.8000000000000007</cx:pt>
          <cx:pt idx="1266">9.0999999999999996</cx:pt>
          <cx:pt idx="1267">12.5</cx:pt>
          <cx:pt idx="1268">10.6</cx:pt>
          <cx:pt idx="1269">10.6</cx:pt>
          <cx:pt idx="1270">10.6</cx:pt>
          <cx:pt idx="1271">10.6</cx:pt>
          <cx:pt idx="1272">9.8000000000000007</cx:pt>
          <cx:pt idx="1273">9.8000000000000007</cx:pt>
          <cx:pt idx="1274">9.6999999999999993</cx:pt>
          <cx:pt idx="1275">12.6</cx:pt>
          <cx:pt idx="1276">10.5</cx:pt>
          <cx:pt idx="1277">10.5</cx:pt>
          <cx:pt idx="1278">10.5</cx:pt>
          <cx:pt idx="1279">10.4</cx:pt>
          <cx:pt idx="1280">10.5</cx:pt>
          <cx:pt idx="1281">10.199999999999999</cx:pt>
          <cx:pt idx="1282">11.800000000000001</cx:pt>
          <cx:pt idx="1283">11.1</cx:pt>
          <cx:pt idx="1284">10.033333333333299</cx:pt>
          <cx:pt idx="1285">10.033333333333299</cx:pt>
          <cx:pt idx="1286">11.800000000000001</cx:pt>
          <cx:pt idx="1287">10.5</cx:pt>
          <cx:pt idx="1288">9.8000000000000007</cx:pt>
          <cx:pt idx="1289">11.6</cx:pt>
          <cx:pt idx="1290">12.199999999999999</cx:pt>
          <cx:pt idx="1291">9.9000000000000004</cx:pt>
          <cx:pt idx="1292">10.800000000000001</cx:pt>
          <cx:pt idx="1293">10.800000000000001</cx:pt>
          <cx:pt idx="1294">12.5</cx:pt>
          <cx:pt idx="1295">9.5500000000000007</cx:pt>
          <cx:pt idx="1296">11.1</cx:pt>
          <cx:pt idx="1297">11.9</cx:pt>
          <cx:pt idx="1298">10.699999999999999</cx:pt>
          <cx:pt idx="1299">10.9</cx:pt>
          <cx:pt idx="1300">10.699999999999999</cx:pt>
          <cx:pt idx="1301">10.699999999999999</cx:pt>
          <cx:pt idx="1302">11.9</cx:pt>
          <cx:pt idx="1303">10.6</cx:pt>
          <cx:pt idx="1304">10.9</cx:pt>
          <cx:pt idx="1305">11.4</cx:pt>
          <cx:pt idx="1306">9.5999999999999996</cx:pt>
          <cx:pt idx="1307">9.5999999999999996</cx:pt>
          <cx:pt idx="1308">12.1</cx:pt>
          <cx:pt idx="1309">9.9000000000000004</cx:pt>
          <cx:pt idx="1310">11.699999999999999</cx:pt>
          <cx:pt idx="1311">9</cx:pt>
          <cx:pt idx="1312">9</cx:pt>
          <cx:pt idx="1313">11.066666666666698</cx:pt>
          <cx:pt idx="1314">9.56666666666667</cx:pt>
          <cx:pt idx="1315">11.1</cx:pt>
          <cx:pt idx="1316">9.5999999999999996</cx:pt>
          <cx:pt idx="1317">10.9</cx:pt>
          <cx:pt idx="1318">10.9</cx:pt>
          <cx:pt idx="1319">10.550000000000001</cx:pt>
          <cx:pt idx="1320">10.4</cx:pt>
          <cx:pt idx="1321">10.4</cx:pt>
          <cx:pt idx="1322">10.800000000000001</cx:pt>
          <cx:pt idx="1323">11.1</cx:pt>
          <cx:pt idx="1324">10.800000000000001</cx:pt>
          <cx:pt idx="1325">12.4</cx:pt>
          <cx:pt idx="1326">10.6</cx:pt>
          <cx:pt idx="1327">11.5</cx:pt>
          <cx:pt idx="1328">10.800000000000001</cx:pt>
          <cx:pt idx="1329">11.5</cx:pt>
          <cx:pt idx="1330">11</cx:pt>
          <cx:pt idx="1331">11.4</cx:pt>
          <cx:pt idx="1332">10.800000000000001</cx:pt>
          <cx:pt idx="1333">11.4</cx:pt>
          <cx:pt idx="1334">10.6</cx:pt>
          <cx:pt idx="1335">9.6999999999999993</cx:pt>
          <cx:pt idx="1336">10.4</cx:pt>
          <cx:pt idx="1337">10.5</cx:pt>
          <cx:pt idx="1338">9.2333333333333307</cx:pt>
          <cx:pt idx="1339">9.25</cx:pt>
          <cx:pt idx="1340">10.300000000000001</cx:pt>
          <cx:pt idx="1341">10.300000000000001</cx:pt>
          <cx:pt idx="1342">10</cx:pt>
          <cx:pt idx="1343">9.5999999999999996</cx:pt>
          <cx:pt idx="1344">10.800000000000001</cx:pt>
          <cx:pt idx="1345">10.1</cx:pt>
          <cx:pt idx="1346">10.199999999999999</cx:pt>
          <cx:pt idx="1347">11.300000000000001</cx:pt>
          <cx:pt idx="1348">9.9000000000000004</cx:pt>
          <cx:pt idx="1349">9.6999999999999993</cx:pt>
          <cx:pt idx="1350">10.300000000000001</cx:pt>
          <cx:pt idx="1351">10.199999999999999</cx:pt>
          <cx:pt idx="1352">11.6</cx:pt>
          <cx:pt idx="1353">10.75</cx:pt>
          <cx:pt idx="1354">10.4</cx:pt>
          <cx:pt idx="1355">10.1</cx:pt>
          <cx:pt idx="1356">11.300000000000001</cx:pt>
          <cx:pt idx="1357">11</cx:pt>
          <cx:pt idx="1358">11</cx:pt>
          <cx:pt idx="1359">10.9</cx:pt>
          <cx:pt idx="1360">11.199999999999999</cx:pt>
          <cx:pt idx="1361">11.5</cx:pt>
          <cx:pt idx="1362">12.4</cx:pt>
          <cx:pt idx="1363">11.1</cx:pt>
          <cx:pt idx="1364">12.5</cx:pt>
          <cx:pt idx="1365">10.5</cx:pt>
          <cx:pt idx="1366">11.800000000000001</cx:pt>
          <cx:pt idx="1367">10.800000000000001</cx:pt>
          <cx:pt idx="1368">11.9</cx:pt>
          <cx:pt idx="1369">11.300000000000001</cx:pt>
          <cx:pt idx="1370">11.9</cx:pt>
          <cx:pt idx="1371">11.5</cx:pt>
          <cx:pt idx="1372">11.4</cx:pt>
          <cx:pt idx="1373">10.9</cx:pt>
          <cx:pt idx="1374">12.800000000000001</cx:pt>
          <cx:pt idx="1375">11.6</cx:pt>
          <cx:pt idx="1376">11.6</cx:pt>
          <cx:pt idx="1377">11</cx:pt>
          <cx:pt idx="1378">9.5</cx:pt>
          <cx:pt idx="1379">11.199999999999999</cx:pt>
          <cx:pt idx="1380">11</cx:pt>
          <cx:pt idx="1381">11</cx:pt>
          <cx:pt idx="1382">10</cx:pt>
          <cx:pt idx="1383">9.5</cx:pt>
          <cx:pt idx="1384">10.5</cx:pt>
          <cx:pt idx="1385">9.6999999999999993</cx:pt>
          <cx:pt idx="1386">9.5</cx:pt>
          <cx:pt idx="1387">10.5</cx:pt>
          <cx:pt idx="1388">13</cx:pt>
          <cx:pt idx="1389">10.300000000000001</cx:pt>
          <cx:pt idx="1390">10.800000000000001</cx:pt>
          <cx:pt idx="1391">10.800000000000001</cx:pt>
          <cx:pt idx="1392">10.5</cx:pt>
          <cx:pt idx="1393">12.199999999999999</cx:pt>
          <cx:pt idx="1394">9.1999999999999993</cx:pt>
          <cx:pt idx="1395">9.1999999999999993</cx:pt>
          <cx:pt idx="1396">10.5</cx:pt>
          <cx:pt idx="1397">10.199999999999999</cx:pt>
          <cx:pt idx="1398">10.5</cx:pt>
          <cx:pt idx="1399">9.9000000000000004</cx:pt>
          <cx:pt idx="1400">10.5</cx:pt>
          <cx:pt idx="1401">10.6</cx:pt>
          <cx:pt idx="1402">10.6</cx:pt>
          <cx:pt idx="1403">11.5</cx:pt>
          <cx:pt idx="1404">11.5</cx:pt>
          <cx:pt idx="1405">11.5</cx:pt>
          <cx:pt idx="1406">11.699999999999999</cx:pt>
          <cx:pt idx="1407">12.199999999999999</cx:pt>
          <cx:pt idx="1408">9.8000000000000007</cx:pt>
          <cx:pt idx="1409">12.300000000000001</cx:pt>
          <cx:pt idx="1410">11.699999999999999</cx:pt>
          <cx:pt idx="1411">10.4</cx:pt>
          <cx:pt idx="1412">10</cx:pt>
          <cx:pt idx="1413">10</cx:pt>
          <cx:pt idx="1414">12</cx:pt>
          <cx:pt idx="1415">11.800000000000001</cx:pt>
          <cx:pt idx="1416">12</cx:pt>
          <cx:pt idx="1417">10</cx:pt>
          <cx:pt idx="1418">13</cx:pt>
          <cx:pt idx="1419">10.800000000000001</cx:pt>
          <cx:pt idx="1420">11.699999999999999</cx:pt>
          <cx:pt idx="1421">11.800000000000001</cx:pt>
          <cx:pt idx="1422">12.300000000000001</cx:pt>
          <cx:pt idx="1423">11</cx:pt>
          <cx:pt idx="1424">12.300000000000001</cx:pt>
          <cx:pt idx="1425">11</cx:pt>
          <cx:pt idx="1426">11.199999999999999</cx:pt>
          <cx:pt idx="1427">11.6</cx:pt>
          <cx:pt idx="1428">12.5</cx:pt>
          <cx:pt idx="1429">11.199999999999999</cx:pt>
          <cx:pt idx="1430">11.199999999999999</cx:pt>
          <cx:pt idx="1431">10.800000000000001</cx:pt>
          <cx:pt idx="1432">13.300000000000001</cx:pt>
          <cx:pt idx="1433">13.4</cx:pt>
          <cx:pt idx="1434">12</cx:pt>
          <cx:pt idx="1435">12</cx:pt>
          <cx:pt idx="1436">10.9</cx:pt>
          <cx:pt idx="1437">10.800000000000001</cx:pt>
          <cx:pt idx="1438">12.5</cx:pt>
          <cx:pt idx="1439">10.800000000000001</cx:pt>
          <cx:pt idx="1440">11.4</cx:pt>
          <cx:pt idx="1441">11.800000000000001</cx:pt>
          <cx:pt idx="1442">11.800000000000001</cx:pt>
          <cx:pt idx="1443">12</cx:pt>
          <cx:pt idx="1444">9.9000000000000004</cx:pt>
          <cx:pt idx="1445">10.699999999999999</cx:pt>
          <cx:pt idx="1446">10.6</cx:pt>
          <cx:pt idx="1447">10.5</cx:pt>
          <cx:pt idx="1448">12.199999999999999</cx:pt>
          <cx:pt idx="1449">10.199999999999999</cx:pt>
          <cx:pt idx="1450">10.1</cx:pt>
          <cx:pt idx="1451">11.199999999999999</cx:pt>
          <cx:pt idx="1452">10.5</cx:pt>
          <cx:pt idx="1453">10.800000000000001</cx:pt>
          <cx:pt idx="1454">12.9</cx:pt>
          <cx:pt idx="1455">12.800000000000001</cx:pt>
          <cx:pt idx="1456">12.5</cx:pt>
          <cx:pt idx="1457">12.800000000000001</cx:pt>
          <cx:pt idx="1458">14</cx:pt>
          <cx:pt idx="1459">11</cx:pt>
          <cx:pt idx="1460">11.699999999999999</cx:pt>
          <cx:pt idx="1461">11.699999999999999</cx:pt>
          <cx:pt idx="1462">11.199999999999999</cx:pt>
          <cx:pt idx="1463">12.1</cx:pt>
          <cx:pt idx="1464">11.699999999999999</cx:pt>
          <cx:pt idx="1465">11.300000000000001</cx:pt>
          <cx:pt idx="1466">10.6</cx:pt>
          <cx:pt idx="1467">11.1</cx:pt>
          <cx:pt idx="1468">11.800000000000001</cx:pt>
          <cx:pt idx="1469">11.800000000000001</cx:pt>
          <cx:pt idx="1470">12.1</cx:pt>
          <cx:pt idx="1471">12.5</cx:pt>
          <cx:pt idx="1472">12.5</cx:pt>
          <cx:pt idx="1473">10.800000000000001</cx:pt>
          <cx:pt idx="1474">10.800000000000001</cx:pt>
          <cx:pt idx="1475">10.800000000000001</cx:pt>
          <cx:pt idx="1476">10.800000000000001</cx:pt>
          <cx:pt idx="1477">12.199999999999999</cx:pt>
          <cx:pt idx="1478">11</cx:pt>
          <cx:pt idx="1479">12</cx:pt>
          <cx:pt idx="1480">12.9</cx:pt>
          <cx:pt idx="1481">12.4</cx:pt>
          <cx:pt idx="1482">12.5</cx:pt>
          <cx:pt idx="1483">10</cx:pt>
          <cx:pt idx="1484">9.6999999999999993</cx:pt>
          <cx:pt idx="1485">12.1</cx:pt>
          <cx:pt idx="1486">11.1</cx:pt>
          <cx:pt idx="1487">12</cx:pt>
          <cx:pt idx="1488">12.4</cx:pt>
          <cx:pt idx="1489">11.9</cx:pt>
          <cx:pt idx="1490">11.9</cx:pt>
          <cx:pt idx="1491">11.9</cx:pt>
          <cx:pt idx="1492">12.4</cx:pt>
          <cx:pt idx="1493">11.199999999999999</cx:pt>
          <cx:pt idx="1494">12.1</cx:pt>
          <cx:pt idx="1495">11.300000000000001</cx:pt>
          <cx:pt idx="1496">11.9</cx:pt>
          <cx:pt idx="1497">11.6</cx:pt>
          <cx:pt idx="1498">12.1</cx:pt>
          <cx:pt idx="1499">11.300000000000001</cx:pt>
          <cx:pt idx="1500">11.4</cx:pt>
          <cx:pt idx="1501">12.800000000000001</cx:pt>
          <cx:pt idx="1502">12.800000000000001</cx:pt>
          <cx:pt idx="1503">11.5</cx:pt>
          <cx:pt idx="1504">10.6</cx:pt>
          <cx:pt idx="1505">11.699999999999999</cx:pt>
          <cx:pt idx="1506">12.800000000000001</cx:pt>
          <cx:pt idx="1507">12.800000000000001</cx:pt>
          <cx:pt idx="1508">11.699999999999999</cx:pt>
          <cx:pt idx="1509">11.699999999999999</cx:pt>
          <cx:pt idx="1510">12</cx:pt>
          <cx:pt idx="1511">12.300000000000001</cx:pt>
          <cx:pt idx="1512">12.6</cx:pt>
          <cx:pt idx="1513">10.5</cx:pt>
          <cx:pt idx="1514">10.5</cx:pt>
          <cx:pt idx="1515">11.5</cx:pt>
          <cx:pt idx="1516">11</cx:pt>
          <cx:pt idx="1517">10.6</cx:pt>
          <cx:pt idx="1518">12.5</cx:pt>
          <cx:pt idx="1519">12.6</cx:pt>
          <cx:pt idx="1520">10.9</cx:pt>
          <cx:pt idx="1521">12.699999999999999</cx:pt>
          <cx:pt idx="1522">12.1</cx:pt>
          <cx:pt idx="1523">11.6</cx:pt>
          <cx:pt idx="1524">12.1</cx:pt>
          <cx:pt idx="1525">12.5</cx:pt>
          <cx:pt idx="1526">10.9</cx:pt>
          <cx:pt idx="1527">10.9</cx:pt>
          <cx:pt idx="1528">11.1</cx:pt>
          <cx:pt idx="1529">10.199999999999999</cx:pt>
          <cx:pt idx="1530">12.300000000000001</cx:pt>
          <cx:pt idx="1531">12.300000000000001</cx:pt>
          <cx:pt idx="1532">11.6</cx:pt>
          <cx:pt idx="1533">9.9000000000000004</cx:pt>
          <cx:pt idx="1534">9.9000000000000004</cx:pt>
          <cx:pt idx="1535">12</cx:pt>
          <cx:pt idx="1536">12.5</cx:pt>
          <cx:pt idx="1537">11.699999999999999</cx:pt>
          <cx:pt idx="1538">12.300000000000001</cx:pt>
          <cx:pt idx="1539">11.300000000000001</cx:pt>
          <cx:pt idx="1540">13.6</cx:pt>
          <cx:pt idx="1541">11.199999999999999</cx:pt>
          <cx:pt idx="1542">11.800000000000001</cx:pt>
          <cx:pt idx="1543">11.800000000000001</cx:pt>
          <cx:pt idx="1544">12.800000000000001</cx:pt>
          <cx:pt idx="1545">11.800000000000001</cx:pt>
          <cx:pt idx="1546">12.9</cx:pt>
          <cx:pt idx="1547">11.1</cx:pt>
          <cx:pt idx="1548">11.800000000000001</cx:pt>
          <cx:pt idx="1549">12.4</cx:pt>
          <cx:pt idx="1550">12.699999999999999</cx:pt>
          <cx:pt idx="1551">12.4</cx:pt>
          <cx:pt idx="1552">11.199999999999999</cx:pt>
          <cx:pt idx="1553">11</cx:pt>
          <cx:pt idx="1554">11</cx:pt>
          <cx:pt idx="1555">11</cx:pt>
          <cx:pt idx="1556">11</cx:pt>
          <cx:pt idx="1557">11.199999999999999</cx:pt>
          <cx:pt idx="1558">13.6</cx:pt>
          <cx:pt idx="1559">11.5</cx:pt>
          <cx:pt idx="1560">11</cx:pt>
          <cx:pt idx="1561">10.199999999999999</cx:pt>
          <cx:pt idx="1562">11.300000000000001</cx:pt>
          <cx:pt idx="1563">12.4</cx:pt>
          <cx:pt idx="1564">12.1</cx:pt>
          <cx:pt idx="1565">10.1</cx:pt>
          <cx:pt idx="1566">11.300000000000001</cx:pt>
          <cx:pt idx="1567">11.300000000000001</cx:pt>
          <cx:pt idx="1568">11</cx:pt>
          <cx:pt idx="1569">11.6</cx:pt>
          <cx:pt idx="1570">11.9</cx:pt>
          <cx:pt idx="1571">10</cx:pt>
          <cx:pt idx="1572">10</cx:pt>
          <cx:pt idx="1573">13.566666666666698</cx:pt>
          <cx:pt idx="1574">13.6</cx:pt>
          <cx:pt idx="1575">10</cx:pt>
          <cx:pt idx="1576">11.699999999999999</cx:pt>
          <cx:pt idx="1577">10.9</cx:pt>
          <cx:pt idx="1578">11.199999999999999</cx:pt>
          <cx:pt idx="1579">10.550000000000001</cx:pt>
          <cx:pt idx="1580">11.6</cx:pt>
          <cx:pt idx="1581">12.800000000000001</cx:pt>
          <cx:pt idx="1582">12.6</cx:pt>
          <cx:pt idx="1583">12.9</cx:pt>
          <cx:pt idx="1584">9.8000000000000007</cx:pt>
          <cx:pt idx="1585">13.4</cx:pt>
          <cx:pt idx="1586">11.699999999999999</cx:pt>
          <cx:pt idx="1587">11</cx:pt>
          <cx:pt idx="1588">11</cx:pt>
          <cx:pt idx="1589">14</cx:pt>
          <cx:pt idx="1590">12.699999999999999</cx:pt>
          <cx:pt idx="1591">12.5</cx:pt>
          <cx:pt idx="1592">11.800000000000001</cx:pt>
          <cx:pt idx="1593">13.1</cx:pt>
          <cx:pt idx="1594">11.699999999999999</cx:pt>
          <cx:pt idx="1595">14</cx:pt>
          <cx:pt idx="1596">10</cx:pt>
          <cx:pt idx="1597">11.300000000000001</cx:pt>
          <cx:pt idx="1598">11.4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alcohol </a:t>
            </a:r>
            <a:r>
              <a:rPr lang="en-US" sz="14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(% vol.)</a:t>
            </a:r>
            <a:endParaRPr lang="en-US" sz="14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rich>
      </cx:tx>
    </cx:title>
    <cx:plotArea>
      <cx:plotAreaRegion>
        <cx:series layoutId="clusteredColumn" uniqueId="{4916028B-40E3-4C78-871C-3F2CC906066F}">
          <cx:tx>
            <cx:txData>
              <cx:f>'[Exam project.xlsx]winequality-red (1)'!$K$1</cx:f>
              <cx:v>alcohol</cx:v>
            </cx:txData>
          </cx:tx>
          <cx:dataLabels>
            <cx:visibility seriesName="0" categoryName="0" value="1"/>
          </cx:dataLabels>
          <cx:dataId val="0"/>
          <cx:layoutPr>
            <cx:binning intervalClosed="r" underflow="8.5" overflow="auto">
              <cx:binSize val="0.5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spPr>
    <a:ln>
      <a:solidFill>
        <a:schemeClr val="tx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2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'[Exam project.xlsx]winequality-red (1)'!$L$2:$L$1600</cx:f>
        <cx:lvl ptCount="1599">
          <cx:pt idx="0">3</cx:pt>
          <cx:pt idx="1">3</cx:pt>
          <cx:pt idx="2">3</cx:pt>
          <cx:pt idx="3">3</cx:pt>
          <cx:pt idx="4">3</cx:pt>
          <cx:pt idx="5">3</cx:pt>
          <cx:pt idx="6">3</cx:pt>
          <cx:pt idx="7">3</cx:pt>
          <cx:pt idx="8">3</cx:pt>
          <cx:pt idx="9">3</cx:pt>
          <cx:pt idx="10">4</cx:pt>
          <cx:pt idx="11">4</cx:pt>
          <cx:pt idx="12">4</cx:pt>
          <cx:pt idx="13">4</cx:pt>
          <cx:pt idx="14">4</cx:pt>
          <cx:pt idx="15">4</cx:pt>
          <cx:pt idx="16">4</cx:pt>
          <cx:pt idx="17">4</cx:pt>
          <cx:pt idx="18">4</cx:pt>
          <cx:pt idx="19">4</cx:pt>
          <cx:pt idx="20">4</cx:pt>
          <cx:pt idx="21">4</cx:pt>
          <cx:pt idx="22">4</cx:pt>
          <cx:pt idx="23">4</cx:pt>
          <cx:pt idx="24">4</cx:pt>
          <cx:pt idx="25">4</cx:pt>
          <cx:pt idx="26">4</cx:pt>
          <cx:pt idx="27">4</cx:pt>
          <cx:pt idx="28">4</cx:pt>
          <cx:pt idx="29">4</cx:pt>
          <cx:pt idx="30">4</cx:pt>
          <cx:pt idx="31">4</cx:pt>
          <cx:pt idx="32">4</cx:pt>
          <cx:pt idx="33">4</cx:pt>
          <cx:pt idx="34">4</cx:pt>
          <cx:pt idx="35">4</cx:pt>
          <cx:pt idx="36">4</cx:pt>
          <cx:pt idx="37">4</cx:pt>
          <cx:pt idx="38">4</cx:pt>
          <cx:pt idx="39">4</cx:pt>
          <cx:pt idx="40">4</cx:pt>
          <cx:pt idx="41">4</cx:pt>
          <cx:pt idx="42">4</cx:pt>
          <cx:pt idx="43">4</cx:pt>
          <cx:pt idx="44">4</cx:pt>
          <cx:pt idx="45">4</cx:pt>
          <cx:pt idx="46">4</cx:pt>
          <cx:pt idx="47">4</cx:pt>
          <cx:pt idx="48">4</cx:pt>
          <cx:pt idx="49">4</cx:pt>
          <cx:pt idx="50">4</cx:pt>
          <cx:pt idx="51">4</cx:pt>
          <cx:pt idx="52">4</cx:pt>
          <cx:pt idx="53">4</cx:pt>
          <cx:pt idx="54">4</cx:pt>
          <cx:pt idx="55">4</cx:pt>
          <cx:pt idx="56">4</cx:pt>
          <cx:pt idx="57">4</cx:pt>
          <cx:pt idx="58">4</cx:pt>
          <cx:pt idx="59">4</cx:pt>
          <cx:pt idx="60">4</cx:pt>
          <cx:pt idx="61">4</cx:pt>
          <cx:pt idx="62">4</cx:pt>
          <cx:pt idx="63">5</cx:pt>
          <cx:pt idx="64">5</cx:pt>
          <cx:pt idx="65">5</cx:pt>
          <cx:pt idx="66">5</cx:pt>
          <cx:pt idx="67">5</cx:pt>
          <cx:pt idx="68">5</cx:pt>
          <cx:pt idx="69">5</cx:pt>
          <cx:pt idx="70">5</cx:pt>
          <cx:pt idx="71">5</cx:pt>
          <cx:pt idx="72">5</cx:pt>
          <cx:pt idx="73">5</cx:pt>
          <cx:pt idx="74">5</cx:pt>
          <cx:pt idx="75">5</cx:pt>
          <cx:pt idx="76">5</cx:pt>
          <cx:pt idx="77">5</cx:pt>
          <cx:pt idx="78">5</cx:pt>
          <cx:pt idx="79">5</cx:pt>
          <cx:pt idx="80">5</cx:pt>
          <cx:pt idx="81">5</cx:pt>
          <cx:pt idx="82">5</cx:pt>
          <cx:pt idx="83">5</cx:pt>
          <cx:pt idx="84">5</cx:pt>
          <cx:pt idx="85">5</cx:pt>
          <cx:pt idx="86">5</cx:pt>
          <cx:pt idx="87">5</cx:pt>
          <cx:pt idx="88">5</cx:pt>
          <cx:pt idx="89">5</cx:pt>
          <cx:pt idx="90">5</cx:pt>
          <cx:pt idx="91">5</cx:pt>
          <cx:pt idx="92">5</cx:pt>
          <cx:pt idx="93">5</cx:pt>
          <cx:pt idx="94">5</cx:pt>
          <cx:pt idx="95">5</cx:pt>
          <cx:pt idx="96">5</cx:pt>
          <cx:pt idx="97">5</cx:pt>
          <cx:pt idx="98">5</cx:pt>
          <cx:pt idx="99">5</cx:pt>
          <cx:pt idx="100">5</cx:pt>
          <cx:pt idx="101">5</cx:pt>
          <cx:pt idx="102">5</cx:pt>
          <cx:pt idx="103">5</cx:pt>
          <cx:pt idx="104">5</cx:pt>
          <cx:pt idx="105">5</cx:pt>
          <cx:pt idx="106">5</cx:pt>
          <cx:pt idx="107">5</cx:pt>
          <cx:pt idx="108">5</cx:pt>
          <cx:pt idx="109">5</cx:pt>
          <cx:pt idx="110">5</cx:pt>
          <cx:pt idx="111">5</cx:pt>
          <cx:pt idx="112">5</cx:pt>
          <cx:pt idx="113">5</cx:pt>
          <cx:pt idx="114">5</cx:pt>
          <cx:pt idx="115">5</cx:pt>
          <cx:pt idx="116">5</cx:pt>
          <cx:pt idx="117">5</cx:pt>
          <cx:pt idx="118">5</cx:pt>
          <cx:pt idx="119">5</cx:pt>
          <cx:pt idx="120">5</cx:pt>
          <cx:pt idx="121">5</cx:pt>
          <cx:pt idx="122">5</cx:pt>
          <cx:pt idx="123">5</cx:pt>
          <cx:pt idx="124">5</cx:pt>
          <cx:pt idx="125">5</cx:pt>
          <cx:pt idx="126">5</cx:pt>
          <cx:pt idx="127">5</cx:pt>
          <cx:pt idx="128">5</cx:pt>
          <cx:pt idx="129">5</cx:pt>
          <cx:pt idx="130">5</cx:pt>
          <cx:pt idx="131">5</cx:pt>
          <cx:pt idx="132">5</cx:pt>
          <cx:pt idx="133">5</cx:pt>
          <cx:pt idx="134">5</cx:pt>
          <cx:pt idx="135">5</cx:pt>
          <cx:pt idx="136">5</cx:pt>
          <cx:pt idx="137">5</cx:pt>
          <cx:pt idx="138">5</cx:pt>
          <cx:pt idx="139">5</cx:pt>
          <cx:pt idx="140">5</cx:pt>
          <cx:pt idx="141">5</cx:pt>
          <cx:pt idx="142">5</cx:pt>
          <cx:pt idx="143">5</cx:pt>
          <cx:pt idx="144">5</cx:pt>
          <cx:pt idx="145">5</cx:pt>
          <cx:pt idx="146">5</cx:pt>
          <cx:pt idx="147">5</cx:pt>
          <cx:pt idx="148">5</cx:pt>
          <cx:pt idx="149">5</cx:pt>
          <cx:pt idx="150">5</cx:pt>
          <cx:pt idx="151">5</cx:pt>
          <cx:pt idx="152">5</cx:pt>
          <cx:pt idx="153">5</cx:pt>
          <cx:pt idx="154">5</cx:pt>
          <cx:pt idx="155">5</cx:pt>
          <cx:pt idx="156">5</cx:pt>
          <cx:pt idx="157">5</cx:pt>
          <cx:pt idx="158">5</cx:pt>
          <cx:pt idx="159">5</cx:pt>
          <cx:pt idx="160">5</cx:pt>
          <cx:pt idx="161">5</cx:pt>
          <cx:pt idx="162">5</cx:pt>
          <cx:pt idx="163">5</cx:pt>
          <cx:pt idx="164">5</cx:pt>
          <cx:pt idx="165">5</cx:pt>
          <cx:pt idx="166">5</cx:pt>
          <cx:pt idx="167">5</cx:pt>
          <cx:pt idx="168">5</cx:pt>
          <cx:pt idx="169">5</cx:pt>
          <cx:pt idx="170">5</cx:pt>
          <cx:pt idx="171">5</cx:pt>
          <cx:pt idx="172">5</cx:pt>
          <cx:pt idx="173">5</cx:pt>
          <cx:pt idx="174">5</cx:pt>
          <cx:pt idx="175">5</cx:pt>
          <cx:pt idx="176">5</cx:pt>
          <cx:pt idx="177">5</cx:pt>
          <cx:pt idx="178">5</cx:pt>
          <cx:pt idx="179">5</cx:pt>
          <cx:pt idx="180">5</cx:pt>
          <cx:pt idx="181">5</cx:pt>
          <cx:pt idx="182">5</cx:pt>
          <cx:pt idx="183">5</cx:pt>
          <cx:pt idx="184">5</cx:pt>
          <cx:pt idx="185">5</cx:pt>
          <cx:pt idx="186">5</cx:pt>
          <cx:pt idx="187">5</cx:pt>
          <cx:pt idx="188">5</cx:pt>
          <cx:pt idx="189">5</cx:pt>
          <cx:pt idx="190">5</cx:pt>
          <cx:pt idx="191">5</cx:pt>
          <cx:pt idx="192">5</cx:pt>
          <cx:pt idx="193">5</cx:pt>
          <cx:pt idx="194">5</cx:pt>
          <cx:pt idx="195">5</cx:pt>
          <cx:pt idx="196">5</cx:pt>
          <cx:pt idx="197">5</cx:pt>
          <cx:pt idx="198">5</cx:pt>
          <cx:pt idx="199">5</cx:pt>
          <cx:pt idx="200">5</cx:pt>
          <cx:pt idx="201">5</cx:pt>
          <cx:pt idx="202">5</cx:pt>
          <cx:pt idx="203">5</cx:pt>
          <cx:pt idx="204">5</cx:pt>
          <cx:pt idx="205">5</cx:pt>
          <cx:pt idx="206">5</cx:pt>
          <cx:pt idx="207">5</cx:pt>
          <cx:pt idx="208">5</cx:pt>
          <cx:pt idx="209">5</cx:pt>
          <cx:pt idx="210">5</cx:pt>
          <cx:pt idx="211">5</cx:pt>
          <cx:pt idx="212">5</cx:pt>
          <cx:pt idx="213">5</cx:pt>
          <cx:pt idx="214">5</cx:pt>
          <cx:pt idx="215">5</cx:pt>
          <cx:pt idx="216">5</cx:pt>
          <cx:pt idx="217">5</cx:pt>
          <cx:pt idx="218">5</cx:pt>
          <cx:pt idx="219">5</cx:pt>
          <cx:pt idx="220">5</cx:pt>
          <cx:pt idx="221">5</cx:pt>
          <cx:pt idx="222">5</cx:pt>
          <cx:pt idx="223">5</cx:pt>
          <cx:pt idx="224">5</cx:pt>
          <cx:pt idx="225">5</cx:pt>
          <cx:pt idx="226">5</cx:pt>
          <cx:pt idx="227">5</cx:pt>
          <cx:pt idx="228">5</cx:pt>
          <cx:pt idx="229">5</cx:pt>
          <cx:pt idx="230">5</cx:pt>
          <cx:pt idx="231">5</cx:pt>
          <cx:pt idx="232">5</cx:pt>
          <cx:pt idx="233">5</cx:pt>
          <cx:pt idx="234">5</cx:pt>
          <cx:pt idx="235">5</cx:pt>
          <cx:pt idx="236">5</cx:pt>
          <cx:pt idx="237">5</cx:pt>
          <cx:pt idx="238">5</cx:pt>
          <cx:pt idx="239">5</cx:pt>
          <cx:pt idx="240">5</cx:pt>
          <cx:pt idx="241">5</cx:pt>
          <cx:pt idx="242">5</cx:pt>
          <cx:pt idx="243">5</cx:pt>
          <cx:pt idx="244">5</cx:pt>
          <cx:pt idx="245">5</cx:pt>
          <cx:pt idx="246">5</cx:pt>
          <cx:pt idx="247">5</cx:pt>
          <cx:pt idx="248">5</cx:pt>
          <cx:pt idx="249">5</cx:pt>
          <cx:pt idx="250">5</cx:pt>
          <cx:pt idx="251">5</cx:pt>
          <cx:pt idx="252">5</cx:pt>
          <cx:pt idx="253">5</cx:pt>
          <cx:pt idx="254">5</cx:pt>
          <cx:pt idx="255">5</cx:pt>
          <cx:pt idx="256">5</cx:pt>
          <cx:pt idx="257">5</cx:pt>
          <cx:pt idx="258">5</cx:pt>
          <cx:pt idx="259">5</cx:pt>
          <cx:pt idx="260">5</cx:pt>
          <cx:pt idx="261">5</cx:pt>
          <cx:pt idx="262">5</cx:pt>
          <cx:pt idx="263">5</cx:pt>
          <cx:pt idx="264">5</cx:pt>
          <cx:pt idx="265">5</cx:pt>
          <cx:pt idx="266">5</cx:pt>
          <cx:pt idx="267">5</cx:pt>
          <cx:pt idx="268">5</cx:pt>
          <cx:pt idx="269">5</cx:pt>
          <cx:pt idx="270">5</cx:pt>
          <cx:pt idx="271">5</cx:pt>
          <cx:pt idx="272">5</cx:pt>
          <cx:pt idx="273">5</cx:pt>
          <cx:pt idx="274">5</cx:pt>
          <cx:pt idx="275">5</cx:pt>
          <cx:pt idx="276">5</cx:pt>
          <cx:pt idx="277">5</cx:pt>
          <cx:pt idx="278">5</cx:pt>
          <cx:pt idx="279">5</cx:pt>
          <cx:pt idx="280">5</cx:pt>
          <cx:pt idx="281">5</cx:pt>
          <cx:pt idx="282">5</cx:pt>
          <cx:pt idx="283">5</cx:pt>
          <cx:pt idx="284">5</cx:pt>
          <cx:pt idx="285">5</cx:pt>
          <cx:pt idx="286">5</cx:pt>
          <cx:pt idx="287">5</cx:pt>
          <cx:pt idx="288">5</cx:pt>
          <cx:pt idx="289">5</cx:pt>
          <cx:pt idx="290">5</cx:pt>
          <cx:pt idx="291">5</cx:pt>
          <cx:pt idx="292">5</cx:pt>
          <cx:pt idx="293">5</cx:pt>
          <cx:pt idx="294">5</cx:pt>
          <cx:pt idx="295">5</cx:pt>
          <cx:pt idx="296">5</cx:pt>
          <cx:pt idx="297">5</cx:pt>
          <cx:pt idx="298">5</cx:pt>
          <cx:pt idx="299">5</cx:pt>
          <cx:pt idx="300">5</cx:pt>
          <cx:pt idx="301">5</cx:pt>
          <cx:pt idx="302">5</cx:pt>
          <cx:pt idx="303">5</cx:pt>
          <cx:pt idx="304">5</cx:pt>
          <cx:pt idx="305">5</cx:pt>
          <cx:pt idx="306">5</cx:pt>
          <cx:pt idx="307">5</cx:pt>
          <cx:pt idx="308">5</cx:pt>
          <cx:pt idx="309">5</cx:pt>
          <cx:pt idx="310">5</cx:pt>
          <cx:pt idx="311">5</cx:pt>
          <cx:pt idx="312">5</cx:pt>
          <cx:pt idx="313">5</cx:pt>
          <cx:pt idx="314">5</cx:pt>
          <cx:pt idx="315">5</cx:pt>
          <cx:pt idx="316">5</cx:pt>
          <cx:pt idx="317">5</cx:pt>
          <cx:pt idx="318">5</cx:pt>
          <cx:pt idx="319">5</cx:pt>
          <cx:pt idx="320">5</cx:pt>
          <cx:pt idx="321">5</cx:pt>
          <cx:pt idx="322">5</cx:pt>
          <cx:pt idx="323">5</cx:pt>
          <cx:pt idx="324">5</cx:pt>
          <cx:pt idx="325">5</cx:pt>
          <cx:pt idx="326">5</cx:pt>
          <cx:pt idx="327">5</cx:pt>
          <cx:pt idx="328">5</cx:pt>
          <cx:pt idx="329">5</cx:pt>
          <cx:pt idx="330">5</cx:pt>
          <cx:pt idx="331">5</cx:pt>
          <cx:pt idx="332">5</cx:pt>
          <cx:pt idx="333">5</cx:pt>
          <cx:pt idx="334">5</cx:pt>
          <cx:pt idx="335">5</cx:pt>
          <cx:pt idx="336">5</cx:pt>
          <cx:pt idx="337">5</cx:pt>
          <cx:pt idx="338">5</cx:pt>
          <cx:pt idx="339">5</cx:pt>
          <cx:pt idx="340">5</cx:pt>
          <cx:pt idx="341">5</cx:pt>
          <cx:pt idx="342">5</cx:pt>
          <cx:pt idx="343">5</cx:pt>
          <cx:pt idx="344">5</cx:pt>
          <cx:pt idx="345">5</cx:pt>
          <cx:pt idx="346">5</cx:pt>
          <cx:pt idx="347">5</cx:pt>
          <cx:pt idx="348">5</cx:pt>
          <cx:pt idx="349">5</cx:pt>
          <cx:pt idx="350">5</cx:pt>
          <cx:pt idx="351">5</cx:pt>
          <cx:pt idx="352">5</cx:pt>
          <cx:pt idx="353">5</cx:pt>
          <cx:pt idx="354">5</cx:pt>
          <cx:pt idx="355">5</cx:pt>
          <cx:pt idx="356">5</cx:pt>
          <cx:pt idx="357">5</cx:pt>
          <cx:pt idx="358">5</cx:pt>
          <cx:pt idx="359">5</cx:pt>
          <cx:pt idx="360">5</cx:pt>
          <cx:pt idx="361">5</cx:pt>
          <cx:pt idx="362">5</cx:pt>
          <cx:pt idx="363">5</cx:pt>
          <cx:pt idx="364">5</cx:pt>
          <cx:pt idx="365">5</cx:pt>
          <cx:pt idx="366">5</cx:pt>
          <cx:pt idx="367">5</cx:pt>
          <cx:pt idx="368">5</cx:pt>
          <cx:pt idx="369">5</cx:pt>
          <cx:pt idx="370">5</cx:pt>
          <cx:pt idx="371">5</cx:pt>
          <cx:pt idx="372">5</cx:pt>
          <cx:pt idx="373">5</cx:pt>
          <cx:pt idx="374">5</cx:pt>
          <cx:pt idx="375">5</cx:pt>
          <cx:pt idx="376">5</cx:pt>
          <cx:pt idx="377">5</cx:pt>
          <cx:pt idx="378">5</cx:pt>
          <cx:pt idx="379">5</cx:pt>
          <cx:pt idx="380">5</cx:pt>
          <cx:pt idx="381">5</cx:pt>
          <cx:pt idx="382">5</cx:pt>
          <cx:pt idx="383">5</cx:pt>
          <cx:pt idx="384">5</cx:pt>
          <cx:pt idx="385">5</cx:pt>
          <cx:pt idx="386">5</cx:pt>
          <cx:pt idx="387">5</cx:pt>
          <cx:pt idx="388">5</cx:pt>
          <cx:pt idx="389">5</cx:pt>
          <cx:pt idx="390">5</cx:pt>
          <cx:pt idx="391">5</cx:pt>
          <cx:pt idx="392">5</cx:pt>
          <cx:pt idx="393">5</cx:pt>
          <cx:pt idx="394">5</cx:pt>
          <cx:pt idx="395">5</cx:pt>
          <cx:pt idx="396">5</cx:pt>
          <cx:pt idx="397">5</cx:pt>
          <cx:pt idx="398">5</cx:pt>
          <cx:pt idx="399">5</cx:pt>
          <cx:pt idx="400">5</cx:pt>
          <cx:pt idx="401">5</cx:pt>
          <cx:pt idx="402">5</cx:pt>
          <cx:pt idx="403">5</cx:pt>
          <cx:pt idx="404">5</cx:pt>
          <cx:pt idx="405">5</cx:pt>
          <cx:pt idx="406">5</cx:pt>
          <cx:pt idx="407">5</cx:pt>
          <cx:pt idx="408">5</cx:pt>
          <cx:pt idx="409">5</cx:pt>
          <cx:pt idx="410">5</cx:pt>
          <cx:pt idx="411">5</cx:pt>
          <cx:pt idx="412">5</cx:pt>
          <cx:pt idx="413">5</cx:pt>
          <cx:pt idx="414">5</cx:pt>
          <cx:pt idx="415">5</cx:pt>
          <cx:pt idx="416">5</cx:pt>
          <cx:pt idx="417">5</cx:pt>
          <cx:pt idx="418">5</cx:pt>
          <cx:pt idx="419">5</cx:pt>
          <cx:pt idx="420">5</cx:pt>
          <cx:pt idx="421">5</cx:pt>
          <cx:pt idx="422">5</cx:pt>
          <cx:pt idx="423">5</cx:pt>
          <cx:pt idx="424">5</cx:pt>
          <cx:pt idx="425">5</cx:pt>
          <cx:pt idx="426">5</cx:pt>
          <cx:pt idx="427">5</cx:pt>
          <cx:pt idx="428">5</cx:pt>
          <cx:pt idx="429">5</cx:pt>
          <cx:pt idx="430">5</cx:pt>
          <cx:pt idx="431">5</cx:pt>
          <cx:pt idx="432">5</cx:pt>
          <cx:pt idx="433">5</cx:pt>
          <cx:pt idx="434">5</cx:pt>
          <cx:pt idx="435">5</cx:pt>
          <cx:pt idx="436">5</cx:pt>
          <cx:pt idx="437">5</cx:pt>
          <cx:pt idx="438">5</cx:pt>
          <cx:pt idx="439">5</cx:pt>
          <cx:pt idx="440">5</cx:pt>
          <cx:pt idx="441">5</cx:pt>
          <cx:pt idx="442">5</cx:pt>
          <cx:pt idx="443">5</cx:pt>
          <cx:pt idx="444">5</cx:pt>
          <cx:pt idx="445">5</cx:pt>
          <cx:pt idx="446">5</cx:pt>
          <cx:pt idx="447">5</cx:pt>
          <cx:pt idx="448">5</cx:pt>
          <cx:pt idx="449">5</cx:pt>
          <cx:pt idx="450">5</cx:pt>
          <cx:pt idx="451">5</cx:pt>
          <cx:pt idx="452">5</cx:pt>
          <cx:pt idx="453">5</cx:pt>
          <cx:pt idx="454">5</cx:pt>
          <cx:pt idx="455">5</cx:pt>
          <cx:pt idx="456">5</cx:pt>
          <cx:pt idx="457">5</cx:pt>
          <cx:pt idx="458">5</cx:pt>
          <cx:pt idx="459">5</cx:pt>
          <cx:pt idx="460">5</cx:pt>
          <cx:pt idx="461">5</cx:pt>
          <cx:pt idx="462">5</cx:pt>
          <cx:pt idx="463">5</cx:pt>
          <cx:pt idx="464">5</cx:pt>
          <cx:pt idx="465">5</cx:pt>
          <cx:pt idx="466">5</cx:pt>
          <cx:pt idx="467">5</cx:pt>
          <cx:pt idx="468">5</cx:pt>
          <cx:pt idx="469">5</cx:pt>
          <cx:pt idx="470">5</cx:pt>
          <cx:pt idx="471">5</cx:pt>
          <cx:pt idx="472">5</cx:pt>
          <cx:pt idx="473">5</cx:pt>
          <cx:pt idx="474">5</cx:pt>
          <cx:pt idx="475">5</cx:pt>
          <cx:pt idx="476">5</cx:pt>
          <cx:pt idx="477">5</cx:pt>
          <cx:pt idx="478">5</cx:pt>
          <cx:pt idx="479">5</cx:pt>
          <cx:pt idx="480">5</cx:pt>
          <cx:pt idx="481">5</cx:pt>
          <cx:pt idx="482">5</cx:pt>
          <cx:pt idx="483">5</cx:pt>
          <cx:pt idx="484">5</cx:pt>
          <cx:pt idx="485">5</cx:pt>
          <cx:pt idx="486">5</cx:pt>
          <cx:pt idx="487">5</cx:pt>
          <cx:pt idx="488">5</cx:pt>
          <cx:pt idx="489">5</cx:pt>
          <cx:pt idx="490">5</cx:pt>
          <cx:pt idx="491">5</cx:pt>
          <cx:pt idx="492">5</cx:pt>
          <cx:pt idx="493">5</cx:pt>
          <cx:pt idx="494">5</cx:pt>
          <cx:pt idx="495">5</cx:pt>
          <cx:pt idx="496">5</cx:pt>
          <cx:pt idx="497">5</cx:pt>
          <cx:pt idx="498">5</cx:pt>
          <cx:pt idx="499">5</cx:pt>
          <cx:pt idx="500">5</cx:pt>
          <cx:pt idx="501">5</cx:pt>
          <cx:pt idx="502">5</cx:pt>
          <cx:pt idx="503">5</cx:pt>
          <cx:pt idx="504">5</cx:pt>
          <cx:pt idx="505">5</cx:pt>
          <cx:pt idx="506">5</cx:pt>
          <cx:pt idx="507">5</cx:pt>
          <cx:pt idx="508">5</cx:pt>
          <cx:pt idx="509">5</cx:pt>
          <cx:pt idx="510">5</cx:pt>
          <cx:pt idx="511">5</cx:pt>
          <cx:pt idx="512">5</cx:pt>
          <cx:pt idx="513">5</cx:pt>
          <cx:pt idx="514">5</cx:pt>
          <cx:pt idx="515">5</cx:pt>
          <cx:pt idx="516">5</cx:pt>
          <cx:pt idx="517">5</cx:pt>
          <cx:pt idx="518">5</cx:pt>
          <cx:pt idx="519">5</cx:pt>
          <cx:pt idx="520">5</cx:pt>
          <cx:pt idx="521">5</cx:pt>
          <cx:pt idx="522">5</cx:pt>
          <cx:pt idx="523">5</cx:pt>
          <cx:pt idx="524">5</cx:pt>
          <cx:pt idx="525">5</cx:pt>
          <cx:pt idx="526">5</cx:pt>
          <cx:pt idx="527">5</cx:pt>
          <cx:pt idx="528">5</cx:pt>
          <cx:pt idx="529">5</cx:pt>
          <cx:pt idx="530">5</cx:pt>
          <cx:pt idx="531">5</cx:pt>
          <cx:pt idx="532">5</cx:pt>
          <cx:pt idx="533">5</cx:pt>
          <cx:pt idx="534">5</cx:pt>
          <cx:pt idx="535">5</cx:pt>
          <cx:pt idx="536">5</cx:pt>
          <cx:pt idx="537">5</cx:pt>
          <cx:pt idx="538">5</cx:pt>
          <cx:pt idx="539">5</cx:pt>
          <cx:pt idx="540">5</cx:pt>
          <cx:pt idx="541">5</cx:pt>
          <cx:pt idx="542">5</cx:pt>
          <cx:pt idx="543">5</cx:pt>
          <cx:pt idx="544">5</cx:pt>
          <cx:pt idx="545">5</cx:pt>
          <cx:pt idx="546">5</cx:pt>
          <cx:pt idx="547">5</cx:pt>
          <cx:pt idx="548">5</cx:pt>
          <cx:pt idx="549">5</cx:pt>
          <cx:pt idx="550">5</cx:pt>
          <cx:pt idx="551">5</cx:pt>
          <cx:pt idx="552">5</cx:pt>
          <cx:pt idx="553">5</cx:pt>
          <cx:pt idx="554">5</cx:pt>
          <cx:pt idx="555">5</cx:pt>
          <cx:pt idx="556">5</cx:pt>
          <cx:pt idx="557">5</cx:pt>
          <cx:pt idx="558">5</cx:pt>
          <cx:pt idx="559">5</cx:pt>
          <cx:pt idx="560">5</cx:pt>
          <cx:pt idx="561">5</cx:pt>
          <cx:pt idx="562">5</cx:pt>
          <cx:pt idx="563">5</cx:pt>
          <cx:pt idx="564">5</cx:pt>
          <cx:pt idx="565">5</cx:pt>
          <cx:pt idx="566">5</cx:pt>
          <cx:pt idx="567">5</cx:pt>
          <cx:pt idx="568">5</cx:pt>
          <cx:pt idx="569">5</cx:pt>
          <cx:pt idx="570">5</cx:pt>
          <cx:pt idx="571">5</cx:pt>
          <cx:pt idx="572">5</cx:pt>
          <cx:pt idx="573">5</cx:pt>
          <cx:pt idx="574">5</cx:pt>
          <cx:pt idx="575">5</cx:pt>
          <cx:pt idx="576">5</cx:pt>
          <cx:pt idx="577">5</cx:pt>
          <cx:pt idx="578">5</cx:pt>
          <cx:pt idx="579">5</cx:pt>
          <cx:pt idx="580">5</cx:pt>
          <cx:pt idx="581">5</cx:pt>
          <cx:pt idx="582">5</cx:pt>
          <cx:pt idx="583">5</cx:pt>
          <cx:pt idx="584">5</cx:pt>
          <cx:pt idx="585">5</cx:pt>
          <cx:pt idx="586">5</cx:pt>
          <cx:pt idx="587">5</cx:pt>
          <cx:pt idx="588">5</cx:pt>
          <cx:pt idx="589">5</cx:pt>
          <cx:pt idx="590">5</cx:pt>
          <cx:pt idx="591">5</cx:pt>
          <cx:pt idx="592">5</cx:pt>
          <cx:pt idx="593">5</cx:pt>
          <cx:pt idx="594">5</cx:pt>
          <cx:pt idx="595">5</cx:pt>
          <cx:pt idx="596">5</cx:pt>
          <cx:pt idx="597">5</cx:pt>
          <cx:pt idx="598">5</cx:pt>
          <cx:pt idx="599">5</cx:pt>
          <cx:pt idx="600">5</cx:pt>
          <cx:pt idx="601">5</cx:pt>
          <cx:pt idx="602">5</cx:pt>
          <cx:pt idx="603">5</cx:pt>
          <cx:pt idx="604">5</cx:pt>
          <cx:pt idx="605">5</cx:pt>
          <cx:pt idx="606">5</cx:pt>
          <cx:pt idx="607">5</cx:pt>
          <cx:pt idx="608">5</cx:pt>
          <cx:pt idx="609">5</cx:pt>
          <cx:pt idx="610">5</cx:pt>
          <cx:pt idx="611">5</cx:pt>
          <cx:pt idx="612">5</cx:pt>
          <cx:pt idx="613">5</cx:pt>
          <cx:pt idx="614">5</cx:pt>
          <cx:pt idx="615">5</cx:pt>
          <cx:pt idx="616">5</cx:pt>
          <cx:pt idx="617">5</cx:pt>
          <cx:pt idx="618">5</cx:pt>
          <cx:pt idx="619">5</cx:pt>
          <cx:pt idx="620">5</cx:pt>
          <cx:pt idx="621">5</cx:pt>
          <cx:pt idx="622">5</cx:pt>
          <cx:pt idx="623">5</cx:pt>
          <cx:pt idx="624">5</cx:pt>
          <cx:pt idx="625">5</cx:pt>
          <cx:pt idx="626">5</cx:pt>
          <cx:pt idx="627">5</cx:pt>
          <cx:pt idx="628">5</cx:pt>
          <cx:pt idx="629">5</cx:pt>
          <cx:pt idx="630">5</cx:pt>
          <cx:pt idx="631">5</cx:pt>
          <cx:pt idx="632">5</cx:pt>
          <cx:pt idx="633">5</cx:pt>
          <cx:pt idx="634">5</cx:pt>
          <cx:pt idx="635">5</cx:pt>
          <cx:pt idx="636">5</cx:pt>
          <cx:pt idx="637">5</cx:pt>
          <cx:pt idx="638">5</cx:pt>
          <cx:pt idx="639">5</cx:pt>
          <cx:pt idx="640">5</cx:pt>
          <cx:pt idx="641">5</cx:pt>
          <cx:pt idx="642">5</cx:pt>
          <cx:pt idx="643">5</cx:pt>
          <cx:pt idx="644">5</cx:pt>
          <cx:pt idx="645">5</cx:pt>
          <cx:pt idx="646">5</cx:pt>
          <cx:pt idx="647">5</cx:pt>
          <cx:pt idx="648">5</cx:pt>
          <cx:pt idx="649">5</cx:pt>
          <cx:pt idx="650">5</cx:pt>
          <cx:pt idx="651">5</cx:pt>
          <cx:pt idx="652">5</cx:pt>
          <cx:pt idx="653">5</cx:pt>
          <cx:pt idx="654">5</cx:pt>
          <cx:pt idx="655">5</cx:pt>
          <cx:pt idx="656">5</cx:pt>
          <cx:pt idx="657">5</cx:pt>
          <cx:pt idx="658">5</cx:pt>
          <cx:pt idx="659">5</cx:pt>
          <cx:pt idx="660">5</cx:pt>
          <cx:pt idx="661">5</cx:pt>
          <cx:pt idx="662">5</cx:pt>
          <cx:pt idx="663">5</cx:pt>
          <cx:pt idx="664">5</cx:pt>
          <cx:pt idx="665">5</cx:pt>
          <cx:pt idx="666">5</cx:pt>
          <cx:pt idx="667">5</cx:pt>
          <cx:pt idx="668">5</cx:pt>
          <cx:pt idx="669">5</cx:pt>
          <cx:pt idx="670">5</cx:pt>
          <cx:pt idx="671">5</cx:pt>
          <cx:pt idx="672">5</cx:pt>
          <cx:pt idx="673">5</cx:pt>
          <cx:pt idx="674">5</cx:pt>
          <cx:pt idx="675">5</cx:pt>
          <cx:pt idx="676">5</cx:pt>
          <cx:pt idx="677">5</cx:pt>
          <cx:pt idx="678">5</cx:pt>
          <cx:pt idx="679">5</cx:pt>
          <cx:pt idx="680">5</cx:pt>
          <cx:pt idx="681">5</cx:pt>
          <cx:pt idx="682">5</cx:pt>
          <cx:pt idx="683">5</cx:pt>
          <cx:pt idx="684">5</cx:pt>
          <cx:pt idx="685">5</cx:pt>
          <cx:pt idx="686">5</cx:pt>
          <cx:pt idx="687">5</cx:pt>
          <cx:pt idx="688">5</cx:pt>
          <cx:pt idx="689">5</cx:pt>
          <cx:pt idx="690">5</cx:pt>
          <cx:pt idx="691">5</cx:pt>
          <cx:pt idx="692">5</cx:pt>
          <cx:pt idx="693">5</cx:pt>
          <cx:pt idx="694">5</cx:pt>
          <cx:pt idx="695">5</cx:pt>
          <cx:pt idx="696">5</cx:pt>
          <cx:pt idx="697">5</cx:pt>
          <cx:pt idx="698">5</cx:pt>
          <cx:pt idx="699">5</cx:pt>
          <cx:pt idx="700">5</cx:pt>
          <cx:pt idx="701">5</cx:pt>
          <cx:pt idx="702">5</cx:pt>
          <cx:pt idx="703">5</cx:pt>
          <cx:pt idx="704">5</cx:pt>
          <cx:pt idx="705">5</cx:pt>
          <cx:pt idx="706">5</cx:pt>
          <cx:pt idx="707">5</cx:pt>
          <cx:pt idx="708">5</cx:pt>
          <cx:pt idx="709">5</cx:pt>
          <cx:pt idx="710">5</cx:pt>
          <cx:pt idx="711">5</cx:pt>
          <cx:pt idx="712">5</cx:pt>
          <cx:pt idx="713">5</cx:pt>
          <cx:pt idx="714">5</cx:pt>
          <cx:pt idx="715">5</cx:pt>
          <cx:pt idx="716">5</cx:pt>
          <cx:pt idx="717">5</cx:pt>
          <cx:pt idx="718">5</cx:pt>
          <cx:pt idx="719">5</cx:pt>
          <cx:pt idx="720">5</cx:pt>
          <cx:pt idx="721">5</cx:pt>
          <cx:pt idx="722">5</cx:pt>
          <cx:pt idx="723">5</cx:pt>
          <cx:pt idx="724">5</cx:pt>
          <cx:pt idx="725">5</cx:pt>
          <cx:pt idx="726">5</cx:pt>
          <cx:pt idx="727">5</cx:pt>
          <cx:pt idx="728">5</cx:pt>
          <cx:pt idx="729">5</cx:pt>
          <cx:pt idx="730">5</cx:pt>
          <cx:pt idx="731">5</cx:pt>
          <cx:pt idx="732">5</cx:pt>
          <cx:pt idx="733">5</cx:pt>
          <cx:pt idx="734">5</cx:pt>
          <cx:pt idx="735">5</cx:pt>
          <cx:pt idx="736">5</cx:pt>
          <cx:pt idx="737">5</cx:pt>
          <cx:pt idx="738">5</cx:pt>
          <cx:pt idx="739">5</cx:pt>
          <cx:pt idx="740">5</cx:pt>
          <cx:pt idx="741">5</cx:pt>
          <cx:pt idx="742">5</cx:pt>
          <cx:pt idx="743">5</cx:pt>
          <cx:pt idx="744">6</cx:pt>
          <cx:pt idx="745">6</cx:pt>
          <cx:pt idx="746">6</cx:pt>
          <cx:pt idx="747">6</cx:pt>
          <cx:pt idx="748">6</cx:pt>
          <cx:pt idx="749">6</cx:pt>
          <cx:pt idx="750">6</cx:pt>
          <cx:pt idx="751">6</cx:pt>
          <cx:pt idx="752">6</cx:pt>
          <cx:pt idx="753">6</cx:pt>
          <cx:pt idx="754">6</cx:pt>
          <cx:pt idx="755">6</cx:pt>
          <cx:pt idx="756">6</cx:pt>
          <cx:pt idx="757">6</cx:pt>
          <cx:pt idx="758">6</cx:pt>
          <cx:pt idx="759">6</cx:pt>
          <cx:pt idx="760">6</cx:pt>
          <cx:pt idx="761">6</cx:pt>
          <cx:pt idx="762">6</cx:pt>
          <cx:pt idx="763">6</cx:pt>
          <cx:pt idx="764">6</cx:pt>
          <cx:pt idx="765">6</cx:pt>
          <cx:pt idx="766">6</cx:pt>
          <cx:pt idx="767">6</cx:pt>
          <cx:pt idx="768">6</cx:pt>
          <cx:pt idx="769">6</cx:pt>
          <cx:pt idx="770">6</cx:pt>
          <cx:pt idx="771">6</cx:pt>
          <cx:pt idx="772">6</cx:pt>
          <cx:pt idx="773">6</cx:pt>
          <cx:pt idx="774">6</cx:pt>
          <cx:pt idx="775">6</cx:pt>
          <cx:pt idx="776">6</cx:pt>
          <cx:pt idx="777">6</cx:pt>
          <cx:pt idx="778">6</cx:pt>
          <cx:pt idx="779">6</cx:pt>
          <cx:pt idx="780">6</cx:pt>
          <cx:pt idx="781">6</cx:pt>
          <cx:pt idx="782">6</cx:pt>
          <cx:pt idx="783">6</cx:pt>
          <cx:pt idx="784">6</cx:pt>
          <cx:pt idx="785">6</cx:pt>
          <cx:pt idx="786">6</cx:pt>
          <cx:pt idx="787">6</cx:pt>
          <cx:pt idx="788">6</cx:pt>
          <cx:pt idx="789">6</cx:pt>
          <cx:pt idx="790">6</cx:pt>
          <cx:pt idx="791">6</cx:pt>
          <cx:pt idx="792">6</cx:pt>
          <cx:pt idx="793">6</cx:pt>
          <cx:pt idx="794">6</cx:pt>
          <cx:pt idx="795">6</cx:pt>
          <cx:pt idx="796">6</cx:pt>
          <cx:pt idx="797">6</cx:pt>
          <cx:pt idx="798">6</cx:pt>
          <cx:pt idx="799">6</cx:pt>
          <cx:pt idx="800">6</cx:pt>
          <cx:pt idx="801">6</cx:pt>
          <cx:pt idx="802">6</cx:pt>
          <cx:pt idx="803">6</cx:pt>
          <cx:pt idx="804">6</cx:pt>
          <cx:pt idx="805">6</cx:pt>
          <cx:pt idx="806">6</cx:pt>
          <cx:pt idx="807">6</cx:pt>
          <cx:pt idx="808">6</cx:pt>
          <cx:pt idx="809">6</cx:pt>
          <cx:pt idx="810">6</cx:pt>
          <cx:pt idx="811">6</cx:pt>
          <cx:pt idx="812">6</cx:pt>
          <cx:pt idx="813">6</cx:pt>
          <cx:pt idx="814">6</cx:pt>
          <cx:pt idx="815">6</cx:pt>
          <cx:pt idx="816">6</cx:pt>
          <cx:pt idx="817">6</cx:pt>
          <cx:pt idx="818">6</cx:pt>
          <cx:pt idx="819">6</cx:pt>
          <cx:pt idx="820">6</cx:pt>
          <cx:pt idx="821">6</cx:pt>
          <cx:pt idx="822">6</cx:pt>
          <cx:pt idx="823">6</cx:pt>
          <cx:pt idx="824">6</cx:pt>
          <cx:pt idx="825">6</cx:pt>
          <cx:pt idx="826">6</cx:pt>
          <cx:pt idx="827">6</cx:pt>
          <cx:pt idx="828">6</cx:pt>
          <cx:pt idx="829">6</cx:pt>
          <cx:pt idx="830">6</cx:pt>
          <cx:pt idx="831">6</cx:pt>
          <cx:pt idx="832">6</cx:pt>
          <cx:pt idx="833">6</cx:pt>
          <cx:pt idx="834">6</cx:pt>
          <cx:pt idx="835">6</cx:pt>
          <cx:pt idx="836">6</cx:pt>
          <cx:pt idx="837">6</cx:pt>
          <cx:pt idx="838">6</cx:pt>
          <cx:pt idx="839">6</cx:pt>
          <cx:pt idx="840">6</cx:pt>
          <cx:pt idx="841">6</cx:pt>
          <cx:pt idx="842">6</cx:pt>
          <cx:pt idx="843">6</cx:pt>
          <cx:pt idx="844">6</cx:pt>
          <cx:pt idx="845">6</cx:pt>
          <cx:pt idx="846">6</cx:pt>
          <cx:pt idx="847">6</cx:pt>
          <cx:pt idx="848">6</cx:pt>
          <cx:pt idx="849">6</cx:pt>
          <cx:pt idx="850">6</cx:pt>
          <cx:pt idx="851">6</cx:pt>
          <cx:pt idx="852">6</cx:pt>
          <cx:pt idx="853">6</cx:pt>
          <cx:pt idx="854">6</cx:pt>
          <cx:pt idx="855">6</cx:pt>
          <cx:pt idx="856">6</cx:pt>
          <cx:pt idx="857">6</cx:pt>
          <cx:pt idx="858">6</cx:pt>
          <cx:pt idx="859">6</cx:pt>
          <cx:pt idx="860">6</cx:pt>
          <cx:pt idx="861">6</cx:pt>
          <cx:pt idx="862">6</cx:pt>
          <cx:pt idx="863">6</cx:pt>
          <cx:pt idx="864">6</cx:pt>
          <cx:pt idx="865">6</cx:pt>
          <cx:pt idx="866">6</cx:pt>
          <cx:pt idx="867">6</cx:pt>
          <cx:pt idx="868">6</cx:pt>
          <cx:pt idx="869">6</cx:pt>
          <cx:pt idx="870">6</cx:pt>
          <cx:pt idx="871">6</cx:pt>
          <cx:pt idx="872">6</cx:pt>
          <cx:pt idx="873">6</cx:pt>
          <cx:pt idx="874">6</cx:pt>
          <cx:pt idx="875">6</cx:pt>
          <cx:pt idx="876">6</cx:pt>
          <cx:pt idx="877">6</cx:pt>
          <cx:pt idx="878">6</cx:pt>
          <cx:pt idx="879">6</cx:pt>
          <cx:pt idx="880">6</cx:pt>
          <cx:pt idx="881">6</cx:pt>
          <cx:pt idx="882">6</cx:pt>
          <cx:pt idx="883">6</cx:pt>
          <cx:pt idx="884">6</cx:pt>
          <cx:pt idx="885">6</cx:pt>
          <cx:pt idx="886">6</cx:pt>
          <cx:pt idx="887">6</cx:pt>
          <cx:pt idx="888">6</cx:pt>
          <cx:pt idx="889">6</cx:pt>
          <cx:pt idx="890">6</cx:pt>
          <cx:pt idx="891">6</cx:pt>
          <cx:pt idx="892">6</cx:pt>
          <cx:pt idx="893">6</cx:pt>
          <cx:pt idx="894">6</cx:pt>
          <cx:pt idx="895">6</cx:pt>
          <cx:pt idx="896">6</cx:pt>
          <cx:pt idx="897">6</cx:pt>
          <cx:pt idx="898">6</cx:pt>
          <cx:pt idx="899">6</cx:pt>
          <cx:pt idx="900">6</cx:pt>
          <cx:pt idx="901">6</cx:pt>
          <cx:pt idx="902">6</cx:pt>
          <cx:pt idx="903">6</cx:pt>
          <cx:pt idx="904">6</cx:pt>
          <cx:pt idx="905">6</cx:pt>
          <cx:pt idx="906">6</cx:pt>
          <cx:pt idx="907">6</cx:pt>
          <cx:pt idx="908">6</cx:pt>
          <cx:pt idx="909">6</cx:pt>
          <cx:pt idx="910">6</cx:pt>
          <cx:pt idx="911">6</cx:pt>
          <cx:pt idx="912">6</cx:pt>
          <cx:pt idx="913">6</cx:pt>
          <cx:pt idx="914">6</cx:pt>
          <cx:pt idx="915">6</cx:pt>
          <cx:pt idx="916">6</cx:pt>
          <cx:pt idx="917">6</cx:pt>
          <cx:pt idx="918">6</cx:pt>
          <cx:pt idx="919">6</cx:pt>
          <cx:pt idx="920">6</cx:pt>
          <cx:pt idx="921">6</cx:pt>
          <cx:pt idx="922">6</cx:pt>
          <cx:pt idx="923">6</cx:pt>
          <cx:pt idx="924">6</cx:pt>
          <cx:pt idx="925">6</cx:pt>
          <cx:pt idx="926">6</cx:pt>
          <cx:pt idx="927">6</cx:pt>
          <cx:pt idx="928">6</cx:pt>
          <cx:pt idx="929">6</cx:pt>
          <cx:pt idx="930">6</cx:pt>
          <cx:pt idx="931">6</cx:pt>
          <cx:pt idx="932">6</cx:pt>
          <cx:pt idx="933">6</cx:pt>
          <cx:pt idx="934">6</cx:pt>
          <cx:pt idx="935">6</cx:pt>
          <cx:pt idx="936">6</cx:pt>
          <cx:pt idx="937">6</cx:pt>
          <cx:pt idx="938">6</cx:pt>
          <cx:pt idx="939">6</cx:pt>
          <cx:pt idx="940">6</cx:pt>
          <cx:pt idx="941">6</cx:pt>
          <cx:pt idx="942">6</cx:pt>
          <cx:pt idx="943">6</cx:pt>
          <cx:pt idx="944">6</cx:pt>
          <cx:pt idx="945">6</cx:pt>
          <cx:pt idx="946">6</cx:pt>
          <cx:pt idx="947">6</cx:pt>
          <cx:pt idx="948">6</cx:pt>
          <cx:pt idx="949">6</cx:pt>
          <cx:pt idx="950">6</cx:pt>
          <cx:pt idx="951">6</cx:pt>
          <cx:pt idx="952">6</cx:pt>
          <cx:pt idx="953">6</cx:pt>
          <cx:pt idx="954">6</cx:pt>
          <cx:pt idx="955">6</cx:pt>
          <cx:pt idx="956">6</cx:pt>
          <cx:pt idx="957">6</cx:pt>
          <cx:pt idx="958">6</cx:pt>
          <cx:pt idx="959">6</cx:pt>
          <cx:pt idx="960">6</cx:pt>
          <cx:pt idx="961">6</cx:pt>
          <cx:pt idx="962">6</cx:pt>
          <cx:pt idx="963">6</cx:pt>
          <cx:pt idx="964">6</cx:pt>
          <cx:pt idx="965">6</cx:pt>
          <cx:pt idx="966">6</cx:pt>
          <cx:pt idx="967">6</cx:pt>
          <cx:pt idx="968">6</cx:pt>
          <cx:pt idx="969">6</cx:pt>
          <cx:pt idx="970">6</cx:pt>
          <cx:pt idx="971">6</cx:pt>
          <cx:pt idx="972">6</cx:pt>
          <cx:pt idx="973">6</cx:pt>
          <cx:pt idx="974">6</cx:pt>
          <cx:pt idx="975">6</cx:pt>
          <cx:pt idx="976">6</cx:pt>
          <cx:pt idx="977">6</cx:pt>
          <cx:pt idx="978">6</cx:pt>
          <cx:pt idx="979">6</cx:pt>
          <cx:pt idx="980">6</cx:pt>
          <cx:pt idx="981">6</cx:pt>
          <cx:pt idx="982">6</cx:pt>
          <cx:pt idx="983">6</cx:pt>
          <cx:pt idx="984">6</cx:pt>
          <cx:pt idx="985">6</cx:pt>
          <cx:pt idx="986">6</cx:pt>
          <cx:pt idx="987">6</cx:pt>
          <cx:pt idx="988">6</cx:pt>
          <cx:pt idx="989">6</cx:pt>
          <cx:pt idx="990">6</cx:pt>
          <cx:pt idx="991">6</cx:pt>
          <cx:pt idx="992">6</cx:pt>
          <cx:pt idx="993">6</cx:pt>
          <cx:pt idx="994">6</cx:pt>
          <cx:pt idx="995">6</cx:pt>
          <cx:pt idx="996">6</cx:pt>
          <cx:pt idx="997">6</cx:pt>
          <cx:pt idx="998">6</cx:pt>
          <cx:pt idx="999">6</cx:pt>
          <cx:pt idx="1000">6</cx:pt>
          <cx:pt idx="1001">6</cx:pt>
          <cx:pt idx="1002">6</cx:pt>
          <cx:pt idx="1003">6</cx:pt>
          <cx:pt idx="1004">6</cx:pt>
          <cx:pt idx="1005">6</cx:pt>
          <cx:pt idx="1006">6</cx:pt>
          <cx:pt idx="1007">6</cx:pt>
          <cx:pt idx="1008">6</cx:pt>
          <cx:pt idx="1009">6</cx:pt>
          <cx:pt idx="1010">6</cx:pt>
          <cx:pt idx="1011">6</cx:pt>
          <cx:pt idx="1012">6</cx:pt>
          <cx:pt idx="1013">6</cx:pt>
          <cx:pt idx="1014">6</cx:pt>
          <cx:pt idx="1015">6</cx:pt>
          <cx:pt idx="1016">6</cx:pt>
          <cx:pt idx="1017">6</cx:pt>
          <cx:pt idx="1018">6</cx:pt>
          <cx:pt idx="1019">6</cx:pt>
          <cx:pt idx="1020">6</cx:pt>
          <cx:pt idx="1021">6</cx:pt>
          <cx:pt idx="1022">6</cx:pt>
          <cx:pt idx="1023">6</cx:pt>
          <cx:pt idx="1024">6</cx:pt>
          <cx:pt idx="1025">6</cx:pt>
          <cx:pt idx="1026">6</cx:pt>
          <cx:pt idx="1027">6</cx:pt>
          <cx:pt idx="1028">6</cx:pt>
          <cx:pt idx="1029">6</cx:pt>
          <cx:pt idx="1030">6</cx:pt>
          <cx:pt idx="1031">6</cx:pt>
          <cx:pt idx="1032">6</cx:pt>
          <cx:pt idx="1033">6</cx:pt>
          <cx:pt idx="1034">6</cx:pt>
          <cx:pt idx="1035">6</cx:pt>
          <cx:pt idx="1036">6</cx:pt>
          <cx:pt idx="1037">6</cx:pt>
          <cx:pt idx="1038">6</cx:pt>
          <cx:pt idx="1039">6</cx:pt>
          <cx:pt idx="1040">6</cx:pt>
          <cx:pt idx="1041">6</cx:pt>
          <cx:pt idx="1042">6</cx:pt>
          <cx:pt idx="1043">6</cx:pt>
          <cx:pt idx="1044">6</cx:pt>
          <cx:pt idx="1045">6</cx:pt>
          <cx:pt idx="1046">6</cx:pt>
          <cx:pt idx="1047">6</cx:pt>
          <cx:pt idx="1048">6</cx:pt>
          <cx:pt idx="1049">6</cx:pt>
          <cx:pt idx="1050">6</cx:pt>
          <cx:pt idx="1051">6</cx:pt>
          <cx:pt idx="1052">6</cx:pt>
          <cx:pt idx="1053">6</cx:pt>
          <cx:pt idx="1054">6</cx:pt>
          <cx:pt idx="1055">6</cx:pt>
          <cx:pt idx="1056">6</cx:pt>
          <cx:pt idx="1057">6</cx:pt>
          <cx:pt idx="1058">6</cx:pt>
          <cx:pt idx="1059">6</cx:pt>
          <cx:pt idx="1060">6</cx:pt>
          <cx:pt idx="1061">6</cx:pt>
          <cx:pt idx="1062">6</cx:pt>
          <cx:pt idx="1063">6</cx:pt>
          <cx:pt idx="1064">6</cx:pt>
          <cx:pt idx="1065">6</cx:pt>
          <cx:pt idx="1066">6</cx:pt>
          <cx:pt idx="1067">6</cx:pt>
          <cx:pt idx="1068">6</cx:pt>
          <cx:pt idx="1069">6</cx:pt>
          <cx:pt idx="1070">6</cx:pt>
          <cx:pt idx="1071">6</cx:pt>
          <cx:pt idx="1072">6</cx:pt>
          <cx:pt idx="1073">6</cx:pt>
          <cx:pt idx="1074">6</cx:pt>
          <cx:pt idx="1075">6</cx:pt>
          <cx:pt idx="1076">6</cx:pt>
          <cx:pt idx="1077">6</cx:pt>
          <cx:pt idx="1078">6</cx:pt>
          <cx:pt idx="1079">6</cx:pt>
          <cx:pt idx="1080">6</cx:pt>
          <cx:pt idx="1081">6</cx:pt>
          <cx:pt idx="1082">6</cx:pt>
          <cx:pt idx="1083">6</cx:pt>
          <cx:pt idx="1084">6</cx:pt>
          <cx:pt idx="1085">6</cx:pt>
          <cx:pt idx="1086">6</cx:pt>
          <cx:pt idx="1087">6</cx:pt>
          <cx:pt idx="1088">6</cx:pt>
          <cx:pt idx="1089">6</cx:pt>
          <cx:pt idx="1090">6</cx:pt>
          <cx:pt idx="1091">6</cx:pt>
          <cx:pt idx="1092">6</cx:pt>
          <cx:pt idx="1093">6</cx:pt>
          <cx:pt idx="1094">6</cx:pt>
          <cx:pt idx="1095">6</cx:pt>
          <cx:pt idx="1096">6</cx:pt>
          <cx:pt idx="1097">6</cx:pt>
          <cx:pt idx="1098">6</cx:pt>
          <cx:pt idx="1099">6</cx:pt>
          <cx:pt idx="1100">6</cx:pt>
          <cx:pt idx="1101">6</cx:pt>
          <cx:pt idx="1102">6</cx:pt>
          <cx:pt idx="1103">6</cx:pt>
          <cx:pt idx="1104">6</cx:pt>
          <cx:pt idx="1105">6</cx:pt>
          <cx:pt idx="1106">6</cx:pt>
          <cx:pt idx="1107">6</cx:pt>
          <cx:pt idx="1108">6</cx:pt>
          <cx:pt idx="1109">6</cx:pt>
          <cx:pt idx="1110">6</cx:pt>
          <cx:pt idx="1111">6</cx:pt>
          <cx:pt idx="1112">6</cx:pt>
          <cx:pt idx="1113">6</cx:pt>
          <cx:pt idx="1114">6</cx:pt>
          <cx:pt idx="1115">6</cx:pt>
          <cx:pt idx="1116">6</cx:pt>
          <cx:pt idx="1117">6</cx:pt>
          <cx:pt idx="1118">6</cx:pt>
          <cx:pt idx="1119">6</cx:pt>
          <cx:pt idx="1120">6</cx:pt>
          <cx:pt idx="1121">6</cx:pt>
          <cx:pt idx="1122">6</cx:pt>
          <cx:pt idx="1123">6</cx:pt>
          <cx:pt idx="1124">6</cx:pt>
          <cx:pt idx="1125">6</cx:pt>
          <cx:pt idx="1126">6</cx:pt>
          <cx:pt idx="1127">6</cx:pt>
          <cx:pt idx="1128">6</cx:pt>
          <cx:pt idx="1129">6</cx:pt>
          <cx:pt idx="1130">6</cx:pt>
          <cx:pt idx="1131">6</cx:pt>
          <cx:pt idx="1132">6</cx:pt>
          <cx:pt idx="1133">6</cx:pt>
          <cx:pt idx="1134">6</cx:pt>
          <cx:pt idx="1135">6</cx:pt>
          <cx:pt idx="1136">6</cx:pt>
          <cx:pt idx="1137">6</cx:pt>
          <cx:pt idx="1138">6</cx:pt>
          <cx:pt idx="1139">6</cx:pt>
          <cx:pt idx="1140">6</cx:pt>
          <cx:pt idx="1141">6</cx:pt>
          <cx:pt idx="1142">6</cx:pt>
          <cx:pt idx="1143">6</cx:pt>
          <cx:pt idx="1144">6</cx:pt>
          <cx:pt idx="1145">6</cx:pt>
          <cx:pt idx="1146">6</cx:pt>
          <cx:pt idx="1147">6</cx:pt>
          <cx:pt idx="1148">6</cx:pt>
          <cx:pt idx="1149">6</cx:pt>
          <cx:pt idx="1150">6</cx:pt>
          <cx:pt idx="1151">6</cx:pt>
          <cx:pt idx="1152">6</cx:pt>
          <cx:pt idx="1153">6</cx:pt>
          <cx:pt idx="1154">6</cx:pt>
          <cx:pt idx="1155">6</cx:pt>
          <cx:pt idx="1156">6</cx:pt>
          <cx:pt idx="1157">6</cx:pt>
          <cx:pt idx="1158">6</cx:pt>
          <cx:pt idx="1159">6</cx:pt>
          <cx:pt idx="1160">6</cx:pt>
          <cx:pt idx="1161">6</cx:pt>
          <cx:pt idx="1162">6</cx:pt>
          <cx:pt idx="1163">6</cx:pt>
          <cx:pt idx="1164">6</cx:pt>
          <cx:pt idx="1165">6</cx:pt>
          <cx:pt idx="1166">6</cx:pt>
          <cx:pt idx="1167">6</cx:pt>
          <cx:pt idx="1168">6</cx:pt>
          <cx:pt idx="1169">6</cx:pt>
          <cx:pt idx="1170">6</cx:pt>
          <cx:pt idx="1171">6</cx:pt>
          <cx:pt idx="1172">6</cx:pt>
          <cx:pt idx="1173">6</cx:pt>
          <cx:pt idx="1174">6</cx:pt>
          <cx:pt idx="1175">6</cx:pt>
          <cx:pt idx="1176">6</cx:pt>
          <cx:pt idx="1177">6</cx:pt>
          <cx:pt idx="1178">6</cx:pt>
          <cx:pt idx="1179">6</cx:pt>
          <cx:pt idx="1180">6</cx:pt>
          <cx:pt idx="1181">6</cx:pt>
          <cx:pt idx="1182">6</cx:pt>
          <cx:pt idx="1183">6</cx:pt>
          <cx:pt idx="1184">6</cx:pt>
          <cx:pt idx="1185">6</cx:pt>
          <cx:pt idx="1186">6</cx:pt>
          <cx:pt idx="1187">6</cx:pt>
          <cx:pt idx="1188">6</cx:pt>
          <cx:pt idx="1189">6</cx:pt>
          <cx:pt idx="1190">6</cx:pt>
          <cx:pt idx="1191">6</cx:pt>
          <cx:pt idx="1192">6</cx:pt>
          <cx:pt idx="1193">6</cx:pt>
          <cx:pt idx="1194">6</cx:pt>
          <cx:pt idx="1195">6</cx:pt>
          <cx:pt idx="1196">6</cx:pt>
          <cx:pt idx="1197">6</cx:pt>
          <cx:pt idx="1198">6</cx:pt>
          <cx:pt idx="1199">6</cx:pt>
          <cx:pt idx="1200">6</cx:pt>
          <cx:pt idx="1201">6</cx:pt>
          <cx:pt idx="1202">6</cx:pt>
          <cx:pt idx="1203">6</cx:pt>
          <cx:pt idx="1204">6</cx:pt>
          <cx:pt idx="1205">6</cx:pt>
          <cx:pt idx="1206">6</cx:pt>
          <cx:pt idx="1207">6</cx:pt>
          <cx:pt idx="1208">6</cx:pt>
          <cx:pt idx="1209">6</cx:pt>
          <cx:pt idx="1210">6</cx:pt>
          <cx:pt idx="1211">6</cx:pt>
          <cx:pt idx="1212">6</cx:pt>
          <cx:pt idx="1213">6</cx:pt>
          <cx:pt idx="1214">6</cx:pt>
          <cx:pt idx="1215">6</cx:pt>
          <cx:pt idx="1216">6</cx:pt>
          <cx:pt idx="1217">6</cx:pt>
          <cx:pt idx="1218">6</cx:pt>
          <cx:pt idx="1219">6</cx:pt>
          <cx:pt idx="1220">6</cx:pt>
          <cx:pt idx="1221">6</cx:pt>
          <cx:pt idx="1222">6</cx:pt>
          <cx:pt idx="1223">6</cx:pt>
          <cx:pt idx="1224">6</cx:pt>
          <cx:pt idx="1225">6</cx:pt>
          <cx:pt idx="1226">6</cx:pt>
          <cx:pt idx="1227">6</cx:pt>
          <cx:pt idx="1228">6</cx:pt>
          <cx:pt idx="1229">6</cx:pt>
          <cx:pt idx="1230">6</cx:pt>
          <cx:pt idx="1231">6</cx:pt>
          <cx:pt idx="1232">6</cx:pt>
          <cx:pt idx="1233">6</cx:pt>
          <cx:pt idx="1234">6</cx:pt>
          <cx:pt idx="1235">6</cx:pt>
          <cx:pt idx="1236">6</cx:pt>
          <cx:pt idx="1237">6</cx:pt>
          <cx:pt idx="1238">6</cx:pt>
          <cx:pt idx="1239">6</cx:pt>
          <cx:pt idx="1240">6</cx:pt>
          <cx:pt idx="1241">6</cx:pt>
          <cx:pt idx="1242">6</cx:pt>
          <cx:pt idx="1243">6</cx:pt>
          <cx:pt idx="1244">6</cx:pt>
          <cx:pt idx="1245">6</cx:pt>
          <cx:pt idx="1246">6</cx:pt>
          <cx:pt idx="1247">6</cx:pt>
          <cx:pt idx="1248">6</cx:pt>
          <cx:pt idx="1249">6</cx:pt>
          <cx:pt idx="1250">6</cx:pt>
          <cx:pt idx="1251">6</cx:pt>
          <cx:pt idx="1252">6</cx:pt>
          <cx:pt idx="1253">6</cx:pt>
          <cx:pt idx="1254">6</cx:pt>
          <cx:pt idx="1255">6</cx:pt>
          <cx:pt idx="1256">6</cx:pt>
          <cx:pt idx="1257">6</cx:pt>
          <cx:pt idx="1258">6</cx:pt>
          <cx:pt idx="1259">6</cx:pt>
          <cx:pt idx="1260">6</cx:pt>
          <cx:pt idx="1261">6</cx:pt>
          <cx:pt idx="1262">6</cx:pt>
          <cx:pt idx="1263">6</cx:pt>
          <cx:pt idx="1264">6</cx:pt>
          <cx:pt idx="1265">6</cx:pt>
          <cx:pt idx="1266">6</cx:pt>
          <cx:pt idx="1267">6</cx:pt>
          <cx:pt idx="1268">6</cx:pt>
          <cx:pt idx="1269">6</cx:pt>
          <cx:pt idx="1270">6</cx:pt>
          <cx:pt idx="1271">6</cx:pt>
          <cx:pt idx="1272">6</cx:pt>
          <cx:pt idx="1273">6</cx:pt>
          <cx:pt idx="1274">6</cx:pt>
          <cx:pt idx="1275">6</cx:pt>
          <cx:pt idx="1276">6</cx:pt>
          <cx:pt idx="1277">6</cx:pt>
          <cx:pt idx="1278">6</cx:pt>
          <cx:pt idx="1279">6</cx:pt>
          <cx:pt idx="1280">6</cx:pt>
          <cx:pt idx="1281">6</cx:pt>
          <cx:pt idx="1282">6</cx:pt>
          <cx:pt idx="1283">6</cx:pt>
          <cx:pt idx="1284">6</cx:pt>
          <cx:pt idx="1285">6</cx:pt>
          <cx:pt idx="1286">6</cx:pt>
          <cx:pt idx="1287">6</cx:pt>
          <cx:pt idx="1288">6</cx:pt>
          <cx:pt idx="1289">6</cx:pt>
          <cx:pt idx="1290">6</cx:pt>
          <cx:pt idx="1291">6</cx:pt>
          <cx:pt idx="1292">6</cx:pt>
          <cx:pt idx="1293">6</cx:pt>
          <cx:pt idx="1294">6</cx:pt>
          <cx:pt idx="1295">6</cx:pt>
          <cx:pt idx="1296">6</cx:pt>
          <cx:pt idx="1297">6</cx:pt>
          <cx:pt idx="1298">6</cx:pt>
          <cx:pt idx="1299">6</cx:pt>
          <cx:pt idx="1300">6</cx:pt>
          <cx:pt idx="1301">6</cx:pt>
          <cx:pt idx="1302">6</cx:pt>
          <cx:pt idx="1303">6</cx:pt>
          <cx:pt idx="1304">6</cx:pt>
          <cx:pt idx="1305">6</cx:pt>
          <cx:pt idx="1306">6</cx:pt>
          <cx:pt idx="1307">6</cx:pt>
          <cx:pt idx="1308">6</cx:pt>
          <cx:pt idx="1309">6</cx:pt>
          <cx:pt idx="1310">6</cx:pt>
          <cx:pt idx="1311">6</cx:pt>
          <cx:pt idx="1312">6</cx:pt>
          <cx:pt idx="1313">6</cx:pt>
          <cx:pt idx="1314">6</cx:pt>
          <cx:pt idx="1315">6</cx:pt>
          <cx:pt idx="1316">6</cx:pt>
          <cx:pt idx="1317">6</cx:pt>
          <cx:pt idx="1318">6</cx:pt>
          <cx:pt idx="1319">6</cx:pt>
          <cx:pt idx="1320">6</cx:pt>
          <cx:pt idx="1321">6</cx:pt>
          <cx:pt idx="1322">6</cx:pt>
          <cx:pt idx="1323">6</cx:pt>
          <cx:pt idx="1324">6</cx:pt>
          <cx:pt idx="1325">6</cx:pt>
          <cx:pt idx="1326">6</cx:pt>
          <cx:pt idx="1327">6</cx:pt>
          <cx:pt idx="1328">6</cx:pt>
          <cx:pt idx="1329">6</cx:pt>
          <cx:pt idx="1330">6</cx:pt>
          <cx:pt idx="1331">6</cx:pt>
          <cx:pt idx="1332">6</cx:pt>
          <cx:pt idx="1333">6</cx:pt>
          <cx:pt idx="1334">6</cx:pt>
          <cx:pt idx="1335">6</cx:pt>
          <cx:pt idx="1336">6</cx:pt>
          <cx:pt idx="1337">6</cx:pt>
          <cx:pt idx="1338">6</cx:pt>
          <cx:pt idx="1339">6</cx:pt>
          <cx:pt idx="1340">6</cx:pt>
          <cx:pt idx="1341">6</cx:pt>
          <cx:pt idx="1342">6</cx:pt>
          <cx:pt idx="1343">6</cx:pt>
          <cx:pt idx="1344">6</cx:pt>
          <cx:pt idx="1345">6</cx:pt>
          <cx:pt idx="1346">6</cx:pt>
          <cx:pt idx="1347">6</cx:pt>
          <cx:pt idx="1348">6</cx:pt>
          <cx:pt idx="1349">6</cx:pt>
          <cx:pt idx="1350">6</cx:pt>
          <cx:pt idx="1351">6</cx:pt>
          <cx:pt idx="1352">6</cx:pt>
          <cx:pt idx="1353">6</cx:pt>
          <cx:pt idx="1354">6</cx:pt>
          <cx:pt idx="1355">6</cx:pt>
          <cx:pt idx="1356">6</cx:pt>
          <cx:pt idx="1357">6</cx:pt>
          <cx:pt idx="1358">6</cx:pt>
          <cx:pt idx="1359">6</cx:pt>
          <cx:pt idx="1360">6</cx:pt>
          <cx:pt idx="1361">6</cx:pt>
          <cx:pt idx="1362">6</cx:pt>
          <cx:pt idx="1363">6</cx:pt>
          <cx:pt idx="1364">6</cx:pt>
          <cx:pt idx="1365">6</cx:pt>
          <cx:pt idx="1366">6</cx:pt>
          <cx:pt idx="1367">6</cx:pt>
          <cx:pt idx="1368">6</cx:pt>
          <cx:pt idx="1369">6</cx:pt>
          <cx:pt idx="1370">6</cx:pt>
          <cx:pt idx="1371">6</cx:pt>
          <cx:pt idx="1372">6</cx:pt>
          <cx:pt idx="1373">6</cx:pt>
          <cx:pt idx="1374">6</cx:pt>
          <cx:pt idx="1375">6</cx:pt>
          <cx:pt idx="1376">6</cx:pt>
          <cx:pt idx="1377">6</cx:pt>
          <cx:pt idx="1378">6</cx:pt>
          <cx:pt idx="1379">6</cx:pt>
          <cx:pt idx="1380">6</cx:pt>
          <cx:pt idx="1381">6</cx:pt>
          <cx:pt idx="1382">7</cx:pt>
          <cx:pt idx="1383">7</cx:pt>
          <cx:pt idx="1384">7</cx:pt>
          <cx:pt idx="1385">7</cx:pt>
          <cx:pt idx="1386">7</cx:pt>
          <cx:pt idx="1387">7</cx:pt>
          <cx:pt idx="1388">7</cx:pt>
          <cx:pt idx="1389">7</cx:pt>
          <cx:pt idx="1390">7</cx:pt>
          <cx:pt idx="1391">7</cx:pt>
          <cx:pt idx="1392">7</cx:pt>
          <cx:pt idx="1393">7</cx:pt>
          <cx:pt idx="1394">7</cx:pt>
          <cx:pt idx="1395">7</cx:pt>
          <cx:pt idx="1396">7</cx:pt>
          <cx:pt idx="1397">7</cx:pt>
          <cx:pt idx="1398">7</cx:pt>
          <cx:pt idx="1399">7</cx:pt>
          <cx:pt idx="1400">7</cx:pt>
          <cx:pt idx="1401">7</cx:pt>
          <cx:pt idx="1402">7</cx:pt>
          <cx:pt idx="1403">7</cx:pt>
          <cx:pt idx="1404">7</cx:pt>
          <cx:pt idx="1405">7</cx:pt>
          <cx:pt idx="1406">7</cx:pt>
          <cx:pt idx="1407">7</cx:pt>
          <cx:pt idx="1408">7</cx:pt>
          <cx:pt idx="1409">7</cx:pt>
          <cx:pt idx="1410">7</cx:pt>
          <cx:pt idx="1411">7</cx:pt>
          <cx:pt idx="1412">7</cx:pt>
          <cx:pt idx="1413">7</cx:pt>
          <cx:pt idx="1414">7</cx:pt>
          <cx:pt idx="1415">7</cx:pt>
          <cx:pt idx="1416">7</cx:pt>
          <cx:pt idx="1417">7</cx:pt>
          <cx:pt idx="1418">7</cx:pt>
          <cx:pt idx="1419">7</cx:pt>
          <cx:pt idx="1420">7</cx:pt>
          <cx:pt idx="1421">7</cx:pt>
          <cx:pt idx="1422">7</cx:pt>
          <cx:pt idx="1423">7</cx:pt>
          <cx:pt idx="1424">7</cx:pt>
          <cx:pt idx="1425">7</cx:pt>
          <cx:pt idx="1426">7</cx:pt>
          <cx:pt idx="1427">7</cx:pt>
          <cx:pt idx="1428">7</cx:pt>
          <cx:pt idx="1429">7</cx:pt>
          <cx:pt idx="1430">7</cx:pt>
          <cx:pt idx="1431">7</cx:pt>
          <cx:pt idx="1432">7</cx:pt>
          <cx:pt idx="1433">7</cx:pt>
          <cx:pt idx="1434">7</cx:pt>
          <cx:pt idx="1435">7</cx:pt>
          <cx:pt idx="1436">7</cx:pt>
          <cx:pt idx="1437">7</cx:pt>
          <cx:pt idx="1438">7</cx:pt>
          <cx:pt idx="1439">7</cx:pt>
          <cx:pt idx="1440">7</cx:pt>
          <cx:pt idx="1441">7</cx:pt>
          <cx:pt idx="1442">7</cx:pt>
          <cx:pt idx="1443">7</cx:pt>
          <cx:pt idx="1444">7</cx:pt>
          <cx:pt idx="1445">7</cx:pt>
          <cx:pt idx="1446">7</cx:pt>
          <cx:pt idx="1447">7</cx:pt>
          <cx:pt idx="1448">7</cx:pt>
          <cx:pt idx="1449">7</cx:pt>
          <cx:pt idx="1450">7</cx:pt>
          <cx:pt idx="1451">7</cx:pt>
          <cx:pt idx="1452">7</cx:pt>
          <cx:pt idx="1453">7</cx:pt>
          <cx:pt idx="1454">7</cx:pt>
          <cx:pt idx="1455">7</cx:pt>
          <cx:pt idx="1456">7</cx:pt>
          <cx:pt idx="1457">7</cx:pt>
          <cx:pt idx="1458">7</cx:pt>
          <cx:pt idx="1459">7</cx:pt>
          <cx:pt idx="1460">7</cx:pt>
          <cx:pt idx="1461">7</cx:pt>
          <cx:pt idx="1462">7</cx:pt>
          <cx:pt idx="1463">7</cx:pt>
          <cx:pt idx="1464">7</cx:pt>
          <cx:pt idx="1465">7</cx:pt>
          <cx:pt idx="1466">7</cx:pt>
          <cx:pt idx="1467">7</cx:pt>
          <cx:pt idx="1468">7</cx:pt>
          <cx:pt idx="1469">7</cx:pt>
          <cx:pt idx="1470">7</cx:pt>
          <cx:pt idx="1471">7</cx:pt>
          <cx:pt idx="1472">7</cx:pt>
          <cx:pt idx="1473">7</cx:pt>
          <cx:pt idx="1474">7</cx:pt>
          <cx:pt idx="1475">7</cx:pt>
          <cx:pt idx="1476">7</cx:pt>
          <cx:pt idx="1477">7</cx:pt>
          <cx:pt idx="1478">7</cx:pt>
          <cx:pt idx="1479">7</cx:pt>
          <cx:pt idx="1480">7</cx:pt>
          <cx:pt idx="1481">7</cx:pt>
          <cx:pt idx="1482">7</cx:pt>
          <cx:pt idx="1483">7</cx:pt>
          <cx:pt idx="1484">7</cx:pt>
          <cx:pt idx="1485">7</cx:pt>
          <cx:pt idx="1486">7</cx:pt>
          <cx:pt idx="1487">7</cx:pt>
          <cx:pt idx="1488">7</cx:pt>
          <cx:pt idx="1489">7</cx:pt>
          <cx:pt idx="1490">7</cx:pt>
          <cx:pt idx="1491">7</cx:pt>
          <cx:pt idx="1492">7</cx:pt>
          <cx:pt idx="1493">7</cx:pt>
          <cx:pt idx="1494">7</cx:pt>
          <cx:pt idx="1495">7</cx:pt>
          <cx:pt idx="1496">7</cx:pt>
          <cx:pt idx="1497">7</cx:pt>
          <cx:pt idx="1498">7</cx:pt>
          <cx:pt idx="1499">7</cx:pt>
          <cx:pt idx="1500">7</cx:pt>
          <cx:pt idx="1501">7</cx:pt>
          <cx:pt idx="1502">7</cx:pt>
          <cx:pt idx="1503">7</cx:pt>
          <cx:pt idx="1504">7</cx:pt>
          <cx:pt idx="1505">7</cx:pt>
          <cx:pt idx="1506">7</cx:pt>
          <cx:pt idx="1507">7</cx:pt>
          <cx:pt idx="1508">7</cx:pt>
          <cx:pt idx="1509">7</cx:pt>
          <cx:pt idx="1510">7</cx:pt>
          <cx:pt idx="1511">7</cx:pt>
          <cx:pt idx="1512">7</cx:pt>
          <cx:pt idx="1513">7</cx:pt>
          <cx:pt idx="1514">7</cx:pt>
          <cx:pt idx="1515">7</cx:pt>
          <cx:pt idx="1516">7</cx:pt>
          <cx:pt idx="1517">7</cx:pt>
          <cx:pt idx="1518">7</cx:pt>
          <cx:pt idx="1519">7</cx:pt>
          <cx:pt idx="1520">7</cx:pt>
          <cx:pt idx="1521">7</cx:pt>
          <cx:pt idx="1522">7</cx:pt>
          <cx:pt idx="1523">7</cx:pt>
          <cx:pt idx="1524">7</cx:pt>
          <cx:pt idx="1525">7</cx:pt>
          <cx:pt idx="1526">7</cx:pt>
          <cx:pt idx="1527">7</cx:pt>
          <cx:pt idx="1528">7</cx:pt>
          <cx:pt idx="1529">7</cx:pt>
          <cx:pt idx="1530">7</cx:pt>
          <cx:pt idx="1531">7</cx:pt>
          <cx:pt idx="1532">7</cx:pt>
          <cx:pt idx="1533">7</cx:pt>
          <cx:pt idx="1534">7</cx:pt>
          <cx:pt idx="1535">7</cx:pt>
          <cx:pt idx="1536">7</cx:pt>
          <cx:pt idx="1537">7</cx:pt>
          <cx:pt idx="1538">7</cx:pt>
          <cx:pt idx="1539">7</cx:pt>
          <cx:pt idx="1540">7</cx:pt>
          <cx:pt idx="1541">7</cx:pt>
          <cx:pt idx="1542">7</cx:pt>
          <cx:pt idx="1543">7</cx:pt>
          <cx:pt idx="1544">7</cx:pt>
          <cx:pt idx="1545">7</cx:pt>
          <cx:pt idx="1546">7</cx:pt>
          <cx:pt idx="1547">7</cx:pt>
          <cx:pt idx="1548">7</cx:pt>
          <cx:pt idx="1549">7</cx:pt>
          <cx:pt idx="1550">7</cx:pt>
          <cx:pt idx="1551">7</cx:pt>
          <cx:pt idx="1552">7</cx:pt>
          <cx:pt idx="1553">7</cx:pt>
          <cx:pt idx="1554">7</cx:pt>
          <cx:pt idx="1555">7</cx:pt>
          <cx:pt idx="1556">7</cx:pt>
          <cx:pt idx="1557">7</cx:pt>
          <cx:pt idx="1558">7</cx:pt>
          <cx:pt idx="1559">7</cx:pt>
          <cx:pt idx="1560">7</cx:pt>
          <cx:pt idx="1561">7</cx:pt>
          <cx:pt idx="1562">7</cx:pt>
          <cx:pt idx="1563">7</cx:pt>
          <cx:pt idx="1564">7</cx:pt>
          <cx:pt idx="1565">7</cx:pt>
          <cx:pt idx="1566">7</cx:pt>
          <cx:pt idx="1567">7</cx:pt>
          <cx:pt idx="1568">7</cx:pt>
          <cx:pt idx="1569">7</cx:pt>
          <cx:pt idx="1570">7</cx:pt>
          <cx:pt idx="1571">7</cx:pt>
          <cx:pt idx="1572">7</cx:pt>
          <cx:pt idx="1573">7</cx:pt>
          <cx:pt idx="1574">7</cx:pt>
          <cx:pt idx="1575">7</cx:pt>
          <cx:pt idx="1576">7</cx:pt>
          <cx:pt idx="1577">7</cx:pt>
          <cx:pt idx="1578">7</cx:pt>
          <cx:pt idx="1579">7</cx:pt>
          <cx:pt idx="1580">7</cx:pt>
          <cx:pt idx="1581">8</cx:pt>
          <cx:pt idx="1582">8</cx:pt>
          <cx:pt idx="1583">8</cx:pt>
          <cx:pt idx="1584">8</cx:pt>
          <cx:pt idx="1585">8</cx:pt>
          <cx:pt idx="1586">8</cx:pt>
          <cx:pt idx="1587">8</cx:pt>
          <cx:pt idx="1588">8</cx:pt>
          <cx:pt idx="1589">8</cx:pt>
          <cx:pt idx="1590">8</cx:pt>
          <cx:pt idx="1591">8</cx:pt>
          <cx:pt idx="1592">8</cx:pt>
          <cx:pt idx="1593">8</cx:pt>
          <cx:pt idx="1594">8</cx:pt>
          <cx:pt idx="1595">8</cx:pt>
          <cx:pt idx="1596">8</cx:pt>
          <cx:pt idx="1597">8</cx:pt>
          <cx:pt idx="1598">8</cx:pt>
        </cx:lvl>
      </cx:strDim>
      <cx:numDim type="val">
        <cx:f>'[Exam project.xlsx]winequality-red (1)'!$K$2:$K$1600</cx:f>
        <cx:lvl ptCount="1599" formatCode="General">
          <cx:pt idx="0">9</cx:pt>
          <cx:pt idx="1">8.4000000000000004</cx:pt>
          <cx:pt idx="2">10.699999999999999</cx:pt>
          <cx:pt idx="3">9.9000000000000004</cx:pt>
          <cx:pt idx="4">11</cx:pt>
          <cx:pt idx="5">10.9</cx:pt>
          <cx:pt idx="6">9.8000000000000007</cx:pt>
          <cx:pt idx="7">9.6999999999999993</cx:pt>
          <cx:pt idx="8">10.199999999999999</cx:pt>
          <cx:pt idx="9">9.9499999999999993</cx:pt>
          <cx:pt idx="10">9</cx:pt>
          <cx:pt idx="11">9.8000000000000007</cx:pt>
          <cx:pt idx="12">9.3000000000000007</cx:pt>
          <cx:pt idx="13">13.1</cx:pt>
          <cx:pt idx="14">9.1999999999999993</cx:pt>
          <cx:pt idx="15">9.0999999999999996</cx:pt>
          <cx:pt idx="16">10.5</cx:pt>
          <cx:pt idx="17">9.4000000000000004</cx:pt>
          <cx:pt idx="18">9.1999999999999993</cx:pt>
          <cx:pt idx="19">9</cx:pt>
          <cx:pt idx="20">9.0999999999999996</cx:pt>
          <cx:pt idx="21">11.4</cx:pt>
          <cx:pt idx="22">10.4</cx:pt>
          <cx:pt idx="23">9.4000000000000004</cx:pt>
          <cx:pt idx="24">9.8000000000000007</cx:pt>
          <cx:pt idx="25">9.5999999999999996</cx:pt>
          <cx:pt idx="26">9.5999999999999996</cx:pt>
          <cx:pt idx="27">10</cx:pt>
          <cx:pt idx="28">10</cx:pt>
          <cx:pt idx="29">11.300000000000001</cx:pt>
          <cx:pt idx="30">11</cx:pt>
          <cx:pt idx="31">11</cx:pt>
          <cx:pt idx="32">9.5999999999999996</cx:pt>
          <cx:pt idx="33">9.6999999999999993</cx:pt>
          <cx:pt idx="34">11.199999999999999</cx:pt>
          <cx:pt idx="35">11.4</cx:pt>
          <cx:pt idx="36">10.9</cx:pt>
          <cx:pt idx="37">9.9000000000000004</cx:pt>
          <cx:pt idx="38">10</cx:pt>
          <cx:pt idx="39">10.9</cx:pt>
          <cx:pt idx="40">9.1999999999999993</cx:pt>
          <cx:pt idx="41">10.4</cx:pt>
          <cx:pt idx="42">11.5</cx:pt>
          <cx:pt idx="43">11.199999999999999</cx:pt>
          <cx:pt idx="44">9.5999999999999996</cx:pt>
          <cx:pt idx="45">9.3000000000000007</cx:pt>
          <cx:pt idx="46">11.5</cx:pt>
          <cx:pt idx="47">9.5999999999999996</cx:pt>
          <cx:pt idx="48">11.800000000000001</cx:pt>
          <cx:pt idx="49">11.199999999999999</cx:pt>
          <cx:pt idx="50">9.5999999999999996</cx:pt>
          <cx:pt idx="51">12</cx:pt>
          <cx:pt idx="52">9.6999999999999993</cx:pt>
          <cx:pt idx="53">11.1</cx:pt>
          <cx:pt idx="54">9.8000000000000007</cx:pt>
          <cx:pt idx="55">10.4</cx:pt>
          <cx:pt idx="56">11</cx:pt>
          <cx:pt idx="57">10</cx:pt>
          <cx:pt idx="58">11</cx:pt>
          <cx:pt idx="59">10.1</cx:pt>
          <cx:pt idx="60">10.300000000000001</cx:pt>
          <cx:pt idx="61">10.9</cx:pt>
          <cx:pt idx="62">9.0500000000000007</cx:pt>
          <cx:pt idx="63">9.4000000000000004</cx:pt>
          <cx:pt idx="64">9.8000000000000007</cx:pt>
          <cx:pt idx="65">9.8000000000000007</cx:pt>
          <cx:pt idx="66">9.4000000000000004</cx:pt>
          <cx:pt idx="67">9.4000000000000004</cx:pt>
          <cx:pt idx="68">9.4000000000000004</cx:pt>
          <cx:pt idx="69">10.5</cx:pt>
          <cx:pt idx="70">9.1999999999999993</cx:pt>
          <cx:pt idx="71">10.5</cx:pt>
          <cx:pt idx="72">9.9000000000000004</cx:pt>
          <cx:pt idx="73">9.0999999999999996</cx:pt>
          <cx:pt idx="74">9.1999999999999993</cx:pt>
          <cx:pt idx="75">9.1999999999999993</cx:pt>
          <cx:pt idx="76">9.3000000000000007</cx:pt>
          <cx:pt idx="77">9.6999999999999993</cx:pt>
          <cx:pt idx="78">9.5</cx:pt>
          <cx:pt idx="79">9.4000000000000004</cx:pt>
          <cx:pt idx="80">9.3000000000000007</cx:pt>
          <cx:pt idx="81">9.5</cx:pt>
          <cx:pt idx="82">9.5</cx:pt>
          <cx:pt idx="83">9.4000000000000004</cx:pt>
          <cx:pt idx="84">10.1</cx:pt>
          <cx:pt idx="85">9.8000000000000007</cx:pt>
          <cx:pt idx="86">9.1999999999999993</cx:pt>
          <cx:pt idx="87">10.5</cx:pt>
          <cx:pt idx="88">10.5</cx:pt>
          <cx:pt idx="89">10.300000000000001</cx:pt>
          <cx:pt idx="90">9.5</cx:pt>
          <cx:pt idx="91">9.1999999999999993</cx:pt>
          <cx:pt idx="92">9.5</cx:pt>
          <cx:pt idx="93">9.1999999999999993</cx:pt>
          <cx:pt idx="94">9.1999999999999993</cx:pt>
          <cx:pt idx="95">9.1999999999999993</cx:pt>
          <cx:pt idx="96">9.4000000000000004</cx:pt>
          <cx:pt idx="97">9.5</cx:pt>
          <cx:pt idx="98">9.5999999999999996</cx:pt>
          <cx:pt idx="99">9.4000000000000004</cx:pt>
          <cx:pt idx="100">10</cx:pt>
          <cx:pt idx="101">9.1999999999999993</cx:pt>
          <cx:pt idx="102">9.3000000000000007</cx:pt>
          <cx:pt idx="103">9.8000000000000007</cx:pt>
          <cx:pt idx="104">10.9</cx:pt>
          <cx:pt idx="105">10.9</cx:pt>
          <cx:pt idx="106">9.5999999999999996</cx:pt>
          <cx:pt idx="107">10.699999999999999</cx:pt>
          <cx:pt idx="108">10.699999999999999</cx:pt>
          <cx:pt idx="109">9.5</cx:pt>
          <cx:pt idx="110">9.5</cx:pt>
          <cx:pt idx="111">9.5999999999999996</cx:pt>
          <cx:pt idx="112">10.5</cx:pt>
          <cx:pt idx="113">10.5</cx:pt>
          <cx:pt idx="114">10.1</cx:pt>
          <cx:pt idx="115">9.1999999999999993</cx:pt>
          <cx:pt idx="116">9.4000000000000004</cx:pt>
          <cx:pt idx="117">9.0999999999999996</cx:pt>
          <cx:pt idx="118">9.4000000000000004</cx:pt>
          <cx:pt idx="119">10.1</cx:pt>
          <cx:pt idx="120">9.5999999999999996</cx:pt>
          <cx:pt idx="121">9.5</cx:pt>
          <cx:pt idx="122">9</cx:pt>
          <cx:pt idx="123">9.5</cx:pt>
          <cx:pt idx="124">9.8000000000000007</cx:pt>
          <cx:pt idx="125">9.5999999999999996</cx:pt>
          <cx:pt idx="126">10.699999999999999</cx:pt>
          <cx:pt idx="127">9.1999999999999993</cx:pt>
          <cx:pt idx="128">9.8000000000000007</cx:pt>
          <cx:pt idx="129">9.1999999999999993</cx:pt>
          <cx:pt idx="130">9.4000000000000004</cx:pt>
          <cx:pt idx="131">9.1999999999999993</cx:pt>
          <cx:pt idx="132">9.3000000000000007</cx:pt>
          <cx:pt idx="133">9.3000000000000007</cx:pt>
          <cx:pt idx="134">9.3000000000000007</cx:pt>
          <cx:pt idx="135">9.5</cx:pt>
          <cx:pt idx="136">9.8000000000000007</cx:pt>
          <cx:pt idx="137">9.8000000000000007</cx:pt>
          <cx:pt idx="138">9.5</cx:pt>
          <cx:pt idx="139">9</cx:pt>
          <cx:pt idx="140">9.1999999999999993</cx:pt>
          <cx:pt idx="141">9.5</cx:pt>
          <cx:pt idx="142">9.5</cx:pt>
          <cx:pt idx="143">9.4000000000000004</cx:pt>
          <cx:pt idx="144">10.9</cx:pt>
          <cx:pt idx="145">10.9</cx:pt>
          <cx:pt idx="146">9.4000000000000004</cx:pt>
          <cx:pt idx="147">9.4000000000000004</cx:pt>
          <cx:pt idx="148">13</cx:pt>
          <cx:pt idx="149">13</cx:pt>
          <cx:pt idx="150">9.5999999999999996</cx:pt>
          <cx:pt idx="151">9.5</cx:pt>
          <cx:pt idx="152">9.1999999999999993</cx:pt>
          <cx:pt idx="153">9.5</cx:pt>
          <cx:pt idx="154">9.5</cx:pt>
          <cx:pt idx="155">9.5999999999999996</cx:pt>
          <cx:pt idx="156">9.5</cx:pt>
          <cx:pt idx="157">9.4000000000000004</cx:pt>
          <cx:pt idx="158">9.4000000000000004</cx:pt>
          <cx:pt idx="159">10</cx:pt>
          <cx:pt idx="160">9.3000000000000007</cx:pt>
          <cx:pt idx="161">10.1</cx:pt>
          <cx:pt idx="162">10.1</cx:pt>
          <cx:pt idx="163">10.5</cx:pt>
          <cx:pt idx="164">10.5</cx:pt>
          <cx:pt idx="165">10.5</cx:pt>
          <cx:pt idx="166">10.5</cx:pt>
          <cx:pt idx="167">9.3000000000000007</cx:pt>
          <cx:pt idx="168">9.5999999999999996</cx:pt>
          <cx:pt idx="169">9.4000000000000004</cx:pt>
          <cx:pt idx="170">9.4000000000000004</cx:pt>
          <cx:pt idx="171">9.5</cx:pt>
          <cx:pt idx="172">10.199999999999999</cx:pt>
          <cx:pt idx="173">9.5</cx:pt>
          <cx:pt idx="174">9.5</cx:pt>
          <cx:pt idx="175">9.5</cx:pt>
          <cx:pt idx="176">9.5</cx:pt>
          <cx:pt idx="177">9.5999999999999996</cx:pt>
          <cx:pt idx="178">9.5</cx:pt>
          <cx:pt idx="179">9.5</cx:pt>
          <cx:pt idx="180">9.3000000000000007</cx:pt>
          <cx:pt idx="181">9.3000000000000007</cx:pt>
          <cx:pt idx="182">9.3000000000000007</cx:pt>
          <cx:pt idx="183">9.6999999999999993</cx:pt>
          <cx:pt idx="184">9.1999999999999993</cx:pt>
          <cx:pt idx="185">9.6999999999999993</cx:pt>
          <cx:pt idx="186">9.5</cx:pt>
          <cx:pt idx="187">9.5</cx:pt>
          <cx:pt idx="188">9.4000000000000004</cx:pt>
          <cx:pt idx="189">9.5</cx:pt>
          <cx:pt idx="190">9.6999999999999993</cx:pt>
          <cx:pt idx="191">9.6999999999999993</cx:pt>
          <cx:pt idx="192">9.4000000000000004</cx:pt>
          <cx:pt idx="193">10.199999999999999</cx:pt>
          <cx:pt idx="194">9.3000000000000007</cx:pt>
          <cx:pt idx="195">9.5</cx:pt>
          <cx:pt idx="196">9.1999999999999993</cx:pt>
          <cx:pt idx="197">9.3000000000000007</cx:pt>
          <cx:pt idx="198">9.4000000000000004</cx:pt>
          <cx:pt idx="199">10.1</cx:pt>
          <cx:pt idx="200">10.5</cx:pt>
          <cx:pt idx="201">11</cx:pt>
          <cx:pt idx="202">9.0999999999999996</cx:pt>
          <cx:pt idx="203">9.6999999999999993</cx:pt>
          <cx:pt idx="204">9.5</cx:pt>
          <cx:pt idx="205">9.4000000000000004</cx:pt>
          <cx:pt idx="206">9.5</cx:pt>
          <cx:pt idx="207">9.8000000000000007</cx:pt>
          <cx:pt idx="208">11</cx:pt>
          <cx:pt idx="209">11</cx:pt>
          <cx:pt idx="210">9.3000000000000007</cx:pt>
          <cx:pt idx="211">9.5</cx:pt>
          <cx:pt idx="212">9.3000000000000007</cx:pt>
          <cx:pt idx="213">10.5</cx:pt>
          <cx:pt idx="214">9.5</cx:pt>
          <cx:pt idx="215">9.3000000000000007</cx:pt>
          <cx:pt idx="216">9.1999999999999993</cx:pt>
          <cx:pt idx="217">9.1999999999999993</cx:pt>
          <cx:pt idx="218">9.4000000000000004</cx:pt>
          <cx:pt idx="219">9.3000000000000007</cx:pt>
          <cx:pt idx="220">10</cx:pt>
          <cx:pt idx="221">9.3000000000000007</cx:pt>
          <cx:pt idx="222">10.9</cx:pt>
          <cx:pt idx="223">10.1</cx:pt>
          <cx:pt idx="224">9.4000000000000004</cx:pt>
          <cx:pt idx="225">9.4000000000000004</cx:pt>
          <cx:pt idx="226">9.0999999999999996</cx:pt>
          <cx:pt idx="227">9.8000000000000007</cx:pt>
          <cx:pt idx="228">9.8000000000000007</cx:pt>
          <cx:pt idx="229">9.1999999999999993</cx:pt>
          <cx:pt idx="230">10.5</cx:pt>
          <cx:pt idx="231">9.5</cx:pt>
          <cx:pt idx="232">9.9000000000000004</cx:pt>
          <cx:pt idx="233">9.5999999999999996</cx:pt>
          <cx:pt idx="234">9.6999999999999993</cx:pt>
          <cx:pt idx="235">9.5999999999999996</cx:pt>
          <cx:pt idx="236">10</cx:pt>
          <cx:pt idx="237">9.5</cx:pt>
          <cx:pt idx="238">9.1999999999999993</cx:pt>
          <cx:pt idx="239">9.4000000000000004</cx:pt>
          <cx:pt idx="240">9.4000000000000004</cx:pt>
          <cx:pt idx="241">11</cx:pt>
          <cx:pt idx="242">10.1</cx:pt>
          <cx:pt idx="243">9.6999999999999993</cx:pt>
          <cx:pt idx="244">9.3000000000000007</cx:pt>
          <cx:pt idx="245">11.5</cx:pt>
          <cx:pt idx="246">9.5</cx:pt>
          <cx:pt idx="247">11</cx:pt>
          <cx:pt idx="248">10.300000000000001</cx:pt>
          <cx:pt idx="249">9.9000000000000004</cx:pt>
          <cx:pt idx="250">9.3000000000000007</cx:pt>
          <cx:pt idx="251">13</cx:pt>
          <cx:pt idx="252">11</cx:pt>
          <cx:pt idx="253">9.4000000000000004</cx:pt>
          <cx:pt idx="254">10</cx:pt>
          <cx:pt idx="255">10.199999999999999</cx:pt>
          <cx:pt idx="256">9</cx:pt>
          <cx:pt idx="257">9.4000000000000004</cx:pt>
          <cx:pt idx="258">9.9000000000000004</cx:pt>
          <cx:pt idx="259">9.1999999999999993</cx:pt>
          <cx:pt idx="260">9.1999999999999993</cx:pt>
          <cx:pt idx="261">9.5</cx:pt>
          <cx:pt idx="262">9.0999999999999996</cx:pt>
          <cx:pt idx="263">9.9000000000000004</cx:pt>
          <cx:pt idx="264">9.9000000000000004</cx:pt>
          <cx:pt idx="265">9.4000000000000004</cx:pt>
          <cx:pt idx="266">9.9000000000000004</cx:pt>
          <cx:pt idx="267">9.0999999999999996</cx:pt>
          <cx:pt idx="268">9.5</cx:pt>
          <cx:pt idx="269">9.3000000000000007</cx:pt>
          <cx:pt idx="270">9.5</cx:pt>
          <cx:pt idx="271">9.3000000000000007</cx:pt>
          <cx:pt idx="272">10.5</cx:pt>
          <cx:pt idx="273">9.9000000000000004</cx:pt>
          <cx:pt idx="274">10.9</cx:pt>
          <cx:pt idx="275">10.9</cx:pt>
          <cx:pt idx="276">9.3000000000000007</cx:pt>
          <cx:pt idx="277">9.1999999999999993</cx:pt>
          <cx:pt idx="278">9.5</cx:pt>
          <cx:pt idx="279">9.5</cx:pt>
          <cx:pt idx="280">9.3000000000000007</cx:pt>
          <cx:pt idx="281">10.5</cx:pt>
          <cx:pt idx="282">11.199999999999999</cx:pt>
          <cx:pt idx="283">11.1</cx:pt>
          <cx:pt idx="284">10.300000000000001</cx:pt>
          <cx:pt idx="285">9.5999999999999996</cx:pt>
          <cx:pt idx="286">9.3000000000000007</cx:pt>
          <cx:pt idx="287">11.800000000000001</cx:pt>
          <cx:pt idx="288">9</cx:pt>
          <cx:pt idx="289">9.6999999999999993</cx:pt>
          <cx:pt idx="290">9.8000000000000007</cx:pt>
          <cx:pt idx="291">10.6</cx:pt>
          <cx:pt idx="292">10.6</cx:pt>
          <cx:pt idx="293">10.199999999999999</cx:pt>
          <cx:pt idx="294">9.6999999999999993</cx:pt>
          <cx:pt idx="295">10.199999999999999</cx:pt>
          <cx:pt idx="296">9.1999999999999993</cx:pt>
          <cx:pt idx="297">9.4000000000000004</cx:pt>
          <cx:pt idx="298">9.4000000000000004</cx:pt>
          <cx:pt idx="299">10</cx:pt>
          <cx:pt idx="300">10</cx:pt>
          <cx:pt idx="301">11.1</cx:pt>
          <cx:pt idx="302">9.5</cx:pt>
          <cx:pt idx="303">9.3000000000000007</cx:pt>
          <cx:pt idx="304">11</cx:pt>
          <cx:pt idx="305">9.0999999999999996</cx:pt>
          <cx:pt idx="306">9.8000000000000007</cx:pt>
          <cx:pt idx="307">9.4000000000000004</cx:pt>
          <cx:pt idx="308">9.5</cx:pt>
          <cx:pt idx="309">9.9000000000000004</cx:pt>
          <cx:pt idx="310">11</cx:pt>
          <cx:pt idx="311">9.4000000000000004</cx:pt>
          <cx:pt idx="312">10.300000000000001</cx:pt>
          <cx:pt idx="313">10.300000000000001</cx:pt>
          <cx:pt idx="314">9.4000000000000004</cx:pt>
          <cx:pt idx="315">11.199999999999999</cx:pt>
          <cx:pt idx="316">9.5999999999999996</cx:pt>
          <cx:pt idx="317">9.9000000000000004</cx:pt>
          <cx:pt idx="318">9.0999999999999996</cx:pt>
          <cx:pt idx="319">11.5</cx:pt>
          <cx:pt idx="320">11.1</cx:pt>
          <cx:pt idx="321">11.1</cx:pt>
          <cx:pt idx="322">11.1</cx:pt>
          <cx:pt idx="323">11.4</cx:pt>
          <cx:pt idx="324">9.1999999999999993</cx:pt>
          <cx:pt idx="325">9.1999999999999993</cx:pt>
          <cx:pt idx="326">11.4</cx:pt>
          <cx:pt idx="327">10.4</cx:pt>
          <cx:pt idx="328">9.5</cx:pt>
          <cx:pt idx="329">9.8000000000000007</cx:pt>
          <cx:pt idx="330">9.5999999999999996</cx:pt>
          <cx:pt idx="331">9.5999999999999996</cx:pt>
          <cx:pt idx="332">9.1999999999999993</cx:pt>
          <cx:pt idx="333">9.3000000000000007</cx:pt>
          <cx:pt idx="334">9.6999999999999993</cx:pt>
          <cx:pt idx="335">9.6999999999999993</cx:pt>
          <cx:pt idx="336">9</cx:pt>
          <cx:pt idx="337">9.5</cx:pt>
          <cx:pt idx="338">9.3000000000000007</cx:pt>
          <cx:pt idx="339">9.3000000000000007</cx:pt>
          <cx:pt idx="340">9.1999999999999993</cx:pt>
          <cx:pt idx="341">9.4000000000000004</cx:pt>
          <cx:pt idx="342">9.8000000000000007</cx:pt>
          <cx:pt idx="343">9.6999999999999993</cx:pt>
          <cx:pt idx="344">9.6999999999999993</cx:pt>
          <cx:pt idx="345">10.199999999999999</cx:pt>
          <cx:pt idx="346">9.3000000000000007</cx:pt>
          <cx:pt idx="347">9.4000000000000004</cx:pt>
          <cx:pt idx="348">9.4000000000000004</cx:pt>
          <cx:pt idx="349">9.5</cx:pt>
          <cx:pt idx="350">10.199999999999999</cx:pt>
          <cx:pt idx="351">10.199999999999999</cx:pt>
          <cx:pt idx="352">9.0999999999999996</cx:pt>
          <cx:pt idx="353">9.0999999999999996</cx:pt>
          <cx:pt idx="354">9.3000000000000007</cx:pt>
          <cx:pt idx="355">9.5</cx:pt>
          <cx:pt idx="356">9.5</cx:pt>
          <cx:pt idx="357">9.6999999999999993</cx:pt>
          <cx:pt idx="358">9.4000000000000004</cx:pt>
          <cx:pt idx="359">9.4000000000000004</cx:pt>
          <cx:pt idx="360">9.4000000000000004</cx:pt>
          <cx:pt idx="361">9.5</cx:pt>
          <cx:pt idx="362">9.4000000000000004</cx:pt>
          <cx:pt idx="363">9.5</cx:pt>
          <cx:pt idx="364">9.4000000000000004</cx:pt>
          <cx:pt idx="365">10.1</cx:pt>
          <cx:pt idx="366">9.5999999999999996</cx:pt>
          <cx:pt idx="367">11.199999999999999</cx:pt>
          <cx:pt idx="368">14.9</cx:pt>
          <cx:pt idx="369">9.5</cx:pt>
          <cx:pt idx="370">9.4000000000000004</cx:pt>
          <cx:pt idx="371">9.5999999999999996</cx:pt>
          <cx:pt idx="372">9</cx:pt>
          <cx:pt idx="373">10.199999999999999</cx:pt>
          <cx:pt idx="374">9.6999999999999993</cx:pt>
          <cx:pt idx="375">11</cx:pt>
          <cx:pt idx="376">10</cx:pt>
          <cx:pt idx="377">9.5</cx:pt>
          <cx:pt idx="378">9.5</cx:pt>
          <cx:pt idx="379">9.5</cx:pt>
          <cx:pt idx="380">10.199999999999999</cx:pt>
          <cx:pt idx="381">9.9000000000000004</cx:pt>
          <cx:pt idx="382">10</cx:pt>
          <cx:pt idx="383">9.5999999999999996</cx:pt>
          <cx:pt idx="384">9</cx:pt>
          <cx:pt idx="385">9.8000000000000007</cx:pt>
          <cx:pt idx="386">11.300000000000001</cx:pt>
          <cx:pt idx="387">9.4000000000000004</cx:pt>
          <cx:pt idx="388">11.300000000000001</cx:pt>
          <cx:pt idx="389">9.0999999999999996</cx:pt>
          <cx:pt idx="390">9.6999999999999993</cx:pt>
          <cx:pt idx="391">9.4000000000000004</cx:pt>
          <cx:pt idx="392">9.4000000000000004</cx:pt>
          <cx:pt idx="393">9.8000000000000007</cx:pt>
          <cx:pt idx="394">9</cx:pt>
          <cx:pt idx="395">9.4000000000000004</cx:pt>
          <cx:pt idx="396">9.4000000000000004</cx:pt>
          <cx:pt idx="397">9.6999999999999993</cx:pt>
          <cx:pt idx="398">9.9000000000000004</cx:pt>
          <cx:pt idx="399">10</cx:pt>
          <cx:pt idx="400">10.5</cx:pt>
          <cx:pt idx="401">10.1</cx:pt>
          <cx:pt idx="402">9.5</cx:pt>
          <cx:pt idx="403">9.4000000000000004</cx:pt>
          <cx:pt idx="404">9.4000000000000004</cx:pt>
          <cx:pt idx="405">9.8000000000000007</cx:pt>
          <cx:pt idx="406">9.4000000000000004</cx:pt>
          <cx:pt idx="407">10</cx:pt>
          <cx:pt idx="408">9.5999999999999996</cx:pt>
          <cx:pt idx="409">9.5</cx:pt>
          <cx:pt idx="410">9.5999999999999996</cx:pt>
          <cx:pt idx="411">9.1999999999999993</cx:pt>
          <cx:pt idx="412">10</cx:pt>
          <cx:pt idx="413">9.5</cx:pt>
          <cx:pt idx="414">10.4</cx:pt>
          <cx:pt idx="415">9.5</cx:pt>
          <cx:pt idx="416">9.5</cx:pt>
          <cx:pt idx="417">9.5999999999999996</cx:pt>
          <cx:pt idx="418">11.5</cx:pt>
          <cx:pt idx="419">9.5999999999999996</cx:pt>
          <cx:pt idx="420">9.5</cx:pt>
          <cx:pt idx="421">9.3000000000000007</cx:pt>
          <cx:pt idx="422">9.5</cx:pt>
          <cx:pt idx="423">9.5</cx:pt>
          <cx:pt idx="424">9.1999999999999993</cx:pt>
          <cx:pt idx="425">9.3000000000000007</cx:pt>
          <cx:pt idx="426">9.5</cx:pt>
          <cx:pt idx="427">9.1999999999999993</cx:pt>
          <cx:pt idx="428">10</cx:pt>
          <cx:pt idx="429">9.5</cx:pt>
          <cx:pt idx="430">9.4000000000000004</cx:pt>
          <cx:pt idx="431">9.5</cx:pt>
          <cx:pt idx="432">9.5</cx:pt>
          <cx:pt idx="433">9.4000000000000004</cx:pt>
          <cx:pt idx="434">9.5</cx:pt>
          <cx:pt idx="435">9.8000000000000007</cx:pt>
          <cx:pt idx="436">9.8000000000000007</cx:pt>
          <cx:pt idx="437">9.1999999999999993</cx:pt>
          <cx:pt idx="438">9.6999999999999993</cx:pt>
          <cx:pt idx="439">9.5999999999999996</cx:pt>
          <cx:pt idx="440">9.5999999999999996</cx:pt>
          <cx:pt idx="441">9.4000000000000004</cx:pt>
          <cx:pt idx="442">9.5</cx:pt>
          <cx:pt idx="443">9.5999999999999996</cx:pt>
          <cx:pt idx="444">9.4000000000000004</cx:pt>
          <cx:pt idx="445">9.4000000000000004</cx:pt>
          <cx:pt idx="446">10</cx:pt>
          <cx:pt idx="447">10.5</cx:pt>
          <cx:pt idx="448">9.8000000000000007</cx:pt>
          <cx:pt idx="449">9.8000000000000007</cx:pt>
          <cx:pt idx="450">10</cx:pt>
          <cx:pt idx="451">9.8000000000000007</cx:pt>
          <cx:pt idx="452">9.8000000000000007</cx:pt>
          <cx:pt idx="453">9.5</cx:pt>
          <cx:pt idx="454">9.5</cx:pt>
          <cx:pt idx="455">9.3000000000000007</cx:pt>
          <cx:pt idx="456">9.5999999999999996</cx:pt>
          <cx:pt idx="457">10.800000000000001</cx:pt>
          <cx:pt idx="458">10.199999999999999</cx:pt>
          <cx:pt idx="459">9.5999999999999996</cx:pt>
          <cx:pt idx="460">9.4000000000000004</cx:pt>
          <cx:pt idx="461">10</cx:pt>
          <cx:pt idx="462">9.1999999999999993</cx:pt>
          <cx:pt idx="463">10.5</cx:pt>
          <cx:pt idx="464">10.800000000000001</cx:pt>
          <cx:pt idx="465">10.800000000000001</cx:pt>
          <cx:pt idx="466">9.4000000000000004</cx:pt>
          <cx:pt idx="467">9.5999999999999996</cx:pt>
          <cx:pt idx="468">9.6999999999999993</cx:pt>
          <cx:pt idx="469">9.8000000000000007</cx:pt>
          <cx:pt idx="470">9.8000000000000007</cx:pt>
          <cx:pt idx="471">10.300000000000001</cx:pt>
          <cx:pt idx="472">10.699999999999999</cx:pt>
          <cx:pt idx="473">10.699999999999999</cx:pt>
          <cx:pt idx="474">9.4000000000000004</cx:pt>
          <cx:pt idx="475">9.3000000000000007</cx:pt>
          <cx:pt idx="476">10</cx:pt>
          <cx:pt idx="477">10.300000000000001</cx:pt>
          <cx:pt idx="478">9.4000000000000004</cx:pt>
          <cx:pt idx="479">9.8000000000000007</cx:pt>
          <cx:pt idx="480">9.8000000000000007</cx:pt>
          <cx:pt idx="481">9.8000000000000007</cx:pt>
          <cx:pt idx="482">9.8000000000000007</cx:pt>
          <cx:pt idx="483">9.5</cx:pt>
          <cx:pt idx="484">9.5</cx:pt>
          <cx:pt idx="485">9.6999999999999993</cx:pt>
          <cx:pt idx="486">9.5</cx:pt>
          <cx:pt idx="487">10.4</cx:pt>
          <cx:pt idx="488">9.6999999999999993</cx:pt>
          <cx:pt idx="489">9.5</cx:pt>
          <cx:pt idx="490">9.6999999999999993</cx:pt>
          <cx:pt idx="491">10.6</cx:pt>
          <cx:pt idx="492">9.5</cx:pt>
          <cx:pt idx="493">9.9000000000000004</cx:pt>
          <cx:pt idx="494">9.5</cx:pt>
          <cx:pt idx="495">10.5</cx:pt>
          <cx:pt idx="496">9.3000000000000007</cx:pt>
          <cx:pt idx="497">10.1</cx:pt>
          <cx:pt idx="498">9.6999999999999993</cx:pt>
          <cx:pt idx="499">9.6999999999999993</cx:pt>
          <cx:pt idx="500">11.800000000000001</cx:pt>
          <cx:pt idx="501">9.5</cx:pt>
          <cx:pt idx="502">11</cx:pt>
          <cx:pt idx="503">11</cx:pt>
          <cx:pt idx="504">10.5</cx:pt>
          <cx:pt idx="505">11.199999999999999</cx:pt>
          <cx:pt idx="506">11.199999999999999</cx:pt>
          <cx:pt idx="507">10.5</cx:pt>
          <cx:pt idx="508">9.8000000000000007</cx:pt>
          <cx:pt idx="509">9.8000000000000007</cx:pt>
          <cx:pt idx="510">10.5</cx:pt>
          <cx:pt idx="511">11.4</cx:pt>
          <cx:pt idx="512">10.4</cx:pt>
          <cx:pt idx="513">10</cx:pt>
          <cx:pt idx="514">9.3000000000000007</cx:pt>
          <cx:pt idx="515">9.5</cx:pt>
          <cx:pt idx="516">9.1999999999999993</cx:pt>
          <cx:pt idx="517">10.199999999999999</cx:pt>
          <cx:pt idx="518">10.699999999999999</cx:pt>
          <cx:pt idx="519">9.4000000000000004</cx:pt>
          <cx:pt idx="520">9.4000000000000004</cx:pt>
          <cx:pt idx="521">9.0999999999999996</cx:pt>
          <cx:pt idx="522">10.4</cx:pt>
          <cx:pt idx="523">10</cx:pt>
          <cx:pt idx="524">10.4</cx:pt>
          <cx:pt idx="525">9.4000000000000004</cx:pt>
          <cx:pt idx="526">9.4000000000000004</cx:pt>
          <cx:pt idx="527">9.4000000000000004</cx:pt>
          <cx:pt idx="528">9.4000000000000004</cx:pt>
          <cx:pt idx="529">9.4000000000000004</cx:pt>
          <cx:pt idx="530">9.4000000000000004</cx:pt>
          <cx:pt idx="531">10.300000000000001</cx:pt>
          <cx:pt idx="532">10.9</cx:pt>
          <cx:pt idx="533">10</cx:pt>
          <cx:pt idx="534">10.4</cx:pt>
          <cx:pt idx="535">10.5</cx:pt>
          <cx:pt idx="536">11.6</cx:pt>
          <cx:pt idx="537">9.5999999999999996</cx:pt>
          <cx:pt idx="538">9.1999999999999993</cx:pt>
          <cx:pt idx="539">10.199999999999999</cx:pt>
          <cx:pt idx="540">10.4</cx:pt>
          <cx:pt idx="541">10.4</cx:pt>
          <cx:pt idx="542">9.1999999999999993</cx:pt>
          <cx:pt idx="543">12.9</cx:pt>
          <cx:pt idx="544">9.0999999999999996</cx:pt>
          <cx:pt idx="545">10.800000000000001</cx:pt>
          <cx:pt idx="546">9.1999999999999993</cx:pt>
          <cx:pt idx="547">9.1999999999999993</cx:pt>
          <cx:pt idx="548">11</cx:pt>
          <cx:pt idx="549">11</cx:pt>
          <cx:pt idx="550">9.5999999999999996</cx:pt>
          <cx:pt idx="551">10.5</cx:pt>
          <cx:pt idx="552">9.4000000000000004</cx:pt>
          <cx:pt idx="553">9.4000000000000004</cx:pt>
          <cx:pt idx="554">12.800000000000001</cx:pt>
          <cx:pt idx="555">9.5</cx:pt>
          <cx:pt idx="556">12.9</cx:pt>
          <cx:pt idx="557">10</cx:pt>
          <cx:pt idx="558">9.5</cx:pt>
          <cx:pt idx="559">9.0999999999999996</cx:pt>
          <cx:pt idx="560">10.1</cx:pt>
          <cx:pt idx="561">9.8000000000000007</cx:pt>
          <cx:pt idx="562">9.8000000000000007</cx:pt>
          <cx:pt idx="563">10.800000000000001</cx:pt>
          <cx:pt idx="564">10</cx:pt>
          <cx:pt idx="565">10</cx:pt>
          <cx:pt idx="566">9.4000000000000004</cx:pt>
          <cx:pt idx="567">10.199999999999999</cx:pt>
          <cx:pt idx="568">11.4</cx:pt>
          <cx:pt idx="569">11.4</cx:pt>
          <cx:pt idx="570">9.3000000000000007</cx:pt>
          <cx:pt idx="571">10.9</cx:pt>
          <cx:pt idx="572">12.199999999999999</cx:pt>
          <cx:pt idx="573">10.9</cx:pt>
          <cx:pt idx="574">10.800000000000001</cx:pt>
          <cx:pt idx="575">10.800000000000001</cx:pt>
          <cx:pt idx="576">9.4000000000000004</cx:pt>
          <cx:pt idx="577">10</cx:pt>
          <cx:pt idx="578">9.3000000000000007</cx:pt>
          <cx:pt idx="579">9.4000000000000004</cx:pt>
          <cx:pt idx="580">9.1999999999999993</cx:pt>
          <cx:pt idx="581">9.5999999999999996</cx:pt>
          <cx:pt idx="582">9.5</cx:pt>
          <cx:pt idx="583">10.800000000000001</cx:pt>
          <cx:pt idx="584">9.5</cx:pt>
          <cx:pt idx="585">9.3000000000000007</cx:pt>
          <cx:pt idx="586">9.8000000000000007</cx:pt>
          <cx:pt idx="587">9.5</cx:pt>
          <cx:pt idx="588">10.5</cx:pt>
          <cx:pt idx="589">10</cx:pt>
          <cx:pt idx="590">10.5</cx:pt>
          <cx:pt idx="591">9.8000000000000007</cx:pt>
          <cx:pt idx="592">9.8000000000000007</cx:pt>
          <cx:pt idx="593">9.5</cx:pt>
          <cx:pt idx="594">10.9</cx:pt>
          <cx:pt idx="595">11</cx:pt>
          <cx:pt idx="596">9.1999999999999993</cx:pt>
          <cx:pt idx="597">9.3000000000000007</cx:pt>
          <cx:pt idx="598">9.8000000000000007</cx:pt>
          <cx:pt idx="599">11.199999999999999</cx:pt>
          <cx:pt idx="600">9.3000000000000007</cx:pt>
          <cx:pt idx="601">10.9</cx:pt>
          <cx:pt idx="602">10.5</cx:pt>
          <cx:pt idx="603">13</cx:pt>
          <cx:pt idx="604">10.199999999999999</cx:pt>
          <cx:pt idx="605">10.199999999999999</cx:pt>
          <cx:pt idx="606">11</cx:pt>
          <cx:pt idx="607">9.5</cx:pt>
          <cx:pt idx="608">9.5</cx:pt>
          <cx:pt idx="609">11.199999999999999</cx:pt>
          <cx:pt idx="610">9.1999999999999993</cx:pt>
          <cx:pt idx="611">9.8000000000000007</cx:pt>
          <cx:pt idx="612">10.1</cx:pt>
          <cx:pt idx="613">10.1</cx:pt>
          <cx:pt idx="614">9.1999999999999993</cx:pt>
          <cx:pt idx="615">9.8000000000000007</cx:pt>
          <cx:pt idx="616">10.5</cx:pt>
          <cx:pt idx="617">10.1</cx:pt>
          <cx:pt idx="618">11.4</cx:pt>
          <cx:pt idx="619">9.3000000000000007</cx:pt>
          <cx:pt idx="620">9.1999999999999993</cx:pt>
          <cx:pt idx="621">9.5999999999999996</cx:pt>
          <cx:pt idx="622">10</cx:pt>
          <cx:pt idx="623">9.5</cx:pt>
          <cx:pt idx="624">9.5</cx:pt>
          <cx:pt idx="625">9.5</cx:pt>
          <cx:pt idx="626">11</cx:pt>
          <cx:pt idx="627">11.4</cx:pt>
          <cx:pt idx="628">9.5</cx:pt>
          <cx:pt idx="629">9.5</cx:pt>
          <cx:pt idx="630">10.800000000000001</cx:pt>
          <cx:pt idx="631">10</cx:pt>
          <cx:pt idx="632">10.300000000000001</cx:pt>
          <cx:pt idx="633">10.300000000000001</cx:pt>
          <cx:pt idx="634">10</cx:pt>
          <cx:pt idx="635">10.1</cx:pt>
          <cx:pt idx="636">10.1</cx:pt>
          <cx:pt idx="637">9.5</cx:pt>
          <cx:pt idx="638">10.9</cx:pt>
          <cx:pt idx="639">10.1</cx:pt>
          <cx:pt idx="640">9.5</cx:pt>
          <cx:pt idx="641">9.8000000000000007</cx:pt>
          <cx:pt idx="642">9.1999999999999993</cx:pt>
          <cx:pt idx="643">9.1999999999999993</cx:pt>
          <cx:pt idx="644">9.3000000000000007</cx:pt>
          <cx:pt idx="645">9.9000000000000004</cx:pt>
          <cx:pt idx="646">10</cx:pt>
          <cx:pt idx="647">9.5999999999999996</cx:pt>
          <cx:pt idx="648">9.9000000000000004</cx:pt>
          <cx:pt idx="649">9.9000000000000004</cx:pt>
          <cx:pt idx="650">9.5</cx:pt>
          <cx:pt idx="651">9.1999999999999993</cx:pt>
          <cx:pt idx="652">9.5999999999999996</cx:pt>
          <cx:pt idx="653">9.5999999999999996</cx:pt>
          <cx:pt idx="654">10.300000000000001</cx:pt>
          <cx:pt idx="655">9.6999999999999993</cx:pt>
          <cx:pt idx="656">11</cx:pt>
          <cx:pt idx="657">9.8000000000000007</cx:pt>
          <cx:pt idx="658">10.199999999999999</cx:pt>
          <cx:pt idx="659">9.1999999999999993</cx:pt>
          <cx:pt idx="660">9.5500000000000007</cx:pt>
          <cx:pt idx="661">9.9000000000000004</cx:pt>
          <cx:pt idx="662">9.9000000000000004</cx:pt>
          <cx:pt idx="663">9.9000000000000004</cx:pt>
          <cx:pt idx="664">10.1</cx:pt>
          <cx:pt idx="665">9.5999999999999996</cx:pt>
          <cx:pt idx="666">9.4000000000000004</cx:pt>
          <cx:pt idx="667">9.5999999999999996</cx:pt>
          <cx:pt idx="668">9.8000000000000007</cx:pt>
          <cx:pt idx="669">9.9000000000000004</cx:pt>
          <cx:pt idx="670">9.8000000000000007</cx:pt>
          <cx:pt idx="671">9.4000000000000004</cx:pt>
          <cx:pt idx="672">11.199999999999999</cx:pt>
          <cx:pt idx="673">11</cx:pt>
          <cx:pt idx="674">11.300000000000001</cx:pt>
          <cx:pt idx="675">10.4</cx:pt>
          <cx:pt idx="676">8.5</cx:pt>
          <cx:pt idx="677">11.1</cx:pt>
          <cx:pt idx="678">10.300000000000001</cx:pt>
          <cx:pt idx="679">9.8000000000000007</cx:pt>
          <cx:pt idx="680">11.699999999999999</cx:pt>
          <cx:pt idx="681">9.8000000000000007</cx:pt>
          <cx:pt idx="682">9.6999999999999993</cx:pt>
          <cx:pt idx="683">9.6999999999999993</cx:pt>
          <cx:pt idx="684">9</cx:pt>
          <cx:pt idx="685">9</cx:pt>
          <cx:pt idx="686">10.5</cx:pt>
          <cx:pt idx="687">9.6999999999999993</cx:pt>
          <cx:pt idx="688">9.6999999999999993</cx:pt>
          <cx:pt idx="689">9.6999999999999993</cx:pt>
          <cx:pt idx="690">12.6</cx:pt>
          <cx:pt idx="691">11</cx:pt>
          <cx:pt idx="692">8.8000000000000007</cx:pt>
          <cx:pt idx="693">8.8000000000000007</cx:pt>
          <cx:pt idx="694">10.6</cx:pt>
          <cx:pt idx="695">10.6</cx:pt>
          <cx:pt idx="696">10.699999999999999</cx:pt>
          <cx:pt idx="697">9.6999999999999993</cx:pt>
          <cx:pt idx="698">10.300000000000001</cx:pt>
          <cx:pt idx="699">10.6</cx:pt>
          <cx:pt idx="700">11.4</cx:pt>
          <cx:pt idx="701">11.4</cx:pt>
          <cx:pt idx="702">11.949999999999999</cx:pt>
          <cx:pt idx="703">9.6999999999999993</cx:pt>
          <cx:pt idx="704">9.6999999999999993</cx:pt>
          <cx:pt idx="705">9.5999999999999996</cx:pt>
          <cx:pt idx="706">9.4000000000000004</cx:pt>
          <cx:pt idx="707">9.8000000000000007</cx:pt>
          <cx:pt idx="708">11.1</cx:pt>
          <cx:pt idx="709">9.8000000000000007</cx:pt>
          <cx:pt idx="710">10.6</cx:pt>
          <cx:pt idx="711">10.5</cx:pt>
          <cx:pt idx="712">10.199999999999999</cx:pt>
          <cx:pt idx="713">10.6</cx:pt>
          <cx:pt idx="714">10.4</cx:pt>
          <cx:pt idx="715">9.6999999999999993</cx:pt>
          <cx:pt idx="716">10.199999999999999</cx:pt>
          <cx:pt idx="717">9</cx:pt>
          <cx:pt idx="718">12</cx:pt>
          <cx:pt idx="719">9.9000000000000004</cx:pt>
          <cx:pt idx="720">10.199999999999999</cx:pt>
          <cx:pt idx="721">12.1</cx:pt>
          <cx:pt idx="722">10.4</cx:pt>
          <cx:pt idx="723">9.5</cx:pt>
          <cx:pt idx="724">9.4000000000000004</cx:pt>
          <cx:pt idx="725">9.4000000000000004</cx:pt>
          <cx:pt idx="726">9.9000000000000004</cx:pt>
          <cx:pt idx="727">9.5</cx:pt>
          <cx:pt idx="728">9.9000000000000004</cx:pt>
          <cx:pt idx="729">9.9000000000000004</cx:pt>
          <cx:pt idx="730">9.9000000000000004</cx:pt>
          <cx:pt idx="731">10.1</cx:pt>
          <cx:pt idx="732">10.1</cx:pt>
          <cx:pt idx="733">10.1</cx:pt>
          <cx:pt idx="734">10.1</cx:pt>
          <cx:pt idx="735">9.1999999999999993</cx:pt>
          <cx:pt idx="736">9.5</cx:pt>
          <cx:pt idx="737">11.300000000000001</cx:pt>
          <cx:pt idx="738">11.300000000000001</cx:pt>
          <cx:pt idx="739">11.9</cx:pt>
          <cx:pt idx="740">9.8000000000000007</cx:pt>
          <cx:pt idx="741">9.1999999999999993</cx:pt>
          <cx:pt idx="742">10.5</cx:pt>
          <cx:pt idx="743">10.199999999999999</cx:pt>
          <cx:pt idx="744">9.8000000000000007</cx:pt>
          <cx:pt idx="745">9.1999999999999993</cx:pt>
          <cx:pt idx="746">9.4000000000000004</cx:pt>
          <cx:pt idx="747">9.6999999999999993</cx:pt>
          <cx:pt idx="748">9.8000000000000007</cx:pt>
          <cx:pt idx="749">10.6</cx:pt>
          <cx:pt idx="750">9.4000000000000004</cx:pt>
          <cx:pt idx="751">9.5999999999999996</cx:pt>
          <cx:pt idx="752">10.800000000000001</cx:pt>
          <cx:pt idx="753">10.5</cx:pt>
          <cx:pt idx="754">9.4000000000000004</cx:pt>
          <cx:pt idx="755">9.4000000000000004</cx:pt>
          <cx:pt idx="756">10.199999999999999</cx:pt>
          <cx:pt idx="757">9.4000000000000004</cx:pt>
          <cx:pt idx="758">10.5</cx:pt>
          <cx:pt idx="759">9.5</cx:pt>
          <cx:pt idx="760">10.699999999999999</cx:pt>
          <cx:pt idx="761">10.300000000000001</cx:pt>
          <cx:pt idx="762">9.9000000000000004</cx:pt>
          <cx:pt idx="763">9.9000000000000004</cx:pt>
          <cx:pt idx="764">12.9</cx:pt>
          <cx:pt idx="765">9</cx:pt>
          <cx:pt idx="766">10.199999999999999</cx:pt>
          <cx:pt idx="767">10.4</cx:pt>
          <cx:pt idx="768">9</cx:pt>
          <cx:pt idx="769">9.5999999999999996</cx:pt>
          <cx:pt idx="770">9.6999999999999993</cx:pt>
          <cx:pt idx="771">10.5</cx:pt>
          <cx:pt idx="772">10</cx:pt>
          <cx:pt idx="773">9.4000000000000004</cx:pt>
          <cx:pt idx="774">10.9</cx:pt>
          <cx:pt idx="775">9.1999999999999993</cx:pt>
          <cx:pt idx="776">10.9</cx:pt>
          <cx:pt idx="777">9.8000000000000007</cx:pt>
          <cx:pt idx="778">9.9000000000000004</cx:pt>
          <cx:pt idx="779">14</cx:pt>
          <cx:pt idx="780">14</cx:pt>
          <cx:pt idx="781">10.199999999999999</cx:pt>
          <cx:pt idx="782">10.5</cx:pt>
          <cx:pt idx="783">10.300000000000001</cx:pt>
          <cx:pt idx="784">9.3000000000000007</cx:pt>
          <cx:pt idx="785">10</cx:pt>
          <cx:pt idx="786">10.4</cx:pt>
          <cx:pt idx="787">9.1999999999999993</cx:pt>
          <cx:pt idx="788">9.1999999999999993</cx:pt>
          <cx:pt idx="789">11.5</cx:pt>
          <cx:pt idx="790">10.5</cx:pt>
          <cx:pt idx="791">9.3000000000000007</cx:pt>
          <cx:pt idx="792">9.8000000000000007</cx:pt>
          <cx:pt idx="793">10.1</cx:pt>
          <cx:pt idx="794">9.1999999999999993</cx:pt>
          <cx:pt idx="795">12.4</cx:pt>
          <cx:pt idx="796">10</cx:pt>
          <cx:pt idx="797">10.199999999999999</cx:pt>
          <cx:pt idx="798">9.8000000000000007</cx:pt>
          <cx:pt idx="799">9.4000000000000004</cx:pt>
          <cx:pt idx="800">10</cx:pt>
          <cx:pt idx="801">10.5</cx:pt>
          <cx:pt idx="802">9.5</cx:pt>
          <cx:pt idx="803">10.5</cx:pt>
          <cx:pt idx="804">9.9000000000000004</cx:pt>
          <cx:pt idx="805">9.5999999999999996</cx:pt>
          <cx:pt idx="806">9</cx:pt>
          <cx:pt idx="807">9</cx:pt>
          <cx:pt idx="808">9</cx:pt>
          <cx:pt idx="809">9.1999999999999993</cx:pt>
          <cx:pt idx="810">9</cx:pt>
          <cx:pt idx="811">9</cx:pt>
          <cx:pt idx="812">10.9</cx:pt>
          <cx:pt idx="813">9.8000000000000007</cx:pt>
          <cx:pt idx="814">9.9000000000000004</cx:pt>
          <cx:pt idx="815">9.8000000000000007</cx:pt>
          <cx:pt idx="816">9.9000000000000004</cx:pt>
          <cx:pt idx="817">10</cx:pt>
          <cx:pt idx="818">9.9000000000000004</cx:pt>
          <cx:pt idx="819">9.9000000000000004</cx:pt>
          <cx:pt idx="820">9.4000000000000004</cx:pt>
          <cx:pt idx="821">10.1</cx:pt>
          <cx:pt idx="822">10.699999999999999</cx:pt>
          <cx:pt idx="823">10.1</cx:pt>
          <cx:pt idx="824">10.699999999999999</cx:pt>
          <cx:pt idx="825">9.4000000000000004</cx:pt>
          <cx:pt idx="826">10.1</cx:pt>
          <cx:pt idx="827">9.3000000000000007</cx:pt>
          <cx:pt idx="828">10.300000000000001</cx:pt>
          <cx:pt idx="829">10.300000000000001</cx:pt>
          <cx:pt idx="830">10.300000000000001</cx:pt>
          <cx:pt idx="831">10.1</cx:pt>
          <cx:pt idx="832">9.5</cx:pt>
          <cx:pt idx="833">10.699999999999999</cx:pt>
          <cx:pt idx="834">10.1</cx:pt>
          <cx:pt idx="835">9.3000000000000007</cx:pt>
          <cx:pt idx="836">9.5</cx:pt>
          <cx:pt idx="837">9.5</cx:pt>
          <cx:pt idx="838">9.5</cx:pt>
          <cx:pt idx="839">9.3000000000000007</cx:pt>
          <cx:pt idx="840">9.4000000000000004</cx:pt>
          <cx:pt idx="841">9.5</cx:pt>
          <cx:pt idx="842">11</cx:pt>
          <cx:pt idx="843">10.4</cx:pt>
          <cx:pt idx="844">10.4</cx:pt>
          <cx:pt idx="845">9.5</cx:pt>
          <cx:pt idx="846">9.1999999999999993</cx:pt>
          <cx:pt idx="847">9.1999999999999993</cx:pt>
          <cx:pt idx="848">9.6999999999999993</cx:pt>
          <cx:pt idx="849">12.5</cx:pt>
          <cx:pt idx="850">12.5</cx:pt>
          <cx:pt idx="851">9.4000000000000004</cx:pt>
          <cx:pt idx="852">12.5</cx:pt>
          <cx:pt idx="853">11.5</cx:pt>
          <cx:pt idx="854">9.1999999999999993</cx:pt>
          <cx:pt idx="855">11.300000000000001</cx:pt>
          <cx:pt idx="856">9.8000000000000007</cx:pt>
          <cx:pt idx="857">9.8000000000000007</cx:pt>
          <cx:pt idx="858">10.699999999999999</cx:pt>
          <cx:pt idx="859">12</cx:pt>
          <cx:pt idx="860">10</cx:pt>
          <cx:pt idx="861">9.4000000000000004</cx:pt>
          <cx:pt idx="862">9.9000000000000004</cx:pt>
          <cx:pt idx="863">9.4000000000000004</cx:pt>
          <cx:pt idx="864">11.9</cx:pt>
          <cx:pt idx="865">12.800000000000001</cx:pt>
          <cx:pt idx="866">9.8000000000000007</cx:pt>
          <cx:pt idx="867">9.9000000000000004</cx:pt>
          <cx:pt idx="868">11.800000000000001</cx:pt>
          <cx:pt idx="869">8.6999999999999993</cx:pt>
          <cx:pt idx="870">10.6</cx:pt>
          <cx:pt idx="871">10.800000000000001</cx:pt>
          <cx:pt idx="872">11</cx:pt>
          <cx:pt idx="873">13.300000000000001</cx:pt>
          <cx:pt idx="874">10.800000000000001</cx:pt>
          <cx:pt idx="875">9.4000000000000004</cx:pt>
          <cx:pt idx="876">10</cx:pt>
          <cx:pt idx="877">9.4000000000000004</cx:pt>
          <cx:pt idx="878">9.4000000000000004</cx:pt>
          <cx:pt idx="879">9.6999999999999993</cx:pt>
          <cx:pt idx="880">9.1999999999999993</cx:pt>
          <cx:pt idx="881">9.5999999999999996</cx:pt>
          <cx:pt idx="882">9.1999999999999993</cx:pt>
          <cx:pt idx="883">10</cx:pt>
          <cx:pt idx="884">11</cx:pt>
          <cx:pt idx="885">11</cx:pt>
          <cx:pt idx="886">10.800000000000001</cx:pt>
          <cx:pt idx="887">10.5</cx:pt>
          <cx:pt idx="888">10.5</cx:pt>
          <cx:pt idx="889">10.1</cx:pt>
          <cx:pt idx="890">10.800000000000001</cx:pt>
          <cx:pt idx="891">11.300000000000001</cx:pt>
          <cx:pt idx="892">9.5</cx:pt>
          <cx:pt idx="893">11.699999999999999</cx:pt>
          <cx:pt idx="894">10.4</cx:pt>
          <cx:pt idx="895">11.4</cx:pt>
          <cx:pt idx="896">10.6</cx:pt>
          <cx:pt idx="897">10.4</cx:pt>
          <cx:pt idx="898">12.800000000000001</cx:pt>
          <cx:pt idx="899">9.9000000000000004</cx:pt>
          <cx:pt idx="900">10.199999999999999</cx:pt>
          <cx:pt idx="901">11.199999999999999</cx:pt>
          <cx:pt idx="902">9.9000000000000004</cx:pt>
          <cx:pt idx="903">11.300000000000001</cx:pt>
          <cx:pt idx="904">10.1</cx:pt>
          <cx:pt idx="905">10.199999999999999</cx:pt>
          <cx:pt idx="906">10.800000000000001</cx:pt>
          <cx:pt idx="907">10.800000000000001</cx:pt>
          <cx:pt idx="908">9.0999999999999996</cx:pt>
          <cx:pt idx="909">10</cx:pt>
          <cx:pt idx="910">11.300000000000001</cx:pt>
          <cx:pt idx="911">9.1999999999999993</cx:pt>
          <cx:pt idx="912">11.5</cx:pt>
          <cx:pt idx="913">14</cx:pt>
          <cx:pt idx="914">9.1999999999999993</cx:pt>
          <cx:pt idx="915">11.4</cx:pt>
          <cx:pt idx="916">10.4</cx:pt>
          <cx:pt idx="917">9.4000000000000004</cx:pt>
          <cx:pt idx="918">11</cx:pt>
          <cx:pt idx="919">10.1</cx:pt>
          <cx:pt idx="920">13.4</cx:pt>
          <cx:pt idx="921">10</cx:pt>
          <cx:pt idx="922">10.199999999999999</cx:pt>
          <cx:pt idx="923">10.6</cx:pt>
          <cx:pt idx="924">11.6</cx:pt>
          <cx:pt idx="925">12.1</cx:pt>
          <cx:pt idx="926">9</cx:pt>
          <cx:pt idx="927">11.6</cx:pt>
          <cx:pt idx="928">9</cx:pt>
          <cx:pt idx="929">9.5</cx:pt>
          <cx:pt idx="930">10.199999999999999</cx:pt>
          <cx:pt idx="931">10.199999999999999</cx:pt>
          <cx:pt idx="932">9.6999999999999993</cx:pt>
          <cx:pt idx="933">11.9</cx:pt>
          <cx:pt idx="934">11.699999999999999</cx:pt>
          <cx:pt idx="935">10</cx:pt>
          <cx:pt idx="936">11.4</cx:pt>
          <cx:pt idx="937">8.6999999999999993</cx:pt>
          <cx:pt idx="938">10.300000000000001</cx:pt>
          <cx:pt idx="939">12.800000000000001</cx:pt>
          <cx:pt idx="940">10</cx:pt>
          <cx:pt idx="941">10.300000000000001</cx:pt>
          <cx:pt idx="942">10.699999999999999</cx:pt>
          <cx:pt idx="943">11</cx:pt>
          <cx:pt idx="944">11</cx:pt>
          <cx:pt idx="945">8.4000000000000004</cx:pt>
          <cx:pt idx="946">9.5</cx:pt>
          <cx:pt idx="947">10.699999999999999</cx:pt>
          <cx:pt idx="948">10.4</cx:pt>
          <cx:pt idx="949">9.4000000000000004</cx:pt>
          <cx:pt idx="950">9.5</cx:pt>
          <cx:pt idx="951">10</cx:pt>
          <cx:pt idx="952">10</cx:pt>
          <cx:pt idx="953">11.699999999999999</cx:pt>
          <cx:pt idx="954">11.699999999999999</cx:pt>
          <cx:pt idx="955">12.699999999999999</cx:pt>
          <cx:pt idx="956">10.1</cx:pt>
          <cx:pt idx="957">12.699999999999999</cx:pt>
          <cx:pt idx="958">9</cx:pt>
          <cx:pt idx="959">9</cx:pt>
          <cx:pt idx="960">10.699999999999999</cx:pt>
          <cx:pt idx="961">11.699999999999999</cx:pt>
          <cx:pt idx="962">11</cx:pt>
          <cx:pt idx="963">11.699999999999999</cx:pt>
          <cx:pt idx="964">10</cx:pt>
          <cx:pt idx="965">10.199999999999999</cx:pt>
          <cx:pt idx="966">9.8000000000000007</cx:pt>
          <cx:pt idx="967">9.5999999999999996</cx:pt>
          <cx:pt idx="968">11.5</cx:pt>
          <cx:pt idx="969">9.3000000000000007</cx:pt>
          <cx:pt idx="970">10</cx:pt>
          <cx:pt idx="971">9.8000000000000007</cx:pt>
          <cx:pt idx="972">9.3000000000000007</cx:pt>
          <cx:pt idx="973">9</cx:pt>
          <cx:pt idx="974">9</cx:pt>
          <cx:pt idx="975">9.0999999999999996</cx:pt>
          <cx:pt idx="976">9.1999999999999993</cx:pt>
          <cx:pt idx="977">10.5</cx:pt>
          <cx:pt idx="978">10.4</cx:pt>
          <cx:pt idx="979">12.699999999999999</cx:pt>
          <cx:pt idx="980">10</cx:pt>
          <cx:pt idx="981">10.199999999999999</cx:pt>
          <cx:pt idx="982">9.8000000000000007</cx:pt>
          <cx:pt idx="983">12.1</cx:pt>
          <cx:pt idx="984">9.3000000000000007</cx:pt>
          <cx:pt idx="985">9.3000000000000007</cx:pt>
          <cx:pt idx="986">10.5</cx:pt>
          <cx:pt idx="987">10.300000000000001</cx:pt>
          <cx:pt idx="988">11.300000000000001</cx:pt>
          <cx:pt idx="989">12</cx:pt>
          <cx:pt idx="990">9.5999999999999996</cx:pt>
          <cx:pt idx="991">9.5999999999999996</cx:pt>
          <cx:pt idx="992">9.5999999999999996</cx:pt>
          <cx:pt idx="993">10.199999999999999</cx:pt>
          <cx:pt idx="994">9.5</cx:pt>
          <cx:pt idx="995">9.1999999999999993</cx:pt>
          <cx:pt idx="996">9.1999999999999993</cx:pt>
          <cx:pt idx="997">9.3000000000000007</cx:pt>
          <cx:pt idx="998">9.3000000000000007</cx:pt>
          <cx:pt idx="999">10.199999999999999</cx:pt>
          <cx:pt idx="1000">12.800000000000001</cx:pt>
          <cx:pt idx="1001">9.5</cx:pt>
          <cx:pt idx="1002">9.5</cx:pt>
          <cx:pt idx="1003">10.800000000000001</cx:pt>
          <cx:pt idx="1004">10.1</cx:pt>
          <cx:pt idx="1005">9.5</cx:pt>
          <cx:pt idx="1006">9.4000000000000004</cx:pt>
          <cx:pt idx="1007">11.6</cx:pt>
          <cx:pt idx="1008">10</cx:pt>
          <cx:pt idx="1009">9.1999999999999993</cx:pt>
          <cx:pt idx="1010">11.1</cx:pt>
          <cx:pt idx="1011">12.699999999999999</cx:pt>
          <cx:pt idx="1012">9.3000000000000007</cx:pt>
          <cx:pt idx="1013">11.5</cx:pt>
          <cx:pt idx="1014">9.5</cx:pt>
          <cx:pt idx="1015">9</cx:pt>
          <cx:pt idx="1016">9.5999999999999996</cx:pt>
          <cx:pt idx="1017">9.5</cx:pt>
          <cx:pt idx="1018">9.0999999999999996</cx:pt>
          <cx:pt idx="1019">10.699999999999999</cx:pt>
          <cx:pt idx="1020">11.199999999999999</cx:pt>
          <cx:pt idx="1021">10</cx:pt>
          <cx:pt idx="1022">9.5</cx:pt>
          <cx:pt idx="1023">9.5</cx:pt>
          <cx:pt idx="1024">9.6999999999999993</cx:pt>
          <cx:pt idx="1025">9.6999999999999993</cx:pt>
          <cx:pt idx="1026">9.5</cx:pt>
          <cx:pt idx="1027">9.5</cx:pt>
          <cx:pt idx="1028">10.300000000000001</cx:pt>
          <cx:pt idx="1029">10.300000000000001</cx:pt>
          <cx:pt idx="1030">9.4000000000000004</cx:pt>
          <cx:pt idx="1031">10.1</cx:pt>
          <cx:pt idx="1032">10.1</cx:pt>
          <cx:pt idx="1033">9.6999999999999993</cx:pt>
          <cx:pt idx="1034">9.6999999999999993</cx:pt>
          <cx:pt idx="1035">12.5</cx:pt>
          <cx:pt idx="1036">10.699999999999999</cx:pt>
          <cx:pt idx="1037">10.699999999999999</cx:pt>
          <cx:pt idx="1038">9.5999999999999996</cx:pt>
          <cx:pt idx="1039">9.9000000000000004</cx:pt>
          <cx:pt idx="1040">10.300000000000001</cx:pt>
          <cx:pt idx="1041">10.9</cx:pt>
          <cx:pt idx="1042">11.300000000000001</cx:pt>
          <cx:pt idx="1043">10.5</cx:pt>
          <cx:pt idx="1044">11.9</cx:pt>
          <cx:pt idx="1045">11.1</cx:pt>
          <cx:pt idx="1046">11.1</cx:pt>
          <cx:pt idx="1047">10.9</cx:pt>
          <cx:pt idx="1048">10.6</cx:pt>
          <cx:pt idx="1049">9.9000000000000004</cx:pt>
          <cx:pt idx="1050">10.9</cx:pt>
          <cx:pt idx="1051">10.9</cx:pt>
          <cx:pt idx="1052">10.9</cx:pt>
          <cx:pt idx="1053">11.199999999999999</cx:pt>
          <cx:pt idx="1054">11.5</cx:pt>
          <cx:pt idx="1055">11.300000000000001</cx:pt>
          <cx:pt idx="1056">11.199999999999999</cx:pt>
          <cx:pt idx="1057">11.199999999999999</cx:pt>
          <cx:pt idx="1058">10.9</cx:pt>
          <cx:pt idx="1059">11.800000000000001</cx:pt>
          <cx:pt idx="1060">11.800000000000001</cx:pt>
          <cx:pt idx="1061">10</cx:pt>
          <cx:pt idx="1062">11.4</cx:pt>
          <cx:pt idx="1063">12</cx:pt>
          <cx:pt idx="1064">10</cx:pt>
          <cx:pt idx="1065">10.4</cx:pt>
          <cx:pt idx="1066">11.199999999999999</cx:pt>
          <cx:pt idx="1067">9.3000000000000007</cx:pt>
          <cx:pt idx="1068">9.8000000000000007</cx:pt>
          <cx:pt idx="1069">10.699999999999999</cx:pt>
          <cx:pt idx="1070">10.699999999999999</cx:pt>
          <cx:pt idx="1071">11.5</cx:pt>
          <cx:pt idx="1072">10.800000000000001</cx:pt>
          <cx:pt idx="1073">11.5</cx:pt>
          <cx:pt idx="1074">13.199999999999999</cx:pt>
          <cx:pt idx="1075">10.9</cx:pt>
          <cx:pt idx="1076">12.199999999999999</cx:pt>
          <cx:pt idx="1077">11.5</cx:pt>
          <cx:pt idx="1078">11.9</cx:pt>
          <cx:pt idx="1079">10.1</cx:pt>
          <cx:pt idx="1080">11</cx:pt>
          <cx:pt idx="1081">11.800000000000001</cx:pt>
          <cx:pt idx="1082">11</cx:pt>
          <cx:pt idx="1083">11.800000000000001</cx:pt>
          <cx:pt idx="1084">10.1</cx:pt>
          <cx:pt idx="1085">10.199999999999999</cx:pt>
          <cx:pt idx="1086">9.5</cx:pt>
          <cx:pt idx="1087">11.800000000000001</cx:pt>
          <cx:pt idx="1088">11.800000000000001</cx:pt>
          <cx:pt idx="1089">12.199999999999999</cx:pt>
          <cx:pt idx="1090">11.300000000000001</cx:pt>
          <cx:pt idx="1091">11.1</cx:pt>
          <cx:pt idx="1092">11.1</cx:pt>
          <cx:pt idx="1093">11.199999999999999</cx:pt>
          <cx:pt idx="1094">11.1</cx:pt>
          <cx:pt idx="1095">11</cx:pt>
          <cx:pt idx="1096">12.199999999999999</cx:pt>
          <cx:pt idx="1097">10.9</cx:pt>
          <cx:pt idx="1098">10.9</cx:pt>
          <cx:pt idx="1099">10.5</cx:pt>
          <cx:pt idx="1100">12.9</cx:pt>
          <cx:pt idx="1101">10.5</cx:pt>
          <cx:pt idx="1102">11.300000000000001</cx:pt>
          <cx:pt idx="1103">10.9</cx:pt>
          <cx:pt idx="1104">9.4000000000000004</cx:pt>
          <cx:pt idx="1105">10.1</cx:pt>
          <cx:pt idx="1106">9.0999999999999996</cx:pt>
          <cx:pt idx="1107">12.9</cx:pt>
          <cx:pt idx="1108">10.4</cx:pt>
          <cx:pt idx="1109">10</cx:pt>
          <cx:pt idx="1110">11.199999999999999</cx:pt>
          <cx:pt idx="1111">11.4</cx:pt>
          <cx:pt idx="1112">12.699999999999999</cx:pt>
          <cx:pt idx="1113">12.699999999999999</cx:pt>
          <cx:pt idx="1114">11.9</cx:pt>
          <cx:pt idx="1115">11.9</cx:pt>
          <cx:pt idx="1116">12.300000000000001</cx:pt>
          <cx:pt idx="1117">10.4</cx:pt>
          <cx:pt idx="1118">12.6</cx:pt>
          <cx:pt idx="1119">10.1</cx:pt>
          <cx:pt idx="1120">10.4</cx:pt>
          <cx:pt idx="1121">9.6999999999999993</cx:pt>
          <cx:pt idx="1122">11.1</cx:pt>
          <cx:pt idx="1123">9.8000000000000007</cx:pt>
          <cx:pt idx="1124">11.1</cx:pt>
          <cx:pt idx="1125">12.199999999999999</cx:pt>
          <cx:pt idx="1126">11.4</cx:pt>
          <cx:pt idx="1127">10.699999999999999</cx:pt>
          <cx:pt idx="1128">10.9</cx:pt>
          <cx:pt idx="1129">10.800000000000001</cx:pt>
          <cx:pt idx="1130">9.0999999999999996</cx:pt>
          <cx:pt idx="1131">9.0999999999999996</cx:pt>
          <cx:pt idx="1132">9.9000000000000004</cx:pt>
          <cx:pt idx="1133">11.4</cx:pt>
          <cx:pt idx="1134">11.800000000000001</cx:pt>
          <cx:pt idx="1135">11.800000000000001</cx:pt>
          <cx:pt idx="1136">10.199999999999999</cx:pt>
          <cx:pt idx="1137">9.5</cx:pt>
          <cx:pt idx="1138">10.699999999999999</cx:pt>
          <cx:pt idx="1139">11.4</cx:pt>
          <cx:pt idx="1140">11.800000000000001</cx:pt>
          <cx:pt idx="1141">9.5</cx:pt>
          <cx:pt idx="1142">12</cx:pt>
          <cx:pt idx="1143">9.5</cx:pt>
          <cx:pt idx="1144">11.199999999999999</cx:pt>
          <cx:pt idx="1145">11.4</cx:pt>
          <cx:pt idx="1146">11.5</cx:pt>
          <cx:pt idx="1147">10.800000000000001</cx:pt>
          <cx:pt idx="1148">10.800000000000001</cx:pt>
          <cx:pt idx="1149">12.4</cx:pt>
          <cx:pt idx="1150">12</cx:pt>
          <cx:pt idx="1151">11.199999999999999</cx:pt>
          <cx:pt idx="1152">12</cx:pt>
          <cx:pt idx="1153">12.4</cx:pt>
          <cx:pt idx="1154">12.300000000000001</cx:pt>
          <cx:pt idx="1155">10.800000000000001</cx:pt>
          <cx:pt idx="1156">10</cx:pt>
          <cx:pt idx="1157">11</cx:pt>
          <cx:pt idx="1158">9.5</cx:pt>
          <cx:pt idx="1159">13.6</cx:pt>
          <cx:pt idx="1160">11.300000000000001</cx:pt>
          <cx:pt idx="1161">11.300000000000001</cx:pt>
          <cx:pt idx="1162">11.300000000000001</cx:pt>
          <cx:pt idx="1163">13.300000000000001</cx:pt>
          <cx:pt idx="1164">12.300000000000001</cx:pt>
          <cx:pt idx="1165">12.300000000000001</cx:pt>
          <cx:pt idx="1166">11.199999999999999</cx:pt>
          <cx:pt idx="1167">13.5</cx:pt>
          <cx:pt idx="1168">11.5</cx:pt>
          <cx:pt idx="1169">10.5</cx:pt>
          <cx:pt idx="1170">10.4</cx:pt>
          <cx:pt idx="1171">11.9</cx:pt>
          <cx:pt idx="1172">11.4</cx:pt>
          <cx:pt idx="1173">11.4</cx:pt>
          <cx:pt idx="1174">9.5</cx:pt>
          <cx:pt idx="1175">9.5</cx:pt>
          <cx:pt idx="1176">11</cx:pt>
          <cx:pt idx="1177">11.4</cx:pt>
          <cx:pt idx="1178">10</cx:pt>
          <cx:pt idx="1179">10.4</cx:pt>
          <cx:pt idx="1180">9.8000000000000007</cx:pt>
          <cx:pt idx="1181">11.6</cx:pt>
          <cx:pt idx="1182">12</cx:pt>
          <cx:pt idx="1183">12.5</cx:pt>
          <cx:pt idx="1184">11.1</cx:pt>
          <cx:pt idx="1185">11.4</cx:pt>
          <cx:pt idx="1186">10.6</cx:pt>
          <cx:pt idx="1187">10.199999999999999</cx:pt>
          <cx:pt idx="1188">12</cx:pt>
          <cx:pt idx="1189">11.5</cx:pt>
          <cx:pt idx="1190">10.5</cx:pt>
          <cx:pt idx="1191">10.800000000000001</cx:pt>
          <cx:pt idx="1192">12.300000000000001</cx:pt>
          <cx:pt idx="1193">9.5</cx:pt>
          <cx:pt idx="1194">9.5</cx:pt>
          <cx:pt idx="1195">11.5</cx:pt>
          <cx:pt idx="1196">11</cx:pt>
          <cx:pt idx="1197">11</cx:pt>
          <cx:pt idx="1198">10.5</cx:pt>
          <cx:pt idx="1199">11.9</cx:pt>
          <cx:pt idx="1200">11.9</cx:pt>
          <cx:pt idx="1201">12.5</cx:pt>
          <cx:pt idx="1202">9.5</cx:pt>
          <cx:pt idx="1203">9.5</cx:pt>
          <cx:pt idx="1204">9.5</cx:pt>
          <cx:pt idx="1205">9.8000000000000007</cx:pt>
          <cx:pt idx="1206">10.9</cx:pt>
          <cx:pt idx="1207">9.5</cx:pt>
          <cx:pt idx="1208">9.8000000000000007</cx:pt>
          <cx:pt idx="1209">10.4</cx:pt>
          <cx:pt idx="1210">10.4</cx:pt>
          <cx:pt idx="1211">10.5</cx:pt>
          <cx:pt idx="1212">10.4</cx:pt>
          <cx:pt idx="1213">11.300000000000001</cx:pt>
          <cx:pt idx="1214">9.5</cx:pt>
          <cx:pt idx="1215">12</cx:pt>
          <cx:pt idx="1216">10.6</cx:pt>
          <cx:pt idx="1217">10.9</cx:pt>
          <cx:pt idx="1218">11.5</cx:pt>
          <cx:pt idx="1219">11.5</cx:pt>
          <cx:pt idx="1220">9.5999999999999996</cx:pt>
          <cx:pt idx="1221">12</cx:pt>
          <cx:pt idx="1222">10.300000000000001</cx:pt>
          <cx:pt idx="1223">11.800000000000001</cx:pt>
          <cx:pt idx="1224">12.800000000000001</cx:pt>
          <cx:pt idx="1225">9.4000000000000004</cx:pt>
          <cx:pt idx="1226">12.800000000000001</cx:pt>
          <cx:pt idx="1227">12.199999999999999</cx:pt>
          <cx:pt idx="1228">10.300000000000001</cx:pt>
          <cx:pt idx="1229">11.1</cx:pt>
          <cx:pt idx="1230">10.9</cx:pt>
          <cx:pt idx="1231">10.9</cx:pt>
          <cx:pt idx="1232">11</cx:pt>
          <cx:pt idx="1233">11.300000000000001</cx:pt>
          <cx:pt idx="1234">11.300000000000001</cx:pt>
          <cx:pt idx="1235">11.800000000000001</cx:pt>
          <cx:pt idx="1236">10.300000000000001</cx:pt>
          <cx:pt idx="1237">10.300000000000001</cx:pt>
          <cx:pt idx="1238">11.4</cx:pt>
          <cx:pt idx="1239">9.5</cx:pt>
          <cx:pt idx="1240">14</cx:pt>
          <cx:pt idx="1241">11.699999999999999</cx:pt>
          <cx:pt idx="1242">11.199999999999999</cx:pt>
          <cx:pt idx="1243">9.5</cx:pt>
          <cx:pt idx="1244">9.6999999999999993</cx:pt>
          <cx:pt idx="1245">9.5</cx:pt>
          <cx:pt idx="1246">10.4</cx:pt>
          <cx:pt idx="1247">10.4</cx:pt>
          <cx:pt idx="1248">10.9</cx:pt>
          <cx:pt idx="1249">10.199999999999999</cx:pt>
          <cx:pt idx="1250">12.4</cx:pt>
          <cx:pt idx="1251">10.9</cx:pt>
          <cx:pt idx="1252">12.4</cx:pt>
          <cx:pt idx="1253">10.9</cx:pt>
          <cx:pt idx="1254">12.1</cx:pt>
          <cx:pt idx="1255">12.199999999999999</cx:pt>
          <cx:pt idx="1256">12.5</cx:pt>
          <cx:pt idx="1257">11.699999999999999</cx:pt>
          <cx:pt idx="1258">11.199999999999999</cx:pt>
          <cx:pt idx="1259">12.800000000000001</cx:pt>
          <cx:pt idx="1260">10.1</cx:pt>
          <cx:pt idx="1261">10.1</cx:pt>
          <cx:pt idx="1262">9.8000000000000007</cx:pt>
          <cx:pt idx="1263">12.5</cx:pt>
          <cx:pt idx="1264">11.9</cx:pt>
          <cx:pt idx="1265">9.8000000000000007</cx:pt>
          <cx:pt idx="1266">9.0999999999999996</cx:pt>
          <cx:pt idx="1267">12.5</cx:pt>
          <cx:pt idx="1268">10.6</cx:pt>
          <cx:pt idx="1269">10.6</cx:pt>
          <cx:pt idx="1270">10.6</cx:pt>
          <cx:pt idx="1271">10.6</cx:pt>
          <cx:pt idx="1272">9.8000000000000007</cx:pt>
          <cx:pt idx="1273">9.8000000000000007</cx:pt>
          <cx:pt idx="1274">9.6999999999999993</cx:pt>
          <cx:pt idx="1275">12.6</cx:pt>
          <cx:pt idx="1276">10.5</cx:pt>
          <cx:pt idx="1277">10.5</cx:pt>
          <cx:pt idx="1278">10.5</cx:pt>
          <cx:pt idx="1279">10.4</cx:pt>
          <cx:pt idx="1280">10.5</cx:pt>
          <cx:pt idx="1281">10.199999999999999</cx:pt>
          <cx:pt idx="1282">11.800000000000001</cx:pt>
          <cx:pt idx="1283">11.1</cx:pt>
          <cx:pt idx="1284">10.033333333333299</cx:pt>
          <cx:pt idx="1285">10.033333333333299</cx:pt>
          <cx:pt idx="1286">11.800000000000001</cx:pt>
          <cx:pt idx="1287">10.5</cx:pt>
          <cx:pt idx="1288">9.8000000000000007</cx:pt>
          <cx:pt idx="1289">11.6</cx:pt>
          <cx:pt idx="1290">12.199999999999999</cx:pt>
          <cx:pt idx="1291">9.9000000000000004</cx:pt>
          <cx:pt idx="1292">10.800000000000001</cx:pt>
          <cx:pt idx="1293">10.800000000000001</cx:pt>
          <cx:pt idx="1294">12.5</cx:pt>
          <cx:pt idx="1295">9.5500000000000007</cx:pt>
          <cx:pt idx="1296">11.1</cx:pt>
          <cx:pt idx="1297">11.9</cx:pt>
          <cx:pt idx="1298">10.699999999999999</cx:pt>
          <cx:pt idx="1299">10.9</cx:pt>
          <cx:pt idx="1300">10.699999999999999</cx:pt>
          <cx:pt idx="1301">10.699999999999999</cx:pt>
          <cx:pt idx="1302">11.9</cx:pt>
          <cx:pt idx="1303">10.6</cx:pt>
          <cx:pt idx="1304">10.9</cx:pt>
          <cx:pt idx="1305">11.4</cx:pt>
          <cx:pt idx="1306">9.5999999999999996</cx:pt>
          <cx:pt idx="1307">9.5999999999999996</cx:pt>
          <cx:pt idx="1308">12.1</cx:pt>
          <cx:pt idx="1309">9.9000000000000004</cx:pt>
          <cx:pt idx="1310">11.699999999999999</cx:pt>
          <cx:pt idx="1311">9</cx:pt>
          <cx:pt idx="1312">9</cx:pt>
          <cx:pt idx="1313">11.066666666666698</cx:pt>
          <cx:pt idx="1314">9.56666666666667</cx:pt>
          <cx:pt idx="1315">11.1</cx:pt>
          <cx:pt idx="1316">9.5999999999999996</cx:pt>
          <cx:pt idx="1317">10.9</cx:pt>
          <cx:pt idx="1318">10.9</cx:pt>
          <cx:pt idx="1319">10.550000000000001</cx:pt>
          <cx:pt idx="1320">10.4</cx:pt>
          <cx:pt idx="1321">10.4</cx:pt>
          <cx:pt idx="1322">10.800000000000001</cx:pt>
          <cx:pt idx="1323">11.1</cx:pt>
          <cx:pt idx="1324">10.800000000000001</cx:pt>
          <cx:pt idx="1325">12.4</cx:pt>
          <cx:pt idx="1326">10.6</cx:pt>
          <cx:pt idx="1327">11.5</cx:pt>
          <cx:pt idx="1328">10.800000000000001</cx:pt>
          <cx:pt idx="1329">11.5</cx:pt>
          <cx:pt idx="1330">11</cx:pt>
          <cx:pt idx="1331">11.4</cx:pt>
          <cx:pt idx="1332">10.800000000000001</cx:pt>
          <cx:pt idx="1333">11.4</cx:pt>
          <cx:pt idx="1334">10.6</cx:pt>
          <cx:pt idx="1335">9.6999999999999993</cx:pt>
          <cx:pt idx="1336">10.4</cx:pt>
          <cx:pt idx="1337">10.5</cx:pt>
          <cx:pt idx="1338">9.2333333333333307</cx:pt>
          <cx:pt idx="1339">9.25</cx:pt>
          <cx:pt idx="1340">10.300000000000001</cx:pt>
          <cx:pt idx="1341">10.300000000000001</cx:pt>
          <cx:pt idx="1342">10</cx:pt>
          <cx:pt idx="1343">9.5999999999999996</cx:pt>
          <cx:pt idx="1344">10.800000000000001</cx:pt>
          <cx:pt idx="1345">10.1</cx:pt>
          <cx:pt idx="1346">10.199999999999999</cx:pt>
          <cx:pt idx="1347">11.300000000000001</cx:pt>
          <cx:pt idx="1348">9.9000000000000004</cx:pt>
          <cx:pt idx="1349">9.6999999999999993</cx:pt>
          <cx:pt idx="1350">10.300000000000001</cx:pt>
          <cx:pt idx="1351">10.199999999999999</cx:pt>
          <cx:pt idx="1352">11.6</cx:pt>
          <cx:pt idx="1353">10.75</cx:pt>
          <cx:pt idx="1354">10.4</cx:pt>
          <cx:pt idx="1355">10.1</cx:pt>
          <cx:pt idx="1356">11.300000000000001</cx:pt>
          <cx:pt idx="1357">11</cx:pt>
          <cx:pt idx="1358">11</cx:pt>
          <cx:pt idx="1359">10.9</cx:pt>
          <cx:pt idx="1360">11.199999999999999</cx:pt>
          <cx:pt idx="1361">11.5</cx:pt>
          <cx:pt idx="1362">12.4</cx:pt>
          <cx:pt idx="1363">11.1</cx:pt>
          <cx:pt idx="1364">12.5</cx:pt>
          <cx:pt idx="1365">10.5</cx:pt>
          <cx:pt idx="1366">11.800000000000001</cx:pt>
          <cx:pt idx="1367">10.800000000000001</cx:pt>
          <cx:pt idx="1368">11.9</cx:pt>
          <cx:pt idx="1369">11.300000000000001</cx:pt>
          <cx:pt idx="1370">11.9</cx:pt>
          <cx:pt idx="1371">11.5</cx:pt>
          <cx:pt idx="1372">11.4</cx:pt>
          <cx:pt idx="1373">10.9</cx:pt>
          <cx:pt idx="1374">12.800000000000001</cx:pt>
          <cx:pt idx="1375">11.6</cx:pt>
          <cx:pt idx="1376">11.6</cx:pt>
          <cx:pt idx="1377">11</cx:pt>
          <cx:pt idx="1378">9.5</cx:pt>
          <cx:pt idx="1379">11.199999999999999</cx:pt>
          <cx:pt idx="1380">11</cx:pt>
          <cx:pt idx="1381">11</cx:pt>
          <cx:pt idx="1382">10</cx:pt>
          <cx:pt idx="1383">9.5</cx:pt>
          <cx:pt idx="1384">10.5</cx:pt>
          <cx:pt idx="1385">9.6999999999999993</cx:pt>
          <cx:pt idx="1386">9.5</cx:pt>
          <cx:pt idx="1387">10.5</cx:pt>
          <cx:pt idx="1388">13</cx:pt>
          <cx:pt idx="1389">10.300000000000001</cx:pt>
          <cx:pt idx="1390">10.800000000000001</cx:pt>
          <cx:pt idx="1391">10.800000000000001</cx:pt>
          <cx:pt idx="1392">10.5</cx:pt>
          <cx:pt idx="1393">12.199999999999999</cx:pt>
          <cx:pt idx="1394">9.1999999999999993</cx:pt>
          <cx:pt idx="1395">9.1999999999999993</cx:pt>
          <cx:pt idx="1396">10.5</cx:pt>
          <cx:pt idx="1397">10.199999999999999</cx:pt>
          <cx:pt idx="1398">10.5</cx:pt>
          <cx:pt idx="1399">9.9000000000000004</cx:pt>
          <cx:pt idx="1400">10.5</cx:pt>
          <cx:pt idx="1401">10.6</cx:pt>
          <cx:pt idx="1402">10.6</cx:pt>
          <cx:pt idx="1403">11.5</cx:pt>
          <cx:pt idx="1404">11.5</cx:pt>
          <cx:pt idx="1405">11.5</cx:pt>
          <cx:pt idx="1406">11.699999999999999</cx:pt>
          <cx:pt idx="1407">12.199999999999999</cx:pt>
          <cx:pt idx="1408">9.8000000000000007</cx:pt>
          <cx:pt idx="1409">12.300000000000001</cx:pt>
          <cx:pt idx="1410">11.699999999999999</cx:pt>
          <cx:pt idx="1411">10.4</cx:pt>
          <cx:pt idx="1412">10</cx:pt>
          <cx:pt idx="1413">10</cx:pt>
          <cx:pt idx="1414">12</cx:pt>
          <cx:pt idx="1415">11.800000000000001</cx:pt>
          <cx:pt idx="1416">12</cx:pt>
          <cx:pt idx="1417">10</cx:pt>
          <cx:pt idx="1418">13</cx:pt>
          <cx:pt idx="1419">10.800000000000001</cx:pt>
          <cx:pt idx="1420">11.699999999999999</cx:pt>
          <cx:pt idx="1421">11.800000000000001</cx:pt>
          <cx:pt idx="1422">12.300000000000001</cx:pt>
          <cx:pt idx="1423">11</cx:pt>
          <cx:pt idx="1424">12.300000000000001</cx:pt>
          <cx:pt idx="1425">11</cx:pt>
          <cx:pt idx="1426">11.199999999999999</cx:pt>
          <cx:pt idx="1427">11.6</cx:pt>
          <cx:pt idx="1428">12.5</cx:pt>
          <cx:pt idx="1429">11.199999999999999</cx:pt>
          <cx:pt idx="1430">11.199999999999999</cx:pt>
          <cx:pt idx="1431">10.800000000000001</cx:pt>
          <cx:pt idx="1432">13.300000000000001</cx:pt>
          <cx:pt idx="1433">13.4</cx:pt>
          <cx:pt idx="1434">12</cx:pt>
          <cx:pt idx="1435">12</cx:pt>
          <cx:pt idx="1436">10.9</cx:pt>
          <cx:pt idx="1437">10.800000000000001</cx:pt>
          <cx:pt idx="1438">12.5</cx:pt>
          <cx:pt idx="1439">10.800000000000001</cx:pt>
          <cx:pt idx="1440">11.4</cx:pt>
          <cx:pt idx="1441">11.800000000000001</cx:pt>
          <cx:pt idx="1442">11.800000000000001</cx:pt>
          <cx:pt idx="1443">12</cx:pt>
          <cx:pt idx="1444">9.9000000000000004</cx:pt>
          <cx:pt idx="1445">10.699999999999999</cx:pt>
          <cx:pt idx="1446">10.6</cx:pt>
          <cx:pt idx="1447">10.5</cx:pt>
          <cx:pt idx="1448">12.199999999999999</cx:pt>
          <cx:pt idx="1449">10.199999999999999</cx:pt>
          <cx:pt idx="1450">10.1</cx:pt>
          <cx:pt idx="1451">11.199999999999999</cx:pt>
          <cx:pt idx="1452">10.5</cx:pt>
          <cx:pt idx="1453">10.800000000000001</cx:pt>
          <cx:pt idx="1454">12.9</cx:pt>
          <cx:pt idx="1455">12.800000000000001</cx:pt>
          <cx:pt idx="1456">12.5</cx:pt>
          <cx:pt idx="1457">12.800000000000001</cx:pt>
          <cx:pt idx="1458">14</cx:pt>
          <cx:pt idx="1459">11</cx:pt>
          <cx:pt idx="1460">11.699999999999999</cx:pt>
          <cx:pt idx="1461">11.699999999999999</cx:pt>
          <cx:pt idx="1462">11.199999999999999</cx:pt>
          <cx:pt idx="1463">12.1</cx:pt>
          <cx:pt idx="1464">11.699999999999999</cx:pt>
          <cx:pt idx="1465">11.300000000000001</cx:pt>
          <cx:pt idx="1466">10.6</cx:pt>
          <cx:pt idx="1467">11.1</cx:pt>
          <cx:pt idx="1468">11.800000000000001</cx:pt>
          <cx:pt idx="1469">11.800000000000001</cx:pt>
          <cx:pt idx="1470">12.1</cx:pt>
          <cx:pt idx="1471">12.5</cx:pt>
          <cx:pt idx="1472">12.5</cx:pt>
          <cx:pt idx="1473">10.800000000000001</cx:pt>
          <cx:pt idx="1474">10.800000000000001</cx:pt>
          <cx:pt idx="1475">10.800000000000001</cx:pt>
          <cx:pt idx="1476">10.800000000000001</cx:pt>
          <cx:pt idx="1477">12.199999999999999</cx:pt>
          <cx:pt idx="1478">11</cx:pt>
          <cx:pt idx="1479">12</cx:pt>
          <cx:pt idx="1480">12.9</cx:pt>
          <cx:pt idx="1481">12.4</cx:pt>
          <cx:pt idx="1482">12.5</cx:pt>
          <cx:pt idx="1483">10</cx:pt>
          <cx:pt idx="1484">9.6999999999999993</cx:pt>
          <cx:pt idx="1485">12.1</cx:pt>
          <cx:pt idx="1486">11.1</cx:pt>
          <cx:pt idx="1487">12</cx:pt>
          <cx:pt idx="1488">12.4</cx:pt>
          <cx:pt idx="1489">11.9</cx:pt>
          <cx:pt idx="1490">11.9</cx:pt>
          <cx:pt idx="1491">11.9</cx:pt>
          <cx:pt idx="1492">12.4</cx:pt>
          <cx:pt idx="1493">11.199999999999999</cx:pt>
          <cx:pt idx="1494">12.1</cx:pt>
          <cx:pt idx="1495">11.300000000000001</cx:pt>
          <cx:pt idx="1496">11.9</cx:pt>
          <cx:pt idx="1497">11.6</cx:pt>
          <cx:pt idx="1498">12.1</cx:pt>
          <cx:pt idx="1499">11.300000000000001</cx:pt>
          <cx:pt idx="1500">11.4</cx:pt>
          <cx:pt idx="1501">12.800000000000001</cx:pt>
          <cx:pt idx="1502">12.800000000000001</cx:pt>
          <cx:pt idx="1503">11.5</cx:pt>
          <cx:pt idx="1504">10.6</cx:pt>
          <cx:pt idx="1505">11.699999999999999</cx:pt>
          <cx:pt idx="1506">12.800000000000001</cx:pt>
          <cx:pt idx="1507">12.800000000000001</cx:pt>
          <cx:pt idx="1508">11.699999999999999</cx:pt>
          <cx:pt idx="1509">11.699999999999999</cx:pt>
          <cx:pt idx="1510">12</cx:pt>
          <cx:pt idx="1511">12.300000000000001</cx:pt>
          <cx:pt idx="1512">12.6</cx:pt>
          <cx:pt idx="1513">10.5</cx:pt>
          <cx:pt idx="1514">10.5</cx:pt>
          <cx:pt idx="1515">11.5</cx:pt>
          <cx:pt idx="1516">11</cx:pt>
          <cx:pt idx="1517">10.6</cx:pt>
          <cx:pt idx="1518">12.5</cx:pt>
          <cx:pt idx="1519">12.6</cx:pt>
          <cx:pt idx="1520">10.9</cx:pt>
          <cx:pt idx="1521">12.699999999999999</cx:pt>
          <cx:pt idx="1522">12.1</cx:pt>
          <cx:pt idx="1523">11.6</cx:pt>
          <cx:pt idx="1524">12.1</cx:pt>
          <cx:pt idx="1525">12.5</cx:pt>
          <cx:pt idx="1526">10.9</cx:pt>
          <cx:pt idx="1527">10.9</cx:pt>
          <cx:pt idx="1528">11.1</cx:pt>
          <cx:pt idx="1529">10.199999999999999</cx:pt>
          <cx:pt idx="1530">12.300000000000001</cx:pt>
          <cx:pt idx="1531">12.300000000000001</cx:pt>
          <cx:pt idx="1532">11.6</cx:pt>
          <cx:pt idx="1533">9.9000000000000004</cx:pt>
          <cx:pt idx="1534">9.9000000000000004</cx:pt>
          <cx:pt idx="1535">12</cx:pt>
          <cx:pt idx="1536">12.5</cx:pt>
          <cx:pt idx="1537">11.699999999999999</cx:pt>
          <cx:pt idx="1538">12.300000000000001</cx:pt>
          <cx:pt idx="1539">11.300000000000001</cx:pt>
          <cx:pt idx="1540">13.6</cx:pt>
          <cx:pt idx="1541">11.199999999999999</cx:pt>
          <cx:pt idx="1542">11.800000000000001</cx:pt>
          <cx:pt idx="1543">11.800000000000001</cx:pt>
          <cx:pt idx="1544">12.800000000000001</cx:pt>
          <cx:pt idx="1545">11.800000000000001</cx:pt>
          <cx:pt idx="1546">12.9</cx:pt>
          <cx:pt idx="1547">11.1</cx:pt>
          <cx:pt idx="1548">11.800000000000001</cx:pt>
          <cx:pt idx="1549">12.4</cx:pt>
          <cx:pt idx="1550">12.699999999999999</cx:pt>
          <cx:pt idx="1551">12.4</cx:pt>
          <cx:pt idx="1552">11.199999999999999</cx:pt>
          <cx:pt idx="1553">11</cx:pt>
          <cx:pt idx="1554">11</cx:pt>
          <cx:pt idx="1555">11</cx:pt>
          <cx:pt idx="1556">11</cx:pt>
          <cx:pt idx="1557">11.199999999999999</cx:pt>
          <cx:pt idx="1558">13.6</cx:pt>
          <cx:pt idx="1559">11.5</cx:pt>
          <cx:pt idx="1560">11</cx:pt>
          <cx:pt idx="1561">10.199999999999999</cx:pt>
          <cx:pt idx="1562">11.300000000000001</cx:pt>
          <cx:pt idx="1563">12.4</cx:pt>
          <cx:pt idx="1564">12.1</cx:pt>
          <cx:pt idx="1565">10.1</cx:pt>
          <cx:pt idx="1566">11.300000000000001</cx:pt>
          <cx:pt idx="1567">11.300000000000001</cx:pt>
          <cx:pt idx="1568">11</cx:pt>
          <cx:pt idx="1569">11.6</cx:pt>
          <cx:pt idx="1570">11.9</cx:pt>
          <cx:pt idx="1571">10</cx:pt>
          <cx:pt idx="1572">10</cx:pt>
          <cx:pt idx="1573">13.566666666666698</cx:pt>
          <cx:pt idx="1574">13.6</cx:pt>
          <cx:pt idx="1575">10</cx:pt>
          <cx:pt idx="1576">11.699999999999999</cx:pt>
          <cx:pt idx="1577">10.9</cx:pt>
          <cx:pt idx="1578">11.199999999999999</cx:pt>
          <cx:pt idx="1579">10.550000000000001</cx:pt>
          <cx:pt idx="1580">11.6</cx:pt>
          <cx:pt idx="1581">12.800000000000001</cx:pt>
          <cx:pt idx="1582">12.6</cx:pt>
          <cx:pt idx="1583">12.9</cx:pt>
          <cx:pt idx="1584">9.8000000000000007</cx:pt>
          <cx:pt idx="1585">13.4</cx:pt>
          <cx:pt idx="1586">11.699999999999999</cx:pt>
          <cx:pt idx="1587">11</cx:pt>
          <cx:pt idx="1588">11</cx:pt>
          <cx:pt idx="1589">14</cx:pt>
          <cx:pt idx="1590">12.699999999999999</cx:pt>
          <cx:pt idx="1591">12.5</cx:pt>
          <cx:pt idx="1592">11.800000000000001</cx:pt>
          <cx:pt idx="1593">13.1</cx:pt>
          <cx:pt idx="1594">11.699999999999999</cx:pt>
          <cx:pt idx="1595">14</cx:pt>
          <cx:pt idx="1596">10</cx:pt>
          <cx:pt idx="1597">11.300000000000001</cx:pt>
          <cx:pt idx="1598">11.4</cx:pt>
        </cx:lvl>
      </cx:numDim>
    </cx:data>
  </cx:chartData>
  <cx:chart>
    <cx:title pos="t" align="ctr" overlay="0">
      <cx:tx>
        <cx:txData>
          <cx:v>Alcohol vs quality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Alcohol vs quality</a:t>
          </a:r>
        </a:p>
      </cx:txPr>
    </cx:title>
    <cx:plotArea>
      <cx:plotAreaRegion>
        <cx:plotSurface>
          <cx:spPr>
            <a:ln>
              <a:solidFill>
                <a:schemeClr val="bg1"/>
              </a:solidFill>
            </a:ln>
          </cx:spPr>
        </cx:plotSurface>
        <cx:series layoutId="boxWhisker" uniqueId="{EAF5D06E-026F-4D4E-839B-41980A6B5FB5}" formatIdx="0">
          <cx:tx>
            <cx:txData>
              <cx:f>'[Exam project.xlsx]winequality-red (1)'!$K$1</cx:f>
              <cx:v>alcohol</cx:v>
            </cx:txData>
          </cx:tx>
          <cx:spPr>
            <a:solidFill>
              <a:schemeClr val="accent2"/>
            </a:solidFill>
          </cx:spPr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ckLabels/>
        <cx:numFmt formatCode="#,##0.00" sourceLinked="0"/>
      </cx:axis>
      <cx:axis id="1">
        <cx:valScaling/>
        <cx:majorGridlines/>
        <cx:tickLabels/>
      </cx:axis>
    </cx:plotArea>
  </cx:chart>
  <cx:spPr>
    <a:ln>
      <a:solidFill>
        <a:schemeClr val="tx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'[Exam project.xlsx]winequality-red (1)'!$B$2:$B$1600</cx:f>
        <cx:lvl ptCount="1599" formatCode="General">
          <cx:pt idx="0">0.57999999999999996</cx:pt>
          <cx:pt idx="1">0.60999999999999999</cx:pt>
          <cx:pt idx="2">1.1850000000000001</cx:pt>
          <cx:pt idx="3">0.44</cx:pt>
          <cx:pt idx="4">1.02</cx:pt>
          <cx:pt idx="5">1.5800000000000001</cx:pt>
          <cx:pt idx="6">0.81499999999999995</cx:pt>
          <cx:pt idx="7">0.97999999999999998</cx:pt>
          <cx:pt idx="8">0.875</cx:pt>
          <cx:pt idx="9">0.76000000000000001</cx:pt>
          <cx:pt idx="10">0.58999999999999997</cx:pt>
          <cx:pt idx="11">1.1299999999999999</cx:pt>
          <cx:pt idx="12">0.60999999999999999</cx:pt>
          <cx:pt idx="13">0.52000000000000002</cx:pt>
          <cx:pt idx="14">0.67500000000000004</cx:pt>
          <cx:pt idx="15">0.625</cx:pt>
          <cx:pt idx="16">1.02</cx:pt>
          <cx:pt idx="17">0.52000000000000002</cx:pt>
          <cx:pt idx="18">0.68000000000000005</cx:pt>
          <cx:pt idx="19">0.55000000000000004</cx:pt>
          <cx:pt idx="20">0.88500000000000001</cx:pt>
          <cx:pt idx="21">1.0900000000000001</cx:pt>
          <cx:pt idx="22">0.63500000000000001</cx:pt>
          <cx:pt idx="23">0.97499999999999998</cx:pt>
          <cx:pt idx="24">0.87</cx:pt>
          <cx:pt idx="25">0.46000000000000002</cx:pt>
          <cx:pt idx="26">0.58999999999999997</cx:pt>
          <cx:pt idx="27">0.5</cx:pt>
          <cx:pt idx="28">0.91500000000000004</cx:pt>
          <cx:pt idx="29">0.93500000000000005</cx:pt>
          <cx:pt idx="30">0.84499999999999997</cx:pt>
          <cx:pt idx="31">0.83999999999999997</cx:pt>
          <cx:pt idx="32">0.38</cx:pt>
          <cx:pt idx="33">0.76500000000000001</cx:pt>
          <cx:pt idx="34">1.115</cx:pt>
          <cx:pt idx="35">0.39000000000000001</cx:pt>
          <cx:pt idx="36">0.68500000000000005</cx:pt>
          <cx:pt idx="37">0.46999999999999997</cx:pt>
          <cx:pt idx="38">0.34999999999999998</cx:pt>
          <cx:pt idx="39">0.46999999999999997</cx:pt>
          <cx:pt idx="40">0.67000000000000004</cx:pt>
          <cx:pt idx="41">0.63</cx:pt>
          <cx:pt idx="42">0.57999999999999996</cx:pt>
          <cx:pt idx="43">0.88</cx:pt>
          <cx:pt idx="44">0.95499999999999996</cx:pt>
          <cx:pt idx="45">0.23000000000000001</cx:pt>
          <cx:pt idx="46">0.33000000000000002</cx:pt>
          <cx:pt idx="47">0.72999999999999998</cx:pt>
          <cx:pt idx="48">0.67000000000000004</cx:pt>
          <cx:pt idx="49">1.02</cx:pt>
          <cx:pt idx="50">0.78000000000000003</cx:pt>
          <cx:pt idx="51">0.40000000000000002</cx:pt>
          <cx:pt idx="52">0.755</cx:pt>
          <cx:pt idx="53">0.68000000000000005</cx:pt>
          <cx:pt idx="54">0.82999999999999996</cx:pt>
          <cx:pt idx="55">0.60999999999999999</cx:pt>
          <cx:pt idx="56">0.53000000000000003</cx:pt>
          <cx:pt idx="57">0.78500000000000003</cx:pt>
          <cx:pt idx="58">1.04</cx:pt>
          <cx:pt idx="59">0.62</cx:pt>
          <cx:pt idx="60">0.57999999999999996</cx:pt>
          <cx:pt idx="61">0.91000000000000003</cx:pt>
          <cx:pt idx="62">0.47999999999999998</cx:pt>
          <cx:pt idx="63">0.69999999999999996</cx:pt>
          <cx:pt idx="64">0.88</cx:pt>
          <cx:pt idx="65">0.76000000000000001</cx:pt>
          <cx:pt idx="66">0.69999999999999996</cx:pt>
          <cx:pt idx="67">0.66000000000000003</cx:pt>
          <cx:pt idx="68">0.59999999999999998</cx:pt>
          <cx:pt idx="69">0.5</cx:pt>
          <cx:pt idx="70">0.57999999999999996</cx:pt>
          <cx:pt idx="71">0.5</cx:pt>
          <cx:pt idx="72">0.61499999999999999</cx:pt>
          <cx:pt idx="73">0.60999999999999999</cx:pt>
          <cx:pt idx="74">0.62</cx:pt>
          <cx:pt idx="75">0.62</cx:pt>
          <cx:pt idx="76">0.56000000000000005</cx:pt>
          <cx:pt idx="77">0.39000000000000001</cx:pt>
          <cx:pt idx="78">0.42999999999999999</cx:pt>
          <cx:pt idx="79">0.48999999999999999</cx:pt>
          <cx:pt idx="80">0.39000000000000001</cx:pt>
          <cx:pt idx="81">0.40999999999999998</cx:pt>
          <cx:pt idx="82">0.42999999999999999</cx:pt>
          <cx:pt idx="83">0.70999999999999996</cx:pt>
          <cx:pt idx="84">0.67500000000000004</cx:pt>
          <cx:pt idx="85">0.65500000000000003</cx:pt>
          <cx:pt idx="86">0.32000000000000001</cx:pt>
          <cx:pt idx="87">0.45000000000000001</cx:pt>
          <cx:pt idx="88">0.45000000000000001</cx:pt>
          <cx:pt idx="89">0.66000000000000003</cx:pt>
          <cx:pt idx="90">0.67000000000000004</cx:pt>
          <cx:pt idx="91">0.93500000000000005</cx:pt>
          <cx:pt idx="92">0.28999999999999998</cx:pt>
          <cx:pt idx="93">0.40000000000000002</cx:pt>
          <cx:pt idx="94">0.31</cx:pt>
          <cx:pt idx="95">0.66000000000000003</cx:pt>
          <cx:pt idx="96">0.38</cx:pt>
          <cx:pt idx="97">0.62</cx:pt>
          <cx:pt idx="98">0.41999999999999998</cx:pt>
          <cx:pt idx="99">0.63</cx:pt>
          <cx:pt idx="100">0.58999999999999997</cx:pt>
          <cx:pt idx="101">0.40000000000000002</cx:pt>
          <cx:pt idx="102">0.68999999999999995</cx:pt>
          <cx:pt idx="103">0.73499999999999999</cx:pt>
          <cx:pt idx="104">0.72499999999999998</cx:pt>
          <cx:pt idx="105">0.72499999999999998</cx:pt>
          <cx:pt idx="106">0.52000000000000002</cx:pt>
          <cx:pt idx="107">0.70499999999999996</cx:pt>
          <cx:pt idx="108">0.32000000000000001</cx:pt>
          <cx:pt idx="109">0.67000000000000004</cx:pt>
          <cx:pt idx="110">0.68999999999999995</cx:pt>
          <cx:pt idx="111">0.32000000000000001</cx:pt>
          <cx:pt idx="112">0.40999999999999998</cx:pt>
          <cx:pt idx="113">0.40999999999999998</cx:pt>
          <cx:pt idx="114">0.75</cx:pt>
          <cx:pt idx="115">0.45000000000000001</cx:pt>
          <cx:pt idx="116">0.42999999999999999</cx:pt>
          <cx:pt idx="117">0.5</cx:pt>
          <cx:pt idx="118">0.67000000000000004</cx:pt>
          <cx:pt idx="119">0.55000000000000004</cx:pt>
          <cx:pt idx="120">0.48999999999999999</cx:pt>
          <cx:pt idx="121">0.39000000000000001</cx:pt>
          <cx:pt idx="122">0.62</cx:pt>
          <cx:pt idx="123">0.52000000000000002</cx:pt>
          <cx:pt idx="124">0.48999999999999999</cx:pt>
          <cx:pt idx="125">0.48999999999999999</cx:pt>
          <cx:pt idx="126">0.77500000000000002</cx:pt>
          <cx:pt idx="127">0.5</cx:pt>
          <cx:pt idx="128">0.90000000000000002</cx:pt>
          <cx:pt idx="129">0.57499999999999996</cx:pt>
          <cx:pt idx="130">0.48999999999999999</cx:pt>
          <cx:pt idx="131">0.57499999999999996</cx:pt>
          <cx:pt idx="132">0.40999999999999998</cx:pt>
          <cx:pt idx="133">0.63</cx:pt>
          <cx:pt idx="134">0.78500000000000003</cx:pt>
          <cx:pt idx="135">0.56000000000000005</cx:pt>
          <cx:pt idx="136">0.62</cx:pt>
          <cx:pt idx="137">0.59999999999999998</cx:pt>
          <cx:pt idx="138">0.56000000000000005</cx:pt>
          <cx:pt idx="139">1.0700000000000001</cx:pt>
          <cx:pt idx="140">0.69499999999999995</cx:pt>
          <cx:pt idx="141">0.70999999999999996</cx:pt>
          <cx:pt idx="142">0.5</cx:pt>
          <cx:pt idx="143">0.62</cx:pt>
          <cx:pt idx="144">1.3300000000000001</cx:pt>
          <cx:pt idx="145">1.3300000000000001</cx:pt>
          <cx:pt idx="146">0.38</cx:pt>
          <cx:pt idx="147">0.745</cx:pt>
          <cx:pt idx="148">0.5</cx:pt>
          <cx:pt idx="149">0.5</cx:pt>
          <cx:pt idx="150">0.745</cx:pt>
          <cx:pt idx="151">0.71499999999999997</cx:pt>
          <cx:pt idx="152">0.41499999999999998</cx:pt>
          <cx:pt idx="153">0.56000000000000005</cx:pt>
          <cx:pt idx="154">0.56000000000000005</cx:pt>
          <cx:pt idx="155">0.745</cx:pt>
          <cx:pt idx="156">0.71499999999999997</cx:pt>
          <cx:pt idx="157">0.39000000000000001</cx:pt>
          <cx:pt idx="158">0.67000000000000004</cx:pt>
          <cx:pt idx="159">0.68000000000000005</cx:pt>
          <cx:pt idx="160">0.48999999999999999</cx:pt>
          <cx:pt idx="161">0.59999999999999998</cx:pt>
          <cx:pt idx="162">0.59999999999999998</cx:pt>
          <cx:pt idx="163">0.42999999999999999</cx:pt>
          <cx:pt idx="164">0.42999999999999999</cx:pt>
          <cx:pt idx="165">0.42999999999999999</cx:pt>
          <cx:pt idx="166">0.42999999999999999</cx:pt>
          <cx:pt idx="167">0.68000000000000005</cx:pt>
          <cx:pt idx="168">0.94999999999999996</cx:pt>
          <cx:pt idx="169">0.59999999999999998</cx:pt>
          <cx:pt idx="170">0.58999999999999997</cx:pt>
          <cx:pt idx="171">0.63</cx:pt>
          <cx:pt idx="172">0.64000000000000001</cx:pt>
          <cx:pt idx="173">0.70499999999999996</cx:pt>
          <cx:pt idx="174">0.38</cx:pt>
          <cx:pt idx="175">0.5</cx:pt>
          <cx:pt idx="176">0.38</cx:pt>
          <cx:pt idx="177">0.80500000000000005</cx:pt>
          <cx:pt idx="178">0.60999999999999999</cx:pt>
          <cx:pt idx="179">0.60999999999999999</cx:pt>
          <cx:pt idx="180">0.60999999999999999</cx:pt>
          <cx:pt idx="181">0.72999999999999998</cx:pt>
          <cx:pt idx="182">0.60999999999999999</cx:pt>
          <cx:pt idx="183">0.31</cx:pt>
          <cx:pt idx="184">0.39000000000000001</cx:pt>
          <cx:pt idx="185">0.70499999999999996</cx:pt>
          <cx:pt idx="186">0.5</cx:pt>
          <cx:pt idx="187">0.48999999999999999</cx:pt>
          <cx:pt idx="188">0.5</cx:pt>
          <cx:pt idx="189">0.63</cx:pt>
          <cx:pt idx="190">0.55000000000000004</cx:pt>
          <cx:pt idx="191">0.55000000000000004</cx:pt>
          <cx:pt idx="192">0.58999999999999997</cx:pt>
          <cx:pt idx="193">0.57999999999999996</cx:pt>
          <cx:pt idx="194">0.37</cx:pt>
          <cx:pt idx="195">0.5</cx:pt>
          <cx:pt idx="196">0.41999999999999998</cx:pt>
          <cx:pt idx="197">0.56999999999999995</cx:pt>
          <cx:pt idx="198">0.44</cx:pt>
          <cx:pt idx="199">0.56999999999999995</cx:pt>
          <cx:pt idx="200">0.48999999999999999</cx:pt>
          <cx:pt idx="201">0.625</cx:pt>
          <cx:pt idx="202">0.72499999999999998</cx:pt>
          <cx:pt idx="203">0.48999999999999999</cx:pt>
          <cx:pt idx="204">0.53000000000000003</cx:pt>
          <cx:pt idx="205">0.53000000000000003</cx:pt>
          <cx:pt idx="206">0.60999999999999999</cx:pt>
          <cx:pt idx="207">0.81999999999999995</cx:pt>
          <cx:pt idx="208">0.52000000000000002</cx:pt>
          <cx:pt idx="209">0.52000000000000002</cx:pt>
          <cx:pt idx="210">0.63500000000000001</cx:pt>
          <cx:pt idx="211">0.68000000000000005</cx:pt>
          <cx:pt idx="212">0.59999999999999998</cx:pt>
          <cx:pt idx="213">0.34999999999999998</cx:pt>
          <cx:pt idx="214">0.77500000000000002</cx:pt>
          <cx:pt idx="215">0.56999999999999995</cx:pt>
          <cx:pt idx="216">0.34000000000000002</cx:pt>
          <cx:pt idx="217">0.69499999999999995</cx:pt>
          <cx:pt idx="218">0.40999999999999998</cx:pt>
          <cx:pt idx="219">0.33000000000000002</cx:pt>
          <cx:pt idx="220">0.52000000000000002</cx:pt>
          <cx:pt idx="221">0.37</cx:pt>
          <cx:pt idx="222">0.56000000000000005</cx:pt>
          <cx:pt idx="223">0.37</cx:pt>
          <cx:pt idx="224">0.71499999999999997</cx:pt>
          <cx:pt idx="225">0.65000000000000002</cx:pt>
          <cx:pt idx="226">0.52000000000000002</cx:pt>
          <cx:pt idx="227">0.58999999999999997</cx:pt>
          <cx:pt idx="228">0.58999999999999997</cx:pt>
          <cx:pt idx="229">0.41999999999999998</cx:pt>
          <cx:pt idx="230">0.20000000000000001</cx:pt>
          <cx:pt idx="231">0.5</cx:pt>
          <cx:pt idx="232">0.82999999999999996</cx:pt>
          <cx:pt idx="233">0.63</cx:pt>
          <cx:pt idx="234">0.65000000000000002</cx:pt>
          <cx:pt idx="235">0.67000000000000004</cx:pt>
          <cx:pt idx="236">0.70499999999999996</cx:pt>
          <cx:pt idx="237">0.67000000000000004</cx:pt>
          <cx:pt idx="238">0.65000000000000002</cx:pt>
          <cx:pt idx="239">0.62</cx:pt>
          <cx:pt idx="240">0.46999999999999997</cx:pt>
          <cx:pt idx="241">0.35999999999999999</cx:pt>
          <cx:pt idx="242">0.56000000000000005</cx:pt>
          <cx:pt idx="243">0.60999999999999999</cx:pt>
          <cx:pt idx="244">0.62</cx:pt>
          <cx:pt idx="245">0.44</cx:pt>
          <cx:pt idx="246">0.46000000000000002</cx:pt>
          <cx:pt idx="247">0.56000000000000005</cx:pt>
          <cx:pt idx="248">0.42999999999999999</cx:pt>
          <cx:pt idx="249">0.68500000000000005</cx:pt>
          <cx:pt idx="250">0.66500000000000004</cx:pt>
          <cx:pt idx="251">0.53000000000000003</cx:pt>
          <cx:pt idx="252">0.40999999999999998</cx:pt>
          <cx:pt idx="253">0.69999999999999996</cx:pt>
          <cx:pt idx="254">0.57999999999999996</cx:pt>
          <cx:pt idx="255">0.46000000000000002</cx:pt>
          <cx:pt idx="256">0.57499999999999996</cx:pt>
          <cx:pt idx="257">0.34000000000000002</cx:pt>
          <cx:pt idx="258">0.76500000000000001</cx:pt>
          <cx:pt idx="259">0.55000000000000004</cx:pt>
          <cx:pt idx="260">0.51000000000000001</cx:pt>
          <cx:pt idx="261">0.37</cx:pt>
          <cx:pt idx="262">0.66500000000000004</cx:pt>
          <cx:pt idx="263">0.59999999999999998</cx:pt>
          <cx:pt idx="264">0.73499999999999999</cx:pt>
          <cx:pt idx="265">0.76500000000000001</cx:pt>
          <cx:pt idx="266">0.73499999999999999</cx:pt>
          <cx:pt idx="267">0.68999999999999995</cx:pt>
          <cx:pt idx="268">0.45000000000000001</cx:pt>
          <cx:pt idx="269">0.73499999999999999</cx:pt>
          <cx:pt idx="270">0.52000000000000002</cx:pt>
          <cx:pt idx="271">0.72499999999999998</cx:pt>
          <cx:pt idx="272">0.57999999999999996</cx:pt>
          <cx:pt idx="273">0.77000000000000002</cx:pt>
          <cx:pt idx="274">0.95999999999999996</cx:pt>
          <cx:pt idx="275">0.95999999999999996</cx:pt>
          <cx:pt idx="276">0.52000000000000002</cx:pt>
          <cx:pt idx="277">0.55000000000000004</cx:pt>
          <cx:pt idx="278">0.39000000000000001</cx:pt>
          <cx:pt idx="279">0.39000000000000001</cx:pt>
          <cx:pt idx="280">0.62</cx:pt>
          <cx:pt idx="281">0.38</cx:pt>
          <cx:pt idx="282">0.47999999999999998</cx:pt>
          <cx:pt idx="283">0.23000000000000001</cx:pt>
          <cx:pt idx="284">0.58999999999999997</cx:pt>
          <cx:pt idx="285">0.63</cx:pt>
          <cx:pt idx="286">0.61499999999999999</cx:pt>
          <cx:pt idx="287">0.26000000000000001</cx:pt>
          <cx:pt idx="288">0.66000000000000003</cx:pt>
          <cx:pt idx="289">0.28999999999999998</cx:pt>
          <cx:pt idx="290">0.81999999999999995</cx:pt>
          <cx:pt idx="291">0.32000000000000001</cx:pt>
          <cx:pt idx="292">0.34999999999999998</cx:pt>
          <cx:pt idx="293">0.68000000000000005</cx:pt>
          <cx:pt idx="294">0.27000000000000002</cx:pt>
          <cx:pt idx="295">0.68000000000000005</cx:pt>
          <cx:pt idx="296">0.28000000000000003</cx:pt>
          <cx:pt idx="297">0.35999999999999999</cx:pt>
          <cx:pt idx="298">0.35999999999999999</cx:pt>
          <cx:pt idx="299">0.67000000000000004</cx:pt>
          <cx:pt idx="300">0.67000000000000004</cx:pt>
          <cx:pt idx="301">0.34000000000000002</cx:pt>
          <cx:pt idx="302">0.41999999999999998</cx:pt>
          <cx:pt idx="303">0.65500000000000003</cx:pt>
          <cx:pt idx="304">0.36499999999999999</cx:pt>
          <cx:pt idx="305">0.40999999999999998</cx:pt>
          <cx:pt idx="306">0.39000000000000001</cx:pt>
          <cx:pt idx="307">0.40000000000000002</cx:pt>
          <cx:pt idx="308">0.42999999999999999</cx:pt>
          <cx:pt idx="309">0.64000000000000001</cx:pt>
          <cx:pt idx="310">0.36499999999999999</cx:pt>
          <cx:pt idx="311">0.63</cx:pt>
          <cx:pt idx="312">0.38</cx:pt>
          <cx:pt idx="313">0.38</cx:pt>
          <cx:pt idx="314">0.63</cx:pt>
          <cx:pt idx="315">0.5</cx:pt>
          <cx:pt idx="316">0.58999999999999997</cx:pt>
          <cx:pt idx="317">0.71499999999999997</cx:pt>
          <cx:pt idx="318">0.46999999999999997</cx:pt>
          <cx:pt idx="319">1.04</cx:pt>
          <cx:pt idx="320">0.64500000000000002</cx:pt>
          <cx:pt idx="321">0.64500000000000002</cx:pt>
          <cx:pt idx="322">0.64500000000000002</cx:pt>
          <cx:pt idx="323">0.59999999999999998</cx:pt>
          <cx:pt idx="324">0.44</cx:pt>
          <cx:pt idx="325">0.54000000000000004</cx:pt>
          <cx:pt idx="326">0.59999999999999998</cx:pt>
          <cx:pt idx="327">0.23999999999999999</cx:pt>
          <cx:pt idx="328">0.44</cx:pt>
          <cx:pt idx="329">0.46999999999999997</cx:pt>
          <cx:pt idx="330">0.5</cx:pt>
          <cx:pt idx="331">0.5</cx:pt>
          <cx:pt idx="332">0.48999999999999999</cx:pt>
          <cx:pt idx="333">0.72999999999999998</cx:pt>
          <cx:pt idx="334">0.45000000000000001</cx:pt>
          <cx:pt idx="335">0.45000000000000001</cx:pt>
          <cx:pt idx="336">0.48999999999999999</cx:pt>
          <cx:pt idx="337">0.71999999999999997</cx:pt>
          <cx:pt idx="338">0.59499999999999997</cx:pt>
          <cx:pt idx="339">0.83499999999999996</cx:pt>
          <cx:pt idx="340">0.23999999999999999</cx:pt>
          <cx:pt idx="341">0.38</cx:pt>
          <cx:pt idx="342">0.39000000000000001</cx:pt>
          <cx:pt idx="343">0.59999999999999998</cx:pt>
          <cx:pt idx="344">0.59999999999999998</cx:pt>
          <cx:pt idx="345">0.46000000000000002</cx:pt>
          <cx:pt idx="346">0.37</cx:pt>
          <cx:pt idx="347">0.54000000000000004</cx:pt>
          <cx:pt idx="348">0.56000000000000005</cx:pt>
          <cx:pt idx="349">0.57999999999999996</cx:pt>
          <cx:pt idx="350">0.68999999999999995</cx:pt>
          <cx:pt idx="351">0.68999999999999995</cx:pt>
          <cx:pt idx="352">0.59999999999999998</cx:pt>
          <cx:pt idx="353">0.59999999999999998</cx:pt>
          <cx:pt idx="354">0.68500000000000005</cx:pt>
          <cx:pt idx="355">0.28000000000000003</cx:pt>
          <cx:pt idx="356">0.34999999999999998</cx:pt>
          <cx:pt idx="357">0.83999999999999997</cx:pt>
          <cx:pt idx="358">0.88</cx:pt>
          <cx:pt idx="359">0.88500000000000001</cx:pt>
          <cx:pt idx="360">0.54000000000000004</cx:pt>
          <cx:pt idx="361">0.58999999999999997</cx:pt>
          <cx:pt idx="362">0.54000000000000004</cx:pt>
          <cx:pt idx="363">0.58999999999999997</cx:pt>
          <cx:pt idx="364">0.54000000000000004</cx:pt>
          <cx:pt idx="365">0.67000000000000004</cx:pt>
          <cx:pt idx="366">0.42999999999999999</cx:pt>
          <cx:pt idx="367">0.88</cx:pt>
          <cx:pt idx="368">0.35999999999999999</cx:pt>
          <cx:pt idx="369">0.46999999999999997</cx:pt>
          <cx:pt idx="370">0.55000000000000004</cx:pt>
          <cx:pt idx="371">0.42999999999999999</cx:pt>
          <cx:pt idx="372">0.41999999999999998</cx:pt>
          <cx:pt idx="373">0.40000000000000002</cx:pt>
          <cx:pt idx="374">0.58999999999999997</cx:pt>
          <cx:pt idx="375">0.72999999999999998</cx:pt>
          <cx:pt idx="376">0.40000000000000002</cx:pt>
          <cx:pt idx="377">0.72999999999999998</cx:pt>
          <cx:pt idx="378">1.24</cx:pt>
          <cx:pt idx="379">0.72999999999999998</cx:pt>
          <cx:pt idx="380">0.40999999999999998</cx:pt>
          <cx:pt idx="381">0.80000000000000004</cx:pt>
          <cx:pt idx="382">0.78000000000000003</cx:pt>
          <cx:pt idx="383">0.26000000000000001</cx:pt>
          <cx:pt idx="384">0.42999999999999999</cx:pt>
          <cx:pt idx="385">0.46000000000000002</cx:pt>
          <cx:pt idx="386">0.78000000000000003</cx:pt>
          <cx:pt idx="387">0.97999999999999998</cx:pt>
          <cx:pt idx="388">0.78000000000000003</cx:pt>
          <cx:pt idx="389">0.65000000000000002</cx:pt>
          <cx:pt idx="390">0.64000000000000001</cx:pt>
          <cx:pt idx="391">0.66000000000000003</cx:pt>
          <cx:pt idx="392">0.38</cx:pt>
          <cx:pt idx="393">0.92000000000000004</cx:pt>
          <cx:pt idx="394">0.48999999999999999</cx:pt>
          <cx:pt idx="395">0.47999999999999998</cx:pt>
          <cx:pt idx="396">0.46999999999999997</cx:pt>
          <cx:pt idx="397">0.61499999999999999</cx:pt>
          <cx:pt idx="398">1.0349999999999999</cx:pt>
          <cx:pt idx="399">0.78000000000000003</cx:pt>
          <cx:pt idx="400">0.48999999999999999</cx:pt>
          <cx:pt idx="401">1.0249999999999999</cx:pt>
          <cx:pt idx="402">0.56499999999999995</cx:pt>
          <cx:pt idx="403">0.68999999999999995</cx:pt>
          <cx:pt idx="404">0.42999999999999999</cx:pt>
          <cx:pt idx="405">0.73999999999999999</cx:pt>
          <cx:pt idx="406">0.42999999999999999</cx:pt>
          <cx:pt idx="407">0.46000000000000002</cx:pt>
          <cx:pt idx="408">0.56000000000000005</cx:pt>
          <cx:pt idx="409">0.66000000000000003</cx:pt>
          <cx:pt idx="410">0.56000000000000005</cx:pt>
          <cx:pt idx="411">0.47999999999999998</cx:pt>
          <cx:pt idx="412">0.41999999999999998</cx:pt>
          <cx:pt idx="413">0.31</cx:pt>
          <cx:pt idx="414">0.66000000000000003</cx:pt>
          <cx:pt idx="415">0.56999999999999995</cx:pt>
          <cx:pt idx="416">0.56999999999999995</cx:pt>
          <cx:pt idx="417">0.55000000000000004</cx:pt>
          <cx:pt idx="418">0.875</cx:pt>
          <cx:pt idx="419">0.83499999999999996</cx:pt>
          <cx:pt idx="420">0.45000000000000001</cx:pt>
          <cx:pt idx="421">0.56000000000000005</cx:pt>
          <cx:pt idx="422">0.96499999999999997</cx:pt>
          <cx:pt idx="423">0.96499999999999997</cx:pt>
          <cx:pt idx="424">0.46000000000000002</cx:pt>
          <cx:pt idx="425">0.68999999999999995</cx:pt>
          <cx:pt idx="426">0.53000000000000003</cx:pt>
          <cx:pt idx="427">0.61499999999999999</cx:pt>
          <cx:pt idx="428">0.40999999999999998</cx:pt>
          <cx:pt idx="429">0.39000000000000001</cx:pt>
          <cx:pt idx="430">0.33000000000000002</cx:pt>
          <cx:pt idx="431">0.65000000000000002</cx:pt>
          <cx:pt idx="432">0.65000000000000002</cx:pt>
          <cx:pt idx="433">0.54000000000000004</cx:pt>
          <cx:pt idx="434">0.65000000000000002</cx:pt>
          <cx:pt idx="435">0.87</cx:pt>
          <cx:pt idx="436">0.87</cx:pt>
          <cx:pt idx="437">0.41999999999999998</cx:pt>
          <cx:pt idx="438">0.57999999999999996</cx:pt>
          <cx:pt idx="439">0.65500000000000003</cx:pt>
          <cx:pt idx="440">0.65500000000000003</cx:pt>
          <cx:pt idx="441">0.58999999999999997</cx:pt>
          <cx:pt idx="442">0.59999999999999998</cx:pt>
          <cx:pt idx="443">0.71999999999999997</cx:pt>
          <cx:pt idx="444">0.68500000000000005</cx:pt>
          <cx:pt idx="445">0.56999999999999995</cx:pt>
          <cx:pt idx="446">1</cx:pt>
          <cx:pt idx="447">0.42999999999999999</cx:pt>
          <cx:pt idx="448">0.52000000000000002</cx:pt>
          <cx:pt idx="449">0.46000000000000002</cx:pt>
          <cx:pt idx="450">0.81999999999999995</cx:pt>
          <cx:pt idx="451">0.46000000000000002</cx:pt>
          <cx:pt idx="452">0.58999999999999997</cx:pt>
          <cx:pt idx="453">0.34999999999999998</cx:pt>
          <cx:pt idx="454">0.34999999999999998</cx:pt>
          <cx:pt idx="455">0.63</cx:pt>
          <cx:pt idx="456">0.64000000000000001</cx:pt>
          <cx:pt idx="457">0.59999999999999998</cx:pt>
          <cx:pt idx="458">0.89000000000000001</cx:pt>
          <cx:pt idx="459">0.46000000000000002</cx:pt>
          <cx:pt idx="460">0.60999999999999999</cx:pt>
          <cx:pt idx="461">0.55000000000000004</cx:pt>
          <cx:pt idx="462">0.53000000000000003</cx:pt>
          <cx:pt idx="463">0.48999999999999999</cx:pt>
          <cx:pt idx="464">0.45000000000000001</cx:pt>
          <cx:pt idx="465">0.45000000000000001</cx:pt>
          <cx:pt idx="466">0.71499999999999997</cx:pt>
          <cx:pt idx="467">0.66000000000000003</cx:pt>
          <cx:pt idx="468">0.68500000000000005</cx:pt>
          <cx:pt idx="469">0.54000000000000004</cx:pt>
          <cx:pt idx="470">0.54000000000000004</cx:pt>
          <cx:pt idx="471">0.47999999999999998</cx:pt>
          <cx:pt idx="472">0.46000000000000002</cx:pt>
          <cx:pt idx="473">0.46000000000000002</cx:pt>
          <cx:pt idx="474">0.68500000000000005</cx:pt>
          <cx:pt idx="475">0.66500000000000004</cx:pt>
          <cx:pt idx="476">0.5</cx:pt>
          <cx:pt idx="477">0.66000000000000003</cx:pt>
          <cx:pt idx="478">0.68500000000000005</cx:pt>
          <cx:pt idx="479">0.64000000000000001</cx:pt>
          <cx:pt idx="480">0.64000000000000001</cx:pt>
          <cx:pt idx="481">0.64000000000000001</cx:pt>
          <cx:pt idx="482">0.63</cx:pt>
          <cx:pt idx="483">0.42999999999999999</cx:pt>
          <cx:pt idx="484">0.42999999999999999</cx:pt>
          <cx:pt idx="485">0.41999999999999998</cx:pt>
          <cx:pt idx="486">0.62</cx:pt>
          <cx:pt idx="487">0.41999999999999998</cx:pt>
          <cx:pt idx="488">0.62</cx:pt>
          <cx:pt idx="489">0.62</cx:pt>
          <cx:pt idx="490">0.63500000000000001</cx:pt>
          <cx:pt idx="491">0.56000000000000005</cx:pt>
          <cx:pt idx="492">0.59999999999999998</cx:pt>
          <cx:pt idx="493">0.56000000000000005</cx:pt>
          <cx:pt idx="494">0.59999999999999998</cx:pt>
          <cx:pt idx="495">0.75</cx:pt>
          <cx:pt idx="496">0.90000000000000002</cx:pt>
          <cx:pt idx="497">0.34000000000000002</cx:pt>
          <cx:pt idx="498">0.66000000000000003</cx:pt>
          <cx:pt idx="499">0.66000000000000003</cx:pt>
          <cx:pt idx="500">0.31</cx:pt>
          <cx:pt idx="501">0.57999999999999996</cx:pt>
          <cx:pt idx="502">0.54000000000000004</cx:pt>
          <cx:pt idx="503">0.71499999999999997</cx:pt>
          <cx:pt idx="504">0.40999999999999998</cx:pt>
          <cx:pt idx="505">0.46999999999999997</cx:pt>
          <cx:pt idx="506">0.46999999999999997</cx:pt>
          <cx:pt idx="507">0.60999999999999999</cx:pt>
          <cx:pt idx="508">0.60999999999999999</cx:pt>
          <cx:pt idx="509">0.60999999999999999</cx:pt>
          <cx:pt idx="510">0.60999999999999999</cx:pt>
          <cx:pt idx="511">0.46000000000000002</cx:pt>
          <cx:pt idx="512">0.20999999999999999</cx:pt>
          <cx:pt idx="513">0.58999999999999997</cx:pt>
          <cx:pt idx="514">0.56000000000000005</cx:pt>
          <cx:pt idx="515">0.56999999999999995</cx:pt>
          <cx:pt idx="516">0.66000000000000003</cx:pt>
          <cx:pt idx="517">0.56000000000000005</cx:pt>
          <cx:pt idx="518">0.34000000000000002</cx:pt>
          <cx:pt idx="519">0.40999999999999998</cx:pt>
          <cx:pt idx="520">0.40999999999999998</cx:pt>
          <cx:pt idx="521">0.58999999999999997</cx:pt>
          <cx:pt idx="522">0.45000000000000001</cx:pt>
          <cx:pt idx="523">0.85999999999999999</cx:pt>
          <cx:pt idx="524">0.45000000000000001</cx:pt>
          <cx:pt idx="525">0.35999999999999999</cx:pt>
          <cx:pt idx="526">0.39000000000000001</cx:pt>
          <cx:pt idx="527">0.39000000000000001</cx:pt>
          <cx:pt idx="528">0.34000000000000002</cx:pt>
          <cx:pt idx="529">0.34000000000000002</cx:pt>
          <cx:pt idx="530">0.34999999999999998</cx:pt>
          <cx:pt idx="531">0.42999999999999999</cx:pt>
          <cx:pt idx="532">0.5</cx:pt>
          <cx:pt idx="533">1.0049999999999999</cx:pt>
          <cx:pt idx="534">0.5</cx:pt>
          <cx:pt idx="535">0.51000000000000001</cx:pt>
          <cx:pt idx="536">0.79500000000000004</cx:pt>
          <cx:pt idx="537">0.81999999999999995</cx:pt>
          <cx:pt idx="538">0.91000000000000003</cx:pt>
          <cx:pt idx="539">0.96499999999999997</cx:pt>
          <cx:pt idx="540">0.42999999999999999</cx:pt>
          <cx:pt idx="541">0.42999999999999999</cx:pt>
          <cx:pt idx="542">0.46000000000000002</cx:pt>
          <cx:pt idx="543">0.60499999999999998</cx:pt>
          <cx:pt idx="544">0.41999999999999998</cx:pt>
          <cx:pt idx="545">0.62</cx:pt>
          <cx:pt idx="546">0.77000000000000002</cx:pt>
          <cx:pt idx="547">0.77000000000000002</cx:pt>
          <cx:pt idx="548">0.37</cx:pt>
          <cx:pt idx="549">0.37</cx:pt>
          <cx:pt idx="550">0.47999999999999998</cx:pt>
          <cx:pt idx="551">0.40000000000000002</cx:pt>
          <cx:pt idx="552">0.52000000000000002</cx:pt>
          <cx:pt idx="553">0.52000000000000002</cx:pt>
          <cx:pt idx="554">0.56999999999999995</cx:pt>
          <cx:pt idx="555">0.78000000000000003</cx:pt>
          <cx:pt idx="556">0.66000000000000003</cx:pt>
          <cx:pt idx="557">0.42999999999999999</cx:pt>
          <cx:pt idx="558">0.19</cx:pt>
          <cx:pt idx="559">0.40999999999999998</cx:pt>
          <cx:pt idx="560">0.32000000000000001</cx:pt>
          <cx:pt idx="561">0.59999999999999998</cx:pt>
          <cx:pt idx="562">0.59999999999999998</cx:pt>
          <cx:pt idx="563">0.40999999999999998</cx:pt>
          <cx:pt idx="564">0.78500000000000003</cx:pt>
          <cx:pt idx="565">0.78500000000000003</cx:pt>
          <cx:pt idx="566">0.44</cx:pt>
          <cx:pt idx="567">0.54000000000000004</cx:pt>
          <cx:pt idx="568">0.91500000000000004</cx:pt>
          <cx:pt idx="569">0.39000000000000001</cx:pt>
          <cx:pt idx="570">0.66000000000000003</cx:pt>
          <cx:pt idx="571">0.64000000000000001</cx:pt>
          <cx:pt idx="572">0.80000000000000004</cx:pt>
          <cx:pt idx="573">0.64000000000000001</cx:pt>
          <cx:pt idx="574">0.88500000000000001</cx:pt>
          <cx:pt idx="575">0.88500000000000001</cx:pt>
          <cx:pt idx="576">0.73999999999999999</cx:pt>
          <cx:pt idx="577">0.71999999999999997</cx:pt>
          <cx:pt idx="578">0.44</cx:pt>
          <cx:pt idx="579">0.46000000000000002</cx:pt>
          <cx:pt idx="580">0.57999999999999996</cx:pt>
          <cx:pt idx="581">0.57999999999999996</cx:pt>
          <cx:pt idx="582">0.42999999999999999</cx:pt>
          <cx:pt idx="583">0.81499999999999995</cx:pt>
          <cx:pt idx="584">0.42999999999999999</cx:pt>
          <cx:pt idx="585">0.60999999999999999</cx:pt>
          <cx:pt idx="586">0.37</cx:pt>
          <cx:pt idx="587">0.56000000000000005</cx:pt>
          <cx:pt idx="588">0.55000000000000004</cx:pt>
          <cx:pt idx="589">0.73999999999999999</cx:pt>
          <cx:pt idx="590">0.55000000000000004</cx:pt>
          <cx:pt idx="591">0.57999999999999996</cx:pt>
          <cx:pt idx="592">0.71999999999999997</cx:pt>
          <cx:pt idx="593">0.66000000000000003</cx:pt>
          <cx:pt idx="594">0.69999999999999996</cx:pt>
          <cx:pt idx="595">0.64000000000000001</cx:pt>
          <cx:pt idx="596">0.58999999999999997</cx:pt>
          <cx:pt idx="597">0.63500000000000001</cx:pt>
          <cx:pt idx="598">0.45000000000000001</cx:pt>
          <cx:pt idx="599">0.46000000000000002</cx:pt>
          <cx:pt idx="600">0.57999999999999996</cx:pt>
          <cx:pt idx="601">0.41999999999999998</cx:pt>
          <cx:pt idx="602">0.37</cx:pt>
          <cx:pt idx="603">0.59999999999999998</cx:pt>
          <cx:pt idx="604">0.59999999999999998</cx:pt>
          <cx:pt idx="605">0.59999999999999998</cx:pt>
          <cx:pt idx="606">0.73999999999999999</cx:pt>
          <cx:pt idx="607">0.63</cx:pt>
          <cx:pt idx="608">0.63</cx:pt>
          <cx:pt idx="609">0.28000000000000003</cx:pt>
          <cx:pt idx="610">0.79000000000000004</cx:pt>
          <cx:pt idx="611">0.60999999999999999</cx:pt>
          <cx:pt idx="612">0.68999999999999995</cx:pt>
          <cx:pt idx="613">0.68999999999999995</cx:pt>
          <cx:pt idx="614">0.62</cx:pt>
          <cx:pt idx="615">0.60999999999999999</cx:pt>
          <cx:pt idx="616">1.1799999999999999</cx:pt>
          <cx:pt idx="617">0.66000000000000003</cx:pt>
          <cx:pt idx="618">0.34000000000000002</cx:pt>
          <cx:pt idx="619">0.52000000000000002</cx:pt>
          <cx:pt idx="620">0.87</cx:pt>
          <cx:pt idx="621">0.77500000000000002</cx:pt>
          <cx:pt idx="622">0.83499999999999996</cx:pt>
          <cx:pt idx="623">0.5</cx:pt>
          <cx:pt idx="624">0.5</cx:pt>
          <cx:pt idx="625">0.5</cx:pt>
          <cx:pt idx="626">0.41999999999999998</cx:pt>
          <cx:pt idx="627">0.58999999999999997</cx:pt>
          <cx:pt idx="628">0.65500000000000003</cx:pt>
          <cx:pt idx="629">0.65500000000000003</cx:pt>
          <cx:pt idx="630">0.56999999999999995</cx:pt>
          <cx:pt idx="631">0.59999999999999998</cx:pt>
          <cx:pt idx="632">0.64500000000000002</cx:pt>
          <cx:pt idx="633">0.64500000000000002</cx:pt>
          <cx:pt idx="634">0.57999999999999996</cx:pt>
          <cx:pt idx="635">0.32000000000000001</cx:pt>
          <cx:pt idx="636">0.34000000000000002</cx:pt>
          <cx:pt idx="637">0.64000000000000001</cx:pt>
          <cx:pt idx="638">0.54000000000000004</cx:pt>
          <cx:pt idx="639">0.84999999999999998</cx:pt>
          <cx:pt idx="640">0.5</cx:pt>
          <cx:pt idx="641">0.73999999999999999</cx:pt>
          <cx:pt idx="642">0.78000000000000003</cx:pt>
          <cx:pt idx="643">0.78000000000000003</cx:pt>
          <cx:pt idx="644">0.75</cx:pt>
          <cx:pt idx="645">0.56000000000000005</cx:pt>
          <cx:pt idx="646">0.88500000000000001</cx:pt>
          <cx:pt idx="647">0.82999999999999996</cx:pt>
          <cx:pt idx="648">0.59999999999999998</cx:pt>
          <cx:pt idx="649">0.59999999999999998</cx:pt>
          <cx:pt idx="650">0.755</cx:pt>
          <cx:pt idx="651">0.81000000000000005</cx:pt>
          <cx:pt idx="652">0.64000000000000001</cx:pt>
          <cx:pt idx="653">0.64000000000000001</cx:pt>
          <cx:pt idx="654">0.64000000000000001</cx:pt>
          <cx:pt idx="655">0.47999999999999998</cx:pt>
          <cx:pt idx="656">0.64000000000000001</cx:pt>
          <cx:pt idx="657">0.62</cx:pt>
          <cx:pt idx="658">0.52000000000000002</cx:pt>
          <cx:pt idx="659">0.56999999999999995</cx:pt>
          <cx:pt idx="660">0.67500000000000004</cx:pt>
          <cx:pt idx="661">0.58999999999999997</cx:pt>
          <cx:pt idx="662">0.68999999999999995</cx:pt>
          <cx:pt idx="663">0.68999999999999995</cx:pt>
          <cx:pt idx="664">0.56999999999999995</cx:pt>
          <cx:pt idx="665">0.32000000000000001</cx:pt>
          <cx:pt idx="666">0.57999999999999996</cx:pt>
          <cx:pt idx="667">0.32000000000000001</cx:pt>
          <cx:pt idx="668">0.53000000000000003</cx:pt>
          <cx:pt idx="669">0.64000000000000001</cx:pt>
          <cx:pt idx="670">0.53000000000000003</cx:pt>
          <cx:pt idx="671">0.40000000000000002</cx:pt>
          <cx:pt idx="672">0.40999999999999998</cx:pt>
          <cx:pt idx="673">0.64000000000000001</cx:pt>
          <cx:pt idx="674">0.17999999999999999</cx:pt>
          <cx:pt idx="675">0.40999999999999998</cx:pt>
          <cx:pt idx="676">0.38</cx:pt>
          <cx:pt idx="677">0.91500000000000004</cx:pt>
          <cx:pt idx="678">0.58999999999999997</cx:pt>
          <cx:pt idx="679">0.63</cx:pt>
          <cx:pt idx="680">0.57999999999999996</cx:pt>
          <cx:pt idx="681">0.63</cx:pt>
          <cx:pt idx="682">0.67000000000000004</cx:pt>
          <cx:pt idx="683">0.57999999999999996</cx:pt>
          <cx:pt idx="684">0.48999999999999999</cx:pt>
          <cx:pt idx="685">0.48999999999999999</cx:pt>
          <cx:pt idx="686">0.28999999999999998</cx:pt>
          <cx:pt idx="687">0.58999999999999997</cx:pt>
          <cx:pt idx="688">0.58999999999999997</cx:pt>
          <cx:pt idx="689">0.68999999999999995</cx:pt>
          <cx:pt idx="690">0.69999999999999996</cx:pt>
          <cx:pt idx="691">0.59999999999999998</cx:pt>
          <cx:pt idx="692">0.5</cx:pt>
          <cx:pt idx="693">0.5</cx:pt>
          <cx:pt idx="694">0.28000000000000003</cx:pt>
          <cx:pt idx="695">0.28000000000000003</cx:pt>
          <cx:pt idx="696">0.33000000000000002</cx:pt>
          <cx:pt idx="697">0.65500000000000003</cx:pt>
          <cx:pt idx="698">0.68000000000000005</cx:pt>
          <cx:pt idx="699">0.64000000000000001</cx:pt>
          <cx:pt idx="700">0.54000000000000004</cx:pt>
          <cx:pt idx="701">0.54000000000000004</cx:pt>
          <cx:pt idx="702">0.65000000000000002</cx:pt>
          <cx:pt idx="703">0.54000000000000004</cx:pt>
          <cx:pt idx="704">0.54000000000000004</cx:pt>
          <cx:pt idx="705">0.72499999999999998</cx:pt>
          <cx:pt idx="706">0.81999999999999995</cx:pt>
          <cx:pt idx="707">0.58499999999999996</cx:pt>
          <cx:pt idx="708">0.17999999999999999</cx:pt>
          <cx:pt idx="709">0.68999999999999995</cx:pt>
          <cx:pt idx="710">0.32000000000000001</cx:pt>
          <cx:pt idx="711">0.46999999999999997</cx:pt>
          <cx:pt idx="712">0.69999999999999996</cx:pt>
          <cx:pt idx="713">0.32000000000000001</cx:pt>
          <cx:pt idx="714">0.47999999999999998</cx:pt>
          <cx:pt idx="715">0.47999999999999998</cx:pt>
          <cx:pt idx="716">0.70499999999999996</cx:pt>
          <cx:pt idx="717">0.39000000000000001</cx:pt>
          <cx:pt idx="718">0.64000000000000001</cx:pt>
          <cx:pt idx="719">0.39000000000000001</cx:pt>
          <cx:pt idx="720">0.56999999999999995</cx:pt>
          <cx:pt idx="721">0.59999999999999998</cx:pt>
          <cx:pt idx="722">0.40000000000000002</cx:pt>
          <cx:pt idx="723">0.68000000000000005</cx:pt>
          <cx:pt idx="724">0.67000000000000004</cx:pt>
          <cx:pt idx="725">0.73499999999999999</cx:pt>
          <cx:pt idx="726">0.88</cx:pt>
          <cx:pt idx="727">0.63</cx:pt>
          <cx:pt idx="728">0.59999999999999998</cx:pt>
          <cx:pt idx="729">0.59999999999999998</cx:pt>
          <cx:pt idx="730">0.59999999999999998</cx:pt>
          <cx:pt idx="731">0.69499999999999995</cx:pt>
          <cx:pt idx="732">0.69499999999999995</cx:pt>
          <cx:pt idx="733">0.69499999999999995</cx:pt>
          <cx:pt idx="734">0.69499999999999995</cx:pt>
          <cx:pt idx="735">0.56000000000000005</cx:pt>
          <cx:pt idx="736">0.68999999999999995</cx:pt>
          <cx:pt idx="737">0.56000000000000005</cx:pt>
          <cx:pt idx="738">0.56000000000000005</cx:pt>
          <cx:pt idx="739">0.71499999999999997</cx:pt>
          <cx:pt idx="740">0.46000000000000002</cx:pt>
          <cx:pt idx="741">0.72499999999999998</cx:pt>
          <cx:pt idx="742">0.59999999999999998</cx:pt>
          <cx:pt idx="743">0.64500000000000002</cx:pt>
          <cx:pt idx="744">0.28000000000000003</cx:pt>
          <cx:pt idx="745">0.32000000000000001</cx:pt>
          <cx:pt idx="746">0.22</cx:pt>
          <cx:pt idx="747">0.40000000000000002</cx:pt>
          <cx:pt idx="748">0.64500000000000002</cx:pt>
          <cx:pt idx="749">0.68500000000000005</cx:pt>
          <cx:pt idx="750">0.60499999999999998</cx:pt>
          <cx:pt idx="751">0.64500000000000002</cx:pt>
          <cx:pt idx="752">0.59999999999999998</cx:pt>
          <cx:pt idx="753">0.48999999999999999</cx:pt>
          <cx:pt idx="754">0.52000000000000002</cx:pt>
          <cx:pt idx="755">0.5</cx:pt>
          <cx:pt idx="756">0.51000000000000001</cx:pt>
          <cx:pt idx="757">0.39000000000000001</cx:pt>
          <cx:pt idx="758">0.70499999999999996</cx:pt>
          <cx:pt idx="759">0.63</cx:pt>
          <cx:pt idx="760">0.78500000000000003</cx:pt>
          <cx:pt idx="761">0.29999999999999999</cx:pt>
          <cx:pt idx="762">0.48999999999999999</cx:pt>
          <cx:pt idx="763">0.48999999999999999</cx:pt>
          <cx:pt idx="764">0.59999999999999998</cx:pt>
          <cx:pt idx="765">0.54500000000000004</cx:pt>
          <cx:pt idx="766">0.60999999999999999</cx:pt>
          <cx:pt idx="767">0.5</cx:pt>
          <cx:pt idx="768">0.54500000000000004</cx:pt>
          <cx:pt idx="769">0.33000000000000002</cx:pt>
          <cx:pt idx="770">0.31</cx:pt>
          <cx:pt idx="771">0.40000000000000002</cx:pt>
          <cx:pt idx="772">0.54000000000000004</cx:pt>
          <cx:pt idx="773">0.56000000000000005</cx:pt>
          <cx:pt idx="774">0.55000000000000004</cx:pt>
          <cx:pt idx="775">0.68999999999999995</cx:pt>
          <cx:pt idx="776">0.55000000000000004</cx:pt>
          <cx:pt idx="777">0.5</cx:pt>
          <cx:pt idx="778">1.04</cx:pt>
          <cx:pt idx="779">0.34000000000000002</cx:pt>
          <cx:pt idx="780">0.34000000000000002</cx:pt>
          <cx:pt idx="781">0.48999999999999999</cx:pt>
          <cx:pt idx="782">0.40000000000000002</cx:pt>
          <cx:pt idx="783">0.33000000000000002</cx:pt>
          <cx:pt idx="784">0.59999999999999998</cx:pt>
          <cx:pt idx="785">0.53000000000000003</cx:pt>
          <cx:pt idx="786">0.63</cx:pt>
          <cx:pt idx="787">0.41999999999999998</cx:pt>
          <cx:pt idx="788">0.41999999999999998</cx:pt>
          <cx:pt idx="789">0.62</cx:pt>
          <cx:pt idx="790">0.52000000000000002</cx:pt>
          <cx:pt idx="791">0.62</cx:pt>
          <cx:pt idx="792">0.37</cx:pt>
          <cx:pt idx="793">0.29999999999999999</cx:pt>
          <cx:pt idx="794">0.42999999999999999</cx:pt>
          <cx:pt idx="795">0.53000000000000003</cx:pt>
          <cx:pt idx="796">0.72499999999999998</cx:pt>
          <cx:pt idx="797">0.44</cx:pt>
          <cx:pt idx="798">0.73499999999999999</cx:pt>
          <cx:pt idx="799">0.34000000000000002</cx:pt>
          <cx:pt idx="800">0.64500000000000002</cx:pt>
          <cx:pt idx="801">0.42999999999999999</cx:pt>
          <cx:pt idx="802">0.58999999999999997</cx:pt>
          <cx:pt idx="803">0.42999999999999999</cx:pt>
          <cx:pt idx="804">0.38</cx:pt>
          <cx:pt idx="805">0.37</cx:pt>
          <cx:pt idx="806">1</cx:pt>
          <cx:pt idx="807">0.63</cx:pt>
          <cx:pt idx="808">0.63</cx:pt>
          <cx:pt idx="809">0.64500000000000002</cx:pt>
          <cx:pt idx="810">0.63</cx:pt>
          <cx:pt idx="811">1</cx:pt>
          <cx:pt idx="812">0.38</cx:pt>
          <cx:pt idx="813">0.57999999999999996</cx:pt>
          <cx:pt idx="814">0.66000000000000003</cx:pt>
          <cx:pt idx="815">0.53000000000000003</cx:pt>
          <cx:pt idx="816">0.66000000000000003</cx:pt>
          <cx:pt idx="817">0.32000000000000001</cx:pt>
          <cx:pt idx="818">0.59999999999999998</cx:pt>
          <cx:pt idx="819">0.59999999999999998</cx:pt>
          <cx:pt idx="820">0.54000000000000004</cx:pt>
          <cx:pt idx="821">0.17999999999999999</cx:pt>
          <cx:pt idx="822">0.54500000000000004</cx:pt>
          <cx:pt idx="823">0.17999999999999999</cx:pt>
          <cx:pt idx="824">0.54500000000000004</cx:pt>
          <cx:pt idx="825">0.54000000000000004</cx:pt>
          <cx:pt idx="826">0.17999999999999999</cx:pt>
          <cx:pt idx="827">0.26000000000000001</cx:pt>
          <cx:pt idx="828">0.45000000000000001</cx:pt>
          <cx:pt idx="829">0.40000000000000002</cx:pt>
          <cx:pt idx="830">0.55000000000000004</cx:pt>
          <cx:pt idx="831">0.35999999999999999</cx:pt>
          <cx:pt idx="832">0.34000000000000002</cx:pt>
          <cx:pt idx="833">0.53000000000000003</cx:pt>
          <cx:pt idx="834">0.17999999999999999</cx:pt>
          <cx:pt idx="835">0.53000000000000003</cx:pt>
          <cx:pt idx="836">0.40999999999999998</cx:pt>
          <cx:pt idx="837">0.42999999999999999</cx:pt>
          <cx:pt idx="838">0.28999999999999998</cx:pt>
          <cx:pt idx="839">0.53000000000000003</cx:pt>
          <cx:pt idx="840">0.53000000000000003</cx:pt>
          <cx:pt idx="841">0.46000000000000002</cx:pt>
          <cx:pt idx="842">0.34999999999999998</cx:pt>
          <cx:pt idx="843">0.77000000000000002</cx:pt>
          <cx:pt idx="844">0.77000000000000002</cx:pt>
          <cx:pt idx="845">0.58999999999999997</cx:pt>
          <cx:pt idx="846">0.48999999999999999</cx:pt>
          <cx:pt idx="847">0.48999999999999999</cx:pt>
          <cx:pt idx="848">0.27000000000000002</cx:pt>
          <cx:pt idx="849">0.35999999999999999</cx:pt>
          <cx:pt idx="850">0.35999999999999999</cx:pt>
          <cx:pt idx="851">0.57999999999999996</cx:pt>
          <cx:pt idx="852">0.42999999999999999</cx:pt>
          <cx:pt idx="853">0.48999999999999999</cx:pt>
          <cx:pt idx="854">0.34000000000000002</cx:pt>
          <cx:pt idx="855">0.41999999999999998</cx:pt>
          <cx:pt idx="856">0.39000000000000001</cx:pt>
          <cx:pt idx="857">0.39000000000000001</cx:pt>
          <cx:pt idx="858">0.56999999999999995</cx:pt>
          <cx:pt idx="859">0.48999999999999999</cx:pt>
          <cx:pt idx="860">0.56000000000000005</cx:pt>
          <cx:pt idx="861">0.78500000000000003</cx:pt>
          <cx:pt idx="862">0.67000000000000004</cx:pt>
          <cx:pt idx="863">0.79500000000000004</cx:pt>
          <cx:pt idx="864">0.20999999999999999</cx:pt>
          <cx:pt idx="865">0.75</cx:pt>
          <cx:pt idx="866">0.38</cx:pt>
          <cx:pt idx="867">0.45000000000000001</cx:pt>
          <cx:pt idx="868">0.41999999999999998</cx:pt>
          <cx:pt idx="869">0.23999999999999999</cx:pt>
          <cx:pt idx="870">0.28000000000000003</cx:pt>
          <cx:pt idx="871">0.40999999999999998</cx:pt>
          <cx:pt idx="872">0.45000000000000001</cx:pt>
          <cx:pt idx="873">0.625</cx:pt>
          <cx:pt idx="874">0.41999999999999998</cx:pt>
          <cx:pt idx="875">0.26000000000000001</cx:pt>
          <cx:pt idx="876">0.41499999999999998</cx:pt>
          <cx:pt idx="877">0.26000000000000001</cx:pt>
          <cx:pt idx="878">0.26000000000000001</cx:pt>
          <cx:pt idx="879">0.63</cx:pt>
          <cx:pt idx="880">0.54000000000000004</cx:pt>
          <cx:pt idx="881">0.66000000000000003</cx:pt>
          <cx:pt idx="882">0.46000000000000002</cx:pt>
          <cx:pt idx="883">0.41499999999999998</cx:pt>
          <cx:pt idx="884">0.58999999999999997</cx:pt>
          <cx:pt idx="885">0.58999999999999997</cx:pt>
          <cx:pt idx="886">0.26000000000000001</cx:pt>
          <cx:pt idx="887">0.47999999999999998</cx:pt>
          <cx:pt idx="888">0.59999999999999998</cx:pt>
          <cx:pt idx="889">0.31</cx:pt>
          <cx:pt idx="890">0.44</cx:pt>
          <cx:pt idx="891">0.34000000000000002</cx:pt>
          <cx:pt idx="892">0.42999999999999999</cx:pt>
          <cx:pt idx="893">0.47999999999999998</cx:pt>
          <cx:pt idx="894">0.38</cx:pt>
          <cx:pt idx="895">0.67000000000000004</cx:pt>
          <cx:pt idx="896">0.78000000000000003</cx:pt>
          <cx:pt idx="897">0.83999999999999997</cx:pt>
          <cx:pt idx="898">0.37</cx:pt>
          <cx:pt idx="899">0.40999999999999998</cx:pt>
          <cx:pt idx="900">0.67000000000000004</cx:pt>
          <cx:pt idx="901">0.45000000000000001</cx:pt>
          <cx:pt idx="902">0.40999999999999998</cx:pt>
          <cx:pt idx="903">0.40000000000000002</cx:pt>
          <cx:pt idx="904">0.73499999999999999</cx:pt>
          <cx:pt idx="905">0.53000000000000003</cx:pt>
          <cx:pt idx="906">0.39000000000000001</cx:pt>
          <cx:pt idx="907">0.39000000000000001</cx:pt>
          <cx:pt idx="908">0.37</cx:pt>
          <cx:pt idx="909">0.56000000000000005</cx:pt>
          <cx:pt idx="910">0.42999999999999999</cx:pt>
          <cx:pt idx="911">0.315</cx:pt>
          <cx:pt idx="912">0.5</cx:pt>
          <cx:pt idx="913">0.46000000000000002</cx:pt>
          <cx:pt idx="914">0.35999999999999999</cx:pt>
          <cx:pt idx="915">0.54000000000000004</cx:pt>
          <cx:pt idx="916">0.37</cx:pt>
          <cx:pt idx="917">0.28000000000000003</cx:pt>
          <cx:pt idx="918">0.23999999999999999</cx:pt>
          <cx:pt idx="919">0.68500000000000005</cx:pt>
          <cx:pt idx="920">0.44</cx:pt>
          <cx:pt idx="921">0.64500000000000002</cx:pt>
          <cx:pt idx="922">0.39000000000000001</cx:pt>
          <cx:pt idx="923">0.77500000000000002</cx:pt>
          <cx:pt idx="924">0.68999999999999995</cx:pt>
          <cx:pt idx="925">0.39000000000000001</cx:pt>
          <cx:pt idx="926">0.52000000000000002</cx:pt>
          <cx:pt idx="927">0.68999999999999995</cx:pt>
          <cx:pt idx="928">0.52000000000000002</cx:pt>
          <cx:pt idx="929">0.67000000000000004</cx:pt>
          <cx:pt idx="930">0.58999999999999997</cx:pt>
          <cx:pt idx="931">0.58999999999999997</cx:pt>
          <cx:pt idx="932">0.40000000000000002</cx:pt>
          <cx:pt idx="933">0.59999999999999998</cx:pt>
          <cx:pt idx="934">0.20999999999999999</cx:pt>
          <cx:pt idx="935">0.25</cx:pt>
          <cx:pt idx="936">0.38</cx:pt>
          <cx:pt idx="937">0.41999999999999998</cx:pt>
          <cx:pt idx="938">0.22</cx:pt>
          <cx:pt idx="939">0.27000000000000002</cx:pt>
          <cx:pt idx="940">0.47999999999999998</cx:pt>
          <cx:pt idx="941">0.22</cx:pt>
          <cx:pt idx="942">0.82499999999999996</cx:pt>
          <cx:pt idx="943">0.46000000000000002</cx:pt>
          <cx:pt idx="944">0.66000000000000003</cx:pt>
          <cx:pt idx="945">0.31</cx:pt>
          <cx:pt idx="946">0.55000000000000004</cx:pt>
          <cx:pt idx="947">0.31</cx:pt>
          <cx:pt idx="948">0.34999999999999998</cx:pt>
          <cx:pt idx="949">0.53000000000000003</cx:pt>
          <cx:pt idx="950">0.51000000000000001</cx:pt>
          <cx:pt idx="951">0.42999999999999999</cx:pt>
          <cx:pt idx="952">0.46000000000000002</cx:pt>
          <cx:pt idx="953">0.53000000000000003</cx:pt>
          <cx:pt idx="954">0.53000000000000003</cx:pt>
          <cx:pt idx="955">0.46999999999999997</cx:pt>
          <cx:pt idx="956">0.28999999999999998</cx:pt>
          <cx:pt idx="957">0.46999999999999997</cx:pt>
          <cx:pt idx="958">0.69999999999999996</cx:pt>
          <cx:pt idx="959">0.69999999999999996</cx:pt>
          <cx:pt idx="960">0.5</cx:pt>
          <cx:pt idx="961">0.35999999999999999</cx:pt>
          <cx:pt idx="962">0.34999999999999998</cx:pt>
          <cx:pt idx="963">0.35999999999999999</cx:pt>
          <cx:pt idx="964">0.34000000000000002</cx:pt>
          <cx:pt idx="965">0.27000000000000002</cx:pt>
          <cx:pt idx="966">0.31</cx:pt>
          <cx:pt idx="967">0.51000000000000001</cx:pt>
          <cx:pt idx="968">0.39000000000000001</cx:pt>
          <cx:pt idx="969">0.40000000000000002</cx:pt>
          <cx:pt idx="970">0.57999999999999996</cx:pt>
          <cx:pt idx="971">0.58499999999999996</cx:pt>
          <cx:pt idx="972">0.58999999999999997</cx:pt>
          <cx:pt idx="973">0.46000000000000002</cx:pt>
          <cx:pt idx="974">0.46000000000000002</cx:pt>
          <cx:pt idx="975">0.57999999999999996</cx:pt>
          <cx:pt idx="976">0.59999999999999998</cx:pt>
          <cx:pt idx="977">0.47999999999999998</cx:pt>
          <cx:pt idx="978">0.65000000000000002</cx:pt>
          <cx:pt idx="979">0.35999999999999999</cx:pt>
          <cx:pt idx="980">0.64000000000000001</cx:pt>
          <cx:pt idx="981">0.755</cx:pt>
          <cx:pt idx="982">0.31</cx:pt>
          <cx:pt idx="983">0.51000000000000001</cx:pt>
          <cx:pt idx="984">0.54000000000000004</cx:pt>
          <cx:pt idx="985">0.54000000000000004</cx:pt>
          <cx:pt idx="986">0.40999999999999998</cx:pt>
          <cx:pt idx="987">0.28999999999999998</cx:pt>
          <cx:pt idx="988">0.41999999999999998</cx:pt>
          <cx:pt idx="989">0.33000000000000002</cx:pt>
          <cx:pt idx="990">0.52000000000000002</cx:pt>
          <cx:pt idx="991">0.52000000000000002</cx:pt>
          <cx:pt idx="992">0.56999999999999995</cx:pt>
          <cx:pt idx="993">0.28000000000000003</cx:pt>
          <cx:pt idx="994">0.48999999999999999</cx:pt>
          <cx:pt idx="995">0.34000000000000002</cx:pt>
          <cx:pt idx="996">0.34000000000000002</cx:pt>
          <cx:pt idx="997">0.40000000000000002</cx:pt>
          <cx:pt idx="998">0.40000000000000002</cx:pt>
          <cx:pt idx="999">0.45000000000000001</cx:pt>
          <cx:pt idx="1000">0.46999999999999997</cx:pt>
          <cx:pt idx="1001">0.65000000000000002</cx:pt>
          <cx:pt idx="1002">0.65000000000000002</cx:pt>
          <cx:pt idx="1003">0.38</cx:pt>
          <cx:pt idx="1004">1.02</cx:pt>
          <cx:pt idx="1005">0.65000000000000002</cx:pt>
          <cx:pt idx="1006">0.64000000000000001</cx:pt>
          <cx:pt idx="1007">0.54500000000000004</cx:pt>
          <cx:pt idx="1008">0.31</cx:pt>
          <cx:pt idx="1009">0.48999999999999999</cx:pt>
          <cx:pt idx="1010">0.71999999999999997</cx:pt>
          <cx:pt idx="1011">0.86499999999999999</cx:pt>
          <cx:pt idx="1012">0.58999999999999997</cx:pt>
          <cx:pt idx="1013">0.76000000000000001</cx:pt>
          <cx:pt idx="1014">0.51000000000000001</cx:pt>
          <cx:pt idx="1015">0.34000000000000002</cx:pt>
          <cx:pt idx="1016">0.5</cx:pt>
          <cx:pt idx="1017">0.51000000000000001</cx:pt>
          <cx:pt idx="1018">0.47999999999999998</cx:pt>
          <cx:pt idx="1019">0.91000000000000003</cx:pt>
          <cx:pt idx="1020">0.97999999999999998</cx:pt>
          <cx:pt idx="1021">0.69999999999999996</cx:pt>
          <cx:pt idx="1022">0.68000000000000005</cx:pt>
          <cx:pt idx="1023">0.67000000000000004</cx:pt>
          <cx:pt idx="1024">0.58999999999999997</cx:pt>
          <cx:pt idx="1025">0.58999999999999997</cx:pt>
          <cx:pt idx="1026">0.40000000000000002</cx:pt>
          <cx:pt idx="1027">0.40000000000000002</cx:pt>
          <cx:pt idx="1028">0.76500000000000001</cx:pt>
          <cx:pt idx="1029">0.63500000000000001</cx:pt>
          <cx:pt idx="1030">0.56999999999999995</cx:pt>
          <cx:pt idx="1031">0.56000000000000005</cx:pt>
          <cx:pt idx="1032">0.56000000000000005</cx:pt>
          <cx:pt idx="1033">0.37</cx:pt>
          <cx:pt idx="1034">0.60999999999999999</cx:pt>
          <cx:pt idx="1035">0.27000000000000002</cx:pt>
          <cx:pt idx="1036">0.5</cx:pt>
          <cx:pt idx="1037">0.5</cx:pt>
          <cx:pt idx="1038">0.56000000000000005</cx:pt>
          <cx:pt idx="1039">0.52000000000000002</cx:pt>
          <cx:pt idx="1040">0.47999999999999998</cx:pt>
          <cx:pt idx="1041">0.5</cx:pt>
          <cx:pt idx="1042">0.40999999999999998</cx:pt>
          <cx:pt idx="1043">0.51000000000000001</cx:pt>
          <cx:pt idx="1044">0.28999999999999998</cx:pt>
          <cx:pt idx="1045">0.60999999999999999</cx:pt>
          <cx:pt idx="1046">0.60999999999999999</cx:pt>
          <cx:pt idx="1047">0.5</cx:pt>
          <cx:pt idx="1048">0.25</cx:pt>
          <cx:pt idx="1049">0.68000000000000005</cx:pt>
          <cx:pt idx="1050">0.35999999999999999</cx:pt>
          <cx:pt idx="1051">0.35999999999999999</cx:pt>
          <cx:pt idx="1052">0.35999999999999999</cx:pt>
          <cx:pt idx="1053">0.56000000000000005</cx:pt>
          <cx:pt idx="1054">1.01</cx:pt>
          <cx:pt idx="1055">0.48999999999999999</cx:pt>
          <cx:pt idx="1056">0.51000000000000001</cx:pt>
          <cx:pt idx="1057">0.56000000000000005</cx:pt>
          <cx:pt idx="1058">0.63</cx:pt>
          <cx:pt idx="1059">0.71499999999999997</cx:pt>
          <cx:pt idx="1060">0.71499999999999997</cx:pt>
          <cx:pt idx="1061">0.60999999999999999</cx:pt>
          <cx:pt idx="1062">0.71499999999999997</cx:pt>
          <cx:pt idx="1063">0.31</cx:pt>
          <cx:pt idx="1064">0.60999999999999999</cx:pt>
          <cx:pt idx="1065">0.80000000000000004</cx:pt>
          <cx:pt idx="1066">0.56999999999999995</cx:pt>
          <cx:pt idx="1067">0.45000000000000001</cx:pt>
          <cx:pt idx="1068">0.63</cx:pt>
          <cx:pt idx="1069">0.58999999999999997</cx:pt>
          <cx:pt idx="1070">0.58999999999999997</cx:pt>
          <cx:pt idx="1071">0.56000000000000005</cx:pt>
          <cx:pt idx="1072">0.52000000000000002</cx:pt>
          <cx:pt idx="1073">0.30499999999999999</cx:pt>
          <cx:pt idx="1074">0.38</cx:pt>
          <cx:pt idx="1075">0.28000000000000003</cx:pt>
          <cx:pt idx="1076">0.46000000000000002</cx:pt>
          <cx:pt idx="1077">0.30499999999999999</cx:pt>
          <cx:pt idx="1078">0.315</cx:pt>
          <cx:pt idx="1079">0.40999999999999998</cx:pt>
          <cx:pt idx="1080">0.35999999999999999</cx:pt>
          <cx:pt idx="1081">0.62</cx:pt>
          <cx:pt idx="1082">0.35999999999999999</cx:pt>
          <cx:pt idx="1083">0.62</cx:pt>
          <cx:pt idx="1084">0.40999999999999998</cx:pt>
          <cx:pt idx="1085">0.23999999999999999</cx:pt>
          <cx:pt idx="1086">0.40000000000000002</cx:pt>
          <cx:pt idx="1087">0.29999999999999999</cx:pt>
          <cx:pt idx="1088">0.29999999999999999</cx:pt>
          <cx:pt idx="1089">0.42999999999999999</cx:pt>
          <cx:pt idx="1090">0.35999999999999999</cx:pt>
          <cx:pt idx="1091">0.37</cx:pt>
          <cx:pt idx="1092">0.46999999999999997</cx:pt>
          <cx:pt idx="1093">0.27000000000000002</cx:pt>
          <cx:pt idx="1094">0.46999999999999997</cx:pt>
          <cx:pt idx="1095">0.34000000000000002</cx:pt>
          <cx:pt idx="1096">0.40000000000000002</cx:pt>
          <cx:pt idx="1097">0.26000000000000001</cx:pt>
          <cx:pt idx="1098">0.26000000000000001</cx:pt>
          <cx:pt idx="1099">0.5</cx:pt>
          <cx:pt idx="1100">0.52000000000000002</cx:pt>
          <cx:pt idx="1101">0.5</cx:pt>
          <cx:pt idx="1102">0.57999999999999996</cx:pt>
          <cx:pt idx="1103">0.29499999999999998</cx:pt>
          <cx:pt idx="1104">0.40000000000000002</cx:pt>
          <cx:pt idx="1105">0.59999999999999998</cx:pt>
          <cx:pt idx="1106">0.83999999999999997</cx:pt>
          <cx:pt idx="1107">0.68999999999999995</cx:pt>
          <cx:pt idx="1108">0.32000000000000001</cx:pt>
          <cx:pt idx="1109">0.70999999999999996</cx:pt>
          <cx:pt idx="1110">0.57999999999999996</cx:pt>
          <cx:pt idx="1111">0.39000000000000001</cx:pt>
          <cx:pt idx="1112">0.17999999999999999</cx:pt>
          <cx:pt idx="1113">0.17999999999999999</cx:pt>
          <cx:pt idx="1114">0.35999999999999999</cx:pt>
          <cx:pt idx="1115">0.35999999999999999</cx:pt>
          <cx:pt idx="1116">0.32000000000000001</cx:pt>
          <cx:pt idx="1117">0.82999999999999996</cx:pt>
          <cx:pt idx="1118">0.31</cx:pt>
          <cx:pt idx="1119">0.34000000000000002</cx:pt>
          <cx:pt idx="1120">0.56999999999999995</cx:pt>
          <cx:pt idx="1121">0.745</cx:pt>
          <cx:pt idx="1122">0.5</cx:pt>
          <cx:pt idx="1123">0.48999999999999999</cx:pt>
          <cx:pt idx="1124">0.5</cx:pt>
          <cx:pt idx="1125">0.39000000000000001</cx:pt>
          <cx:pt idx="1126">0.44</cx:pt>
          <cx:pt idx="1127">0.78000000000000003</cx:pt>
          <cx:pt idx="1128">0.48999999999999999</cx:pt>
          <cx:pt idx="1129">0.5</cx:pt>
          <cx:pt idx="1130">0.64000000000000001</cx:pt>
          <cx:pt idx="1131">0.64000000000000001</cx:pt>
          <cx:pt idx="1132">0.23000000000000001</cx:pt>
          <cx:pt idx="1133">0.38</cx:pt>
          <cx:pt idx="1134">0.28999999999999998</cx:pt>
          <cx:pt idx="1135">0.73999999999999999</cx:pt>
          <cx:pt idx="1136">0.60999999999999999</cx:pt>
          <cx:pt idx="1137">0.34999999999999998</cx:pt>
          <cx:pt idx="1138">0.62</cx:pt>
          <cx:pt idx="1139">0.32000000000000001</cx:pt>
          <cx:pt idx="1140">0.27000000000000002</cx:pt>
          <cx:pt idx="1141">0.38</cx:pt>
          <cx:pt idx="1142">0.41999999999999998</cx:pt>
          <cx:pt idx="1143">0.38</cx:pt>
          <cx:pt idx="1144">0.19</cx:pt>
          <cx:pt idx="1145">0.34000000000000002</cx:pt>
          <cx:pt idx="1146">0.54000000000000004</cx:pt>
          <cx:pt idx="1147">0.72499999999999998</cx:pt>
          <cx:pt idx="1148">0.72499999999999998</cx:pt>
          <cx:pt idx="1149">0.34000000000000002</cx:pt>
          <cx:pt idx="1150">0.48999999999999999</cx:pt>
          <cx:pt idx="1151">0.47999999999999998</cx:pt>
          <cx:pt idx="1152">0.48999999999999999</cx:pt>
          <cx:pt idx="1153">0.47999999999999998</cx:pt>
          <cx:pt idx="1154">0.23000000000000001</cx:pt>
          <cx:pt idx="1155">0.46999999999999997</cx:pt>
          <cx:pt idx="1156">0.53000000000000003</cx:pt>
          <cx:pt idx="1157">0.33000000000000002</cx:pt>
          <cx:pt idx="1158">0.23999999999999999</cx:pt>
          <cx:pt idx="1159">0.40000000000000002</cx:pt>
          <cx:pt idx="1160">0.68999999999999995</cx:pt>
          <cx:pt idx="1161">0.68999999999999995</cx:pt>
          <cx:pt idx="1162">0.68999999999999995</cx:pt>
          <cx:pt idx="1163">0.39000000000000001</cx:pt>
          <cx:pt idx="1164">0.5</cx:pt>
          <cx:pt idx="1165">0.46999999999999997</cx:pt>
          <cx:pt idx="1166">0.40000000000000002</cx:pt>
          <cx:pt idx="1167">0.28999999999999998</cx:pt>
          <cx:pt idx="1168">0.76000000000000001</cx:pt>
          <cx:pt idx="1169">0.42999999999999999</cx:pt>
          <cx:pt idx="1170">0.59999999999999998</cx:pt>
          <cx:pt idx="1171">0.25</cx:pt>
          <cx:pt idx="1172">0.52000000000000002</cx:pt>
          <cx:pt idx="1173">0.52000000000000002</cx:pt>
          <cx:pt idx="1174">0.51000000000000001</cx:pt>
          <cx:pt idx="1175">0.40000000000000002</cx:pt>
          <cx:pt idx="1176">0.38</cx:pt>
          <cx:pt idx="1177">0.45000000000000001</cx:pt>
          <cx:pt idx="1178">0.22</cx:pt>
          <cx:pt idx="1179">0.20000000000000001</cx:pt>
          <cx:pt idx="1180">0.5</cx:pt>
          <cx:pt idx="1181">0.39000000000000001</cx:pt>
          <cx:pt idx="1182">0.34999999999999998</cx:pt>
          <cx:pt idx="1183">0.57999999999999996</cx:pt>
          <cx:pt idx="1184">0.41999999999999998</cx:pt>
          <cx:pt idx="1185">0.57999999999999996</cx:pt>
          <cx:pt idx="1186">0.40999999999999998</cx:pt>
          <cx:pt idx="1187">0.45000000000000001</cx:pt>
          <cx:pt idx="1188">0.34000000000000002</cx:pt>
          <cx:pt idx="1189">0.5</cx:pt>
          <cx:pt idx="1190">0.35999999999999999</cx:pt>
          <cx:pt idx="1191">0.58999999999999997</cx:pt>
          <cx:pt idx="1192">0.41999999999999998</cx:pt>
          <cx:pt idx="1193">0.35999999999999999</cx:pt>
          <cx:pt idx="1194">0.35999999999999999</cx:pt>
          <cx:pt idx="1195">0.60999999999999999</cx:pt>
          <cx:pt idx="1196">0.34999999999999998</cx:pt>
          <cx:pt idx="1197">0.34999999999999998</cx:pt>
          <cx:pt idx="1198">0.40000000000000002</cx:pt>
          <cx:pt idx="1199">0.42999999999999999</cx:pt>
          <cx:pt idx="1200">0.42999999999999999</cx:pt>
          <cx:pt idx="1201">0.40000000000000002</cx:pt>
          <cx:pt idx="1202">0.745</cx:pt>
          <cx:pt idx="1203">0.42999999999999999</cx:pt>
          <cx:pt idx="1204">0.57999999999999996</cx:pt>
          <cx:pt idx="1205">0.56999999999999995</cx:pt>
          <cx:pt idx="1206">0.26000000000000001</cx:pt>
          <cx:pt idx="1207">0.57999999999999996</cx:pt>
          <cx:pt idx="1208">0.56999999999999995</cx:pt>
          <cx:pt idx="1209">0.65000000000000002</cx:pt>
          <cx:pt idx="1210">0.65000000000000002</cx:pt>
          <cx:pt idx="1211">0.38</cx:pt>
          <cx:pt idx="1212">0.33000000000000002</cx:pt>
          <cx:pt idx="1213">0.27000000000000002</cx:pt>
          <cx:pt idx="1214">0.56999999999999995</cx:pt>
          <cx:pt idx="1215">0.34000000000000002</cx:pt>
          <cx:pt idx="1216">0.40000000000000002</cx:pt>
          <cx:pt idx="1217">0.39000000000000001</cx:pt>
          <cx:pt idx="1218">0.32000000000000001</cx:pt>
          <cx:pt idx="1219">0.32000000000000001</cx:pt>
          <cx:pt idx="1220">0.53000000000000003</cx:pt>
          <cx:pt idx="1221">0.35999999999999999</cx:pt>
          <cx:pt idx="1222">0.39000000000000001</cx:pt>
          <cx:pt idx="1223">0.17999999999999999</cx:pt>
          <cx:pt idx="1224">0.75</cx:pt>
          <cx:pt idx="1225">0.55000000000000004</cx:pt>
          <cx:pt idx="1226">0.75</cx:pt>
          <cx:pt idx="1227">0.40000000000000002</cx:pt>
          <cx:pt idx="1228">0.28999999999999998</cx:pt>
          <cx:pt idx="1229">0.40999999999999998</cx:pt>
          <cx:pt idx="1230">0.59999999999999998</cx:pt>
          <cx:pt idx="1231">0.59999999999999998</cx:pt>
          <cx:pt idx="1232">0.57999999999999996</cx:pt>
          <cx:pt idx="1233">0.64000000000000001</cx:pt>
          <cx:pt idx="1234">0.64000000000000001</cx:pt>
          <cx:pt idx="1235">0.37</cx:pt>
          <cx:pt idx="1236">0.56999999999999995</cx:pt>
          <cx:pt idx="1237">0.56999999999999995</cx:pt>
          <cx:pt idx="1238">0.42999999999999999</cx:pt>
          <cx:pt idx="1239">0.40999999999999998</cx:pt>
          <cx:pt idx="1240">0.38</cx:pt>
          <cx:pt idx="1241">0.44</cx:pt>
          <cx:pt idx="1242">0.57999999999999996</cx:pt>
          <cx:pt idx="1243">0.71499999999999997</cx:pt>
          <cx:pt idx="1244">0.68999999999999995</cx:pt>
          <cx:pt idx="1245">0.71499999999999997</cx:pt>
          <cx:pt idx="1246">0.46000000000000002</cx:pt>
          <cx:pt idx="1247">0.46000000000000002</cx:pt>
          <cx:pt idx="1248">0.76500000000000001</cx:pt>
          <cx:pt idx="1249">0.63</cx:pt>
          <cx:pt idx="1250">0.16</cx:pt>
          <cx:pt idx="1251">0.63500000000000001</cx:pt>
          <cx:pt idx="1252">0.39500000000000002</cx:pt>
          <cx:pt idx="1253">0.63500000000000001</cx:pt>
          <cx:pt idx="1254">0.53000000000000003</cx:pt>
          <cx:pt idx="1255">0.59999999999999998</cx:pt>
          <cx:pt idx="1256">0.64500000000000002</cx:pt>
          <cx:pt idx="1257">0.85999999999999999</cx:pt>
          <cx:pt idx="1258">0.37</cx:pt>
          <cx:pt idx="1259">0.51000000000000001</cx:pt>
          <cx:pt idx="1260">0.35999999999999999</cx:pt>
          <cx:pt idx="1261">0.35999999999999999</cx:pt>
          <cx:pt idx="1262">0.63</cx:pt>
          <cx:pt idx="1263">0.73999999999999999</cx:pt>
          <cx:pt idx="1264">0.44</cx:pt>
          <cx:pt idx="1265">0.63</cx:pt>
          <cx:pt idx="1266">0.76000000000000001</cx:pt>
          <cx:pt idx="1267">0.73999999999999999</cx:pt>
          <cx:pt idx="1268">0.46000000000000002</cx:pt>
          <cx:pt idx="1269">0.46000000000000002</cx:pt>
          <cx:pt idx="1270">0.46000000000000002</cx:pt>
          <cx:pt idx="1271">0.46000000000000002</cx:pt>
          <cx:pt idx="1272">0.59999999999999998</cx:pt>
          <cx:pt idx="1273">0.59999999999999998</cx:pt>
          <cx:pt idx="1274">0.39000000000000001</cx:pt>
          <cx:pt idx="1275">0.57999999999999996</cx:pt>
          <cx:pt idx="1276">0.51000000000000001</cx:pt>
          <cx:pt idx="1277">0.51000000000000001</cx:pt>
          <cx:pt idx="1278">0.51000000000000001</cx:pt>
          <cx:pt idx="1279">0.54000000000000004</cx:pt>
          <cx:pt idx="1280">0.51000000000000001</cx:pt>
          <cx:pt idx="1281">0.44</cx:pt>
          <cx:pt idx="1282">0.62</cx:pt>
          <cx:pt idx="1283">0.42999999999999999</cx:pt>
          <cx:pt idx="1284">0.47499999999999998</cx:pt>
          <cx:pt idx="1285">0.47499999999999998</cx:pt>
          <cx:pt idx="1286">0.60499999999999998</cx:pt>
          <cx:pt idx="1287">0.54000000000000004</cx:pt>
          <cx:pt idx="1288">0.77000000000000002</cx:pt>
          <cx:pt idx="1289">0.57999999999999996</cx:pt>
          <cx:pt idx="1290">0.48999999999999999</cx:pt>
          <cx:pt idx="1291">0.45000000000000001</cx:pt>
          <cx:pt idx="1292">0.56999999999999995</cx:pt>
          <cx:pt idx="1293">0.56999999999999995</cx:pt>
          <cx:pt idx="1294">0.48999999999999999</cx:pt>
          <cx:pt idx="1295">0.68500000000000005</cx:pt>
          <cx:pt idx="1296">0.67000000000000004</cx:pt>
          <cx:pt idx="1297">0.29999999999999999</cx:pt>
          <cx:pt idx="1298">0.5</cx:pt>
          <cx:pt idx="1299">0.23999999999999999</cx:pt>
          <cx:pt idx="1300">0.51000000000000001</cx:pt>
          <cx:pt idx="1301">0.51000000000000001</cx:pt>
          <cx:pt idx="1302">0.95999999999999996</cx:pt>
          <cx:pt idx="1303">0.46999999999999997</cx:pt>
          <cx:pt idx="1304">0.23999999999999999</cx:pt>
          <cx:pt idx="1305">0.54000000000000004</cx:pt>
          <cx:pt idx="1306">0.26000000000000001</cx:pt>
          <cx:pt idx="1307">0.26000000000000001</cx:pt>
          <cx:pt idx="1308">0.23000000000000001</cx:pt>
          <cx:pt idx="1309">0.42999999999999999</cx:pt>
          <cx:pt idx="1310">0.44</cx:pt>
          <cx:pt idx="1311">0.54000000000000004</cx:pt>
          <cx:pt idx="1312">0.54000000000000004</cx:pt>
          <cx:pt idx="1313">0.67000000000000004</cx:pt>
          <cx:pt idx="1314">0.78500000000000003</cx:pt>
          <cx:pt idx="1315">0.67000000000000004</cx:pt>
          <cx:pt idx="1316">0.78500000000000003</cx:pt>
          <cx:pt idx="1317">0.45000000000000001</cx:pt>
          <cx:pt idx="1318">0.90000000000000002</cx:pt>
          <cx:pt idx="1319">0.54000000000000004</cx:pt>
          <cx:pt idx="1320">0.41999999999999998</cx:pt>
          <cx:pt idx="1321">0.64000000000000001</cx:pt>
          <cx:pt idx="1322">0.63</cx:pt>
          <cx:pt idx="1323">0.34999999999999998</cx:pt>
          <cx:pt idx="1324">0.56999999999999995</cx:pt>
          <cx:pt idx="1325">0.22</cx:pt>
          <cx:pt idx="1326">0.42999999999999999</cx:pt>
          <cx:pt idx="1327">0.73999999999999999</cx:pt>
          <cx:pt idx="1328">0.89500000000000002</cx:pt>
          <cx:pt idx="1329">0.73999999999999999</cx:pt>
          <cx:pt idx="1330">0.44</cx:pt>
          <cx:pt idx="1331">0.38</cx:pt>
          <cx:pt idx="1332">0.81000000000000005</cx:pt>
          <cx:pt idx="1333">0.38</cx:pt>
          <cx:pt idx="1334">0.27000000000000002</cx:pt>
          <cx:pt idx="1335">0.35999999999999999</cx:pt>
          <cx:pt idx="1336">0.79000000000000004</cx:pt>
          <cx:pt idx="1337">0.56000000000000005</cx:pt>
          <cx:pt idx="1338">0.83999999999999997</cx:pt>
          <cx:pt idx="1339">0.83999999999999997</cx:pt>
          <cx:pt idx="1340">0.53000000000000003</cx:pt>
          <cx:pt idx="1341">0.53000000000000003</cx:pt>
          <cx:pt idx="1342">0.41999999999999998</cx:pt>
          <cx:pt idx="1343">0.46999999999999997</cx:pt>
          <cx:pt idx="1344">0.53000000000000003</cx:pt>
          <cx:pt idx="1345">0.28999999999999998</cx:pt>
          <cx:pt idx="1346">0.68999999999999995</cx:pt>
          <cx:pt idx="1347">0.44</cx:pt>
          <cx:pt idx="1348">0.53000000000000003</cx:pt>
          <cx:pt idx="1349">0.55000000000000004</cx:pt>
          <cx:pt idx="1350">0.53000000000000003</cx:pt>
          <cx:pt idx="1351">0.57999999999999996</cx:pt>
          <cx:pt idx="1352">0.52000000000000002</cx:pt>
          <cx:pt idx="1353">0.85499999999999998</cx:pt>
          <cx:pt idx="1354">0.44</cx:pt>
          <cx:pt idx="1355">0.63</cx:pt>
          <cx:pt idx="1356">0.68000000000000005</cx:pt>
          <cx:pt idx="1357">0.85499999999999998</cx:pt>
          <cx:pt idx="1358">0.85499999999999998</cx:pt>
          <cx:pt idx="1359">0.67000000000000004</cx:pt>
          <cx:pt idx="1360">0.16</cx:pt>
          <cx:pt idx="1361">0.51000000000000001</cx:pt>
          <cx:pt idx="1362">0.35999999999999999</cx:pt>
          <cx:pt idx="1363">0.38</cx:pt>
          <cx:pt idx="1364">0.57999999999999996</cx:pt>
          <cx:pt idx="1365">0.31</cx:pt>
          <cx:pt idx="1366">0.52000000000000002</cx:pt>
          <cx:pt idx="1367">0.29999999999999999</cx:pt>
          <cx:pt idx="1368">0.69999999999999996</cx:pt>
          <cx:pt idx="1369">0.67000000000000004</cx:pt>
          <cx:pt idx="1370">0.34999999999999998</cx:pt>
          <cx:pt idx="1371">0.39000000000000001</cx:pt>
          <cx:pt idx="1372">0.31</cx:pt>
          <cx:pt idx="1373">0.60999999999999999</cx:pt>
          <cx:pt idx="1374">0.66000000000000003</cx:pt>
          <cx:pt idx="1375">0.55000000000000004</cx:pt>
          <cx:pt idx="1376">0.73999999999999999</cx:pt>
          <cx:pt idx="1377">0.51000000000000001</cx:pt>
          <cx:pt idx="1378">0.62</cx:pt>
          <cx:pt idx="1379">0.55000000000000004</cx:pt>
          <cx:pt idx="1380">0.51000000000000001</cx:pt>
          <cx:pt idx="1381">0.31</cx:pt>
          <cx:pt idx="1382">0.65000000000000002</cx:pt>
          <cx:pt idx="1383">0.57999999999999996</cx:pt>
          <cx:pt idx="1384">0.28000000000000003</cx:pt>
          <cx:pt idx="1385">0.38</cx:pt>
          <cx:pt idx="1386">0.52000000000000002</cx:pt>
          <cx:pt idx="1387">0.58999999999999997</cx:pt>
          <cx:pt idx="1388">0.83499999999999996</cx:pt>
          <cx:pt idx="1389">0.32000000000000001</cx:pt>
          <cx:pt idx="1390">0.29999999999999999</cx:pt>
          <cx:pt idx="1391">0.29999999999999999</cx:pt>
          <cx:pt idx="1392">0.29999999999999999</cx:pt>
          <cx:pt idx="1393">0.47999999999999998</cx:pt>
          <cx:pt idx="1394">0.20999999999999999</cx:pt>
          <cx:pt idx="1395">0.20999999999999999</cx:pt>
          <cx:pt idx="1396">0.31</cx:pt>
          <cx:pt idx="1397">0.26000000000000001</cx:pt>
          <cx:pt idx="1398">0.40000000000000002</cx:pt>
          <cx:pt idx="1399">0.27000000000000002</cx:pt>
          <cx:pt idx="1400">0.40000000000000002</cx:pt>
          <cx:pt idx="1401">0.52000000000000002</cx:pt>
          <cx:pt idx="1402">0.52000000000000002</cx:pt>
          <cx:pt idx="1403">0.66000000000000003</cx:pt>
          <cx:pt idx="1404">0.66000000000000003</cx:pt>
          <cx:pt idx="1405">0.53000000000000003</cx:pt>
          <cx:pt idx="1406">0.65000000000000002</cx:pt>
          <cx:pt idx="1407">0.69499999999999995</cx:pt>
          <cx:pt idx="1408">0.28000000000000003</cx:pt>
          <cx:pt idx="1409">0.81499999999999995</cx:pt>
          <cx:pt idx="1410">0.41999999999999998</cx:pt>
          <cx:pt idx="1411">0.42999999999999999</cx:pt>
          <cx:pt idx="1412">0.61499999999999999</cx:pt>
          <cx:pt idx="1413">0.61499999999999999</cx:pt>
          <cx:pt idx="1414">0.27000000000000002</cx:pt>
          <cx:pt idx="1415">0.54000000000000004</cx:pt>
          <cx:pt idx="1416">0.27000000000000002</cx:pt>
          <cx:pt idx="1417">0.38</cx:pt>
          <cx:pt idx="1418">0.37</cx:pt>
          <cx:pt idx="1419">0.39000000000000001</cx:pt>
          <cx:pt idx="1420">0.40000000000000002</cx:pt>
          <cx:pt idx="1421">0.56000000000000005</cx:pt>
          <cx:pt idx="1422">0.83999999999999997</cx:pt>
          <cx:pt idx="1423">0.23999999999999999</cx:pt>
          <cx:pt idx="1424">0.83999999999999997</cx:pt>
          <cx:pt idx="1425">0.23999999999999999</cx:pt>
          <cx:pt idx="1426">0.68500000000000005</cx:pt>
          <cx:pt idx="1427">0.44</cx:pt>
          <cx:pt idx="1428">0.56999999999999995</cx:pt>
          <cx:pt idx="1429">0.33000000000000002</cx:pt>
          <cx:pt idx="1430">0.33000000000000002</cx:pt>
          <cx:pt idx="1431">0.32000000000000001</cx:pt>
          <cx:pt idx="1432">0.40999999999999998</cx:pt>
          <cx:pt idx="1433">0.40000000000000002</cx:pt>
          <cx:pt idx="1434">0.44</cx:pt>
          <cx:pt idx="1435">0.44</cx:pt>
          <cx:pt idx="1436">0.26000000000000001</cx:pt>
          <cx:pt idx="1437">0.23999999999999999</cx:pt>
          <cx:pt idx="1438">0.48999999999999999</cx:pt>
          <cx:pt idx="1439">0.23999999999999999</cx:pt>
          <cx:pt idx="1440">0.28999999999999998</cx:pt>
          <cx:pt idx="1441">0.51000000000000001</cx:pt>
          <cx:pt idx="1442">0.51000000000000001</cx:pt>
          <cx:pt idx="1443">0.34999999999999998</cx:pt>
          <cx:pt idx="1444">0.28000000000000003</cx:pt>
          <cx:pt idx="1445">0.33000000000000002</cx:pt>
          <cx:pt idx="1446">0.31</cx:pt>
          <cx:pt idx="1447">0.28999999999999998</cx:pt>
          <cx:pt idx="1448">0.40999999999999998</cx:pt>
          <cx:pt idx="1449">0.91500000000000004</cx:pt>
          <cx:pt idx="1450">0.64000000000000001</cx:pt>
          <cx:pt idx="1451">0.47999999999999998</cx:pt>
          <cx:pt idx="1452">0.5</cx:pt>
          <cx:pt idx="1453">0.37</cx:pt>
          <cx:pt idx="1454">0.58499999999999996</cx:pt>
          <cx:pt idx="1455">0.28000000000000003</cx:pt>
          <cx:pt idx="1456">0.25</cx:pt>
          <cx:pt idx="1457">0.28000000000000003</cx:pt>
          <cx:pt idx="1458">0.41999999999999998</cx:pt>
          <cx:pt idx="1459">0.27000000000000002</cx:pt>
          <cx:pt idx="1460">0.28000000000000003</cx:pt>
          <cx:pt idx="1461">0.28000000000000003</cx:pt>
          <cx:pt idx="1462">0.31</cx:pt>
          <cx:pt idx="1463">0.41999999999999998</cx:pt>
          <cx:pt idx="1464">0.73499999999999999</cx:pt>
          <cx:pt idx="1465">0.26000000000000001</cx:pt>
          <cx:pt idx="1466">0.28000000000000003</cx:pt>
          <cx:pt idx="1467">0.20999999999999999</cx:pt>
          <cx:pt idx="1468">0.38</cx:pt>
          <cx:pt idx="1469">0.31</cx:pt>
          <cx:pt idx="1470">0.52000000000000002</cx:pt>
          <cx:pt idx="1471">0.31</cx:pt>
          <cx:pt idx="1472">0.31</cx:pt>
          <cx:pt idx="1473">0.63500000000000001</cx:pt>
          <cx:pt idx="1474">0.63500000000000001</cx:pt>
          <cx:pt idx="1475">0.58999999999999997</cx:pt>
          <cx:pt idx="1476">0.58999999999999997</cx:pt>
          <cx:pt idx="1477">0.39500000000000002</cx:pt>
          <cx:pt idx="1478">0.22</cx:pt>
          <cx:pt idx="1479">0.33000000000000002</cx:pt>
          <cx:pt idx="1480">0.38</cx:pt>
          <cx:pt idx="1481">0.33000000000000002</cx:pt>
          <cx:pt idx="1482">0.27000000000000002</cx:pt>
          <cx:pt idx="1483">0.42999999999999999</cx:pt>
          <cx:pt idx="1484">0.5</cx:pt>
          <cx:pt idx="1485">0.29999999999999999</cx:pt>
          <cx:pt idx="1486">0.44</cx:pt>
          <cx:pt idx="1487">0.44</cx:pt>
          <cx:pt idx="1488">0.28000000000000003</cx:pt>
          <cx:pt idx="1489">0.12</cx:pt>
          <cx:pt idx="1490">0.12</cx:pt>
          <cx:pt idx="1491">0.12</cx:pt>
          <cx:pt idx="1492">0.28000000000000003</cx:pt>
          <cx:pt idx="1493">0.31</cx:pt>
          <cx:pt idx="1494">0.34000000000000002</cx:pt>
          <cx:pt idx="1495">0.56999999999999995</cx:pt>
          <cx:pt idx="1496">0.38</cx:pt>
          <cx:pt idx="1497">0.38</cx:pt>
          <cx:pt idx="1498">0.33000000000000002</cx:pt>
          <cx:pt idx="1499">0.40000000000000002</cx:pt>
          <cx:pt idx="1500">0.34000000000000002</cx:pt>
          <cx:pt idx="1501">0.66000000000000003</cx:pt>
          <cx:pt idx="1502">0.66000000000000003</cx:pt>
          <cx:pt idx="1503">0.42999999999999999</cx:pt>
          <cx:pt idx="1504">0.34999999999999998</cx:pt>
          <cx:pt idx="1505">0.28999999999999998</cx:pt>
          <cx:pt idx="1506">0.35999999999999999</cx:pt>
          <cx:pt idx="1507">0.35999999999999999</cx:pt>
          <cx:pt idx="1508">0.28999999999999998</cx:pt>
          <cx:pt idx="1509">0.29999999999999999</cx:pt>
          <cx:pt idx="1510">0.34999999999999998</cx:pt>
          <cx:pt idx="1511">0.28000000000000003</cx:pt>
          <cx:pt idx="1512">0.38</cx:pt>
          <cx:pt idx="1513">0.57999999999999996</cx:pt>
          <cx:pt idx="1514">0.57999999999999996</cx:pt>
          <cx:pt idx="1515">0.58999999999999997</cx:pt>
          <cx:pt idx="1516">0.55000000000000004</cx:pt>
          <cx:pt idx="1517">0.37</cx:pt>
          <cx:pt idx="1518">0.31</cx:pt>
          <cx:pt idx="1519">0.40999999999999998</cx:pt>
          <cx:pt idx="1520">0.39000000000000001</cx:pt>
          <cx:pt idx="1521">0.33000000000000002</cx:pt>
          <cx:pt idx="1522">0.47999999999999998</cx:pt>
          <cx:pt idx="1523">0.53000000000000003</cx:pt>
          <cx:pt idx="1524">0.47999999999999998</cx:pt>
          <cx:pt idx="1525">0.52000000000000002</cx:pt>
          <cx:pt idx="1526">0.31</cx:pt>
          <cx:pt idx="1527">0.31</cx:pt>
          <cx:pt idx="1528">0.33000000000000002</cx:pt>
          <cx:pt idx="1529">0.25</cx:pt>
          <cx:pt idx="1530">0.29999999999999999</cx:pt>
          <cx:pt idx="1531">0.29999999999999999</cx:pt>
          <cx:pt idx="1532">0.34000000000000002</cx:pt>
          <cx:pt idx="1533">0.40999999999999998</cx:pt>
          <cx:pt idx="1534">0.40999999999999998</cx:pt>
          <cx:pt idx="1535">0.31</cx:pt>
          <cx:pt idx="1536">0.31</cx:pt>
          <cx:pt idx="1537">0.29999999999999999</cx:pt>
          <cx:pt idx="1538">0.41999999999999998</cx:pt>
          <cx:pt idx="1539">0.23999999999999999</cx:pt>
          <cx:pt idx="1540">0.35999999999999999</cx:pt>
          <cx:pt idx="1541">0.47999999999999998</cx:pt>
          <cx:pt idx="1542">0.28000000000000003</cx:pt>
          <cx:pt idx="1543">0.40999999999999998</cx:pt>
          <cx:pt idx="1544">0.33000000000000002</cx:pt>
          <cx:pt idx="1545">0.17999999999999999</cx:pt>
          <cx:pt idx="1546">0.51000000000000001</cx:pt>
          <cx:pt idx="1547">0.35999999999999999</cx:pt>
          <cx:pt idx="1548">0.32000000000000001</cx:pt>
          <cx:pt idx="1549">0.33000000000000002</cx:pt>
          <cx:pt idx="1550">0.66000000000000003</cx:pt>
          <cx:pt idx="1551">0.25</cx:pt>
          <cx:pt idx="1552">0.34000000000000002</cx:pt>
          <cx:pt idx="1553">0.35999999999999999</cx:pt>
          <cx:pt idx="1554">0.35999999999999999</cx:pt>
          <cx:pt idx="1555">0.35999999999999999</cx:pt>
          <cx:pt idx="1556">0.35999999999999999</cx:pt>
          <cx:pt idx="1557">0.39000000000000001</cx:pt>
          <cx:pt idx="1558">0.41999999999999998</cx:pt>
          <cx:pt idx="1559">0.29999999999999999</cx:pt>
          <cx:pt idx="1560">0.35999999999999999</cx:pt>
          <cx:pt idx="1561">0.59999999999999998</cx:pt>
          <cx:pt idx="1562">0.28000000000000003</cx:pt>
          <cx:pt idx="1563">0.28999999999999998</cx:pt>
          <cx:pt idx="1564">0.34000000000000002</cx:pt>
          <cx:pt idx="1565">0.40000000000000002</cx:pt>
          <cx:pt idx="1566">0.37</cx:pt>
          <cx:pt idx="1567">0.37</cx:pt>
          <cx:pt idx="1568">0.32000000000000001</cx:pt>
          <cx:pt idx="1569">0.57999999999999996</cx:pt>
          <cx:pt idx="1570">0.20000000000000001</cx:pt>
          <cx:pt idx="1571">0.47999999999999998</cx:pt>
          <cx:pt idx="1572">0.47999999999999998</cx:pt>
          <cx:pt idx="1573">0.46999999999999997</cx:pt>
          <cx:pt idx="1574">0.46999999999999997</cx:pt>
          <cx:pt idx="1575">0.31</cx:pt>
          <cx:pt idx="1576">0.56000000000000005</cx:pt>
          <cx:pt idx="1577">0.25</cx:pt>
          <cx:pt idx="1578">0.37</cx:pt>
          <cx:pt idx="1579">0.56000000000000005</cx:pt>
          <cx:pt idx="1580">0.32000000000000001</cx:pt>
          <cx:pt idx="1581">0.34999999999999998</cx:pt>
          <cx:pt idx="1582">0.32000000000000001</cx:pt>
          <cx:pt idx="1583">0.84999999999999998</cx:pt>
          <cx:pt idx="1584">0.31</cx:pt>
          <cx:pt idx="1585">0.62</cx:pt>
          <cx:pt idx="1586">0.29999999999999999</cx:pt>
          <cx:pt idx="1587">0.34999999999999998</cx:pt>
          <cx:pt idx="1588">0.34999999999999998</cx:pt>
          <cx:pt idx="1589">0.41999999999999998</cx:pt>
          <cx:pt idx="1590">0.56999999999999995</cx:pt>
          <cx:pt idx="1591">0.40000000000000002</cx:pt>
          <cx:pt idx="1592">0.26000000000000001</cx:pt>
          <cx:pt idx="1593">0.54000000000000004</cx:pt>
          <cx:pt idx="1594">0.41999999999999998</cx:pt>
          <cx:pt idx="1595">0.48999999999999999</cx:pt>
          <cx:pt idx="1596">0.33000000000000002</cx:pt>
          <cx:pt idx="1597">0.38</cx:pt>
          <cx:pt idx="1598">0.35999999999999999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volatile acidity </a:t>
            </a:r>
            <a:r>
              <a:rPr lang="en-US" sz="1400" b="0" i="0" u="none" strike="noStrike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(g/dm</a:t>
            </a:r>
            <a:r>
              <a:rPr lang="en-US" sz="1400" b="0" i="0" u="none" strike="noStrike" baseline="3000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400" b="0" i="0" u="none" strike="noStrike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14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rich>
      </cx:tx>
    </cx:title>
    <cx:plotArea>
      <cx:plotAreaRegion>
        <cx:series layoutId="clusteredColumn" uniqueId="{95E1557D-D922-4B56-968E-945FFE5F2C40}">
          <cx:tx>
            <cx:txData>
              <cx:f>'[Exam project.xlsx]winequality-red (1)'!$B$1</cx:f>
              <cx:v>volatile acidity</cx:v>
            </cx:txData>
          </cx:tx>
          <cx:dataLabels>
            <cx:visibility seriesName="0" categoryName="0" value="1"/>
          </cx:dataLabels>
          <cx:dataId val="0"/>
          <cx:layoutPr>
            <cx:binning intervalClosed="r" underflow="0.20000000000000001" overflow="1.5">
              <cx:binSize val="0.10000000000000001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spPr>
    <a:ln>
      <a:solidFill>
        <a:schemeClr val="tx2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'[Exam project.xlsx]EPA variables'!$L$19:$L$1617</cx:f>
        <cx:lvl ptCount="1599">
          <cx:pt idx="0">3</cx:pt>
          <cx:pt idx="1">3</cx:pt>
          <cx:pt idx="2">3</cx:pt>
          <cx:pt idx="3">3</cx:pt>
          <cx:pt idx="4">3</cx:pt>
          <cx:pt idx="5">3</cx:pt>
          <cx:pt idx="6">3</cx:pt>
          <cx:pt idx="7">3</cx:pt>
          <cx:pt idx="8">3</cx:pt>
          <cx:pt idx="9">3</cx:pt>
          <cx:pt idx="10">4</cx:pt>
          <cx:pt idx="11">4</cx:pt>
          <cx:pt idx="12">4</cx:pt>
          <cx:pt idx="13">4</cx:pt>
          <cx:pt idx="14">4</cx:pt>
          <cx:pt idx="15">4</cx:pt>
          <cx:pt idx="16">4</cx:pt>
          <cx:pt idx="17">4</cx:pt>
          <cx:pt idx="18">4</cx:pt>
          <cx:pt idx="19">4</cx:pt>
          <cx:pt idx="20">4</cx:pt>
          <cx:pt idx="21">4</cx:pt>
          <cx:pt idx="22">4</cx:pt>
          <cx:pt idx="23">4</cx:pt>
          <cx:pt idx="24">4</cx:pt>
          <cx:pt idx="25">4</cx:pt>
          <cx:pt idx="26">4</cx:pt>
          <cx:pt idx="27">4</cx:pt>
          <cx:pt idx="28">4</cx:pt>
          <cx:pt idx="29">4</cx:pt>
          <cx:pt idx="30">4</cx:pt>
          <cx:pt idx="31">4</cx:pt>
          <cx:pt idx="32">4</cx:pt>
          <cx:pt idx="33">4</cx:pt>
          <cx:pt idx="34">4</cx:pt>
          <cx:pt idx="35">4</cx:pt>
          <cx:pt idx="36">4</cx:pt>
          <cx:pt idx="37">4</cx:pt>
          <cx:pt idx="38">4</cx:pt>
          <cx:pt idx="39">4</cx:pt>
          <cx:pt idx="40">4</cx:pt>
          <cx:pt idx="41">4</cx:pt>
          <cx:pt idx="42">4</cx:pt>
          <cx:pt idx="43">4</cx:pt>
          <cx:pt idx="44">4</cx:pt>
          <cx:pt idx="45">4</cx:pt>
          <cx:pt idx="46">4</cx:pt>
          <cx:pt idx="47">4</cx:pt>
          <cx:pt idx="48">4</cx:pt>
          <cx:pt idx="49">4</cx:pt>
          <cx:pt idx="50">4</cx:pt>
          <cx:pt idx="51">4</cx:pt>
          <cx:pt idx="52">4</cx:pt>
          <cx:pt idx="53">4</cx:pt>
          <cx:pt idx="54">4</cx:pt>
          <cx:pt idx="55">4</cx:pt>
          <cx:pt idx="56">4</cx:pt>
          <cx:pt idx="57">4</cx:pt>
          <cx:pt idx="58">4</cx:pt>
          <cx:pt idx="59">4</cx:pt>
          <cx:pt idx="60">4</cx:pt>
          <cx:pt idx="61">4</cx:pt>
          <cx:pt idx="62">4</cx:pt>
          <cx:pt idx="63">5</cx:pt>
          <cx:pt idx="64">5</cx:pt>
          <cx:pt idx="65">5</cx:pt>
          <cx:pt idx="66">5</cx:pt>
          <cx:pt idx="67">5</cx:pt>
          <cx:pt idx="68">5</cx:pt>
          <cx:pt idx="69">5</cx:pt>
          <cx:pt idx="70">5</cx:pt>
          <cx:pt idx="71">5</cx:pt>
          <cx:pt idx="72">5</cx:pt>
          <cx:pt idx="73">5</cx:pt>
          <cx:pt idx="74">5</cx:pt>
          <cx:pt idx="75">5</cx:pt>
          <cx:pt idx="76">5</cx:pt>
          <cx:pt idx="77">5</cx:pt>
          <cx:pt idx="78">5</cx:pt>
          <cx:pt idx="79">5</cx:pt>
          <cx:pt idx="80">5</cx:pt>
          <cx:pt idx="81">5</cx:pt>
          <cx:pt idx="82">5</cx:pt>
          <cx:pt idx="83">5</cx:pt>
          <cx:pt idx="84">5</cx:pt>
          <cx:pt idx="85">5</cx:pt>
          <cx:pt idx="86">5</cx:pt>
          <cx:pt idx="87">5</cx:pt>
          <cx:pt idx="88">5</cx:pt>
          <cx:pt idx="89">5</cx:pt>
          <cx:pt idx="90">5</cx:pt>
          <cx:pt idx="91">5</cx:pt>
          <cx:pt idx="92">5</cx:pt>
          <cx:pt idx="93">5</cx:pt>
          <cx:pt idx="94">5</cx:pt>
          <cx:pt idx="95">5</cx:pt>
          <cx:pt idx="96">5</cx:pt>
          <cx:pt idx="97">5</cx:pt>
          <cx:pt idx="98">5</cx:pt>
          <cx:pt idx="99">5</cx:pt>
          <cx:pt idx="100">5</cx:pt>
          <cx:pt idx="101">5</cx:pt>
          <cx:pt idx="102">5</cx:pt>
          <cx:pt idx="103">5</cx:pt>
          <cx:pt idx="104">5</cx:pt>
          <cx:pt idx="105">5</cx:pt>
          <cx:pt idx="106">5</cx:pt>
          <cx:pt idx="107">5</cx:pt>
          <cx:pt idx="108">5</cx:pt>
          <cx:pt idx="109">5</cx:pt>
          <cx:pt idx="110">5</cx:pt>
          <cx:pt idx="111">5</cx:pt>
          <cx:pt idx="112">5</cx:pt>
          <cx:pt idx="113">5</cx:pt>
          <cx:pt idx="114">5</cx:pt>
          <cx:pt idx="115">5</cx:pt>
          <cx:pt idx="116">5</cx:pt>
          <cx:pt idx="117">5</cx:pt>
          <cx:pt idx="118">5</cx:pt>
          <cx:pt idx="119">5</cx:pt>
          <cx:pt idx="120">5</cx:pt>
          <cx:pt idx="121">5</cx:pt>
          <cx:pt idx="122">5</cx:pt>
          <cx:pt idx="123">5</cx:pt>
          <cx:pt idx="124">5</cx:pt>
          <cx:pt idx="125">5</cx:pt>
          <cx:pt idx="126">5</cx:pt>
          <cx:pt idx="127">5</cx:pt>
          <cx:pt idx="128">5</cx:pt>
          <cx:pt idx="129">5</cx:pt>
          <cx:pt idx="130">5</cx:pt>
          <cx:pt idx="131">5</cx:pt>
          <cx:pt idx="132">5</cx:pt>
          <cx:pt idx="133">5</cx:pt>
          <cx:pt idx="134">5</cx:pt>
          <cx:pt idx="135">5</cx:pt>
          <cx:pt idx="136">5</cx:pt>
          <cx:pt idx="137">5</cx:pt>
          <cx:pt idx="138">5</cx:pt>
          <cx:pt idx="139">5</cx:pt>
          <cx:pt idx="140">5</cx:pt>
          <cx:pt idx="141">5</cx:pt>
          <cx:pt idx="142">5</cx:pt>
          <cx:pt idx="143">5</cx:pt>
          <cx:pt idx="144">5</cx:pt>
          <cx:pt idx="145">5</cx:pt>
          <cx:pt idx="146">5</cx:pt>
          <cx:pt idx="147">5</cx:pt>
          <cx:pt idx="148">5</cx:pt>
          <cx:pt idx="149">5</cx:pt>
          <cx:pt idx="150">5</cx:pt>
          <cx:pt idx="151">5</cx:pt>
          <cx:pt idx="152">5</cx:pt>
          <cx:pt idx="153">5</cx:pt>
          <cx:pt idx="154">5</cx:pt>
          <cx:pt idx="155">5</cx:pt>
          <cx:pt idx="156">5</cx:pt>
          <cx:pt idx="157">5</cx:pt>
          <cx:pt idx="158">5</cx:pt>
          <cx:pt idx="159">5</cx:pt>
          <cx:pt idx="160">5</cx:pt>
          <cx:pt idx="161">5</cx:pt>
          <cx:pt idx="162">5</cx:pt>
          <cx:pt idx="163">5</cx:pt>
          <cx:pt idx="164">5</cx:pt>
          <cx:pt idx="165">5</cx:pt>
          <cx:pt idx="166">5</cx:pt>
          <cx:pt idx="167">5</cx:pt>
          <cx:pt idx="168">5</cx:pt>
          <cx:pt idx="169">5</cx:pt>
          <cx:pt idx="170">5</cx:pt>
          <cx:pt idx="171">5</cx:pt>
          <cx:pt idx="172">5</cx:pt>
          <cx:pt idx="173">5</cx:pt>
          <cx:pt idx="174">5</cx:pt>
          <cx:pt idx="175">5</cx:pt>
          <cx:pt idx="176">5</cx:pt>
          <cx:pt idx="177">5</cx:pt>
          <cx:pt idx="178">5</cx:pt>
          <cx:pt idx="179">5</cx:pt>
          <cx:pt idx="180">5</cx:pt>
          <cx:pt idx="181">5</cx:pt>
          <cx:pt idx="182">5</cx:pt>
          <cx:pt idx="183">5</cx:pt>
          <cx:pt idx="184">5</cx:pt>
          <cx:pt idx="185">5</cx:pt>
          <cx:pt idx="186">5</cx:pt>
          <cx:pt idx="187">5</cx:pt>
          <cx:pt idx="188">5</cx:pt>
          <cx:pt idx="189">5</cx:pt>
          <cx:pt idx="190">5</cx:pt>
          <cx:pt idx="191">5</cx:pt>
          <cx:pt idx="192">5</cx:pt>
          <cx:pt idx="193">5</cx:pt>
          <cx:pt idx="194">5</cx:pt>
          <cx:pt idx="195">5</cx:pt>
          <cx:pt idx="196">5</cx:pt>
          <cx:pt idx="197">5</cx:pt>
          <cx:pt idx="198">5</cx:pt>
          <cx:pt idx="199">5</cx:pt>
          <cx:pt idx="200">5</cx:pt>
          <cx:pt idx="201">5</cx:pt>
          <cx:pt idx="202">5</cx:pt>
          <cx:pt idx="203">5</cx:pt>
          <cx:pt idx="204">5</cx:pt>
          <cx:pt idx="205">5</cx:pt>
          <cx:pt idx="206">5</cx:pt>
          <cx:pt idx="207">5</cx:pt>
          <cx:pt idx="208">5</cx:pt>
          <cx:pt idx="209">5</cx:pt>
          <cx:pt idx="210">5</cx:pt>
          <cx:pt idx="211">5</cx:pt>
          <cx:pt idx="212">5</cx:pt>
          <cx:pt idx="213">5</cx:pt>
          <cx:pt idx="214">5</cx:pt>
          <cx:pt idx="215">5</cx:pt>
          <cx:pt idx="216">5</cx:pt>
          <cx:pt idx="217">5</cx:pt>
          <cx:pt idx="218">5</cx:pt>
          <cx:pt idx="219">5</cx:pt>
          <cx:pt idx="220">5</cx:pt>
          <cx:pt idx="221">5</cx:pt>
          <cx:pt idx="222">5</cx:pt>
          <cx:pt idx="223">5</cx:pt>
          <cx:pt idx="224">5</cx:pt>
          <cx:pt idx="225">5</cx:pt>
          <cx:pt idx="226">5</cx:pt>
          <cx:pt idx="227">5</cx:pt>
          <cx:pt idx="228">5</cx:pt>
          <cx:pt idx="229">5</cx:pt>
          <cx:pt idx="230">5</cx:pt>
          <cx:pt idx="231">5</cx:pt>
          <cx:pt idx="232">5</cx:pt>
          <cx:pt idx="233">5</cx:pt>
          <cx:pt idx="234">5</cx:pt>
          <cx:pt idx="235">5</cx:pt>
          <cx:pt idx="236">5</cx:pt>
          <cx:pt idx="237">5</cx:pt>
          <cx:pt idx="238">5</cx:pt>
          <cx:pt idx="239">5</cx:pt>
          <cx:pt idx="240">5</cx:pt>
          <cx:pt idx="241">5</cx:pt>
          <cx:pt idx="242">5</cx:pt>
          <cx:pt idx="243">5</cx:pt>
          <cx:pt idx="244">5</cx:pt>
          <cx:pt idx="245">5</cx:pt>
          <cx:pt idx="246">5</cx:pt>
          <cx:pt idx="247">5</cx:pt>
          <cx:pt idx="248">5</cx:pt>
          <cx:pt idx="249">5</cx:pt>
          <cx:pt idx="250">5</cx:pt>
          <cx:pt idx="251">5</cx:pt>
          <cx:pt idx="252">5</cx:pt>
          <cx:pt idx="253">5</cx:pt>
          <cx:pt idx="254">5</cx:pt>
          <cx:pt idx="255">5</cx:pt>
          <cx:pt idx="256">5</cx:pt>
          <cx:pt idx="257">5</cx:pt>
          <cx:pt idx="258">5</cx:pt>
          <cx:pt idx="259">5</cx:pt>
          <cx:pt idx="260">5</cx:pt>
          <cx:pt idx="261">5</cx:pt>
          <cx:pt idx="262">5</cx:pt>
          <cx:pt idx="263">5</cx:pt>
          <cx:pt idx="264">5</cx:pt>
          <cx:pt idx="265">5</cx:pt>
          <cx:pt idx="266">5</cx:pt>
          <cx:pt idx="267">5</cx:pt>
          <cx:pt idx="268">5</cx:pt>
          <cx:pt idx="269">5</cx:pt>
          <cx:pt idx="270">5</cx:pt>
          <cx:pt idx="271">5</cx:pt>
          <cx:pt idx="272">5</cx:pt>
          <cx:pt idx="273">5</cx:pt>
          <cx:pt idx="274">5</cx:pt>
          <cx:pt idx="275">5</cx:pt>
          <cx:pt idx="276">5</cx:pt>
          <cx:pt idx="277">5</cx:pt>
          <cx:pt idx="278">5</cx:pt>
          <cx:pt idx="279">5</cx:pt>
          <cx:pt idx="280">5</cx:pt>
          <cx:pt idx="281">5</cx:pt>
          <cx:pt idx="282">5</cx:pt>
          <cx:pt idx="283">5</cx:pt>
          <cx:pt idx="284">5</cx:pt>
          <cx:pt idx="285">5</cx:pt>
          <cx:pt idx="286">5</cx:pt>
          <cx:pt idx="287">5</cx:pt>
          <cx:pt idx="288">5</cx:pt>
          <cx:pt idx="289">5</cx:pt>
          <cx:pt idx="290">5</cx:pt>
          <cx:pt idx="291">5</cx:pt>
          <cx:pt idx="292">5</cx:pt>
          <cx:pt idx="293">5</cx:pt>
          <cx:pt idx="294">5</cx:pt>
          <cx:pt idx="295">5</cx:pt>
          <cx:pt idx="296">5</cx:pt>
          <cx:pt idx="297">5</cx:pt>
          <cx:pt idx="298">5</cx:pt>
          <cx:pt idx="299">5</cx:pt>
          <cx:pt idx="300">5</cx:pt>
          <cx:pt idx="301">5</cx:pt>
          <cx:pt idx="302">5</cx:pt>
          <cx:pt idx="303">5</cx:pt>
          <cx:pt idx="304">5</cx:pt>
          <cx:pt idx="305">5</cx:pt>
          <cx:pt idx="306">5</cx:pt>
          <cx:pt idx="307">5</cx:pt>
          <cx:pt idx="308">5</cx:pt>
          <cx:pt idx="309">5</cx:pt>
          <cx:pt idx="310">5</cx:pt>
          <cx:pt idx="311">5</cx:pt>
          <cx:pt idx="312">5</cx:pt>
          <cx:pt idx="313">5</cx:pt>
          <cx:pt idx="314">5</cx:pt>
          <cx:pt idx="315">5</cx:pt>
          <cx:pt idx="316">5</cx:pt>
          <cx:pt idx="317">5</cx:pt>
          <cx:pt idx="318">5</cx:pt>
          <cx:pt idx="319">5</cx:pt>
          <cx:pt idx="320">5</cx:pt>
          <cx:pt idx="321">5</cx:pt>
          <cx:pt idx="322">5</cx:pt>
          <cx:pt idx="323">5</cx:pt>
          <cx:pt idx="324">5</cx:pt>
          <cx:pt idx="325">5</cx:pt>
          <cx:pt idx="326">5</cx:pt>
          <cx:pt idx="327">5</cx:pt>
          <cx:pt idx="328">5</cx:pt>
          <cx:pt idx="329">5</cx:pt>
          <cx:pt idx="330">5</cx:pt>
          <cx:pt idx="331">5</cx:pt>
          <cx:pt idx="332">5</cx:pt>
          <cx:pt idx="333">5</cx:pt>
          <cx:pt idx="334">5</cx:pt>
          <cx:pt idx="335">5</cx:pt>
          <cx:pt idx="336">5</cx:pt>
          <cx:pt idx="337">5</cx:pt>
          <cx:pt idx="338">5</cx:pt>
          <cx:pt idx="339">5</cx:pt>
          <cx:pt idx="340">5</cx:pt>
          <cx:pt idx="341">5</cx:pt>
          <cx:pt idx="342">5</cx:pt>
          <cx:pt idx="343">5</cx:pt>
          <cx:pt idx="344">5</cx:pt>
          <cx:pt idx="345">5</cx:pt>
          <cx:pt idx="346">5</cx:pt>
          <cx:pt idx="347">5</cx:pt>
          <cx:pt idx="348">5</cx:pt>
          <cx:pt idx="349">5</cx:pt>
          <cx:pt idx="350">5</cx:pt>
          <cx:pt idx="351">5</cx:pt>
          <cx:pt idx="352">5</cx:pt>
          <cx:pt idx="353">5</cx:pt>
          <cx:pt idx="354">5</cx:pt>
          <cx:pt idx="355">5</cx:pt>
          <cx:pt idx="356">5</cx:pt>
          <cx:pt idx="357">5</cx:pt>
          <cx:pt idx="358">5</cx:pt>
          <cx:pt idx="359">5</cx:pt>
          <cx:pt idx="360">5</cx:pt>
          <cx:pt idx="361">5</cx:pt>
          <cx:pt idx="362">5</cx:pt>
          <cx:pt idx="363">5</cx:pt>
          <cx:pt idx="364">5</cx:pt>
          <cx:pt idx="365">5</cx:pt>
          <cx:pt idx="366">5</cx:pt>
          <cx:pt idx="367">5</cx:pt>
          <cx:pt idx="368">5</cx:pt>
          <cx:pt idx="369">5</cx:pt>
          <cx:pt idx="370">5</cx:pt>
          <cx:pt idx="371">5</cx:pt>
          <cx:pt idx="372">5</cx:pt>
          <cx:pt idx="373">5</cx:pt>
          <cx:pt idx="374">5</cx:pt>
          <cx:pt idx="375">5</cx:pt>
          <cx:pt idx="376">5</cx:pt>
          <cx:pt idx="377">5</cx:pt>
          <cx:pt idx="378">5</cx:pt>
          <cx:pt idx="379">5</cx:pt>
          <cx:pt idx="380">5</cx:pt>
          <cx:pt idx="381">5</cx:pt>
          <cx:pt idx="382">5</cx:pt>
          <cx:pt idx="383">5</cx:pt>
          <cx:pt idx="384">5</cx:pt>
          <cx:pt idx="385">5</cx:pt>
          <cx:pt idx="386">5</cx:pt>
          <cx:pt idx="387">5</cx:pt>
          <cx:pt idx="388">5</cx:pt>
          <cx:pt idx="389">5</cx:pt>
          <cx:pt idx="390">5</cx:pt>
          <cx:pt idx="391">5</cx:pt>
          <cx:pt idx="392">5</cx:pt>
          <cx:pt idx="393">5</cx:pt>
          <cx:pt idx="394">5</cx:pt>
          <cx:pt idx="395">5</cx:pt>
          <cx:pt idx="396">5</cx:pt>
          <cx:pt idx="397">5</cx:pt>
          <cx:pt idx="398">5</cx:pt>
          <cx:pt idx="399">5</cx:pt>
          <cx:pt idx="400">5</cx:pt>
          <cx:pt idx="401">5</cx:pt>
          <cx:pt idx="402">5</cx:pt>
          <cx:pt idx="403">5</cx:pt>
          <cx:pt idx="404">5</cx:pt>
          <cx:pt idx="405">5</cx:pt>
          <cx:pt idx="406">5</cx:pt>
          <cx:pt idx="407">5</cx:pt>
          <cx:pt idx="408">5</cx:pt>
          <cx:pt idx="409">5</cx:pt>
          <cx:pt idx="410">5</cx:pt>
          <cx:pt idx="411">5</cx:pt>
          <cx:pt idx="412">5</cx:pt>
          <cx:pt idx="413">5</cx:pt>
          <cx:pt idx="414">5</cx:pt>
          <cx:pt idx="415">5</cx:pt>
          <cx:pt idx="416">5</cx:pt>
          <cx:pt idx="417">5</cx:pt>
          <cx:pt idx="418">5</cx:pt>
          <cx:pt idx="419">5</cx:pt>
          <cx:pt idx="420">5</cx:pt>
          <cx:pt idx="421">5</cx:pt>
          <cx:pt idx="422">5</cx:pt>
          <cx:pt idx="423">5</cx:pt>
          <cx:pt idx="424">5</cx:pt>
          <cx:pt idx="425">5</cx:pt>
          <cx:pt idx="426">5</cx:pt>
          <cx:pt idx="427">5</cx:pt>
          <cx:pt idx="428">5</cx:pt>
          <cx:pt idx="429">5</cx:pt>
          <cx:pt idx="430">5</cx:pt>
          <cx:pt idx="431">5</cx:pt>
          <cx:pt idx="432">5</cx:pt>
          <cx:pt idx="433">5</cx:pt>
          <cx:pt idx="434">5</cx:pt>
          <cx:pt idx="435">5</cx:pt>
          <cx:pt idx="436">5</cx:pt>
          <cx:pt idx="437">5</cx:pt>
          <cx:pt idx="438">5</cx:pt>
          <cx:pt idx="439">5</cx:pt>
          <cx:pt idx="440">5</cx:pt>
          <cx:pt idx="441">5</cx:pt>
          <cx:pt idx="442">5</cx:pt>
          <cx:pt idx="443">5</cx:pt>
          <cx:pt idx="444">5</cx:pt>
          <cx:pt idx="445">5</cx:pt>
          <cx:pt idx="446">5</cx:pt>
          <cx:pt idx="447">5</cx:pt>
          <cx:pt idx="448">5</cx:pt>
          <cx:pt idx="449">5</cx:pt>
          <cx:pt idx="450">5</cx:pt>
          <cx:pt idx="451">5</cx:pt>
          <cx:pt idx="452">5</cx:pt>
          <cx:pt idx="453">5</cx:pt>
          <cx:pt idx="454">5</cx:pt>
          <cx:pt idx="455">5</cx:pt>
          <cx:pt idx="456">5</cx:pt>
          <cx:pt idx="457">5</cx:pt>
          <cx:pt idx="458">5</cx:pt>
          <cx:pt idx="459">5</cx:pt>
          <cx:pt idx="460">5</cx:pt>
          <cx:pt idx="461">5</cx:pt>
          <cx:pt idx="462">5</cx:pt>
          <cx:pt idx="463">5</cx:pt>
          <cx:pt idx="464">5</cx:pt>
          <cx:pt idx="465">5</cx:pt>
          <cx:pt idx="466">5</cx:pt>
          <cx:pt idx="467">5</cx:pt>
          <cx:pt idx="468">5</cx:pt>
          <cx:pt idx="469">5</cx:pt>
          <cx:pt idx="470">5</cx:pt>
          <cx:pt idx="471">5</cx:pt>
          <cx:pt idx="472">5</cx:pt>
          <cx:pt idx="473">5</cx:pt>
          <cx:pt idx="474">5</cx:pt>
          <cx:pt idx="475">5</cx:pt>
          <cx:pt idx="476">5</cx:pt>
          <cx:pt idx="477">5</cx:pt>
          <cx:pt idx="478">5</cx:pt>
          <cx:pt idx="479">5</cx:pt>
          <cx:pt idx="480">5</cx:pt>
          <cx:pt idx="481">5</cx:pt>
          <cx:pt idx="482">5</cx:pt>
          <cx:pt idx="483">5</cx:pt>
          <cx:pt idx="484">5</cx:pt>
          <cx:pt idx="485">5</cx:pt>
          <cx:pt idx="486">5</cx:pt>
          <cx:pt idx="487">5</cx:pt>
          <cx:pt idx="488">5</cx:pt>
          <cx:pt idx="489">5</cx:pt>
          <cx:pt idx="490">5</cx:pt>
          <cx:pt idx="491">5</cx:pt>
          <cx:pt idx="492">5</cx:pt>
          <cx:pt idx="493">5</cx:pt>
          <cx:pt idx="494">5</cx:pt>
          <cx:pt idx="495">5</cx:pt>
          <cx:pt idx="496">5</cx:pt>
          <cx:pt idx="497">5</cx:pt>
          <cx:pt idx="498">5</cx:pt>
          <cx:pt idx="499">5</cx:pt>
          <cx:pt idx="500">5</cx:pt>
          <cx:pt idx="501">5</cx:pt>
          <cx:pt idx="502">5</cx:pt>
          <cx:pt idx="503">5</cx:pt>
          <cx:pt idx="504">5</cx:pt>
          <cx:pt idx="505">5</cx:pt>
          <cx:pt idx="506">5</cx:pt>
          <cx:pt idx="507">5</cx:pt>
          <cx:pt idx="508">5</cx:pt>
          <cx:pt idx="509">5</cx:pt>
          <cx:pt idx="510">5</cx:pt>
          <cx:pt idx="511">5</cx:pt>
          <cx:pt idx="512">5</cx:pt>
          <cx:pt idx="513">5</cx:pt>
          <cx:pt idx="514">5</cx:pt>
          <cx:pt idx="515">5</cx:pt>
          <cx:pt idx="516">5</cx:pt>
          <cx:pt idx="517">5</cx:pt>
          <cx:pt idx="518">5</cx:pt>
          <cx:pt idx="519">5</cx:pt>
          <cx:pt idx="520">5</cx:pt>
          <cx:pt idx="521">5</cx:pt>
          <cx:pt idx="522">5</cx:pt>
          <cx:pt idx="523">5</cx:pt>
          <cx:pt idx="524">5</cx:pt>
          <cx:pt idx="525">5</cx:pt>
          <cx:pt idx="526">5</cx:pt>
          <cx:pt idx="527">5</cx:pt>
          <cx:pt idx="528">5</cx:pt>
          <cx:pt idx="529">5</cx:pt>
          <cx:pt idx="530">5</cx:pt>
          <cx:pt idx="531">5</cx:pt>
          <cx:pt idx="532">5</cx:pt>
          <cx:pt idx="533">5</cx:pt>
          <cx:pt idx="534">5</cx:pt>
          <cx:pt idx="535">5</cx:pt>
          <cx:pt idx="536">5</cx:pt>
          <cx:pt idx="537">5</cx:pt>
          <cx:pt idx="538">5</cx:pt>
          <cx:pt idx="539">5</cx:pt>
          <cx:pt idx="540">5</cx:pt>
          <cx:pt idx="541">5</cx:pt>
          <cx:pt idx="542">5</cx:pt>
          <cx:pt idx="543">5</cx:pt>
          <cx:pt idx="544">5</cx:pt>
          <cx:pt idx="545">5</cx:pt>
          <cx:pt idx="546">5</cx:pt>
          <cx:pt idx="547">5</cx:pt>
          <cx:pt idx="548">5</cx:pt>
          <cx:pt idx="549">5</cx:pt>
          <cx:pt idx="550">5</cx:pt>
          <cx:pt idx="551">5</cx:pt>
          <cx:pt idx="552">5</cx:pt>
          <cx:pt idx="553">5</cx:pt>
          <cx:pt idx="554">5</cx:pt>
          <cx:pt idx="555">5</cx:pt>
          <cx:pt idx="556">5</cx:pt>
          <cx:pt idx="557">5</cx:pt>
          <cx:pt idx="558">5</cx:pt>
          <cx:pt idx="559">5</cx:pt>
          <cx:pt idx="560">5</cx:pt>
          <cx:pt idx="561">5</cx:pt>
          <cx:pt idx="562">5</cx:pt>
          <cx:pt idx="563">5</cx:pt>
          <cx:pt idx="564">5</cx:pt>
          <cx:pt idx="565">5</cx:pt>
          <cx:pt idx="566">5</cx:pt>
          <cx:pt idx="567">5</cx:pt>
          <cx:pt idx="568">5</cx:pt>
          <cx:pt idx="569">5</cx:pt>
          <cx:pt idx="570">5</cx:pt>
          <cx:pt idx="571">5</cx:pt>
          <cx:pt idx="572">5</cx:pt>
          <cx:pt idx="573">5</cx:pt>
          <cx:pt idx="574">5</cx:pt>
          <cx:pt idx="575">5</cx:pt>
          <cx:pt idx="576">5</cx:pt>
          <cx:pt idx="577">5</cx:pt>
          <cx:pt idx="578">5</cx:pt>
          <cx:pt idx="579">5</cx:pt>
          <cx:pt idx="580">5</cx:pt>
          <cx:pt idx="581">5</cx:pt>
          <cx:pt idx="582">5</cx:pt>
          <cx:pt idx="583">5</cx:pt>
          <cx:pt idx="584">5</cx:pt>
          <cx:pt idx="585">5</cx:pt>
          <cx:pt idx="586">5</cx:pt>
          <cx:pt idx="587">5</cx:pt>
          <cx:pt idx="588">5</cx:pt>
          <cx:pt idx="589">5</cx:pt>
          <cx:pt idx="590">5</cx:pt>
          <cx:pt idx="591">5</cx:pt>
          <cx:pt idx="592">5</cx:pt>
          <cx:pt idx="593">5</cx:pt>
          <cx:pt idx="594">5</cx:pt>
          <cx:pt idx="595">5</cx:pt>
          <cx:pt idx="596">5</cx:pt>
          <cx:pt idx="597">5</cx:pt>
          <cx:pt idx="598">5</cx:pt>
          <cx:pt idx="599">5</cx:pt>
          <cx:pt idx="600">5</cx:pt>
          <cx:pt idx="601">5</cx:pt>
          <cx:pt idx="602">5</cx:pt>
          <cx:pt idx="603">5</cx:pt>
          <cx:pt idx="604">5</cx:pt>
          <cx:pt idx="605">5</cx:pt>
          <cx:pt idx="606">5</cx:pt>
          <cx:pt idx="607">5</cx:pt>
          <cx:pt idx="608">5</cx:pt>
          <cx:pt idx="609">5</cx:pt>
          <cx:pt idx="610">5</cx:pt>
          <cx:pt idx="611">5</cx:pt>
          <cx:pt idx="612">5</cx:pt>
          <cx:pt idx="613">5</cx:pt>
          <cx:pt idx="614">5</cx:pt>
          <cx:pt idx="615">5</cx:pt>
          <cx:pt idx="616">5</cx:pt>
          <cx:pt idx="617">5</cx:pt>
          <cx:pt idx="618">5</cx:pt>
          <cx:pt idx="619">5</cx:pt>
          <cx:pt idx="620">5</cx:pt>
          <cx:pt idx="621">5</cx:pt>
          <cx:pt idx="622">5</cx:pt>
          <cx:pt idx="623">5</cx:pt>
          <cx:pt idx="624">5</cx:pt>
          <cx:pt idx="625">5</cx:pt>
          <cx:pt idx="626">5</cx:pt>
          <cx:pt idx="627">5</cx:pt>
          <cx:pt idx="628">5</cx:pt>
          <cx:pt idx="629">5</cx:pt>
          <cx:pt idx="630">5</cx:pt>
          <cx:pt idx="631">5</cx:pt>
          <cx:pt idx="632">5</cx:pt>
          <cx:pt idx="633">5</cx:pt>
          <cx:pt idx="634">5</cx:pt>
          <cx:pt idx="635">5</cx:pt>
          <cx:pt idx="636">5</cx:pt>
          <cx:pt idx="637">5</cx:pt>
          <cx:pt idx="638">5</cx:pt>
          <cx:pt idx="639">5</cx:pt>
          <cx:pt idx="640">5</cx:pt>
          <cx:pt idx="641">5</cx:pt>
          <cx:pt idx="642">5</cx:pt>
          <cx:pt idx="643">5</cx:pt>
          <cx:pt idx="644">5</cx:pt>
          <cx:pt idx="645">5</cx:pt>
          <cx:pt idx="646">5</cx:pt>
          <cx:pt idx="647">5</cx:pt>
          <cx:pt idx="648">5</cx:pt>
          <cx:pt idx="649">5</cx:pt>
          <cx:pt idx="650">5</cx:pt>
          <cx:pt idx="651">5</cx:pt>
          <cx:pt idx="652">5</cx:pt>
          <cx:pt idx="653">5</cx:pt>
          <cx:pt idx="654">5</cx:pt>
          <cx:pt idx="655">5</cx:pt>
          <cx:pt idx="656">5</cx:pt>
          <cx:pt idx="657">5</cx:pt>
          <cx:pt idx="658">5</cx:pt>
          <cx:pt idx="659">5</cx:pt>
          <cx:pt idx="660">5</cx:pt>
          <cx:pt idx="661">5</cx:pt>
          <cx:pt idx="662">5</cx:pt>
          <cx:pt idx="663">5</cx:pt>
          <cx:pt idx="664">5</cx:pt>
          <cx:pt idx="665">5</cx:pt>
          <cx:pt idx="666">5</cx:pt>
          <cx:pt idx="667">5</cx:pt>
          <cx:pt idx="668">5</cx:pt>
          <cx:pt idx="669">5</cx:pt>
          <cx:pt idx="670">5</cx:pt>
          <cx:pt idx="671">5</cx:pt>
          <cx:pt idx="672">5</cx:pt>
          <cx:pt idx="673">5</cx:pt>
          <cx:pt idx="674">5</cx:pt>
          <cx:pt idx="675">5</cx:pt>
          <cx:pt idx="676">5</cx:pt>
          <cx:pt idx="677">5</cx:pt>
          <cx:pt idx="678">5</cx:pt>
          <cx:pt idx="679">5</cx:pt>
          <cx:pt idx="680">5</cx:pt>
          <cx:pt idx="681">5</cx:pt>
          <cx:pt idx="682">5</cx:pt>
          <cx:pt idx="683">5</cx:pt>
          <cx:pt idx="684">5</cx:pt>
          <cx:pt idx="685">5</cx:pt>
          <cx:pt idx="686">5</cx:pt>
          <cx:pt idx="687">5</cx:pt>
          <cx:pt idx="688">5</cx:pt>
          <cx:pt idx="689">5</cx:pt>
          <cx:pt idx="690">5</cx:pt>
          <cx:pt idx="691">5</cx:pt>
          <cx:pt idx="692">5</cx:pt>
          <cx:pt idx="693">5</cx:pt>
          <cx:pt idx="694">5</cx:pt>
          <cx:pt idx="695">5</cx:pt>
          <cx:pt idx="696">5</cx:pt>
          <cx:pt idx="697">5</cx:pt>
          <cx:pt idx="698">5</cx:pt>
          <cx:pt idx="699">5</cx:pt>
          <cx:pt idx="700">5</cx:pt>
          <cx:pt idx="701">5</cx:pt>
          <cx:pt idx="702">5</cx:pt>
          <cx:pt idx="703">5</cx:pt>
          <cx:pt idx="704">5</cx:pt>
          <cx:pt idx="705">5</cx:pt>
          <cx:pt idx="706">5</cx:pt>
          <cx:pt idx="707">5</cx:pt>
          <cx:pt idx="708">5</cx:pt>
          <cx:pt idx="709">5</cx:pt>
          <cx:pt idx="710">5</cx:pt>
          <cx:pt idx="711">5</cx:pt>
          <cx:pt idx="712">5</cx:pt>
          <cx:pt idx="713">5</cx:pt>
          <cx:pt idx="714">5</cx:pt>
          <cx:pt idx="715">5</cx:pt>
          <cx:pt idx="716">5</cx:pt>
          <cx:pt idx="717">5</cx:pt>
          <cx:pt idx="718">5</cx:pt>
          <cx:pt idx="719">5</cx:pt>
          <cx:pt idx="720">5</cx:pt>
          <cx:pt idx="721">5</cx:pt>
          <cx:pt idx="722">5</cx:pt>
          <cx:pt idx="723">5</cx:pt>
          <cx:pt idx="724">5</cx:pt>
          <cx:pt idx="725">5</cx:pt>
          <cx:pt idx="726">5</cx:pt>
          <cx:pt idx="727">5</cx:pt>
          <cx:pt idx="728">5</cx:pt>
          <cx:pt idx="729">5</cx:pt>
          <cx:pt idx="730">5</cx:pt>
          <cx:pt idx="731">5</cx:pt>
          <cx:pt idx="732">5</cx:pt>
          <cx:pt idx="733">5</cx:pt>
          <cx:pt idx="734">5</cx:pt>
          <cx:pt idx="735">5</cx:pt>
          <cx:pt idx="736">5</cx:pt>
          <cx:pt idx="737">5</cx:pt>
          <cx:pt idx="738">5</cx:pt>
          <cx:pt idx="739">5</cx:pt>
          <cx:pt idx="740">5</cx:pt>
          <cx:pt idx="741">5</cx:pt>
          <cx:pt idx="742">5</cx:pt>
          <cx:pt idx="743">5</cx:pt>
          <cx:pt idx="744">6</cx:pt>
          <cx:pt idx="745">6</cx:pt>
          <cx:pt idx="746">6</cx:pt>
          <cx:pt idx="747">6</cx:pt>
          <cx:pt idx="748">6</cx:pt>
          <cx:pt idx="749">6</cx:pt>
          <cx:pt idx="750">6</cx:pt>
          <cx:pt idx="751">6</cx:pt>
          <cx:pt idx="752">6</cx:pt>
          <cx:pt idx="753">6</cx:pt>
          <cx:pt idx="754">6</cx:pt>
          <cx:pt idx="755">6</cx:pt>
          <cx:pt idx="756">6</cx:pt>
          <cx:pt idx="757">6</cx:pt>
          <cx:pt idx="758">6</cx:pt>
          <cx:pt idx="759">6</cx:pt>
          <cx:pt idx="760">6</cx:pt>
          <cx:pt idx="761">6</cx:pt>
          <cx:pt idx="762">6</cx:pt>
          <cx:pt idx="763">6</cx:pt>
          <cx:pt idx="764">6</cx:pt>
          <cx:pt idx="765">6</cx:pt>
          <cx:pt idx="766">6</cx:pt>
          <cx:pt idx="767">6</cx:pt>
          <cx:pt idx="768">6</cx:pt>
          <cx:pt idx="769">6</cx:pt>
          <cx:pt idx="770">6</cx:pt>
          <cx:pt idx="771">6</cx:pt>
          <cx:pt idx="772">6</cx:pt>
          <cx:pt idx="773">6</cx:pt>
          <cx:pt idx="774">6</cx:pt>
          <cx:pt idx="775">6</cx:pt>
          <cx:pt idx="776">6</cx:pt>
          <cx:pt idx="777">6</cx:pt>
          <cx:pt idx="778">6</cx:pt>
          <cx:pt idx="779">6</cx:pt>
          <cx:pt idx="780">6</cx:pt>
          <cx:pt idx="781">6</cx:pt>
          <cx:pt idx="782">6</cx:pt>
          <cx:pt idx="783">6</cx:pt>
          <cx:pt idx="784">6</cx:pt>
          <cx:pt idx="785">6</cx:pt>
          <cx:pt idx="786">6</cx:pt>
          <cx:pt idx="787">6</cx:pt>
          <cx:pt idx="788">6</cx:pt>
          <cx:pt idx="789">6</cx:pt>
          <cx:pt idx="790">6</cx:pt>
          <cx:pt idx="791">6</cx:pt>
          <cx:pt idx="792">6</cx:pt>
          <cx:pt idx="793">6</cx:pt>
          <cx:pt idx="794">6</cx:pt>
          <cx:pt idx="795">6</cx:pt>
          <cx:pt idx="796">6</cx:pt>
          <cx:pt idx="797">6</cx:pt>
          <cx:pt idx="798">6</cx:pt>
          <cx:pt idx="799">6</cx:pt>
          <cx:pt idx="800">6</cx:pt>
          <cx:pt idx="801">6</cx:pt>
          <cx:pt idx="802">6</cx:pt>
          <cx:pt idx="803">6</cx:pt>
          <cx:pt idx="804">6</cx:pt>
          <cx:pt idx="805">6</cx:pt>
          <cx:pt idx="806">6</cx:pt>
          <cx:pt idx="807">6</cx:pt>
          <cx:pt idx="808">6</cx:pt>
          <cx:pt idx="809">6</cx:pt>
          <cx:pt idx="810">6</cx:pt>
          <cx:pt idx="811">6</cx:pt>
          <cx:pt idx="812">6</cx:pt>
          <cx:pt idx="813">6</cx:pt>
          <cx:pt idx="814">6</cx:pt>
          <cx:pt idx="815">6</cx:pt>
          <cx:pt idx="816">6</cx:pt>
          <cx:pt idx="817">6</cx:pt>
          <cx:pt idx="818">6</cx:pt>
          <cx:pt idx="819">6</cx:pt>
          <cx:pt idx="820">6</cx:pt>
          <cx:pt idx="821">6</cx:pt>
          <cx:pt idx="822">6</cx:pt>
          <cx:pt idx="823">6</cx:pt>
          <cx:pt idx="824">6</cx:pt>
          <cx:pt idx="825">6</cx:pt>
          <cx:pt idx="826">6</cx:pt>
          <cx:pt idx="827">6</cx:pt>
          <cx:pt idx="828">6</cx:pt>
          <cx:pt idx="829">6</cx:pt>
          <cx:pt idx="830">6</cx:pt>
          <cx:pt idx="831">6</cx:pt>
          <cx:pt idx="832">6</cx:pt>
          <cx:pt idx="833">6</cx:pt>
          <cx:pt idx="834">6</cx:pt>
          <cx:pt idx="835">6</cx:pt>
          <cx:pt idx="836">6</cx:pt>
          <cx:pt idx="837">6</cx:pt>
          <cx:pt idx="838">6</cx:pt>
          <cx:pt idx="839">6</cx:pt>
          <cx:pt idx="840">6</cx:pt>
          <cx:pt idx="841">6</cx:pt>
          <cx:pt idx="842">6</cx:pt>
          <cx:pt idx="843">6</cx:pt>
          <cx:pt idx="844">6</cx:pt>
          <cx:pt idx="845">6</cx:pt>
          <cx:pt idx="846">6</cx:pt>
          <cx:pt idx="847">6</cx:pt>
          <cx:pt idx="848">6</cx:pt>
          <cx:pt idx="849">6</cx:pt>
          <cx:pt idx="850">6</cx:pt>
          <cx:pt idx="851">6</cx:pt>
          <cx:pt idx="852">6</cx:pt>
          <cx:pt idx="853">6</cx:pt>
          <cx:pt idx="854">6</cx:pt>
          <cx:pt idx="855">6</cx:pt>
          <cx:pt idx="856">6</cx:pt>
          <cx:pt idx="857">6</cx:pt>
          <cx:pt idx="858">6</cx:pt>
          <cx:pt idx="859">6</cx:pt>
          <cx:pt idx="860">6</cx:pt>
          <cx:pt idx="861">6</cx:pt>
          <cx:pt idx="862">6</cx:pt>
          <cx:pt idx="863">6</cx:pt>
          <cx:pt idx="864">6</cx:pt>
          <cx:pt idx="865">6</cx:pt>
          <cx:pt idx="866">6</cx:pt>
          <cx:pt idx="867">6</cx:pt>
          <cx:pt idx="868">6</cx:pt>
          <cx:pt idx="869">6</cx:pt>
          <cx:pt idx="870">6</cx:pt>
          <cx:pt idx="871">6</cx:pt>
          <cx:pt idx="872">6</cx:pt>
          <cx:pt idx="873">6</cx:pt>
          <cx:pt idx="874">6</cx:pt>
          <cx:pt idx="875">6</cx:pt>
          <cx:pt idx="876">6</cx:pt>
          <cx:pt idx="877">6</cx:pt>
          <cx:pt idx="878">6</cx:pt>
          <cx:pt idx="879">6</cx:pt>
          <cx:pt idx="880">6</cx:pt>
          <cx:pt idx="881">6</cx:pt>
          <cx:pt idx="882">6</cx:pt>
          <cx:pt idx="883">6</cx:pt>
          <cx:pt idx="884">6</cx:pt>
          <cx:pt idx="885">6</cx:pt>
          <cx:pt idx="886">6</cx:pt>
          <cx:pt idx="887">6</cx:pt>
          <cx:pt idx="888">6</cx:pt>
          <cx:pt idx="889">6</cx:pt>
          <cx:pt idx="890">6</cx:pt>
          <cx:pt idx="891">6</cx:pt>
          <cx:pt idx="892">6</cx:pt>
          <cx:pt idx="893">6</cx:pt>
          <cx:pt idx="894">6</cx:pt>
          <cx:pt idx="895">6</cx:pt>
          <cx:pt idx="896">6</cx:pt>
          <cx:pt idx="897">6</cx:pt>
          <cx:pt idx="898">6</cx:pt>
          <cx:pt idx="899">6</cx:pt>
          <cx:pt idx="900">6</cx:pt>
          <cx:pt idx="901">6</cx:pt>
          <cx:pt idx="902">6</cx:pt>
          <cx:pt idx="903">6</cx:pt>
          <cx:pt idx="904">6</cx:pt>
          <cx:pt idx="905">6</cx:pt>
          <cx:pt idx="906">6</cx:pt>
          <cx:pt idx="907">6</cx:pt>
          <cx:pt idx="908">6</cx:pt>
          <cx:pt idx="909">6</cx:pt>
          <cx:pt idx="910">6</cx:pt>
          <cx:pt idx="911">6</cx:pt>
          <cx:pt idx="912">6</cx:pt>
          <cx:pt idx="913">6</cx:pt>
          <cx:pt idx="914">6</cx:pt>
          <cx:pt idx="915">6</cx:pt>
          <cx:pt idx="916">6</cx:pt>
          <cx:pt idx="917">6</cx:pt>
          <cx:pt idx="918">6</cx:pt>
          <cx:pt idx="919">6</cx:pt>
          <cx:pt idx="920">6</cx:pt>
          <cx:pt idx="921">6</cx:pt>
          <cx:pt idx="922">6</cx:pt>
          <cx:pt idx="923">6</cx:pt>
          <cx:pt idx="924">6</cx:pt>
          <cx:pt idx="925">6</cx:pt>
          <cx:pt idx="926">6</cx:pt>
          <cx:pt idx="927">6</cx:pt>
          <cx:pt idx="928">6</cx:pt>
          <cx:pt idx="929">6</cx:pt>
          <cx:pt idx="930">6</cx:pt>
          <cx:pt idx="931">6</cx:pt>
          <cx:pt idx="932">6</cx:pt>
          <cx:pt idx="933">6</cx:pt>
          <cx:pt idx="934">6</cx:pt>
          <cx:pt idx="935">6</cx:pt>
          <cx:pt idx="936">6</cx:pt>
          <cx:pt idx="937">6</cx:pt>
          <cx:pt idx="938">6</cx:pt>
          <cx:pt idx="939">6</cx:pt>
          <cx:pt idx="940">6</cx:pt>
          <cx:pt idx="941">6</cx:pt>
          <cx:pt idx="942">6</cx:pt>
          <cx:pt idx="943">6</cx:pt>
          <cx:pt idx="944">6</cx:pt>
          <cx:pt idx="945">6</cx:pt>
          <cx:pt idx="946">6</cx:pt>
          <cx:pt idx="947">6</cx:pt>
          <cx:pt idx="948">6</cx:pt>
          <cx:pt idx="949">6</cx:pt>
          <cx:pt idx="950">6</cx:pt>
          <cx:pt idx="951">6</cx:pt>
          <cx:pt idx="952">6</cx:pt>
          <cx:pt idx="953">6</cx:pt>
          <cx:pt idx="954">6</cx:pt>
          <cx:pt idx="955">6</cx:pt>
          <cx:pt idx="956">6</cx:pt>
          <cx:pt idx="957">6</cx:pt>
          <cx:pt idx="958">6</cx:pt>
          <cx:pt idx="959">6</cx:pt>
          <cx:pt idx="960">6</cx:pt>
          <cx:pt idx="961">6</cx:pt>
          <cx:pt idx="962">6</cx:pt>
          <cx:pt idx="963">6</cx:pt>
          <cx:pt idx="964">6</cx:pt>
          <cx:pt idx="965">6</cx:pt>
          <cx:pt idx="966">6</cx:pt>
          <cx:pt idx="967">6</cx:pt>
          <cx:pt idx="968">6</cx:pt>
          <cx:pt idx="969">6</cx:pt>
          <cx:pt idx="970">6</cx:pt>
          <cx:pt idx="971">6</cx:pt>
          <cx:pt idx="972">6</cx:pt>
          <cx:pt idx="973">6</cx:pt>
          <cx:pt idx="974">6</cx:pt>
          <cx:pt idx="975">6</cx:pt>
          <cx:pt idx="976">6</cx:pt>
          <cx:pt idx="977">6</cx:pt>
          <cx:pt idx="978">6</cx:pt>
          <cx:pt idx="979">6</cx:pt>
          <cx:pt idx="980">6</cx:pt>
          <cx:pt idx="981">6</cx:pt>
          <cx:pt idx="982">6</cx:pt>
          <cx:pt idx="983">6</cx:pt>
          <cx:pt idx="984">6</cx:pt>
          <cx:pt idx="985">6</cx:pt>
          <cx:pt idx="986">6</cx:pt>
          <cx:pt idx="987">6</cx:pt>
          <cx:pt idx="988">6</cx:pt>
          <cx:pt idx="989">6</cx:pt>
          <cx:pt idx="990">6</cx:pt>
          <cx:pt idx="991">6</cx:pt>
          <cx:pt idx="992">6</cx:pt>
          <cx:pt idx="993">6</cx:pt>
          <cx:pt idx="994">6</cx:pt>
          <cx:pt idx="995">6</cx:pt>
          <cx:pt idx="996">6</cx:pt>
          <cx:pt idx="997">6</cx:pt>
          <cx:pt idx="998">6</cx:pt>
          <cx:pt idx="999">6</cx:pt>
          <cx:pt idx="1000">6</cx:pt>
          <cx:pt idx="1001">6</cx:pt>
          <cx:pt idx="1002">6</cx:pt>
          <cx:pt idx="1003">6</cx:pt>
          <cx:pt idx="1004">6</cx:pt>
          <cx:pt idx="1005">6</cx:pt>
          <cx:pt idx="1006">6</cx:pt>
          <cx:pt idx="1007">6</cx:pt>
          <cx:pt idx="1008">6</cx:pt>
          <cx:pt idx="1009">6</cx:pt>
          <cx:pt idx="1010">6</cx:pt>
          <cx:pt idx="1011">6</cx:pt>
          <cx:pt idx="1012">6</cx:pt>
          <cx:pt idx="1013">6</cx:pt>
          <cx:pt idx="1014">6</cx:pt>
          <cx:pt idx="1015">6</cx:pt>
          <cx:pt idx="1016">6</cx:pt>
          <cx:pt idx="1017">6</cx:pt>
          <cx:pt idx="1018">6</cx:pt>
          <cx:pt idx="1019">6</cx:pt>
          <cx:pt idx="1020">6</cx:pt>
          <cx:pt idx="1021">6</cx:pt>
          <cx:pt idx="1022">6</cx:pt>
          <cx:pt idx="1023">6</cx:pt>
          <cx:pt idx="1024">6</cx:pt>
          <cx:pt idx="1025">6</cx:pt>
          <cx:pt idx="1026">6</cx:pt>
          <cx:pt idx="1027">6</cx:pt>
          <cx:pt idx="1028">6</cx:pt>
          <cx:pt idx="1029">6</cx:pt>
          <cx:pt idx="1030">6</cx:pt>
          <cx:pt idx="1031">6</cx:pt>
          <cx:pt idx="1032">6</cx:pt>
          <cx:pt idx="1033">6</cx:pt>
          <cx:pt idx="1034">6</cx:pt>
          <cx:pt idx="1035">6</cx:pt>
          <cx:pt idx="1036">6</cx:pt>
          <cx:pt idx="1037">6</cx:pt>
          <cx:pt idx="1038">6</cx:pt>
          <cx:pt idx="1039">6</cx:pt>
          <cx:pt idx="1040">6</cx:pt>
          <cx:pt idx="1041">6</cx:pt>
          <cx:pt idx="1042">6</cx:pt>
          <cx:pt idx="1043">6</cx:pt>
          <cx:pt idx="1044">6</cx:pt>
          <cx:pt idx="1045">6</cx:pt>
          <cx:pt idx="1046">6</cx:pt>
          <cx:pt idx="1047">6</cx:pt>
          <cx:pt idx="1048">6</cx:pt>
          <cx:pt idx="1049">6</cx:pt>
          <cx:pt idx="1050">6</cx:pt>
          <cx:pt idx="1051">6</cx:pt>
          <cx:pt idx="1052">6</cx:pt>
          <cx:pt idx="1053">6</cx:pt>
          <cx:pt idx="1054">6</cx:pt>
          <cx:pt idx="1055">6</cx:pt>
          <cx:pt idx="1056">6</cx:pt>
          <cx:pt idx="1057">6</cx:pt>
          <cx:pt idx="1058">6</cx:pt>
          <cx:pt idx="1059">6</cx:pt>
          <cx:pt idx="1060">6</cx:pt>
          <cx:pt idx="1061">6</cx:pt>
          <cx:pt idx="1062">6</cx:pt>
          <cx:pt idx="1063">6</cx:pt>
          <cx:pt idx="1064">6</cx:pt>
          <cx:pt idx="1065">6</cx:pt>
          <cx:pt idx="1066">6</cx:pt>
          <cx:pt idx="1067">6</cx:pt>
          <cx:pt idx="1068">6</cx:pt>
          <cx:pt idx="1069">6</cx:pt>
          <cx:pt idx="1070">6</cx:pt>
          <cx:pt idx="1071">6</cx:pt>
          <cx:pt idx="1072">6</cx:pt>
          <cx:pt idx="1073">6</cx:pt>
          <cx:pt idx="1074">6</cx:pt>
          <cx:pt idx="1075">6</cx:pt>
          <cx:pt idx="1076">6</cx:pt>
          <cx:pt idx="1077">6</cx:pt>
          <cx:pt idx="1078">6</cx:pt>
          <cx:pt idx="1079">6</cx:pt>
          <cx:pt idx="1080">6</cx:pt>
          <cx:pt idx="1081">6</cx:pt>
          <cx:pt idx="1082">6</cx:pt>
          <cx:pt idx="1083">6</cx:pt>
          <cx:pt idx="1084">6</cx:pt>
          <cx:pt idx="1085">6</cx:pt>
          <cx:pt idx="1086">6</cx:pt>
          <cx:pt idx="1087">6</cx:pt>
          <cx:pt idx="1088">6</cx:pt>
          <cx:pt idx="1089">6</cx:pt>
          <cx:pt idx="1090">6</cx:pt>
          <cx:pt idx="1091">6</cx:pt>
          <cx:pt idx="1092">6</cx:pt>
          <cx:pt idx="1093">6</cx:pt>
          <cx:pt idx="1094">6</cx:pt>
          <cx:pt idx="1095">6</cx:pt>
          <cx:pt idx="1096">6</cx:pt>
          <cx:pt idx="1097">6</cx:pt>
          <cx:pt idx="1098">6</cx:pt>
          <cx:pt idx="1099">6</cx:pt>
          <cx:pt idx="1100">6</cx:pt>
          <cx:pt idx="1101">6</cx:pt>
          <cx:pt idx="1102">6</cx:pt>
          <cx:pt idx="1103">6</cx:pt>
          <cx:pt idx="1104">6</cx:pt>
          <cx:pt idx="1105">6</cx:pt>
          <cx:pt idx="1106">6</cx:pt>
          <cx:pt idx="1107">6</cx:pt>
          <cx:pt idx="1108">6</cx:pt>
          <cx:pt idx="1109">6</cx:pt>
          <cx:pt idx="1110">6</cx:pt>
          <cx:pt idx="1111">6</cx:pt>
          <cx:pt idx="1112">6</cx:pt>
          <cx:pt idx="1113">6</cx:pt>
          <cx:pt idx="1114">6</cx:pt>
          <cx:pt idx="1115">6</cx:pt>
          <cx:pt idx="1116">6</cx:pt>
          <cx:pt idx="1117">6</cx:pt>
          <cx:pt idx="1118">6</cx:pt>
          <cx:pt idx="1119">6</cx:pt>
          <cx:pt idx="1120">6</cx:pt>
          <cx:pt idx="1121">6</cx:pt>
          <cx:pt idx="1122">6</cx:pt>
          <cx:pt idx="1123">6</cx:pt>
          <cx:pt idx="1124">6</cx:pt>
          <cx:pt idx="1125">6</cx:pt>
          <cx:pt idx="1126">6</cx:pt>
          <cx:pt idx="1127">6</cx:pt>
          <cx:pt idx="1128">6</cx:pt>
          <cx:pt idx="1129">6</cx:pt>
          <cx:pt idx="1130">6</cx:pt>
          <cx:pt idx="1131">6</cx:pt>
          <cx:pt idx="1132">6</cx:pt>
          <cx:pt idx="1133">6</cx:pt>
          <cx:pt idx="1134">6</cx:pt>
          <cx:pt idx="1135">6</cx:pt>
          <cx:pt idx="1136">6</cx:pt>
          <cx:pt idx="1137">6</cx:pt>
          <cx:pt idx="1138">6</cx:pt>
          <cx:pt idx="1139">6</cx:pt>
          <cx:pt idx="1140">6</cx:pt>
          <cx:pt idx="1141">6</cx:pt>
          <cx:pt idx="1142">6</cx:pt>
          <cx:pt idx="1143">6</cx:pt>
          <cx:pt idx="1144">6</cx:pt>
          <cx:pt idx="1145">6</cx:pt>
          <cx:pt idx="1146">6</cx:pt>
          <cx:pt idx="1147">6</cx:pt>
          <cx:pt idx="1148">6</cx:pt>
          <cx:pt idx="1149">6</cx:pt>
          <cx:pt idx="1150">6</cx:pt>
          <cx:pt idx="1151">6</cx:pt>
          <cx:pt idx="1152">6</cx:pt>
          <cx:pt idx="1153">6</cx:pt>
          <cx:pt idx="1154">6</cx:pt>
          <cx:pt idx="1155">6</cx:pt>
          <cx:pt idx="1156">6</cx:pt>
          <cx:pt idx="1157">6</cx:pt>
          <cx:pt idx="1158">6</cx:pt>
          <cx:pt idx="1159">6</cx:pt>
          <cx:pt idx="1160">6</cx:pt>
          <cx:pt idx="1161">6</cx:pt>
          <cx:pt idx="1162">6</cx:pt>
          <cx:pt idx="1163">6</cx:pt>
          <cx:pt idx="1164">6</cx:pt>
          <cx:pt idx="1165">6</cx:pt>
          <cx:pt idx="1166">6</cx:pt>
          <cx:pt idx="1167">6</cx:pt>
          <cx:pt idx="1168">6</cx:pt>
          <cx:pt idx="1169">6</cx:pt>
          <cx:pt idx="1170">6</cx:pt>
          <cx:pt idx="1171">6</cx:pt>
          <cx:pt idx="1172">6</cx:pt>
          <cx:pt idx="1173">6</cx:pt>
          <cx:pt idx="1174">6</cx:pt>
          <cx:pt idx="1175">6</cx:pt>
          <cx:pt idx="1176">6</cx:pt>
          <cx:pt idx="1177">6</cx:pt>
          <cx:pt idx="1178">6</cx:pt>
          <cx:pt idx="1179">6</cx:pt>
          <cx:pt idx="1180">6</cx:pt>
          <cx:pt idx="1181">6</cx:pt>
          <cx:pt idx="1182">6</cx:pt>
          <cx:pt idx="1183">6</cx:pt>
          <cx:pt idx="1184">6</cx:pt>
          <cx:pt idx="1185">6</cx:pt>
          <cx:pt idx="1186">6</cx:pt>
          <cx:pt idx="1187">6</cx:pt>
          <cx:pt idx="1188">6</cx:pt>
          <cx:pt idx="1189">6</cx:pt>
          <cx:pt idx="1190">6</cx:pt>
          <cx:pt idx="1191">6</cx:pt>
          <cx:pt idx="1192">6</cx:pt>
          <cx:pt idx="1193">6</cx:pt>
          <cx:pt idx="1194">6</cx:pt>
          <cx:pt idx="1195">6</cx:pt>
          <cx:pt idx="1196">6</cx:pt>
          <cx:pt idx="1197">6</cx:pt>
          <cx:pt idx="1198">6</cx:pt>
          <cx:pt idx="1199">6</cx:pt>
          <cx:pt idx="1200">6</cx:pt>
          <cx:pt idx="1201">6</cx:pt>
          <cx:pt idx="1202">6</cx:pt>
          <cx:pt idx="1203">6</cx:pt>
          <cx:pt idx="1204">6</cx:pt>
          <cx:pt idx="1205">6</cx:pt>
          <cx:pt idx="1206">6</cx:pt>
          <cx:pt idx="1207">6</cx:pt>
          <cx:pt idx="1208">6</cx:pt>
          <cx:pt idx="1209">6</cx:pt>
          <cx:pt idx="1210">6</cx:pt>
          <cx:pt idx="1211">6</cx:pt>
          <cx:pt idx="1212">6</cx:pt>
          <cx:pt idx="1213">6</cx:pt>
          <cx:pt idx="1214">6</cx:pt>
          <cx:pt idx="1215">6</cx:pt>
          <cx:pt idx="1216">6</cx:pt>
          <cx:pt idx="1217">6</cx:pt>
          <cx:pt idx="1218">6</cx:pt>
          <cx:pt idx="1219">6</cx:pt>
          <cx:pt idx="1220">6</cx:pt>
          <cx:pt idx="1221">6</cx:pt>
          <cx:pt idx="1222">6</cx:pt>
          <cx:pt idx="1223">6</cx:pt>
          <cx:pt idx="1224">6</cx:pt>
          <cx:pt idx="1225">6</cx:pt>
          <cx:pt idx="1226">6</cx:pt>
          <cx:pt idx="1227">6</cx:pt>
          <cx:pt idx="1228">6</cx:pt>
          <cx:pt idx="1229">6</cx:pt>
          <cx:pt idx="1230">6</cx:pt>
          <cx:pt idx="1231">6</cx:pt>
          <cx:pt idx="1232">6</cx:pt>
          <cx:pt idx="1233">6</cx:pt>
          <cx:pt idx="1234">6</cx:pt>
          <cx:pt idx="1235">6</cx:pt>
          <cx:pt idx="1236">6</cx:pt>
          <cx:pt idx="1237">6</cx:pt>
          <cx:pt idx="1238">6</cx:pt>
          <cx:pt idx="1239">6</cx:pt>
          <cx:pt idx="1240">6</cx:pt>
          <cx:pt idx="1241">6</cx:pt>
          <cx:pt idx="1242">6</cx:pt>
          <cx:pt idx="1243">6</cx:pt>
          <cx:pt idx="1244">6</cx:pt>
          <cx:pt idx="1245">6</cx:pt>
          <cx:pt idx="1246">6</cx:pt>
          <cx:pt idx="1247">6</cx:pt>
          <cx:pt idx="1248">6</cx:pt>
          <cx:pt idx="1249">6</cx:pt>
          <cx:pt idx="1250">6</cx:pt>
          <cx:pt idx="1251">6</cx:pt>
          <cx:pt idx="1252">6</cx:pt>
          <cx:pt idx="1253">6</cx:pt>
          <cx:pt idx="1254">6</cx:pt>
          <cx:pt idx="1255">6</cx:pt>
          <cx:pt idx="1256">6</cx:pt>
          <cx:pt idx="1257">6</cx:pt>
          <cx:pt idx="1258">6</cx:pt>
          <cx:pt idx="1259">6</cx:pt>
          <cx:pt idx="1260">6</cx:pt>
          <cx:pt idx="1261">6</cx:pt>
          <cx:pt idx="1262">6</cx:pt>
          <cx:pt idx="1263">6</cx:pt>
          <cx:pt idx="1264">6</cx:pt>
          <cx:pt idx="1265">6</cx:pt>
          <cx:pt idx="1266">6</cx:pt>
          <cx:pt idx="1267">6</cx:pt>
          <cx:pt idx="1268">6</cx:pt>
          <cx:pt idx="1269">6</cx:pt>
          <cx:pt idx="1270">6</cx:pt>
          <cx:pt idx="1271">6</cx:pt>
          <cx:pt idx="1272">6</cx:pt>
          <cx:pt idx="1273">6</cx:pt>
          <cx:pt idx="1274">6</cx:pt>
          <cx:pt idx="1275">6</cx:pt>
          <cx:pt idx="1276">6</cx:pt>
          <cx:pt idx="1277">6</cx:pt>
          <cx:pt idx="1278">6</cx:pt>
          <cx:pt idx="1279">6</cx:pt>
          <cx:pt idx="1280">6</cx:pt>
          <cx:pt idx="1281">6</cx:pt>
          <cx:pt idx="1282">6</cx:pt>
          <cx:pt idx="1283">6</cx:pt>
          <cx:pt idx="1284">6</cx:pt>
          <cx:pt idx="1285">6</cx:pt>
          <cx:pt idx="1286">6</cx:pt>
          <cx:pt idx="1287">6</cx:pt>
          <cx:pt idx="1288">6</cx:pt>
          <cx:pt idx="1289">6</cx:pt>
          <cx:pt idx="1290">6</cx:pt>
          <cx:pt idx="1291">6</cx:pt>
          <cx:pt idx="1292">6</cx:pt>
          <cx:pt idx="1293">6</cx:pt>
          <cx:pt idx="1294">6</cx:pt>
          <cx:pt idx="1295">6</cx:pt>
          <cx:pt idx="1296">6</cx:pt>
          <cx:pt idx="1297">6</cx:pt>
          <cx:pt idx="1298">6</cx:pt>
          <cx:pt idx="1299">6</cx:pt>
          <cx:pt idx="1300">6</cx:pt>
          <cx:pt idx="1301">6</cx:pt>
          <cx:pt idx="1302">6</cx:pt>
          <cx:pt idx="1303">6</cx:pt>
          <cx:pt idx="1304">6</cx:pt>
          <cx:pt idx="1305">6</cx:pt>
          <cx:pt idx="1306">6</cx:pt>
          <cx:pt idx="1307">6</cx:pt>
          <cx:pt idx="1308">6</cx:pt>
          <cx:pt idx="1309">6</cx:pt>
          <cx:pt idx="1310">6</cx:pt>
          <cx:pt idx="1311">6</cx:pt>
          <cx:pt idx="1312">6</cx:pt>
          <cx:pt idx="1313">6</cx:pt>
          <cx:pt idx="1314">6</cx:pt>
          <cx:pt idx="1315">6</cx:pt>
          <cx:pt idx="1316">6</cx:pt>
          <cx:pt idx="1317">6</cx:pt>
          <cx:pt idx="1318">6</cx:pt>
          <cx:pt idx="1319">6</cx:pt>
          <cx:pt idx="1320">6</cx:pt>
          <cx:pt idx="1321">6</cx:pt>
          <cx:pt idx="1322">6</cx:pt>
          <cx:pt idx="1323">6</cx:pt>
          <cx:pt idx="1324">6</cx:pt>
          <cx:pt idx="1325">6</cx:pt>
          <cx:pt idx="1326">6</cx:pt>
          <cx:pt idx="1327">6</cx:pt>
          <cx:pt idx="1328">6</cx:pt>
          <cx:pt idx="1329">6</cx:pt>
          <cx:pt idx="1330">6</cx:pt>
          <cx:pt idx="1331">6</cx:pt>
          <cx:pt idx="1332">6</cx:pt>
          <cx:pt idx="1333">6</cx:pt>
          <cx:pt idx="1334">6</cx:pt>
          <cx:pt idx="1335">6</cx:pt>
          <cx:pt idx="1336">6</cx:pt>
          <cx:pt idx="1337">6</cx:pt>
          <cx:pt idx="1338">6</cx:pt>
          <cx:pt idx="1339">6</cx:pt>
          <cx:pt idx="1340">6</cx:pt>
          <cx:pt idx="1341">6</cx:pt>
          <cx:pt idx="1342">6</cx:pt>
          <cx:pt idx="1343">6</cx:pt>
          <cx:pt idx="1344">6</cx:pt>
          <cx:pt idx="1345">6</cx:pt>
          <cx:pt idx="1346">6</cx:pt>
          <cx:pt idx="1347">6</cx:pt>
          <cx:pt idx="1348">6</cx:pt>
          <cx:pt idx="1349">6</cx:pt>
          <cx:pt idx="1350">6</cx:pt>
          <cx:pt idx="1351">6</cx:pt>
          <cx:pt idx="1352">6</cx:pt>
          <cx:pt idx="1353">6</cx:pt>
          <cx:pt idx="1354">6</cx:pt>
          <cx:pt idx="1355">6</cx:pt>
          <cx:pt idx="1356">6</cx:pt>
          <cx:pt idx="1357">6</cx:pt>
          <cx:pt idx="1358">6</cx:pt>
          <cx:pt idx="1359">6</cx:pt>
          <cx:pt idx="1360">6</cx:pt>
          <cx:pt idx="1361">6</cx:pt>
          <cx:pt idx="1362">6</cx:pt>
          <cx:pt idx="1363">6</cx:pt>
          <cx:pt idx="1364">6</cx:pt>
          <cx:pt idx="1365">6</cx:pt>
          <cx:pt idx="1366">6</cx:pt>
          <cx:pt idx="1367">6</cx:pt>
          <cx:pt idx="1368">6</cx:pt>
          <cx:pt idx="1369">6</cx:pt>
          <cx:pt idx="1370">6</cx:pt>
          <cx:pt idx="1371">6</cx:pt>
          <cx:pt idx="1372">6</cx:pt>
          <cx:pt idx="1373">6</cx:pt>
          <cx:pt idx="1374">6</cx:pt>
          <cx:pt idx="1375">6</cx:pt>
          <cx:pt idx="1376">6</cx:pt>
          <cx:pt idx="1377">6</cx:pt>
          <cx:pt idx="1378">6</cx:pt>
          <cx:pt idx="1379">6</cx:pt>
          <cx:pt idx="1380">6</cx:pt>
          <cx:pt idx="1381">6</cx:pt>
          <cx:pt idx="1382">7</cx:pt>
          <cx:pt idx="1383">7</cx:pt>
          <cx:pt idx="1384">7</cx:pt>
          <cx:pt idx="1385">7</cx:pt>
          <cx:pt idx="1386">7</cx:pt>
          <cx:pt idx="1387">7</cx:pt>
          <cx:pt idx="1388">7</cx:pt>
          <cx:pt idx="1389">7</cx:pt>
          <cx:pt idx="1390">7</cx:pt>
          <cx:pt idx="1391">7</cx:pt>
          <cx:pt idx="1392">7</cx:pt>
          <cx:pt idx="1393">7</cx:pt>
          <cx:pt idx="1394">7</cx:pt>
          <cx:pt idx="1395">7</cx:pt>
          <cx:pt idx="1396">7</cx:pt>
          <cx:pt idx="1397">7</cx:pt>
          <cx:pt idx="1398">7</cx:pt>
          <cx:pt idx="1399">7</cx:pt>
          <cx:pt idx="1400">7</cx:pt>
          <cx:pt idx="1401">7</cx:pt>
          <cx:pt idx="1402">7</cx:pt>
          <cx:pt idx="1403">7</cx:pt>
          <cx:pt idx="1404">7</cx:pt>
          <cx:pt idx="1405">7</cx:pt>
          <cx:pt idx="1406">7</cx:pt>
          <cx:pt idx="1407">7</cx:pt>
          <cx:pt idx="1408">7</cx:pt>
          <cx:pt idx="1409">7</cx:pt>
          <cx:pt idx="1410">7</cx:pt>
          <cx:pt idx="1411">7</cx:pt>
          <cx:pt idx="1412">7</cx:pt>
          <cx:pt idx="1413">7</cx:pt>
          <cx:pt idx="1414">7</cx:pt>
          <cx:pt idx="1415">7</cx:pt>
          <cx:pt idx="1416">7</cx:pt>
          <cx:pt idx="1417">7</cx:pt>
          <cx:pt idx="1418">7</cx:pt>
          <cx:pt idx="1419">7</cx:pt>
          <cx:pt idx="1420">7</cx:pt>
          <cx:pt idx="1421">7</cx:pt>
          <cx:pt idx="1422">7</cx:pt>
          <cx:pt idx="1423">7</cx:pt>
          <cx:pt idx="1424">7</cx:pt>
          <cx:pt idx="1425">7</cx:pt>
          <cx:pt idx="1426">7</cx:pt>
          <cx:pt idx="1427">7</cx:pt>
          <cx:pt idx="1428">7</cx:pt>
          <cx:pt idx="1429">7</cx:pt>
          <cx:pt idx="1430">7</cx:pt>
          <cx:pt idx="1431">7</cx:pt>
          <cx:pt idx="1432">7</cx:pt>
          <cx:pt idx="1433">7</cx:pt>
          <cx:pt idx="1434">7</cx:pt>
          <cx:pt idx="1435">7</cx:pt>
          <cx:pt idx="1436">7</cx:pt>
          <cx:pt idx="1437">7</cx:pt>
          <cx:pt idx="1438">7</cx:pt>
          <cx:pt idx="1439">7</cx:pt>
          <cx:pt idx="1440">7</cx:pt>
          <cx:pt idx="1441">7</cx:pt>
          <cx:pt idx="1442">7</cx:pt>
          <cx:pt idx="1443">7</cx:pt>
          <cx:pt idx="1444">7</cx:pt>
          <cx:pt idx="1445">7</cx:pt>
          <cx:pt idx="1446">7</cx:pt>
          <cx:pt idx="1447">7</cx:pt>
          <cx:pt idx="1448">7</cx:pt>
          <cx:pt idx="1449">7</cx:pt>
          <cx:pt idx="1450">7</cx:pt>
          <cx:pt idx="1451">7</cx:pt>
          <cx:pt idx="1452">7</cx:pt>
          <cx:pt idx="1453">7</cx:pt>
          <cx:pt idx="1454">7</cx:pt>
          <cx:pt idx="1455">7</cx:pt>
          <cx:pt idx="1456">7</cx:pt>
          <cx:pt idx="1457">7</cx:pt>
          <cx:pt idx="1458">7</cx:pt>
          <cx:pt idx="1459">7</cx:pt>
          <cx:pt idx="1460">7</cx:pt>
          <cx:pt idx="1461">7</cx:pt>
          <cx:pt idx="1462">7</cx:pt>
          <cx:pt idx="1463">7</cx:pt>
          <cx:pt idx="1464">7</cx:pt>
          <cx:pt idx="1465">7</cx:pt>
          <cx:pt idx="1466">7</cx:pt>
          <cx:pt idx="1467">7</cx:pt>
          <cx:pt idx="1468">7</cx:pt>
          <cx:pt idx="1469">7</cx:pt>
          <cx:pt idx="1470">7</cx:pt>
          <cx:pt idx="1471">7</cx:pt>
          <cx:pt idx="1472">7</cx:pt>
          <cx:pt idx="1473">7</cx:pt>
          <cx:pt idx="1474">7</cx:pt>
          <cx:pt idx="1475">7</cx:pt>
          <cx:pt idx="1476">7</cx:pt>
          <cx:pt idx="1477">7</cx:pt>
          <cx:pt idx="1478">7</cx:pt>
          <cx:pt idx="1479">7</cx:pt>
          <cx:pt idx="1480">7</cx:pt>
          <cx:pt idx="1481">7</cx:pt>
          <cx:pt idx="1482">7</cx:pt>
          <cx:pt idx="1483">7</cx:pt>
          <cx:pt idx="1484">7</cx:pt>
          <cx:pt idx="1485">7</cx:pt>
          <cx:pt idx="1486">7</cx:pt>
          <cx:pt idx="1487">7</cx:pt>
          <cx:pt idx="1488">7</cx:pt>
          <cx:pt idx="1489">7</cx:pt>
          <cx:pt idx="1490">7</cx:pt>
          <cx:pt idx="1491">7</cx:pt>
          <cx:pt idx="1492">7</cx:pt>
          <cx:pt idx="1493">7</cx:pt>
          <cx:pt idx="1494">7</cx:pt>
          <cx:pt idx="1495">7</cx:pt>
          <cx:pt idx="1496">7</cx:pt>
          <cx:pt idx="1497">7</cx:pt>
          <cx:pt idx="1498">7</cx:pt>
          <cx:pt idx="1499">7</cx:pt>
          <cx:pt idx="1500">7</cx:pt>
          <cx:pt idx="1501">7</cx:pt>
          <cx:pt idx="1502">7</cx:pt>
          <cx:pt idx="1503">7</cx:pt>
          <cx:pt idx="1504">7</cx:pt>
          <cx:pt idx="1505">7</cx:pt>
          <cx:pt idx="1506">7</cx:pt>
          <cx:pt idx="1507">7</cx:pt>
          <cx:pt idx="1508">7</cx:pt>
          <cx:pt idx="1509">7</cx:pt>
          <cx:pt idx="1510">7</cx:pt>
          <cx:pt idx="1511">7</cx:pt>
          <cx:pt idx="1512">7</cx:pt>
          <cx:pt idx="1513">7</cx:pt>
          <cx:pt idx="1514">7</cx:pt>
          <cx:pt idx="1515">7</cx:pt>
          <cx:pt idx="1516">7</cx:pt>
          <cx:pt idx="1517">7</cx:pt>
          <cx:pt idx="1518">7</cx:pt>
          <cx:pt idx="1519">7</cx:pt>
          <cx:pt idx="1520">7</cx:pt>
          <cx:pt idx="1521">7</cx:pt>
          <cx:pt idx="1522">7</cx:pt>
          <cx:pt idx="1523">7</cx:pt>
          <cx:pt idx="1524">7</cx:pt>
          <cx:pt idx="1525">7</cx:pt>
          <cx:pt idx="1526">7</cx:pt>
          <cx:pt idx="1527">7</cx:pt>
          <cx:pt idx="1528">7</cx:pt>
          <cx:pt idx="1529">7</cx:pt>
          <cx:pt idx="1530">7</cx:pt>
          <cx:pt idx="1531">7</cx:pt>
          <cx:pt idx="1532">7</cx:pt>
          <cx:pt idx="1533">7</cx:pt>
          <cx:pt idx="1534">7</cx:pt>
          <cx:pt idx="1535">7</cx:pt>
          <cx:pt idx="1536">7</cx:pt>
          <cx:pt idx="1537">7</cx:pt>
          <cx:pt idx="1538">7</cx:pt>
          <cx:pt idx="1539">7</cx:pt>
          <cx:pt idx="1540">7</cx:pt>
          <cx:pt idx="1541">7</cx:pt>
          <cx:pt idx="1542">7</cx:pt>
          <cx:pt idx="1543">7</cx:pt>
          <cx:pt idx="1544">7</cx:pt>
          <cx:pt idx="1545">7</cx:pt>
          <cx:pt idx="1546">7</cx:pt>
          <cx:pt idx="1547">7</cx:pt>
          <cx:pt idx="1548">7</cx:pt>
          <cx:pt idx="1549">7</cx:pt>
          <cx:pt idx="1550">7</cx:pt>
          <cx:pt idx="1551">7</cx:pt>
          <cx:pt idx="1552">7</cx:pt>
          <cx:pt idx="1553">7</cx:pt>
          <cx:pt idx="1554">7</cx:pt>
          <cx:pt idx="1555">7</cx:pt>
          <cx:pt idx="1556">7</cx:pt>
          <cx:pt idx="1557">7</cx:pt>
          <cx:pt idx="1558">7</cx:pt>
          <cx:pt idx="1559">7</cx:pt>
          <cx:pt idx="1560">7</cx:pt>
          <cx:pt idx="1561">7</cx:pt>
          <cx:pt idx="1562">7</cx:pt>
          <cx:pt idx="1563">7</cx:pt>
          <cx:pt idx="1564">7</cx:pt>
          <cx:pt idx="1565">7</cx:pt>
          <cx:pt idx="1566">7</cx:pt>
          <cx:pt idx="1567">7</cx:pt>
          <cx:pt idx="1568">7</cx:pt>
          <cx:pt idx="1569">7</cx:pt>
          <cx:pt idx="1570">7</cx:pt>
          <cx:pt idx="1571">7</cx:pt>
          <cx:pt idx="1572">7</cx:pt>
          <cx:pt idx="1573">7</cx:pt>
          <cx:pt idx="1574">7</cx:pt>
          <cx:pt idx="1575">7</cx:pt>
          <cx:pt idx="1576">7</cx:pt>
          <cx:pt idx="1577">7</cx:pt>
          <cx:pt idx="1578">7</cx:pt>
          <cx:pt idx="1579">7</cx:pt>
          <cx:pt idx="1580">7</cx:pt>
          <cx:pt idx="1581">8</cx:pt>
          <cx:pt idx="1582">8</cx:pt>
          <cx:pt idx="1583">8</cx:pt>
          <cx:pt idx="1584">8</cx:pt>
          <cx:pt idx="1585">8</cx:pt>
          <cx:pt idx="1586">8</cx:pt>
          <cx:pt idx="1587">8</cx:pt>
          <cx:pt idx="1588">8</cx:pt>
          <cx:pt idx="1589">8</cx:pt>
          <cx:pt idx="1590">8</cx:pt>
          <cx:pt idx="1591">8</cx:pt>
          <cx:pt idx="1592">8</cx:pt>
          <cx:pt idx="1593">8</cx:pt>
          <cx:pt idx="1594">8</cx:pt>
          <cx:pt idx="1595">8</cx:pt>
          <cx:pt idx="1596">8</cx:pt>
          <cx:pt idx="1597">8</cx:pt>
          <cx:pt idx="1598">8</cx:pt>
        </cx:lvl>
      </cx:strDim>
      <cx:numDim type="val">
        <cx:f>'[Exam project.xlsx]EPA variables'!$B$19:$B$1617</cx:f>
        <cx:lvl ptCount="1599" formatCode="General">
          <cx:pt idx="0">0.57999999999999996</cx:pt>
          <cx:pt idx="1">0.60999999999999999</cx:pt>
          <cx:pt idx="2">1.1850000000000001</cx:pt>
          <cx:pt idx="3">0.44</cx:pt>
          <cx:pt idx="4">1.02</cx:pt>
          <cx:pt idx="5">1.5800000000000001</cx:pt>
          <cx:pt idx="6">0.81499999999999995</cx:pt>
          <cx:pt idx="7">0.97999999999999998</cx:pt>
          <cx:pt idx="8">0.875</cx:pt>
          <cx:pt idx="9">0.76000000000000001</cx:pt>
          <cx:pt idx="10">0.58999999999999997</cx:pt>
          <cx:pt idx="11">1.1299999999999999</cx:pt>
          <cx:pt idx="12">0.60999999999999999</cx:pt>
          <cx:pt idx="13">0.52000000000000002</cx:pt>
          <cx:pt idx="14">0.67500000000000004</cx:pt>
          <cx:pt idx="15">0.625</cx:pt>
          <cx:pt idx="16">1.02</cx:pt>
          <cx:pt idx="17">0.52000000000000002</cx:pt>
          <cx:pt idx="18">0.68000000000000005</cx:pt>
          <cx:pt idx="19">0.55000000000000004</cx:pt>
          <cx:pt idx="20">0.88500000000000001</cx:pt>
          <cx:pt idx="21">1.0900000000000001</cx:pt>
          <cx:pt idx="22">0.63500000000000001</cx:pt>
          <cx:pt idx="23">0.97499999999999998</cx:pt>
          <cx:pt idx="24">0.87</cx:pt>
          <cx:pt idx="25">0.46000000000000002</cx:pt>
          <cx:pt idx="26">0.58999999999999997</cx:pt>
          <cx:pt idx="27">0.5</cx:pt>
          <cx:pt idx="28">0.91500000000000004</cx:pt>
          <cx:pt idx="29">0.93500000000000005</cx:pt>
          <cx:pt idx="30">0.84499999999999997</cx:pt>
          <cx:pt idx="31">0.83999999999999997</cx:pt>
          <cx:pt idx="32">0.38</cx:pt>
          <cx:pt idx="33">0.76500000000000001</cx:pt>
          <cx:pt idx="34">1.115</cx:pt>
          <cx:pt idx="35">0.39000000000000001</cx:pt>
          <cx:pt idx="36">0.68500000000000005</cx:pt>
          <cx:pt idx="37">0.46999999999999997</cx:pt>
          <cx:pt idx="38">0.34999999999999998</cx:pt>
          <cx:pt idx="39">0.46999999999999997</cx:pt>
          <cx:pt idx="40">0.67000000000000004</cx:pt>
          <cx:pt idx="41">0.63</cx:pt>
          <cx:pt idx="42">0.57999999999999996</cx:pt>
          <cx:pt idx="43">0.88</cx:pt>
          <cx:pt idx="44">0.95499999999999996</cx:pt>
          <cx:pt idx="45">0.23000000000000001</cx:pt>
          <cx:pt idx="46">0.33000000000000002</cx:pt>
          <cx:pt idx="47">0.72999999999999998</cx:pt>
          <cx:pt idx="48">0.67000000000000004</cx:pt>
          <cx:pt idx="49">1.02</cx:pt>
          <cx:pt idx="50">0.78000000000000003</cx:pt>
          <cx:pt idx="51">0.40000000000000002</cx:pt>
          <cx:pt idx="52">0.755</cx:pt>
          <cx:pt idx="53">0.68000000000000005</cx:pt>
          <cx:pt idx="54">0.82999999999999996</cx:pt>
          <cx:pt idx="55">0.60999999999999999</cx:pt>
          <cx:pt idx="56">0.53000000000000003</cx:pt>
          <cx:pt idx="57">0.78500000000000003</cx:pt>
          <cx:pt idx="58">1.04</cx:pt>
          <cx:pt idx="59">0.62</cx:pt>
          <cx:pt idx="60">0.57999999999999996</cx:pt>
          <cx:pt idx="61">0.91000000000000003</cx:pt>
          <cx:pt idx="62">0.47999999999999998</cx:pt>
          <cx:pt idx="63">0.69999999999999996</cx:pt>
          <cx:pt idx="64">0.88</cx:pt>
          <cx:pt idx="65">0.76000000000000001</cx:pt>
          <cx:pt idx="66">0.69999999999999996</cx:pt>
          <cx:pt idx="67">0.66000000000000003</cx:pt>
          <cx:pt idx="68">0.59999999999999998</cx:pt>
          <cx:pt idx="69">0.5</cx:pt>
          <cx:pt idx="70">0.57999999999999996</cx:pt>
          <cx:pt idx="71">0.5</cx:pt>
          <cx:pt idx="72">0.61499999999999999</cx:pt>
          <cx:pt idx="73">0.60999999999999999</cx:pt>
          <cx:pt idx="74">0.62</cx:pt>
          <cx:pt idx="75">0.62</cx:pt>
          <cx:pt idx="76">0.56000000000000005</cx:pt>
          <cx:pt idx="77">0.39000000000000001</cx:pt>
          <cx:pt idx="78">0.42999999999999999</cx:pt>
          <cx:pt idx="79">0.48999999999999999</cx:pt>
          <cx:pt idx="80">0.39000000000000001</cx:pt>
          <cx:pt idx="81">0.40999999999999998</cx:pt>
          <cx:pt idx="82">0.42999999999999999</cx:pt>
          <cx:pt idx="83">0.70999999999999996</cx:pt>
          <cx:pt idx="84">0.67500000000000004</cx:pt>
          <cx:pt idx="85">0.65500000000000003</cx:pt>
          <cx:pt idx="86">0.32000000000000001</cx:pt>
          <cx:pt idx="87">0.45000000000000001</cx:pt>
          <cx:pt idx="88">0.45000000000000001</cx:pt>
          <cx:pt idx="89">0.66000000000000003</cx:pt>
          <cx:pt idx="90">0.67000000000000004</cx:pt>
          <cx:pt idx="91">0.93500000000000005</cx:pt>
          <cx:pt idx="92">0.28999999999999998</cx:pt>
          <cx:pt idx="93">0.40000000000000002</cx:pt>
          <cx:pt idx="94">0.31</cx:pt>
          <cx:pt idx="95">0.66000000000000003</cx:pt>
          <cx:pt idx="96">0.38</cx:pt>
          <cx:pt idx="97">0.62</cx:pt>
          <cx:pt idx="98">0.41999999999999998</cx:pt>
          <cx:pt idx="99">0.63</cx:pt>
          <cx:pt idx="100">0.58999999999999997</cx:pt>
          <cx:pt idx="101">0.40000000000000002</cx:pt>
          <cx:pt idx="102">0.68999999999999995</cx:pt>
          <cx:pt idx="103">0.73499999999999999</cx:pt>
          <cx:pt idx="104">0.72499999999999998</cx:pt>
          <cx:pt idx="105">0.72499999999999998</cx:pt>
          <cx:pt idx="106">0.52000000000000002</cx:pt>
          <cx:pt idx="107">0.70499999999999996</cx:pt>
          <cx:pt idx="108">0.32000000000000001</cx:pt>
          <cx:pt idx="109">0.67000000000000004</cx:pt>
          <cx:pt idx="110">0.68999999999999995</cx:pt>
          <cx:pt idx="111">0.32000000000000001</cx:pt>
          <cx:pt idx="112">0.40999999999999998</cx:pt>
          <cx:pt idx="113">0.40999999999999998</cx:pt>
          <cx:pt idx="114">0.75</cx:pt>
          <cx:pt idx="115">0.45000000000000001</cx:pt>
          <cx:pt idx="116">0.42999999999999999</cx:pt>
          <cx:pt idx="117">0.5</cx:pt>
          <cx:pt idx="118">0.67000000000000004</cx:pt>
          <cx:pt idx="119">0.55000000000000004</cx:pt>
          <cx:pt idx="120">0.48999999999999999</cx:pt>
          <cx:pt idx="121">0.39000000000000001</cx:pt>
          <cx:pt idx="122">0.62</cx:pt>
          <cx:pt idx="123">0.52000000000000002</cx:pt>
          <cx:pt idx="124">0.48999999999999999</cx:pt>
          <cx:pt idx="125">0.48999999999999999</cx:pt>
          <cx:pt idx="126">0.77500000000000002</cx:pt>
          <cx:pt idx="127">0.5</cx:pt>
          <cx:pt idx="128">0.90000000000000002</cx:pt>
          <cx:pt idx="129">0.57499999999999996</cx:pt>
          <cx:pt idx="130">0.48999999999999999</cx:pt>
          <cx:pt idx="131">0.57499999999999996</cx:pt>
          <cx:pt idx="132">0.40999999999999998</cx:pt>
          <cx:pt idx="133">0.63</cx:pt>
          <cx:pt idx="134">0.78500000000000003</cx:pt>
          <cx:pt idx="135">0.56000000000000005</cx:pt>
          <cx:pt idx="136">0.62</cx:pt>
          <cx:pt idx="137">0.59999999999999998</cx:pt>
          <cx:pt idx="138">0.56000000000000005</cx:pt>
          <cx:pt idx="139">1.0700000000000001</cx:pt>
          <cx:pt idx="140">0.69499999999999995</cx:pt>
          <cx:pt idx="141">0.70999999999999996</cx:pt>
          <cx:pt idx="142">0.5</cx:pt>
          <cx:pt idx="143">0.62</cx:pt>
          <cx:pt idx="144">1.3300000000000001</cx:pt>
          <cx:pt idx="145">1.3300000000000001</cx:pt>
          <cx:pt idx="146">0.38</cx:pt>
          <cx:pt idx="147">0.745</cx:pt>
          <cx:pt idx="148">0.5</cx:pt>
          <cx:pt idx="149">0.5</cx:pt>
          <cx:pt idx="150">0.745</cx:pt>
          <cx:pt idx="151">0.71499999999999997</cx:pt>
          <cx:pt idx="152">0.41499999999999998</cx:pt>
          <cx:pt idx="153">0.56000000000000005</cx:pt>
          <cx:pt idx="154">0.56000000000000005</cx:pt>
          <cx:pt idx="155">0.745</cx:pt>
          <cx:pt idx="156">0.71499999999999997</cx:pt>
          <cx:pt idx="157">0.39000000000000001</cx:pt>
          <cx:pt idx="158">0.67000000000000004</cx:pt>
          <cx:pt idx="159">0.68000000000000005</cx:pt>
          <cx:pt idx="160">0.48999999999999999</cx:pt>
          <cx:pt idx="161">0.59999999999999998</cx:pt>
          <cx:pt idx="162">0.59999999999999998</cx:pt>
          <cx:pt idx="163">0.42999999999999999</cx:pt>
          <cx:pt idx="164">0.42999999999999999</cx:pt>
          <cx:pt idx="165">0.42999999999999999</cx:pt>
          <cx:pt idx="166">0.42999999999999999</cx:pt>
          <cx:pt idx="167">0.68000000000000005</cx:pt>
          <cx:pt idx="168">0.94999999999999996</cx:pt>
          <cx:pt idx="169">0.59999999999999998</cx:pt>
          <cx:pt idx="170">0.58999999999999997</cx:pt>
          <cx:pt idx="171">0.63</cx:pt>
          <cx:pt idx="172">0.64000000000000001</cx:pt>
          <cx:pt idx="173">0.70499999999999996</cx:pt>
          <cx:pt idx="174">0.38</cx:pt>
          <cx:pt idx="175">0.5</cx:pt>
          <cx:pt idx="176">0.38</cx:pt>
          <cx:pt idx="177">0.80500000000000005</cx:pt>
          <cx:pt idx="178">0.60999999999999999</cx:pt>
          <cx:pt idx="179">0.60999999999999999</cx:pt>
          <cx:pt idx="180">0.60999999999999999</cx:pt>
          <cx:pt idx="181">0.72999999999999998</cx:pt>
          <cx:pt idx="182">0.60999999999999999</cx:pt>
          <cx:pt idx="183">0.31</cx:pt>
          <cx:pt idx="184">0.39000000000000001</cx:pt>
          <cx:pt idx="185">0.70499999999999996</cx:pt>
          <cx:pt idx="186">0.5</cx:pt>
          <cx:pt idx="187">0.48999999999999999</cx:pt>
          <cx:pt idx="188">0.5</cx:pt>
          <cx:pt idx="189">0.63</cx:pt>
          <cx:pt idx="190">0.55000000000000004</cx:pt>
          <cx:pt idx="191">0.55000000000000004</cx:pt>
          <cx:pt idx="192">0.58999999999999997</cx:pt>
          <cx:pt idx="193">0.57999999999999996</cx:pt>
          <cx:pt idx="194">0.37</cx:pt>
          <cx:pt idx="195">0.5</cx:pt>
          <cx:pt idx="196">0.41999999999999998</cx:pt>
          <cx:pt idx="197">0.56999999999999995</cx:pt>
          <cx:pt idx="198">0.44</cx:pt>
          <cx:pt idx="199">0.56999999999999995</cx:pt>
          <cx:pt idx="200">0.48999999999999999</cx:pt>
          <cx:pt idx="201">0.625</cx:pt>
          <cx:pt idx="202">0.72499999999999998</cx:pt>
          <cx:pt idx="203">0.48999999999999999</cx:pt>
          <cx:pt idx="204">0.53000000000000003</cx:pt>
          <cx:pt idx="205">0.53000000000000003</cx:pt>
          <cx:pt idx="206">0.60999999999999999</cx:pt>
          <cx:pt idx="207">0.81999999999999995</cx:pt>
          <cx:pt idx="208">0.52000000000000002</cx:pt>
          <cx:pt idx="209">0.52000000000000002</cx:pt>
          <cx:pt idx="210">0.63500000000000001</cx:pt>
          <cx:pt idx="211">0.68000000000000005</cx:pt>
          <cx:pt idx="212">0.59999999999999998</cx:pt>
          <cx:pt idx="213">0.34999999999999998</cx:pt>
          <cx:pt idx="214">0.77500000000000002</cx:pt>
          <cx:pt idx="215">0.56999999999999995</cx:pt>
          <cx:pt idx="216">0.34000000000000002</cx:pt>
          <cx:pt idx="217">0.69499999999999995</cx:pt>
          <cx:pt idx="218">0.40999999999999998</cx:pt>
          <cx:pt idx="219">0.33000000000000002</cx:pt>
          <cx:pt idx="220">0.52000000000000002</cx:pt>
          <cx:pt idx="221">0.37</cx:pt>
          <cx:pt idx="222">0.56000000000000005</cx:pt>
          <cx:pt idx="223">0.37</cx:pt>
          <cx:pt idx="224">0.71499999999999997</cx:pt>
          <cx:pt idx="225">0.65000000000000002</cx:pt>
          <cx:pt idx="226">0.52000000000000002</cx:pt>
          <cx:pt idx="227">0.58999999999999997</cx:pt>
          <cx:pt idx="228">0.58999999999999997</cx:pt>
          <cx:pt idx="229">0.41999999999999998</cx:pt>
          <cx:pt idx="230">0.20000000000000001</cx:pt>
          <cx:pt idx="231">0.5</cx:pt>
          <cx:pt idx="232">0.82999999999999996</cx:pt>
          <cx:pt idx="233">0.63</cx:pt>
          <cx:pt idx="234">0.65000000000000002</cx:pt>
          <cx:pt idx="235">0.67000000000000004</cx:pt>
          <cx:pt idx="236">0.70499999999999996</cx:pt>
          <cx:pt idx="237">0.67000000000000004</cx:pt>
          <cx:pt idx="238">0.65000000000000002</cx:pt>
          <cx:pt idx="239">0.62</cx:pt>
          <cx:pt idx="240">0.46999999999999997</cx:pt>
          <cx:pt idx="241">0.35999999999999999</cx:pt>
          <cx:pt idx="242">0.56000000000000005</cx:pt>
          <cx:pt idx="243">0.60999999999999999</cx:pt>
          <cx:pt idx="244">0.62</cx:pt>
          <cx:pt idx="245">0.44</cx:pt>
          <cx:pt idx="246">0.46000000000000002</cx:pt>
          <cx:pt idx="247">0.56000000000000005</cx:pt>
          <cx:pt idx="248">0.42999999999999999</cx:pt>
          <cx:pt idx="249">0.68500000000000005</cx:pt>
          <cx:pt idx="250">0.66500000000000004</cx:pt>
          <cx:pt idx="251">0.53000000000000003</cx:pt>
          <cx:pt idx="252">0.40999999999999998</cx:pt>
          <cx:pt idx="253">0.69999999999999996</cx:pt>
          <cx:pt idx="254">0.57999999999999996</cx:pt>
          <cx:pt idx="255">0.46000000000000002</cx:pt>
          <cx:pt idx="256">0.57499999999999996</cx:pt>
          <cx:pt idx="257">0.34000000000000002</cx:pt>
          <cx:pt idx="258">0.76500000000000001</cx:pt>
          <cx:pt idx="259">0.55000000000000004</cx:pt>
          <cx:pt idx="260">0.51000000000000001</cx:pt>
          <cx:pt idx="261">0.37</cx:pt>
          <cx:pt idx="262">0.66500000000000004</cx:pt>
          <cx:pt idx="263">0.59999999999999998</cx:pt>
          <cx:pt idx="264">0.73499999999999999</cx:pt>
          <cx:pt idx="265">0.76500000000000001</cx:pt>
          <cx:pt idx="266">0.73499999999999999</cx:pt>
          <cx:pt idx="267">0.68999999999999995</cx:pt>
          <cx:pt idx="268">0.45000000000000001</cx:pt>
          <cx:pt idx="269">0.73499999999999999</cx:pt>
          <cx:pt idx="270">0.52000000000000002</cx:pt>
          <cx:pt idx="271">0.72499999999999998</cx:pt>
          <cx:pt idx="272">0.57999999999999996</cx:pt>
          <cx:pt idx="273">0.77000000000000002</cx:pt>
          <cx:pt idx="274">0.95999999999999996</cx:pt>
          <cx:pt idx="275">0.95999999999999996</cx:pt>
          <cx:pt idx="276">0.52000000000000002</cx:pt>
          <cx:pt idx="277">0.55000000000000004</cx:pt>
          <cx:pt idx="278">0.39000000000000001</cx:pt>
          <cx:pt idx="279">0.39000000000000001</cx:pt>
          <cx:pt idx="280">0.62</cx:pt>
          <cx:pt idx="281">0.38</cx:pt>
          <cx:pt idx="282">0.47999999999999998</cx:pt>
          <cx:pt idx="283">0.23000000000000001</cx:pt>
          <cx:pt idx="284">0.58999999999999997</cx:pt>
          <cx:pt idx="285">0.63</cx:pt>
          <cx:pt idx="286">0.61499999999999999</cx:pt>
          <cx:pt idx="287">0.26000000000000001</cx:pt>
          <cx:pt idx="288">0.66000000000000003</cx:pt>
          <cx:pt idx="289">0.28999999999999998</cx:pt>
          <cx:pt idx="290">0.81999999999999995</cx:pt>
          <cx:pt idx="291">0.32000000000000001</cx:pt>
          <cx:pt idx="292">0.34999999999999998</cx:pt>
          <cx:pt idx="293">0.68000000000000005</cx:pt>
          <cx:pt idx="294">0.27000000000000002</cx:pt>
          <cx:pt idx="295">0.68000000000000005</cx:pt>
          <cx:pt idx="296">0.28000000000000003</cx:pt>
          <cx:pt idx="297">0.35999999999999999</cx:pt>
          <cx:pt idx="298">0.35999999999999999</cx:pt>
          <cx:pt idx="299">0.67000000000000004</cx:pt>
          <cx:pt idx="300">0.67000000000000004</cx:pt>
          <cx:pt idx="301">0.34000000000000002</cx:pt>
          <cx:pt idx="302">0.41999999999999998</cx:pt>
          <cx:pt idx="303">0.65500000000000003</cx:pt>
          <cx:pt idx="304">0.36499999999999999</cx:pt>
          <cx:pt idx="305">0.40999999999999998</cx:pt>
          <cx:pt idx="306">0.39000000000000001</cx:pt>
          <cx:pt idx="307">0.40000000000000002</cx:pt>
          <cx:pt idx="308">0.42999999999999999</cx:pt>
          <cx:pt idx="309">0.64000000000000001</cx:pt>
          <cx:pt idx="310">0.36499999999999999</cx:pt>
          <cx:pt idx="311">0.63</cx:pt>
          <cx:pt idx="312">0.38</cx:pt>
          <cx:pt idx="313">0.38</cx:pt>
          <cx:pt idx="314">0.63</cx:pt>
          <cx:pt idx="315">0.5</cx:pt>
          <cx:pt idx="316">0.58999999999999997</cx:pt>
          <cx:pt idx="317">0.71499999999999997</cx:pt>
          <cx:pt idx="318">0.46999999999999997</cx:pt>
          <cx:pt idx="319">1.04</cx:pt>
          <cx:pt idx="320">0.64500000000000002</cx:pt>
          <cx:pt idx="321">0.64500000000000002</cx:pt>
          <cx:pt idx="322">0.64500000000000002</cx:pt>
          <cx:pt idx="323">0.59999999999999998</cx:pt>
          <cx:pt idx="324">0.44</cx:pt>
          <cx:pt idx="325">0.54000000000000004</cx:pt>
          <cx:pt idx="326">0.59999999999999998</cx:pt>
          <cx:pt idx="327">0.23999999999999999</cx:pt>
          <cx:pt idx="328">0.44</cx:pt>
          <cx:pt idx="329">0.46999999999999997</cx:pt>
          <cx:pt idx="330">0.5</cx:pt>
          <cx:pt idx="331">0.5</cx:pt>
          <cx:pt idx="332">0.48999999999999999</cx:pt>
          <cx:pt idx="333">0.72999999999999998</cx:pt>
          <cx:pt idx="334">0.45000000000000001</cx:pt>
          <cx:pt idx="335">0.45000000000000001</cx:pt>
          <cx:pt idx="336">0.48999999999999999</cx:pt>
          <cx:pt idx="337">0.71999999999999997</cx:pt>
          <cx:pt idx="338">0.59499999999999997</cx:pt>
          <cx:pt idx="339">0.83499999999999996</cx:pt>
          <cx:pt idx="340">0.23999999999999999</cx:pt>
          <cx:pt idx="341">0.38</cx:pt>
          <cx:pt idx="342">0.39000000000000001</cx:pt>
          <cx:pt idx="343">0.59999999999999998</cx:pt>
          <cx:pt idx="344">0.59999999999999998</cx:pt>
          <cx:pt idx="345">0.46000000000000002</cx:pt>
          <cx:pt idx="346">0.37</cx:pt>
          <cx:pt idx="347">0.54000000000000004</cx:pt>
          <cx:pt idx="348">0.56000000000000005</cx:pt>
          <cx:pt idx="349">0.57999999999999996</cx:pt>
          <cx:pt idx="350">0.68999999999999995</cx:pt>
          <cx:pt idx="351">0.68999999999999995</cx:pt>
          <cx:pt idx="352">0.59999999999999998</cx:pt>
          <cx:pt idx="353">0.59999999999999998</cx:pt>
          <cx:pt idx="354">0.68500000000000005</cx:pt>
          <cx:pt idx="355">0.28000000000000003</cx:pt>
          <cx:pt idx="356">0.34999999999999998</cx:pt>
          <cx:pt idx="357">0.83999999999999997</cx:pt>
          <cx:pt idx="358">0.88</cx:pt>
          <cx:pt idx="359">0.88500000000000001</cx:pt>
          <cx:pt idx="360">0.54000000000000004</cx:pt>
          <cx:pt idx="361">0.58999999999999997</cx:pt>
          <cx:pt idx="362">0.54000000000000004</cx:pt>
          <cx:pt idx="363">0.58999999999999997</cx:pt>
          <cx:pt idx="364">0.54000000000000004</cx:pt>
          <cx:pt idx="365">0.67000000000000004</cx:pt>
          <cx:pt idx="366">0.42999999999999999</cx:pt>
          <cx:pt idx="367">0.88</cx:pt>
          <cx:pt idx="368">0.35999999999999999</cx:pt>
          <cx:pt idx="369">0.46999999999999997</cx:pt>
          <cx:pt idx="370">0.55000000000000004</cx:pt>
          <cx:pt idx="371">0.42999999999999999</cx:pt>
          <cx:pt idx="372">0.41999999999999998</cx:pt>
          <cx:pt idx="373">0.40000000000000002</cx:pt>
          <cx:pt idx="374">0.58999999999999997</cx:pt>
          <cx:pt idx="375">0.72999999999999998</cx:pt>
          <cx:pt idx="376">0.40000000000000002</cx:pt>
          <cx:pt idx="377">0.72999999999999998</cx:pt>
          <cx:pt idx="378">1.24</cx:pt>
          <cx:pt idx="379">0.72999999999999998</cx:pt>
          <cx:pt idx="380">0.40999999999999998</cx:pt>
          <cx:pt idx="381">0.80000000000000004</cx:pt>
          <cx:pt idx="382">0.78000000000000003</cx:pt>
          <cx:pt idx="383">0.26000000000000001</cx:pt>
          <cx:pt idx="384">0.42999999999999999</cx:pt>
          <cx:pt idx="385">0.46000000000000002</cx:pt>
          <cx:pt idx="386">0.78000000000000003</cx:pt>
          <cx:pt idx="387">0.97999999999999998</cx:pt>
          <cx:pt idx="388">0.78000000000000003</cx:pt>
          <cx:pt idx="389">0.65000000000000002</cx:pt>
          <cx:pt idx="390">0.64000000000000001</cx:pt>
          <cx:pt idx="391">0.66000000000000003</cx:pt>
          <cx:pt idx="392">0.38</cx:pt>
          <cx:pt idx="393">0.92000000000000004</cx:pt>
          <cx:pt idx="394">0.48999999999999999</cx:pt>
          <cx:pt idx="395">0.47999999999999998</cx:pt>
          <cx:pt idx="396">0.46999999999999997</cx:pt>
          <cx:pt idx="397">0.61499999999999999</cx:pt>
          <cx:pt idx="398">1.0349999999999999</cx:pt>
          <cx:pt idx="399">0.78000000000000003</cx:pt>
          <cx:pt idx="400">0.48999999999999999</cx:pt>
          <cx:pt idx="401">1.0249999999999999</cx:pt>
          <cx:pt idx="402">0.56499999999999995</cx:pt>
          <cx:pt idx="403">0.68999999999999995</cx:pt>
          <cx:pt idx="404">0.42999999999999999</cx:pt>
          <cx:pt idx="405">0.73999999999999999</cx:pt>
          <cx:pt idx="406">0.42999999999999999</cx:pt>
          <cx:pt idx="407">0.46000000000000002</cx:pt>
          <cx:pt idx="408">0.56000000000000005</cx:pt>
          <cx:pt idx="409">0.66000000000000003</cx:pt>
          <cx:pt idx="410">0.56000000000000005</cx:pt>
          <cx:pt idx="411">0.47999999999999998</cx:pt>
          <cx:pt idx="412">0.41999999999999998</cx:pt>
          <cx:pt idx="413">0.31</cx:pt>
          <cx:pt idx="414">0.66000000000000003</cx:pt>
          <cx:pt idx="415">0.56999999999999995</cx:pt>
          <cx:pt idx="416">0.56999999999999995</cx:pt>
          <cx:pt idx="417">0.55000000000000004</cx:pt>
          <cx:pt idx="418">0.875</cx:pt>
          <cx:pt idx="419">0.83499999999999996</cx:pt>
          <cx:pt idx="420">0.45000000000000001</cx:pt>
          <cx:pt idx="421">0.56000000000000005</cx:pt>
          <cx:pt idx="422">0.96499999999999997</cx:pt>
          <cx:pt idx="423">0.96499999999999997</cx:pt>
          <cx:pt idx="424">0.46000000000000002</cx:pt>
          <cx:pt idx="425">0.68999999999999995</cx:pt>
          <cx:pt idx="426">0.53000000000000003</cx:pt>
          <cx:pt idx="427">0.61499999999999999</cx:pt>
          <cx:pt idx="428">0.40999999999999998</cx:pt>
          <cx:pt idx="429">0.39000000000000001</cx:pt>
          <cx:pt idx="430">0.33000000000000002</cx:pt>
          <cx:pt idx="431">0.65000000000000002</cx:pt>
          <cx:pt idx="432">0.65000000000000002</cx:pt>
          <cx:pt idx="433">0.54000000000000004</cx:pt>
          <cx:pt idx="434">0.65000000000000002</cx:pt>
          <cx:pt idx="435">0.87</cx:pt>
          <cx:pt idx="436">0.87</cx:pt>
          <cx:pt idx="437">0.41999999999999998</cx:pt>
          <cx:pt idx="438">0.57999999999999996</cx:pt>
          <cx:pt idx="439">0.65500000000000003</cx:pt>
          <cx:pt idx="440">0.65500000000000003</cx:pt>
          <cx:pt idx="441">0.58999999999999997</cx:pt>
          <cx:pt idx="442">0.59999999999999998</cx:pt>
          <cx:pt idx="443">0.71999999999999997</cx:pt>
          <cx:pt idx="444">0.68500000000000005</cx:pt>
          <cx:pt idx="445">0.56999999999999995</cx:pt>
          <cx:pt idx="446">1</cx:pt>
          <cx:pt idx="447">0.42999999999999999</cx:pt>
          <cx:pt idx="448">0.52000000000000002</cx:pt>
          <cx:pt idx="449">0.46000000000000002</cx:pt>
          <cx:pt idx="450">0.81999999999999995</cx:pt>
          <cx:pt idx="451">0.46000000000000002</cx:pt>
          <cx:pt idx="452">0.58999999999999997</cx:pt>
          <cx:pt idx="453">0.34999999999999998</cx:pt>
          <cx:pt idx="454">0.34999999999999998</cx:pt>
          <cx:pt idx="455">0.63</cx:pt>
          <cx:pt idx="456">0.64000000000000001</cx:pt>
          <cx:pt idx="457">0.59999999999999998</cx:pt>
          <cx:pt idx="458">0.89000000000000001</cx:pt>
          <cx:pt idx="459">0.46000000000000002</cx:pt>
          <cx:pt idx="460">0.60999999999999999</cx:pt>
          <cx:pt idx="461">0.55000000000000004</cx:pt>
          <cx:pt idx="462">0.53000000000000003</cx:pt>
          <cx:pt idx="463">0.48999999999999999</cx:pt>
          <cx:pt idx="464">0.45000000000000001</cx:pt>
          <cx:pt idx="465">0.45000000000000001</cx:pt>
          <cx:pt idx="466">0.71499999999999997</cx:pt>
          <cx:pt idx="467">0.66000000000000003</cx:pt>
          <cx:pt idx="468">0.68500000000000005</cx:pt>
          <cx:pt idx="469">0.54000000000000004</cx:pt>
          <cx:pt idx="470">0.54000000000000004</cx:pt>
          <cx:pt idx="471">0.47999999999999998</cx:pt>
          <cx:pt idx="472">0.46000000000000002</cx:pt>
          <cx:pt idx="473">0.46000000000000002</cx:pt>
          <cx:pt idx="474">0.68500000000000005</cx:pt>
          <cx:pt idx="475">0.66500000000000004</cx:pt>
          <cx:pt idx="476">0.5</cx:pt>
          <cx:pt idx="477">0.66000000000000003</cx:pt>
          <cx:pt idx="478">0.68500000000000005</cx:pt>
          <cx:pt idx="479">0.64000000000000001</cx:pt>
          <cx:pt idx="480">0.64000000000000001</cx:pt>
          <cx:pt idx="481">0.64000000000000001</cx:pt>
          <cx:pt idx="482">0.63</cx:pt>
          <cx:pt idx="483">0.42999999999999999</cx:pt>
          <cx:pt idx="484">0.42999999999999999</cx:pt>
          <cx:pt idx="485">0.41999999999999998</cx:pt>
          <cx:pt idx="486">0.62</cx:pt>
          <cx:pt idx="487">0.41999999999999998</cx:pt>
          <cx:pt idx="488">0.62</cx:pt>
          <cx:pt idx="489">0.62</cx:pt>
          <cx:pt idx="490">0.63500000000000001</cx:pt>
          <cx:pt idx="491">0.56000000000000005</cx:pt>
          <cx:pt idx="492">0.59999999999999998</cx:pt>
          <cx:pt idx="493">0.56000000000000005</cx:pt>
          <cx:pt idx="494">0.59999999999999998</cx:pt>
          <cx:pt idx="495">0.75</cx:pt>
          <cx:pt idx="496">0.90000000000000002</cx:pt>
          <cx:pt idx="497">0.34000000000000002</cx:pt>
          <cx:pt idx="498">0.66000000000000003</cx:pt>
          <cx:pt idx="499">0.66000000000000003</cx:pt>
          <cx:pt idx="500">0.31</cx:pt>
          <cx:pt idx="501">0.57999999999999996</cx:pt>
          <cx:pt idx="502">0.54000000000000004</cx:pt>
          <cx:pt idx="503">0.71499999999999997</cx:pt>
          <cx:pt idx="504">0.40999999999999998</cx:pt>
          <cx:pt idx="505">0.46999999999999997</cx:pt>
          <cx:pt idx="506">0.46999999999999997</cx:pt>
          <cx:pt idx="507">0.60999999999999999</cx:pt>
          <cx:pt idx="508">0.60999999999999999</cx:pt>
          <cx:pt idx="509">0.60999999999999999</cx:pt>
          <cx:pt idx="510">0.60999999999999999</cx:pt>
          <cx:pt idx="511">0.46000000000000002</cx:pt>
          <cx:pt idx="512">0.20999999999999999</cx:pt>
          <cx:pt idx="513">0.58999999999999997</cx:pt>
          <cx:pt idx="514">0.56000000000000005</cx:pt>
          <cx:pt idx="515">0.56999999999999995</cx:pt>
          <cx:pt idx="516">0.66000000000000003</cx:pt>
          <cx:pt idx="517">0.56000000000000005</cx:pt>
          <cx:pt idx="518">0.34000000000000002</cx:pt>
          <cx:pt idx="519">0.40999999999999998</cx:pt>
          <cx:pt idx="520">0.40999999999999998</cx:pt>
          <cx:pt idx="521">0.58999999999999997</cx:pt>
          <cx:pt idx="522">0.45000000000000001</cx:pt>
          <cx:pt idx="523">0.85999999999999999</cx:pt>
          <cx:pt idx="524">0.45000000000000001</cx:pt>
          <cx:pt idx="525">0.35999999999999999</cx:pt>
          <cx:pt idx="526">0.39000000000000001</cx:pt>
          <cx:pt idx="527">0.39000000000000001</cx:pt>
          <cx:pt idx="528">0.34000000000000002</cx:pt>
          <cx:pt idx="529">0.34000000000000002</cx:pt>
          <cx:pt idx="530">0.34999999999999998</cx:pt>
          <cx:pt idx="531">0.42999999999999999</cx:pt>
          <cx:pt idx="532">0.5</cx:pt>
          <cx:pt idx="533">1.0049999999999999</cx:pt>
          <cx:pt idx="534">0.5</cx:pt>
          <cx:pt idx="535">0.51000000000000001</cx:pt>
          <cx:pt idx="536">0.79500000000000004</cx:pt>
          <cx:pt idx="537">0.81999999999999995</cx:pt>
          <cx:pt idx="538">0.91000000000000003</cx:pt>
          <cx:pt idx="539">0.96499999999999997</cx:pt>
          <cx:pt idx="540">0.42999999999999999</cx:pt>
          <cx:pt idx="541">0.42999999999999999</cx:pt>
          <cx:pt idx="542">0.46000000000000002</cx:pt>
          <cx:pt idx="543">0.60499999999999998</cx:pt>
          <cx:pt idx="544">0.41999999999999998</cx:pt>
          <cx:pt idx="545">0.62</cx:pt>
          <cx:pt idx="546">0.77000000000000002</cx:pt>
          <cx:pt idx="547">0.77000000000000002</cx:pt>
          <cx:pt idx="548">0.37</cx:pt>
          <cx:pt idx="549">0.37</cx:pt>
          <cx:pt idx="550">0.47999999999999998</cx:pt>
          <cx:pt idx="551">0.40000000000000002</cx:pt>
          <cx:pt idx="552">0.52000000000000002</cx:pt>
          <cx:pt idx="553">0.52000000000000002</cx:pt>
          <cx:pt idx="554">0.56999999999999995</cx:pt>
          <cx:pt idx="555">0.78000000000000003</cx:pt>
          <cx:pt idx="556">0.66000000000000003</cx:pt>
          <cx:pt idx="557">0.42999999999999999</cx:pt>
          <cx:pt idx="558">0.19</cx:pt>
          <cx:pt idx="559">0.40999999999999998</cx:pt>
          <cx:pt idx="560">0.32000000000000001</cx:pt>
          <cx:pt idx="561">0.59999999999999998</cx:pt>
          <cx:pt idx="562">0.59999999999999998</cx:pt>
          <cx:pt idx="563">0.40999999999999998</cx:pt>
          <cx:pt idx="564">0.78500000000000003</cx:pt>
          <cx:pt idx="565">0.78500000000000003</cx:pt>
          <cx:pt idx="566">0.44</cx:pt>
          <cx:pt idx="567">0.54000000000000004</cx:pt>
          <cx:pt idx="568">0.91500000000000004</cx:pt>
          <cx:pt idx="569">0.39000000000000001</cx:pt>
          <cx:pt idx="570">0.66000000000000003</cx:pt>
          <cx:pt idx="571">0.64000000000000001</cx:pt>
          <cx:pt idx="572">0.80000000000000004</cx:pt>
          <cx:pt idx="573">0.64000000000000001</cx:pt>
          <cx:pt idx="574">0.88500000000000001</cx:pt>
          <cx:pt idx="575">0.88500000000000001</cx:pt>
          <cx:pt idx="576">0.73999999999999999</cx:pt>
          <cx:pt idx="577">0.71999999999999997</cx:pt>
          <cx:pt idx="578">0.44</cx:pt>
          <cx:pt idx="579">0.46000000000000002</cx:pt>
          <cx:pt idx="580">0.57999999999999996</cx:pt>
          <cx:pt idx="581">0.57999999999999996</cx:pt>
          <cx:pt idx="582">0.42999999999999999</cx:pt>
          <cx:pt idx="583">0.81499999999999995</cx:pt>
          <cx:pt idx="584">0.42999999999999999</cx:pt>
          <cx:pt idx="585">0.60999999999999999</cx:pt>
          <cx:pt idx="586">0.37</cx:pt>
          <cx:pt idx="587">0.56000000000000005</cx:pt>
          <cx:pt idx="588">0.55000000000000004</cx:pt>
          <cx:pt idx="589">0.73999999999999999</cx:pt>
          <cx:pt idx="590">0.55000000000000004</cx:pt>
          <cx:pt idx="591">0.57999999999999996</cx:pt>
          <cx:pt idx="592">0.71999999999999997</cx:pt>
          <cx:pt idx="593">0.66000000000000003</cx:pt>
          <cx:pt idx="594">0.69999999999999996</cx:pt>
          <cx:pt idx="595">0.64000000000000001</cx:pt>
          <cx:pt idx="596">0.58999999999999997</cx:pt>
          <cx:pt idx="597">0.63500000000000001</cx:pt>
          <cx:pt idx="598">0.45000000000000001</cx:pt>
          <cx:pt idx="599">0.46000000000000002</cx:pt>
          <cx:pt idx="600">0.57999999999999996</cx:pt>
          <cx:pt idx="601">0.41999999999999998</cx:pt>
          <cx:pt idx="602">0.37</cx:pt>
          <cx:pt idx="603">0.59999999999999998</cx:pt>
          <cx:pt idx="604">0.59999999999999998</cx:pt>
          <cx:pt idx="605">0.59999999999999998</cx:pt>
          <cx:pt idx="606">0.73999999999999999</cx:pt>
          <cx:pt idx="607">0.63</cx:pt>
          <cx:pt idx="608">0.63</cx:pt>
          <cx:pt idx="609">0.28000000000000003</cx:pt>
          <cx:pt idx="610">0.79000000000000004</cx:pt>
          <cx:pt idx="611">0.60999999999999999</cx:pt>
          <cx:pt idx="612">0.68999999999999995</cx:pt>
          <cx:pt idx="613">0.68999999999999995</cx:pt>
          <cx:pt idx="614">0.62</cx:pt>
          <cx:pt idx="615">0.60999999999999999</cx:pt>
          <cx:pt idx="616">1.1799999999999999</cx:pt>
          <cx:pt idx="617">0.66000000000000003</cx:pt>
          <cx:pt idx="618">0.34000000000000002</cx:pt>
          <cx:pt idx="619">0.52000000000000002</cx:pt>
          <cx:pt idx="620">0.87</cx:pt>
          <cx:pt idx="621">0.77500000000000002</cx:pt>
          <cx:pt idx="622">0.83499999999999996</cx:pt>
          <cx:pt idx="623">0.5</cx:pt>
          <cx:pt idx="624">0.5</cx:pt>
          <cx:pt idx="625">0.5</cx:pt>
          <cx:pt idx="626">0.41999999999999998</cx:pt>
          <cx:pt idx="627">0.58999999999999997</cx:pt>
          <cx:pt idx="628">0.65500000000000003</cx:pt>
          <cx:pt idx="629">0.65500000000000003</cx:pt>
          <cx:pt idx="630">0.56999999999999995</cx:pt>
          <cx:pt idx="631">0.59999999999999998</cx:pt>
          <cx:pt idx="632">0.64500000000000002</cx:pt>
          <cx:pt idx="633">0.64500000000000002</cx:pt>
          <cx:pt idx="634">0.57999999999999996</cx:pt>
          <cx:pt idx="635">0.32000000000000001</cx:pt>
          <cx:pt idx="636">0.34000000000000002</cx:pt>
          <cx:pt idx="637">0.64000000000000001</cx:pt>
          <cx:pt idx="638">0.54000000000000004</cx:pt>
          <cx:pt idx="639">0.84999999999999998</cx:pt>
          <cx:pt idx="640">0.5</cx:pt>
          <cx:pt idx="641">0.73999999999999999</cx:pt>
          <cx:pt idx="642">0.78000000000000003</cx:pt>
          <cx:pt idx="643">0.78000000000000003</cx:pt>
          <cx:pt idx="644">0.75</cx:pt>
          <cx:pt idx="645">0.56000000000000005</cx:pt>
          <cx:pt idx="646">0.88500000000000001</cx:pt>
          <cx:pt idx="647">0.82999999999999996</cx:pt>
          <cx:pt idx="648">0.59999999999999998</cx:pt>
          <cx:pt idx="649">0.59999999999999998</cx:pt>
          <cx:pt idx="650">0.755</cx:pt>
          <cx:pt idx="651">0.81000000000000005</cx:pt>
          <cx:pt idx="652">0.64000000000000001</cx:pt>
          <cx:pt idx="653">0.64000000000000001</cx:pt>
          <cx:pt idx="654">0.64000000000000001</cx:pt>
          <cx:pt idx="655">0.47999999999999998</cx:pt>
          <cx:pt idx="656">0.64000000000000001</cx:pt>
          <cx:pt idx="657">0.62</cx:pt>
          <cx:pt idx="658">0.52000000000000002</cx:pt>
          <cx:pt idx="659">0.56999999999999995</cx:pt>
          <cx:pt idx="660">0.67500000000000004</cx:pt>
          <cx:pt idx="661">0.58999999999999997</cx:pt>
          <cx:pt idx="662">0.68999999999999995</cx:pt>
          <cx:pt idx="663">0.68999999999999995</cx:pt>
          <cx:pt idx="664">0.56999999999999995</cx:pt>
          <cx:pt idx="665">0.32000000000000001</cx:pt>
          <cx:pt idx="666">0.57999999999999996</cx:pt>
          <cx:pt idx="667">0.32000000000000001</cx:pt>
          <cx:pt idx="668">0.53000000000000003</cx:pt>
          <cx:pt idx="669">0.64000000000000001</cx:pt>
          <cx:pt idx="670">0.53000000000000003</cx:pt>
          <cx:pt idx="671">0.40000000000000002</cx:pt>
          <cx:pt idx="672">0.40999999999999998</cx:pt>
          <cx:pt idx="673">0.64000000000000001</cx:pt>
          <cx:pt idx="674">0.17999999999999999</cx:pt>
          <cx:pt idx="675">0.40999999999999998</cx:pt>
          <cx:pt idx="676">0.38</cx:pt>
          <cx:pt idx="677">0.91500000000000004</cx:pt>
          <cx:pt idx="678">0.58999999999999997</cx:pt>
          <cx:pt idx="679">0.63</cx:pt>
          <cx:pt idx="680">0.57999999999999996</cx:pt>
          <cx:pt idx="681">0.63</cx:pt>
          <cx:pt idx="682">0.67000000000000004</cx:pt>
          <cx:pt idx="683">0.57999999999999996</cx:pt>
          <cx:pt idx="684">0.48999999999999999</cx:pt>
          <cx:pt idx="685">0.48999999999999999</cx:pt>
          <cx:pt idx="686">0.28999999999999998</cx:pt>
          <cx:pt idx="687">0.58999999999999997</cx:pt>
          <cx:pt idx="688">0.58999999999999997</cx:pt>
          <cx:pt idx="689">0.68999999999999995</cx:pt>
          <cx:pt idx="690">0.69999999999999996</cx:pt>
          <cx:pt idx="691">0.59999999999999998</cx:pt>
          <cx:pt idx="692">0.5</cx:pt>
          <cx:pt idx="693">0.5</cx:pt>
          <cx:pt idx="694">0.28000000000000003</cx:pt>
          <cx:pt idx="695">0.28000000000000003</cx:pt>
          <cx:pt idx="696">0.33000000000000002</cx:pt>
          <cx:pt idx="697">0.65500000000000003</cx:pt>
          <cx:pt idx="698">0.68000000000000005</cx:pt>
          <cx:pt idx="699">0.64000000000000001</cx:pt>
          <cx:pt idx="700">0.54000000000000004</cx:pt>
          <cx:pt idx="701">0.54000000000000004</cx:pt>
          <cx:pt idx="702">0.65000000000000002</cx:pt>
          <cx:pt idx="703">0.54000000000000004</cx:pt>
          <cx:pt idx="704">0.54000000000000004</cx:pt>
          <cx:pt idx="705">0.72499999999999998</cx:pt>
          <cx:pt idx="706">0.81999999999999995</cx:pt>
          <cx:pt idx="707">0.58499999999999996</cx:pt>
          <cx:pt idx="708">0.17999999999999999</cx:pt>
          <cx:pt idx="709">0.68999999999999995</cx:pt>
          <cx:pt idx="710">0.32000000000000001</cx:pt>
          <cx:pt idx="711">0.46999999999999997</cx:pt>
          <cx:pt idx="712">0.69999999999999996</cx:pt>
          <cx:pt idx="713">0.32000000000000001</cx:pt>
          <cx:pt idx="714">0.47999999999999998</cx:pt>
          <cx:pt idx="715">0.47999999999999998</cx:pt>
          <cx:pt idx="716">0.70499999999999996</cx:pt>
          <cx:pt idx="717">0.39000000000000001</cx:pt>
          <cx:pt idx="718">0.64000000000000001</cx:pt>
          <cx:pt idx="719">0.39000000000000001</cx:pt>
          <cx:pt idx="720">0.56999999999999995</cx:pt>
          <cx:pt idx="721">0.59999999999999998</cx:pt>
          <cx:pt idx="722">0.40000000000000002</cx:pt>
          <cx:pt idx="723">0.68000000000000005</cx:pt>
          <cx:pt idx="724">0.67000000000000004</cx:pt>
          <cx:pt idx="725">0.73499999999999999</cx:pt>
          <cx:pt idx="726">0.88</cx:pt>
          <cx:pt idx="727">0.63</cx:pt>
          <cx:pt idx="728">0.59999999999999998</cx:pt>
          <cx:pt idx="729">0.59999999999999998</cx:pt>
          <cx:pt idx="730">0.59999999999999998</cx:pt>
          <cx:pt idx="731">0.69499999999999995</cx:pt>
          <cx:pt idx="732">0.69499999999999995</cx:pt>
          <cx:pt idx="733">0.69499999999999995</cx:pt>
          <cx:pt idx="734">0.69499999999999995</cx:pt>
          <cx:pt idx="735">0.56000000000000005</cx:pt>
          <cx:pt idx="736">0.68999999999999995</cx:pt>
          <cx:pt idx="737">0.56000000000000005</cx:pt>
          <cx:pt idx="738">0.56000000000000005</cx:pt>
          <cx:pt idx="739">0.71499999999999997</cx:pt>
          <cx:pt idx="740">0.46000000000000002</cx:pt>
          <cx:pt idx="741">0.72499999999999998</cx:pt>
          <cx:pt idx="742">0.59999999999999998</cx:pt>
          <cx:pt idx="743">0.64500000000000002</cx:pt>
          <cx:pt idx="744">0.28000000000000003</cx:pt>
          <cx:pt idx="745">0.32000000000000001</cx:pt>
          <cx:pt idx="746">0.22</cx:pt>
          <cx:pt idx="747">0.40000000000000002</cx:pt>
          <cx:pt idx="748">0.64500000000000002</cx:pt>
          <cx:pt idx="749">0.68500000000000005</cx:pt>
          <cx:pt idx="750">0.60499999999999998</cx:pt>
          <cx:pt idx="751">0.64500000000000002</cx:pt>
          <cx:pt idx="752">0.59999999999999998</cx:pt>
          <cx:pt idx="753">0.48999999999999999</cx:pt>
          <cx:pt idx="754">0.52000000000000002</cx:pt>
          <cx:pt idx="755">0.5</cx:pt>
          <cx:pt idx="756">0.51000000000000001</cx:pt>
          <cx:pt idx="757">0.39000000000000001</cx:pt>
          <cx:pt idx="758">0.70499999999999996</cx:pt>
          <cx:pt idx="759">0.63</cx:pt>
          <cx:pt idx="760">0.78500000000000003</cx:pt>
          <cx:pt idx="761">0.29999999999999999</cx:pt>
          <cx:pt idx="762">0.48999999999999999</cx:pt>
          <cx:pt idx="763">0.48999999999999999</cx:pt>
          <cx:pt idx="764">0.59999999999999998</cx:pt>
          <cx:pt idx="765">0.54500000000000004</cx:pt>
          <cx:pt idx="766">0.60999999999999999</cx:pt>
          <cx:pt idx="767">0.5</cx:pt>
          <cx:pt idx="768">0.54500000000000004</cx:pt>
          <cx:pt idx="769">0.33000000000000002</cx:pt>
          <cx:pt idx="770">0.31</cx:pt>
          <cx:pt idx="771">0.40000000000000002</cx:pt>
          <cx:pt idx="772">0.54000000000000004</cx:pt>
          <cx:pt idx="773">0.56000000000000005</cx:pt>
          <cx:pt idx="774">0.55000000000000004</cx:pt>
          <cx:pt idx="775">0.68999999999999995</cx:pt>
          <cx:pt idx="776">0.55000000000000004</cx:pt>
          <cx:pt idx="777">0.5</cx:pt>
          <cx:pt idx="778">1.04</cx:pt>
          <cx:pt idx="779">0.34000000000000002</cx:pt>
          <cx:pt idx="780">0.34000000000000002</cx:pt>
          <cx:pt idx="781">0.48999999999999999</cx:pt>
          <cx:pt idx="782">0.40000000000000002</cx:pt>
          <cx:pt idx="783">0.33000000000000002</cx:pt>
          <cx:pt idx="784">0.59999999999999998</cx:pt>
          <cx:pt idx="785">0.53000000000000003</cx:pt>
          <cx:pt idx="786">0.63</cx:pt>
          <cx:pt idx="787">0.41999999999999998</cx:pt>
          <cx:pt idx="788">0.41999999999999998</cx:pt>
          <cx:pt idx="789">0.62</cx:pt>
          <cx:pt idx="790">0.52000000000000002</cx:pt>
          <cx:pt idx="791">0.62</cx:pt>
          <cx:pt idx="792">0.37</cx:pt>
          <cx:pt idx="793">0.29999999999999999</cx:pt>
          <cx:pt idx="794">0.42999999999999999</cx:pt>
          <cx:pt idx="795">0.53000000000000003</cx:pt>
          <cx:pt idx="796">0.72499999999999998</cx:pt>
          <cx:pt idx="797">0.44</cx:pt>
          <cx:pt idx="798">0.73499999999999999</cx:pt>
          <cx:pt idx="799">0.34000000000000002</cx:pt>
          <cx:pt idx="800">0.64500000000000002</cx:pt>
          <cx:pt idx="801">0.42999999999999999</cx:pt>
          <cx:pt idx="802">0.58999999999999997</cx:pt>
          <cx:pt idx="803">0.42999999999999999</cx:pt>
          <cx:pt idx="804">0.38</cx:pt>
          <cx:pt idx="805">0.37</cx:pt>
          <cx:pt idx="806">1</cx:pt>
          <cx:pt idx="807">0.63</cx:pt>
          <cx:pt idx="808">0.63</cx:pt>
          <cx:pt idx="809">0.64500000000000002</cx:pt>
          <cx:pt idx="810">0.63</cx:pt>
          <cx:pt idx="811">1</cx:pt>
          <cx:pt idx="812">0.38</cx:pt>
          <cx:pt idx="813">0.57999999999999996</cx:pt>
          <cx:pt idx="814">0.66000000000000003</cx:pt>
          <cx:pt idx="815">0.53000000000000003</cx:pt>
          <cx:pt idx="816">0.66000000000000003</cx:pt>
          <cx:pt idx="817">0.32000000000000001</cx:pt>
          <cx:pt idx="818">0.59999999999999998</cx:pt>
          <cx:pt idx="819">0.59999999999999998</cx:pt>
          <cx:pt idx="820">0.54000000000000004</cx:pt>
          <cx:pt idx="821">0.17999999999999999</cx:pt>
          <cx:pt idx="822">0.54500000000000004</cx:pt>
          <cx:pt idx="823">0.17999999999999999</cx:pt>
          <cx:pt idx="824">0.54500000000000004</cx:pt>
          <cx:pt idx="825">0.54000000000000004</cx:pt>
          <cx:pt idx="826">0.17999999999999999</cx:pt>
          <cx:pt idx="827">0.26000000000000001</cx:pt>
          <cx:pt idx="828">0.45000000000000001</cx:pt>
          <cx:pt idx="829">0.40000000000000002</cx:pt>
          <cx:pt idx="830">0.55000000000000004</cx:pt>
          <cx:pt idx="831">0.35999999999999999</cx:pt>
          <cx:pt idx="832">0.34000000000000002</cx:pt>
          <cx:pt idx="833">0.53000000000000003</cx:pt>
          <cx:pt idx="834">0.17999999999999999</cx:pt>
          <cx:pt idx="835">0.53000000000000003</cx:pt>
          <cx:pt idx="836">0.40999999999999998</cx:pt>
          <cx:pt idx="837">0.42999999999999999</cx:pt>
          <cx:pt idx="838">0.28999999999999998</cx:pt>
          <cx:pt idx="839">0.53000000000000003</cx:pt>
          <cx:pt idx="840">0.53000000000000003</cx:pt>
          <cx:pt idx="841">0.46000000000000002</cx:pt>
          <cx:pt idx="842">0.34999999999999998</cx:pt>
          <cx:pt idx="843">0.77000000000000002</cx:pt>
          <cx:pt idx="844">0.77000000000000002</cx:pt>
          <cx:pt idx="845">0.58999999999999997</cx:pt>
          <cx:pt idx="846">0.48999999999999999</cx:pt>
          <cx:pt idx="847">0.48999999999999999</cx:pt>
          <cx:pt idx="848">0.27000000000000002</cx:pt>
          <cx:pt idx="849">0.35999999999999999</cx:pt>
          <cx:pt idx="850">0.35999999999999999</cx:pt>
          <cx:pt idx="851">0.57999999999999996</cx:pt>
          <cx:pt idx="852">0.42999999999999999</cx:pt>
          <cx:pt idx="853">0.48999999999999999</cx:pt>
          <cx:pt idx="854">0.34000000000000002</cx:pt>
          <cx:pt idx="855">0.41999999999999998</cx:pt>
          <cx:pt idx="856">0.39000000000000001</cx:pt>
          <cx:pt idx="857">0.39000000000000001</cx:pt>
          <cx:pt idx="858">0.56999999999999995</cx:pt>
          <cx:pt idx="859">0.48999999999999999</cx:pt>
          <cx:pt idx="860">0.56000000000000005</cx:pt>
          <cx:pt idx="861">0.78500000000000003</cx:pt>
          <cx:pt idx="862">0.67000000000000004</cx:pt>
          <cx:pt idx="863">0.79500000000000004</cx:pt>
          <cx:pt idx="864">0.20999999999999999</cx:pt>
          <cx:pt idx="865">0.75</cx:pt>
          <cx:pt idx="866">0.38</cx:pt>
          <cx:pt idx="867">0.45000000000000001</cx:pt>
          <cx:pt idx="868">0.41999999999999998</cx:pt>
          <cx:pt idx="869">0.23999999999999999</cx:pt>
          <cx:pt idx="870">0.28000000000000003</cx:pt>
          <cx:pt idx="871">0.40999999999999998</cx:pt>
          <cx:pt idx="872">0.45000000000000001</cx:pt>
          <cx:pt idx="873">0.625</cx:pt>
          <cx:pt idx="874">0.41999999999999998</cx:pt>
          <cx:pt idx="875">0.26000000000000001</cx:pt>
          <cx:pt idx="876">0.41499999999999998</cx:pt>
          <cx:pt idx="877">0.26000000000000001</cx:pt>
          <cx:pt idx="878">0.26000000000000001</cx:pt>
          <cx:pt idx="879">0.63</cx:pt>
          <cx:pt idx="880">0.54000000000000004</cx:pt>
          <cx:pt idx="881">0.66000000000000003</cx:pt>
          <cx:pt idx="882">0.46000000000000002</cx:pt>
          <cx:pt idx="883">0.41499999999999998</cx:pt>
          <cx:pt idx="884">0.58999999999999997</cx:pt>
          <cx:pt idx="885">0.58999999999999997</cx:pt>
          <cx:pt idx="886">0.26000000000000001</cx:pt>
          <cx:pt idx="887">0.47999999999999998</cx:pt>
          <cx:pt idx="888">0.59999999999999998</cx:pt>
          <cx:pt idx="889">0.31</cx:pt>
          <cx:pt idx="890">0.44</cx:pt>
          <cx:pt idx="891">0.34000000000000002</cx:pt>
          <cx:pt idx="892">0.42999999999999999</cx:pt>
          <cx:pt idx="893">0.47999999999999998</cx:pt>
          <cx:pt idx="894">0.38</cx:pt>
          <cx:pt idx="895">0.67000000000000004</cx:pt>
          <cx:pt idx="896">0.78000000000000003</cx:pt>
          <cx:pt idx="897">0.83999999999999997</cx:pt>
          <cx:pt idx="898">0.37</cx:pt>
          <cx:pt idx="899">0.40999999999999998</cx:pt>
          <cx:pt idx="900">0.67000000000000004</cx:pt>
          <cx:pt idx="901">0.45000000000000001</cx:pt>
          <cx:pt idx="902">0.40999999999999998</cx:pt>
          <cx:pt idx="903">0.40000000000000002</cx:pt>
          <cx:pt idx="904">0.73499999999999999</cx:pt>
          <cx:pt idx="905">0.53000000000000003</cx:pt>
          <cx:pt idx="906">0.39000000000000001</cx:pt>
          <cx:pt idx="907">0.39000000000000001</cx:pt>
          <cx:pt idx="908">0.37</cx:pt>
          <cx:pt idx="909">0.56000000000000005</cx:pt>
          <cx:pt idx="910">0.42999999999999999</cx:pt>
          <cx:pt idx="911">0.315</cx:pt>
          <cx:pt idx="912">0.5</cx:pt>
          <cx:pt idx="913">0.46000000000000002</cx:pt>
          <cx:pt idx="914">0.35999999999999999</cx:pt>
          <cx:pt idx="915">0.54000000000000004</cx:pt>
          <cx:pt idx="916">0.37</cx:pt>
          <cx:pt idx="917">0.28000000000000003</cx:pt>
          <cx:pt idx="918">0.23999999999999999</cx:pt>
          <cx:pt idx="919">0.68500000000000005</cx:pt>
          <cx:pt idx="920">0.44</cx:pt>
          <cx:pt idx="921">0.64500000000000002</cx:pt>
          <cx:pt idx="922">0.39000000000000001</cx:pt>
          <cx:pt idx="923">0.77500000000000002</cx:pt>
          <cx:pt idx="924">0.68999999999999995</cx:pt>
          <cx:pt idx="925">0.39000000000000001</cx:pt>
          <cx:pt idx="926">0.52000000000000002</cx:pt>
          <cx:pt idx="927">0.68999999999999995</cx:pt>
          <cx:pt idx="928">0.52000000000000002</cx:pt>
          <cx:pt idx="929">0.67000000000000004</cx:pt>
          <cx:pt idx="930">0.58999999999999997</cx:pt>
          <cx:pt idx="931">0.58999999999999997</cx:pt>
          <cx:pt idx="932">0.40000000000000002</cx:pt>
          <cx:pt idx="933">0.59999999999999998</cx:pt>
          <cx:pt idx="934">0.20999999999999999</cx:pt>
          <cx:pt idx="935">0.25</cx:pt>
          <cx:pt idx="936">0.38</cx:pt>
          <cx:pt idx="937">0.41999999999999998</cx:pt>
          <cx:pt idx="938">0.22</cx:pt>
          <cx:pt idx="939">0.27000000000000002</cx:pt>
          <cx:pt idx="940">0.47999999999999998</cx:pt>
          <cx:pt idx="941">0.22</cx:pt>
          <cx:pt idx="942">0.82499999999999996</cx:pt>
          <cx:pt idx="943">0.46000000000000002</cx:pt>
          <cx:pt idx="944">0.66000000000000003</cx:pt>
          <cx:pt idx="945">0.31</cx:pt>
          <cx:pt idx="946">0.55000000000000004</cx:pt>
          <cx:pt idx="947">0.31</cx:pt>
          <cx:pt idx="948">0.34999999999999998</cx:pt>
          <cx:pt idx="949">0.53000000000000003</cx:pt>
          <cx:pt idx="950">0.51000000000000001</cx:pt>
          <cx:pt idx="951">0.42999999999999999</cx:pt>
          <cx:pt idx="952">0.46000000000000002</cx:pt>
          <cx:pt idx="953">0.53000000000000003</cx:pt>
          <cx:pt idx="954">0.53000000000000003</cx:pt>
          <cx:pt idx="955">0.46999999999999997</cx:pt>
          <cx:pt idx="956">0.28999999999999998</cx:pt>
          <cx:pt idx="957">0.46999999999999997</cx:pt>
          <cx:pt idx="958">0.69999999999999996</cx:pt>
          <cx:pt idx="959">0.69999999999999996</cx:pt>
          <cx:pt idx="960">0.5</cx:pt>
          <cx:pt idx="961">0.35999999999999999</cx:pt>
          <cx:pt idx="962">0.34999999999999998</cx:pt>
          <cx:pt idx="963">0.35999999999999999</cx:pt>
          <cx:pt idx="964">0.34000000000000002</cx:pt>
          <cx:pt idx="965">0.27000000000000002</cx:pt>
          <cx:pt idx="966">0.31</cx:pt>
          <cx:pt idx="967">0.51000000000000001</cx:pt>
          <cx:pt idx="968">0.39000000000000001</cx:pt>
          <cx:pt idx="969">0.40000000000000002</cx:pt>
          <cx:pt idx="970">0.57999999999999996</cx:pt>
          <cx:pt idx="971">0.58499999999999996</cx:pt>
          <cx:pt idx="972">0.58999999999999997</cx:pt>
          <cx:pt idx="973">0.46000000000000002</cx:pt>
          <cx:pt idx="974">0.46000000000000002</cx:pt>
          <cx:pt idx="975">0.57999999999999996</cx:pt>
          <cx:pt idx="976">0.59999999999999998</cx:pt>
          <cx:pt idx="977">0.47999999999999998</cx:pt>
          <cx:pt idx="978">0.65000000000000002</cx:pt>
          <cx:pt idx="979">0.35999999999999999</cx:pt>
          <cx:pt idx="980">0.64000000000000001</cx:pt>
          <cx:pt idx="981">0.755</cx:pt>
          <cx:pt idx="982">0.31</cx:pt>
          <cx:pt idx="983">0.51000000000000001</cx:pt>
          <cx:pt idx="984">0.54000000000000004</cx:pt>
          <cx:pt idx="985">0.54000000000000004</cx:pt>
          <cx:pt idx="986">0.40999999999999998</cx:pt>
          <cx:pt idx="987">0.28999999999999998</cx:pt>
          <cx:pt idx="988">0.41999999999999998</cx:pt>
          <cx:pt idx="989">0.33000000000000002</cx:pt>
          <cx:pt idx="990">0.52000000000000002</cx:pt>
          <cx:pt idx="991">0.52000000000000002</cx:pt>
          <cx:pt idx="992">0.56999999999999995</cx:pt>
          <cx:pt idx="993">0.28000000000000003</cx:pt>
          <cx:pt idx="994">0.48999999999999999</cx:pt>
          <cx:pt idx="995">0.34000000000000002</cx:pt>
          <cx:pt idx="996">0.34000000000000002</cx:pt>
          <cx:pt idx="997">0.40000000000000002</cx:pt>
          <cx:pt idx="998">0.40000000000000002</cx:pt>
          <cx:pt idx="999">0.45000000000000001</cx:pt>
          <cx:pt idx="1000">0.46999999999999997</cx:pt>
          <cx:pt idx="1001">0.65000000000000002</cx:pt>
          <cx:pt idx="1002">0.65000000000000002</cx:pt>
          <cx:pt idx="1003">0.38</cx:pt>
          <cx:pt idx="1004">1.02</cx:pt>
          <cx:pt idx="1005">0.65000000000000002</cx:pt>
          <cx:pt idx="1006">0.64000000000000001</cx:pt>
          <cx:pt idx="1007">0.54500000000000004</cx:pt>
          <cx:pt idx="1008">0.31</cx:pt>
          <cx:pt idx="1009">0.48999999999999999</cx:pt>
          <cx:pt idx="1010">0.71999999999999997</cx:pt>
          <cx:pt idx="1011">0.86499999999999999</cx:pt>
          <cx:pt idx="1012">0.58999999999999997</cx:pt>
          <cx:pt idx="1013">0.76000000000000001</cx:pt>
          <cx:pt idx="1014">0.51000000000000001</cx:pt>
          <cx:pt idx="1015">0.34000000000000002</cx:pt>
          <cx:pt idx="1016">0.5</cx:pt>
          <cx:pt idx="1017">0.51000000000000001</cx:pt>
          <cx:pt idx="1018">0.47999999999999998</cx:pt>
          <cx:pt idx="1019">0.91000000000000003</cx:pt>
          <cx:pt idx="1020">0.97999999999999998</cx:pt>
          <cx:pt idx="1021">0.69999999999999996</cx:pt>
          <cx:pt idx="1022">0.68000000000000005</cx:pt>
          <cx:pt idx="1023">0.67000000000000004</cx:pt>
          <cx:pt idx="1024">0.58999999999999997</cx:pt>
          <cx:pt idx="1025">0.58999999999999997</cx:pt>
          <cx:pt idx="1026">0.40000000000000002</cx:pt>
          <cx:pt idx="1027">0.40000000000000002</cx:pt>
          <cx:pt idx="1028">0.76500000000000001</cx:pt>
          <cx:pt idx="1029">0.63500000000000001</cx:pt>
          <cx:pt idx="1030">0.56999999999999995</cx:pt>
          <cx:pt idx="1031">0.56000000000000005</cx:pt>
          <cx:pt idx="1032">0.56000000000000005</cx:pt>
          <cx:pt idx="1033">0.37</cx:pt>
          <cx:pt idx="1034">0.60999999999999999</cx:pt>
          <cx:pt idx="1035">0.27000000000000002</cx:pt>
          <cx:pt idx="1036">0.5</cx:pt>
          <cx:pt idx="1037">0.5</cx:pt>
          <cx:pt idx="1038">0.56000000000000005</cx:pt>
          <cx:pt idx="1039">0.52000000000000002</cx:pt>
          <cx:pt idx="1040">0.47999999999999998</cx:pt>
          <cx:pt idx="1041">0.5</cx:pt>
          <cx:pt idx="1042">0.40999999999999998</cx:pt>
          <cx:pt idx="1043">0.51000000000000001</cx:pt>
          <cx:pt idx="1044">0.28999999999999998</cx:pt>
          <cx:pt idx="1045">0.60999999999999999</cx:pt>
          <cx:pt idx="1046">0.60999999999999999</cx:pt>
          <cx:pt idx="1047">0.5</cx:pt>
          <cx:pt idx="1048">0.25</cx:pt>
          <cx:pt idx="1049">0.68000000000000005</cx:pt>
          <cx:pt idx="1050">0.35999999999999999</cx:pt>
          <cx:pt idx="1051">0.35999999999999999</cx:pt>
          <cx:pt idx="1052">0.35999999999999999</cx:pt>
          <cx:pt idx="1053">0.56000000000000005</cx:pt>
          <cx:pt idx="1054">1.01</cx:pt>
          <cx:pt idx="1055">0.48999999999999999</cx:pt>
          <cx:pt idx="1056">0.51000000000000001</cx:pt>
          <cx:pt idx="1057">0.56000000000000005</cx:pt>
          <cx:pt idx="1058">0.63</cx:pt>
          <cx:pt idx="1059">0.71499999999999997</cx:pt>
          <cx:pt idx="1060">0.71499999999999997</cx:pt>
          <cx:pt idx="1061">0.60999999999999999</cx:pt>
          <cx:pt idx="1062">0.71499999999999997</cx:pt>
          <cx:pt idx="1063">0.31</cx:pt>
          <cx:pt idx="1064">0.60999999999999999</cx:pt>
          <cx:pt idx="1065">0.80000000000000004</cx:pt>
          <cx:pt idx="1066">0.56999999999999995</cx:pt>
          <cx:pt idx="1067">0.45000000000000001</cx:pt>
          <cx:pt idx="1068">0.63</cx:pt>
          <cx:pt idx="1069">0.58999999999999997</cx:pt>
          <cx:pt idx="1070">0.58999999999999997</cx:pt>
          <cx:pt idx="1071">0.56000000000000005</cx:pt>
          <cx:pt idx="1072">0.52000000000000002</cx:pt>
          <cx:pt idx="1073">0.30499999999999999</cx:pt>
          <cx:pt idx="1074">0.38</cx:pt>
          <cx:pt idx="1075">0.28000000000000003</cx:pt>
          <cx:pt idx="1076">0.46000000000000002</cx:pt>
          <cx:pt idx="1077">0.30499999999999999</cx:pt>
          <cx:pt idx="1078">0.315</cx:pt>
          <cx:pt idx="1079">0.40999999999999998</cx:pt>
          <cx:pt idx="1080">0.35999999999999999</cx:pt>
          <cx:pt idx="1081">0.62</cx:pt>
          <cx:pt idx="1082">0.35999999999999999</cx:pt>
          <cx:pt idx="1083">0.62</cx:pt>
          <cx:pt idx="1084">0.40999999999999998</cx:pt>
          <cx:pt idx="1085">0.23999999999999999</cx:pt>
          <cx:pt idx="1086">0.40000000000000002</cx:pt>
          <cx:pt idx="1087">0.29999999999999999</cx:pt>
          <cx:pt idx="1088">0.29999999999999999</cx:pt>
          <cx:pt idx="1089">0.42999999999999999</cx:pt>
          <cx:pt idx="1090">0.35999999999999999</cx:pt>
          <cx:pt idx="1091">0.37</cx:pt>
          <cx:pt idx="1092">0.46999999999999997</cx:pt>
          <cx:pt idx="1093">0.27000000000000002</cx:pt>
          <cx:pt idx="1094">0.46999999999999997</cx:pt>
          <cx:pt idx="1095">0.34000000000000002</cx:pt>
          <cx:pt idx="1096">0.40000000000000002</cx:pt>
          <cx:pt idx="1097">0.26000000000000001</cx:pt>
          <cx:pt idx="1098">0.26000000000000001</cx:pt>
          <cx:pt idx="1099">0.5</cx:pt>
          <cx:pt idx="1100">0.52000000000000002</cx:pt>
          <cx:pt idx="1101">0.5</cx:pt>
          <cx:pt idx="1102">0.57999999999999996</cx:pt>
          <cx:pt idx="1103">0.29499999999999998</cx:pt>
          <cx:pt idx="1104">0.40000000000000002</cx:pt>
          <cx:pt idx="1105">0.59999999999999998</cx:pt>
          <cx:pt idx="1106">0.83999999999999997</cx:pt>
          <cx:pt idx="1107">0.68999999999999995</cx:pt>
          <cx:pt idx="1108">0.32000000000000001</cx:pt>
          <cx:pt idx="1109">0.70999999999999996</cx:pt>
          <cx:pt idx="1110">0.57999999999999996</cx:pt>
          <cx:pt idx="1111">0.39000000000000001</cx:pt>
          <cx:pt idx="1112">0.17999999999999999</cx:pt>
          <cx:pt idx="1113">0.17999999999999999</cx:pt>
          <cx:pt idx="1114">0.35999999999999999</cx:pt>
          <cx:pt idx="1115">0.35999999999999999</cx:pt>
          <cx:pt idx="1116">0.32000000000000001</cx:pt>
          <cx:pt idx="1117">0.82999999999999996</cx:pt>
          <cx:pt idx="1118">0.31</cx:pt>
          <cx:pt idx="1119">0.34000000000000002</cx:pt>
          <cx:pt idx="1120">0.56999999999999995</cx:pt>
          <cx:pt idx="1121">0.745</cx:pt>
          <cx:pt idx="1122">0.5</cx:pt>
          <cx:pt idx="1123">0.48999999999999999</cx:pt>
          <cx:pt idx="1124">0.5</cx:pt>
          <cx:pt idx="1125">0.39000000000000001</cx:pt>
          <cx:pt idx="1126">0.44</cx:pt>
          <cx:pt idx="1127">0.78000000000000003</cx:pt>
          <cx:pt idx="1128">0.48999999999999999</cx:pt>
          <cx:pt idx="1129">0.5</cx:pt>
          <cx:pt idx="1130">0.64000000000000001</cx:pt>
          <cx:pt idx="1131">0.64000000000000001</cx:pt>
          <cx:pt idx="1132">0.23000000000000001</cx:pt>
          <cx:pt idx="1133">0.38</cx:pt>
          <cx:pt idx="1134">0.28999999999999998</cx:pt>
          <cx:pt idx="1135">0.73999999999999999</cx:pt>
          <cx:pt idx="1136">0.60999999999999999</cx:pt>
          <cx:pt idx="1137">0.34999999999999998</cx:pt>
          <cx:pt idx="1138">0.62</cx:pt>
          <cx:pt idx="1139">0.32000000000000001</cx:pt>
          <cx:pt idx="1140">0.27000000000000002</cx:pt>
          <cx:pt idx="1141">0.38</cx:pt>
          <cx:pt idx="1142">0.41999999999999998</cx:pt>
          <cx:pt idx="1143">0.38</cx:pt>
          <cx:pt idx="1144">0.19</cx:pt>
          <cx:pt idx="1145">0.34000000000000002</cx:pt>
          <cx:pt idx="1146">0.54000000000000004</cx:pt>
          <cx:pt idx="1147">0.72499999999999998</cx:pt>
          <cx:pt idx="1148">0.72499999999999998</cx:pt>
          <cx:pt idx="1149">0.34000000000000002</cx:pt>
          <cx:pt idx="1150">0.48999999999999999</cx:pt>
          <cx:pt idx="1151">0.47999999999999998</cx:pt>
          <cx:pt idx="1152">0.48999999999999999</cx:pt>
          <cx:pt idx="1153">0.47999999999999998</cx:pt>
          <cx:pt idx="1154">0.23000000000000001</cx:pt>
          <cx:pt idx="1155">0.46999999999999997</cx:pt>
          <cx:pt idx="1156">0.53000000000000003</cx:pt>
          <cx:pt idx="1157">0.33000000000000002</cx:pt>
          <cx:pt idx="1158">0.23999999999999999</cx:pt>
          <cx:pt idx="1159">0.40000000000000002</cx:pt>
          <cx:pt idx="1160">0.68999999999999995</cx:pt>
          <cx:pt idx="1161">0.68999999999999995</cx:pt>
          <cx:pt idx="1162">0.68999999999999995</cx:pt>
          <cx:pt idx="1163">0.39000000000000001</cx:pt>
          <cx:pt idx="1164">0.5</cx:pt>
          <cx:pt idx="1165">0.46999999999999997</cx:pt>
          <cx:pt idx="1166">0.40000000000000002</cx:pt>
          <cx:pt idx="1167">0.28999999999999998</cx:pt>
          <cx:pt idx="1168">0.76000000000000001</cx:pt>
          <cx:pt idx="1169">0.42999999999999999</cx:pt>
          <cx:pt idx="1170">0.59999999999999998</cx:pt>
          <cx:pt idx="1171">0.25</cx:pt>
          <cx:pt idx="1172">0.52000000000000002</cx:pt>
          <cx:pt idx="1173">0.52000000000000002</cx:pt>
          <cx:pt idx="1174">0.51000000000000001</cx:pt>
          <cx:pt idx="1175">0.40000000000000002</cx:pt>
          <cx:pt idx="1176">0.38</cx:pt>
          <cx:pt idx="1177">0.45000000000000001</cx:pt>
          <cx:pt idx="1178">0.22</cx:pt>
          <cx:pt idx="1179">0.20000000000000001</cx:pt>
          <cx:pt idx="1180">0.5</cx:pt>
          <cx:pt idx="1181">0.39000000000000001</cx:pt>
          <cx:pt idx="1182">0.34999999999999998</cx:pt>
          <cx:pt idx="1183">0.57999999999999996</cx:pt>
          <cx:pt idx="1184">0.41999999999999998</cx:pt>
          <cx:pt idx="1185">0.57999999999999996</cx:pt>
          <cx:pt idx="1186">0.40999999999999998</cx:pt>
          <cx:pt idx="1187">0.45000000000000001</cx:pt>
          <cx:pt idx="1188">0.34000000000000002</cx:pt>
          <cx:pt idx="1189">0.5</cx:pt>
          <cx:pt idx="1190">0.35999999999999999</cx:pt>
          <cx:pt idx="1191">0.58999999999999997</cx:pt>
          <cx:pt idx="1192">0.41999999999999998</cx:pt>
          <cx:pt idx="1193">0.35999999999999999</cx:pt>
          <cx:pt idx="1194">0.35999999999999999</cx:pt>
          <cx:pt idx="1195">0.60999999999999999</cx:pt>
          <cx:pt idx="1196">0.34999999999999998</cx:pt>
          <cx:pt idx="1197">0.34999999999999998</cx:pt>
          <cx:pt idx="1198">0.40000000000000002</cx:pt>
          <cx:pt idx="1199">0.42999999999999999</cx:pt>
          <cx:pt idx="1200">0.42999999999999999</cx:pt>
          <cx:pt idx="1201">0.40000000000000002</cx:pt>
          <cx:pt idx="1202">0.745</cx:pt>
          <cx:pt idx="1203">0.42999999999999999</cx:pt>
          <cx:pt idx="1204">0.57999999999999996</cx:pt>
          <cx:pt idx="1205">0.56999999999999995</cx:pt>
          <cx:pt idx="1206">0.26000000000000001</cx:pt>
          <cx:pt idx="1207">0.57999999999999996</cx:pt>
          <cx:pt idx="1208">0.56999999999999995</cx:pt>
          <cx:pt idx="1209">0.65000000000000002</cx:pt>
          <cx:pt idx="1210">0.65000000000000002</cx:pt>
          <cx:pt idx="1211">0.38</cx:pt>
          <cx:pt idx="1212">0.33000000000000002</cx:pt>
          <cx:pt idx="1213">0.27000000000000002</cx:pt>
          <cx:pt idx="1214">0.56999999999999995</cx:pt>
          <cx:pt idx="1215">0.34000000000000002</cx:pt>
          <cx:pt idx="1216">0.40000000000000002</cx:pt>
          <cx:pt idx="1217">0.39000000000000001</cx:pt>
          <cx:pt idx="1218">0.32000000000000001</cx:pt>
          <cx:pt idx="1219">0.32000000000000001</cx:pt>
          <cx:pt idx="1220">0.53000000000000003</cx:pt>
          <cx:pt idx="1221">0.35999999999999999</cx:pt>
          <cx:pt idx="1222">0.39000000000000001</cx:pt>
          <cx:pt idx="1223">0.17999999999999999</cx:pt>
          <cx:pt idx="1224">0.75</cx:pt>
          <cx:pt idx="1225">0.55000000000000004</cx:pt>
          <cx:pt idx="1226">0.75</cx:pt>
          <cx:pt idx="1227">0.40000000000000002</cx:pt>
          <cx:pt idx="1228">0.28999999999999998</cx:pt>
          <cx:pt idx="1229">0.40999999999999998</cx:pt>
          <cx:pt idx="1230">0.59999999999999998</cx:pt>
          <cx:pt idx="1231">0.59999999999999998</cx:pt>
          <cx:pt idx="1232">0.57999999999999996</cx:pt>
          <cx:pt idx="1233">0.64000000000000001</cx:pt>
          <cx:pt idx="1234">0.64000000000000001</cx:pt>
          <cx:pt idx="1235">0.37</cx:pt>
          <cx:pt idx="1236">0.56999999999999995</cx:pt>
          <cx:pt idx="1237">0.56999999999999995</cx:pt>
          <cx:pt idx="1238">0.42999999999999999</cx:pt>
          <cx:pt idx="1239">0.40999999999999998</cx:pt>
          <cx:pt idx="1240">0.38</cx:pt>
          <cx:pt idx="1241">0.44</cx:pt>
          <cx:pt idx="1242">0.57999999999999996</cx:pt>
          <cx:pt idx="1243">0.71499999999999997</cx:pt>
          <cx:pt idx="1244">0.68999999999999995</cx:pt>
          <cx:pt idx="1245">0.71499999999999997</cx:pt>
          <cx:pt idx="1246">0.46000000000000002</cx:pt>
          <cx:pt idx="1247">0.46000000000000002</cx:pt>
          <cx:pt idx="1248">0.76500000000000001</cx:pt>
          <cx:pt idx="1249">0.63</cx:pt>
          <cx:pt idx="1250">0.16</cx:pt>
          <cx:pt idx="1251">0.63500000000000001</cx:pt>
          <cx:pt idx="1252">0.39500000000000002</cx:pt>
          <cx:pt idx="1253">0.63500000000000001</cx:pt>
          <cx:pt idx="1254">0.53000000000000003</cx:pt>
          <cx:pt idx="1255">0.59999999999999998</cx:pt>
          <cx:pt idx="1256">0.64500000000000002</cx:pt>
          <cx:pt idx="1257">0.85999999999999999</cx:pt>
          <cx:pt idx="1258">0.37</cx:pt>
          <cx:pt idx="1259">0.51000000000000001</cx:pt>
          <cx:pt idx="1260">0.35999999999999999</cx:pt>
          <cx:pt idx="1261">0.35999999999999999</cx:pt>
          <cx:pt idx="1262">0.63</cx:pt>
          <cx:pt idx="1263">0.73999999999999999</cx:pt>
          <cx:pt idx="1264">0.44</cx:pt>
          <cx:pt idx="1265">0.63</cx:pt>
          <cx:pt idx="1266">0.76000000000000001</cx:pt>
          <cx:pt idx="1267">0.73999999999999999</cx:pt>
          <cx:pt idx="1268">0.46000000000000002</cx:pt>
          <cx:pt idx="1269">0.46000000000000002</cx:pt>
          <cx:pt idx="1270">0.46000000000000002</cx:pt>
          <cx:pt idx="1271">0.46000000000000002</cx:pt>
          <cx:pt idx="1272">0.59999999999999998</cx:pt>
          <cx:pt idx="1273">0.59999999999999998</cx:pt>
          <cx:pt idx="1274">0.39000000000000001</cx:pt>
          <cx:pt idx="1275">0.57999999999999996</cx:pt>
          <cx:pt idx="1276">0.51000000000000001</cx:pt>
          <cx:pt idx="1277">0.51000000000000001</cx:pt>
          <cx:pt idx="1278">0.51000000000000001</cx:pt>
          <cx:pt idx="1279">0.54000000000000004</cx:pt>
          <cx:pt idx="1280">0.51000000000000001</cx:pt>
          <cx:pt idx="1281">0.44</cx:pt>
          <cx:pt idx="1282">0.62</cx:pt>
          <cx:pt idx="1283">0.42999999999999999</cx:pt>
          <cx:pt idx="1284">0.47499999999999998</cx:pt>
          <cx:pt idx="1285">0.47499999999999998</cx:pt>
          <cx:pt idx="1286">0.60499999999999998</cx:pt>
          <cx:pt idx="1287">0.54000000000000004</cx:pt>
          <cx:pt idx="1288">0.77000000000000002</cx:pt>
          <cx:pt idx="1289">0.57999999999999996</cx:pt>
          <cx:pt idx="1290">0.48999999999999999</cx:pt>
          <cx:pt idx="1291">0.45000000000000001</cx:pt>
          <cx:pt idx="1292">0.56999999999999995</cx:pt>
          <cx:pt idx="1293">0.56999999999999995</cx:pt>
          <cx:pt idx="1294">0.48999999999999999</cx:pt>
          <cx:pt idx="1295">0.68500000000000005</cx:pt>
          <cx:pt idx="1296">0.67000000000000004</cx:pt>
          <cx:pt idx="1297">0.29999999999999999</cx:pt>
          <cx:pt idx="1298">0.5</cx:pt>
          <cx:pt idx="1299">0.23999999999999999</cx:pt>
          <cx:pt idx="1300">0.51000000000000001</cx:pt>
          <cx:pt idx="1301">0.51000000000000001</cx:pt>
          <cx:pt idx="1302">0.95999999999999996</cx:pt>
          <cx:pt idx="1303">0.46999999999999997</cx:pt>
          <cx:pt idx="1304">0.23999999999999999</cx:pt>
          <cx:pt idx="1305">0.54000000000000004</cx:pt>
          <cx:pt idx="1306">0.26000000000000001</cx:pt>
          <cx:pt idx="1307">0.26000000000000001</cx:pt>
          <cx:pt idx="1308">0.23000000000000001</cx:pt>
          <cx:pt idx="1309">0.42999999999999999</cx:pt>
          <cx:pt idx="1310">0.44</cx:pt>
          <cx:pt idx="1311">0.54000000000000004</cx:pt>
          <cx:pt idx="1312">0.54000000000000004</cx:pt>
          <cx:pt idx="1313">0.67000000000000004</cx:pt>
          <cx:pt idx="1314">0.78500000000000003</cx:pt>
          <cx:pt idx="1315">0.67000000000000004</cx:pt>
          <cx:pt idx="1316">0.78500000000000003</cx:pt>
          <cx:pt idx="1317">0.45000000000000001</cx:pt>
          <cx:pt idx="1318">0.90000000000000002</cx:pt>
          <cx:pt idx="1319">0.54000000000000004</cx:pt>
          <cx:pt idx="1320">0.41999999999999998</cx:pt>
          <cx:pt idx="1321">0.64000000000000001</cx:pt>
          <cx:pt idx="1322">0.63</cx:pt>
          <cx:pt idx="1323">0.34999999999999998</cx:pt>
          <cx:pt idx="1324">0.56999999999999995</cx:pt>
          <cx:pt idx="1325">0.22</cx:pt>
          <cx:pt idx="1326">0.42999999999999999</cx:pt>
          <cx:pt idx="1327">0.73999999999999999</cx:pt>
          <cx:pt idx="1328">0.89500000000000002</cx:pt>
          <cx:pt idx="1329">0.73999999999999999</cx:pt>
          <cx:pt idx="1330">0.44</cx:pt>
          <cx:pt idx="1331">0.38</cx:pt>
          <cx:pt idx="1332">0.81000000000000005</cx:pt>
          <cx:pt idx="1333">0.38</cx:pt>
          <cx:pt idx="1334">0.27000000000000002</cx:pt>
          <cx:pt idx="1335">0.35999999999999999</cx:pt>
          <cx:pt idx="1336">0.79000000000000004</cx:pt>
          <cx:pt idx="1337">0.56000000000000005</cx:pt>
          <cx:pt idx="1338">0.83999999999999997</cx:pt>
          <cx:pt idx="1339">0.83999999999999997</cx:pt>
          <cx:pt idx="1340">0.53000000000000003</cx:pt>
          <cx:pt idx="1341">0.53000000000000003</cx:pt>
          <cx:pt idx="1342">0.41999999999999998</cx:pt>
          <cx:pt idx="1343">0.46999999999999997</cx:pt>
          <cx:pt idx="1344">0.53000000000000003</cx:pt>
          <cx:pt idx="1345">0.28999999999999998</cx:pt>
          <cx:pt idx="1346">0.68999999999999995</cx:pt>
          <cx:pt idx="1347">0.44</cx:pt>
          <cx:pt idx="1348">0.53000000000000003</cx:pt>
          <cx:pt idx="1349">0.55000000000000004</cx:pt>
          <cx:pt idx="1350">0.53000000000000003</cx:pt>
          <cx:pt idx="1351">0.57999999999999996</cx:pt>
          <cx:pt idx="1352">0.52000000000000002</cx:pt>
          <cx:pt idx="1353">0.85499999999999998</cx:pt>
          <cx:pt idx="1354">0.44</cx:pt>
          <cx:pt idx="1355">0.63</cx:pt>
          <cx:pt idx="1356">0.68000000000000005</cx:pt>
          <cx:pt idx="1357">0.85499999999999998</cx:pt>
          <cx:pt idx="1358">0.85499999999999998</cx:pt>
          <cx:pt idx="1359">0.67000000000000004</cx:pt>
          <cx:pt idx="1360">0.16</cx:pt>
          <cx:pt idx="1361">0.51000000000000001</cx:pt>
          <cx:pt idx="1362">0.35999999999999999</cx:pt>
          <cx:pt idx="1363">0.38</cx:pt>
          <cx:pt idx="1364">0.57999999999999996</cx:pt>
          <cx:pt idx="1365">0.31</cx:pt>
          <cx:pt idx="1366">0.52000000000000002</cx:pt>
          <cx:pt idx="1367">0.29999999999999999</cx:pt>
          <cx:pt idx="1368">0.69999999999999996</cx:pt>
          <cx:pt idx="1369">0.67000000000000004</cx:pt>
          <cx:pt idx="1370">0.34999999999999998</cx:pt>
          <cx:pt idx="1371">0.39000000000000001</cx:pt>
          <cx:pt idx="1372">0.31</cx:pt>
          <cx:pt idx="1373">0.60999999999999999</cx:pt>
          <cx:pt idx="1374">0.66000000000000003</cx:pt>
          <cx:pt idx="1375">0.55000000000000004</cx:pt>
          <cx:pt idx="1376">0.73999999999999999</cx:pt>
          <cx:pt idx="1377">0.51000000000000001</cx:pt>
          <cx:pt idx="1378">0.62</cx:pt>
          <cx:pt idx="1379">0.55000000000000004</cx:pt>
          <cx:pt idx="1380">0.51000000000000001</cx:pt>
          <cx:pt idx="1381">0.31</cx:pt>
          <cx:pt idx="1382">0.65000000000000002</cx:pt>
          <cx:pt idx="1383">0.57999999999999996</cx:pt>
          <cx:pt idx="1384">0.28000000000000003</cx:pt>
          <cx:pt idx="1385">0.38</cx:pt>
          <cx:pt idx="1386">0.52000000000000002</cx:pt>
          <cx:pt idx="1387">0.58999999999999997</cx:pt>
          <cx:pt idx="1388">0.83499999999999996</cx:pt>
          <cx:pt idx="1389">0.32000000000000001</cx:pt>
          <cx:pt idx="1390">0.29999999999999999</cx:pt>
          <cx:pt idx="1391">0.29999999999999999</cx:pt>
          <cx:pt idx="1392">0.29999999999999999</cx:pt>
          <cx:pt idx="1393">0.47999999999999998</cx:pt>
          <cx:pt idx="1394">0.20999999999999999</cx:pt>
          <cx:pt idx="1395">0.20999999999999999</cx:pt>
          <cx:pt idx="1396">0.31</cx:pt>
          <cx:pt idx="1397">0.26000000000000001</cx:pt>
          <cx:pt idx="1398">0.40000000000000002</cx:pt>
          <cx:pt idx="1399">0.27000000000000002</cx:pt>
          <cx:pt idx="1400">0.40000000000000002</cx:pt>
          <cx:pt idx="1401">0.52000000000000002</cx:pt>
          <cx:pt idx="1402">0.52000000000000002</cx:pt>
          <cx:pt idx="1403">0.66000000000000003</cx:pt>
          <cx:pt idx="1404">0.66000000000000003</cx:pt>
          <cx:pt idx="1405">0.53000000000000003</cx:pt>
          <cx:pt idx="1406">0.65000000000000002</cx:pt>
          <cx:pt idx="1407">0.69499999999999995</cx:pt>
          <cx:pt idx="1408">0.28000000000000003</cx:pt>
          <cx:pt idx="1409">0.81499999999999995</cx:pt>
          <cx:pt idx="1410">0.41999999999999998</cx:pt>
          <cx:pt idx="1411">0.42999999999999999</cx:pt>
          <cx:pt idx="1412">0.61499999999999999</cx:pt>
          <cx:pt idx="1413">0.61499999999999999</cx:pt>
          <cx:pt idx="1414">0.27000000000000002</cx:pt>
          <cx:pt idx="1415">0.54000000000000004</cx:pt>
          <cx:pt idx="1416">0.27000000000000002</cx:pt>
          <cx:pt idx="1417">0.38</cx:pt>
          <cx:pt idx="1418">0.37</cx:pt>
          <cx:pt idx="1419">0.39000000000000001</cx:pt>
          <cx:pt idx="1420">0.40000000000000002</cx:pt>
          <cx:pt idx="1421">0.56000000000000005</cx:pt>
          <cx:pt idx="1422">0.83999999999999997</cx:pt>
          <cx:pt idx="1423">0.23999999999999999</cx:pt>
          <cx:pt idx="1424">0.83999999999999997</cx:pt>
          <cx:pt idx="1425">0.23999999999999999</cx:pt>
          <cx:pt idx="1426">0.68500000000000005</cx:pt>
          <cx:pt idx="1427">0.44</cx:pt>
          <cx:pt idx="1428">0.56999999999999995</cx:pt>
          <cx:pt idx="1429">0.33000000000000002</cx:pt>
          <cx:pt idx="1430">0.33000000000000002</cx:pt>
          <cx:pt idx="1431">0.32000000000000001</cx:pt>
          <cx:pt idx="1432">0.40999999999999998</cx:pt>
          <cx:pt idx="1433">0.40000000000000002</cx:pt>
          <cx:pt idx="1434">0.44</cx:pt>
          <cx:pt idx="1435">0.44</cx:pt>
          <cx:pt idx="1436">0.26000000000000001</cx:pt>
          <cx:pt idx="1437">0.23999999999999999</cx:pt>
          <cx:pt idx="1438">0.48999999999999999</cx:pt>
          <cx:pt idx="1439">0.23999999999999999</cx:pt>
          <cx:pt idx="1440">0.28999999999999998</cx:pt>
          <cx:pt idx="1441">0.51000000000000001</cx:pt>
          <cx:pt idx="1442">0.51000000000000001</cx:pt>
          <cx:pt idx="1443">0.34999999999999998</cx:pt>
          <cx:pt idx="1444">0.28000000000000003</cx:pt>
          <cx:pt idx="1445">0.33000000000000002</cx:pt>
          <cx:pt idx="1446">0.31</cx:pt>
          <cx:pt idx="1447">0.28999999999999998</cx:pt>
          <cx:pt idx="1448">0.40999999999999998</cx:pt>
          <cx:pt idx="1449">0.91500000000000004</cx:pt>
          <cx:pt idx="1450">0.64000000000000001</cx:pt>
          <cx:pt idx="1451">0.47999999999999998</cx:pt>
          <cx:pt idx="1452">0.5</cx:pt>
          <cx:pt idx="1453">0.37</cx:pt>
          <cx:pt idx="1454">0.58499999999999996</cx:pt>
          <cx:pt idx="1455">0.28000000000000003</cx:pt>
          <cx:pt idx="1456">0.25</cx:pt>
          <cx:pt idx="1457">0.28000000000000003</cx:pt>
          <cx:pt idx="1458">0.41999999999999998</cx:pt>
          <cx:pt idx="1459">0.27000000000000002</cx:pt>
          <cx:pt idx="1460">0.28000000000000003</cx:pt>
          <cx:pt idx="1461">0.28000000000000003</cx:pt>
          <cx:pt idx="1462">0.31</cx:pt>
          <cx:pt idx="1463">0.41999999999999998</cx:pt>
          <cx:pt idx="1464">0.73499999999999999</cx:pt>
          <cx:pt idx="1465">0.26000000000000001</cx:pt>
          <cx:pt idx="1466">0.28000000000000003</cx:pt>
          <cx:pt idx="1467">0.20999999999999999</cx:pt>
          <cx:pt idx="1468">0.38</cx:pt>
          <cx:pt idx="1469">0.31</cx:pt>
          <cx:pt idx="1470">0.52000000000000002</cx:pt>
          <cx:pt idx="1471">0.31</cx:pt>
          <cx:pt idx="1472">0.31</cx:pt>
          <cx:pt idx="1473">0.63500000000000001</cx:pt>
          <cx:pt idx="1474">0.63500000000000001</cx:pt>
          <cx:pt idx="1475">0.58999999999999997</cx:pt>
          <cx:pt idx="1476">0.58999999999999997</cx:pt>
          <cx:pt idx="1477">0.39500000000000002</cx:pt>
          <cx:pt idx="1478">0.22</cx:pt>
          <cx:pt idx="1479">0.33000000000000002</cx:pt>
          <cx:pt idx="1480">0.38</cx:pt>
          <cx:pt idx="1481">0.33000000000000002</cx:pt>
          <cx:pt idx="1482">0.27000000000000002</cx:pt>
          <cx:pt idx="1483">0.42999999999999999</cx:pt>
          <cx:pt idx="1484">0.5</cx:pt>
          <cx:pt idx="1485">0.29999999999999999</cx:pt>
          <cx:pt idx="1486">0.44</cx:pt>
          <cx:pt idx="1487">0.44</cx:pt>
          <cx:pt idx="1488">0.28000000000000003</cx:pt>
          <cx:pt idx="1489">0.12</cx:pt>
          <cx:pt idx="1490">0.12</cx:pt>
          <cx:pt idx="1491">0.12</cx:pt>
          <cx:pt idx="1492">0.28000000000000003</cx:pt>
          <cx:pt idx="1493">0.31</cx:pt>
          <cx:pt idx="1494">0.34000000000000002</cx:pt>
          <cx:pt idx="1495">0.56999999999999995</cx:pt>
          <cx:pt idx="1496">0.38</cx:pt>
          <cx:pt idx="1497">0.38</cx:pt>
          <cx:pt idx="1498">0.33000000000000002</cx:pt>
          <cx:pt idx="1499">0.40000000000000002</cx:pt>
          <cx:pt idx="1500">0.34000000000000002</cx:pt>
          <cx:pt idx="1501">0.66000000000000003</cx:pt>
          <cx:pt idx="1502">0.66000000000000003</cx:pt>
          <cx:pt idx="1503">0.42999999999999999</cx:pt>
          <cx:pt idx="1504">0.34999999999999998</cx:pt>
          <cx:pt idx="1505">0.28999999999999998</cx:pt>
          <cx:pt idx="1506">0.35999999999999999</cx:pt>
          <cx:pt idx="1507">0.35999999999999999</cx:pt>
          <cx:pt idx="1508">0.28999999999999998</cx:pt>
          <cx:pt idx="1509">0.29999999999999999</cx:pt>
          <cx:pt idx="1510">0.34999999999999998</cx:pt>
          <cx:pt idx="1511">0.28000000000000003</cx:pt>
          <cx:pt idx="1512">0.38</cx:pt>
          <cx:pt idx="1513">0.57999999999999996</cx:pt>
          <cx:pt idx="1514">0.57999999999999996</cx:pt>
          <cx:pt idx="1515">0.58999999999999997</cx:pt>
          <cx:pt idx="1516">0.55000000000000004</cx:pt>
          <cx:pt idx="1517">0.37</cx:pt>
          <cx:pt idx="1518">0.31</cx:pt>
          <cx:pt idx="1519">0.40999999999999998</cx:pt>
          <cx:pt idx="1520">0.39000000000000001</cx:pt>
          <cx:pt idx="1521">0.33000000000000002</cx:pt>
          <cx:pt idx="1522">0.47999999999999998</cx:pt>
          <cx:pt idx="1523">0.53000000000000003</cx:pt>
          <cx:pt idx="1524">0.47999999999999998</cx:pt>
          <cx:pt idx="1525">0.52000000000000002</cx:pt>
          <cx:pt idx="1526">0.31</cx:pt>
          <cx:pt idx="1527">0.31</cx:pt>
          <cx:pt idx="1528">0.33000000000000002</cx:pt>
          <cx:pt idx="1529">0.25</cx:pt>
          <cx:pt idx="1530">0.29999999999999999</cx:pt>
          <cx:pt idx="1531">0.29999999999999999</cx:pt>
          <cx:pt idx="1532">0.34000000000000002</cx:pt>
          <cx:pt idx="1533">0.40999999999999998</cx:pt>
          <cx:pt idx="1534">0.40999999999999998</cx:pt>
          <cx:pt idx="1535">0.31</cx:pt>
          <cx:pt idx="1536">0.31</cx:pt>
          <cx:pt idx="1537">0.29999999999999999</cx:pt>
          <cx:pt idx="1538">0.41999999999999998</cx:pt>
          <cx:pt idx="1539">0.23999999999999999</cx:pt>
          <cx:pt idx="1540">0.35999999999999999</cx:pt>
          <cx:pt idx="1541">0.47999999999999998</cx:pt>
          <cx:pt idx="1542">0.28000000000000003</cx:pt>
          <cx:pt idx="1543">0.40999999999999998</cx:pt>
          <cx:pt idx="1544">0.33000000000000002</cx:pt>
          <cx:pt idx="1545">0.17999999999999999</cx:pt>
          <cx:pt idx="1546">0.51000000000000001</cx:pt>
          <cx:pt idx="1547">0.35999999999999999</cx:pt>
          <cx:pt idx="1548">0.32000000000000001</cx:pt>
          <cx:pt idx="1549">0.33000000000000002</cx:pt>
          <cx:pt idx="1550">0.66000000000000003</cx:pt>
          <cx:pt idx="1551">0.25</cx:pt>
          <cx:pt idx="1552">0.34000000000000002</cx:pt>
          <cx:pt idx="1553">0.35999999999999999</cx:pt>
          <cx:pt idx="1554">0.35999999999999999</cx:pt>
          <cx:pt idx="1555">0.35999999999999999</cx:pt>
          <cx:pt idx="1556">0.35999999999999999</cx:pt>
          <cx:pt idx="1557">0.39000000000000001</cx:pt>
          <cx:pt idx="1558">0.41999999999999998</cx:pt>
          <cx:pt idx="1559">0.29999999999999999</cx:pt>
          <cx:pt idx="1560">0.35999999999999999</cx:pt>
          <cx:pt idx="1561">0.59999999999999998</cx:pt>
          <cx:pt idx="1562">0.28000000000000003</cx:pt>
          <cx:pt idx="1563">0.28999999999999998</cx:pt>
          <cx:pt idx="1564">0.34000000000000002</cx:pt>
          <cx:pt idx="1565">0.40000000000000002</cx:pt>
          <cx:pt idx="1566">0.37</cx:pt>
          <cx:pt idx="1567">0.37</cx:pt>
          <cx:pt idx="1568">0.32000000000000001</cx:pt>
          <cx:pt idx="1569">0.57999999999999996</cx:pt>
          <cx:pt idx="1570">0.20000000000000001</cx:pt>
          <cx:pt idx="1571">0.47999999999999998</cx:pt>
          <cx:pt idx="1572">0.47999999999999998</cx:pt>
          <cx:pt idx="1573">0.46999999999999997</cx:pt>
          <cx:pt idx="1574">0.46999999999999997</cx:pt>
          <cx:pt idx="1575">0.31</cx:pt>
          <cx:pt idx="1576">0.56000000000000005</cx:pt>
          <cx:pt idx="1577">0.25</cx:pt>
          <cx:pt idx="1578">0.37</cx:pt>
          <cx:pt idx="1579">0.56000000000000005</cx:pt>
          <cx:pt idx="1580">0.32000000000000001</cx:pt>
          <cx:pt idx="1581">0.34999999999999998</cx:pt>
          <cx:pt idx="1582">0.32000000000000001</cx:pt>
          <cx:pt idx="1583">0.84999999999999998</cx:pt>
          <cx:pt idx="1584">0.31</cx:pt>
          <cx:pt idx="1585">0.62</cx:pt>
          <cx:pt idx="1586">0.29999999999999999</cx:pt>
          <cx:pt idx="1587">0.34999999999999998</cx:pt>
          <cx:pt idx="1588">0.34999999999999998</cx:pt>
          <cx:pt idx="1589">0.41999999999999998</cx:pt>
          <cx:pt idx="1590">0.56999999999999995</cx:pt>
          <cx:pt idx="1591">0.40000000000000002</cx:pt>
          <cx:pt idx="1592">0.26000000000000001</cx:pt>
          <cx:pt idx="1593">0.54000000000000004</cx:pt>
          <cx:pt idx="1594">0.41999999999999998</cx:pt>
          <cx:pt idx="1595">0.48999999999999999</cx:pt>
          <cx:pt idx="1596">0.33000000000000002</cx:pt>
          <cx:pt idx="1597">0.38</cx:pt>
          <cx:pt idx="1598">0.35999999999999999</cx:pt>
        </cx:lvl>
      </cx:numDim>
    </cx:data>
  </cx:chartData>
  <cx:chart>
    <cx:title pos="t" align="ctr" overlay="0">
      <cx:tx>
        <cx:txData>
          <cx:v>Volatile acidity vs quality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Volatile acidity vs quality</a:t>
          </a:r>
        </a:p>
      </cx:txPr>
    </cx:title>
    <cx:plotArea>
      <cx:plotAreaRegion>
        <cx:series layoutId="boxWhisker" uniqueId="{234D9B05-C849-410F-9AA7-92D401DA9054}" formatIdx="0">
          <cx:tx>
            <cx:txData>
              <cx:f>'[Exam project.xlsx]EPA variables'!$B$18</cx:f>
              <cx:v>volatile acidity</cx:v>
            </cx:txData>
          </cx:tx>
          <cx:spPr>
            <a:solidFill>
              <a:schemeClr val="accent2"/>
            </a:solidFill>
          </cx:spPr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  <cx:spPr>
    <a:ln>
      <a:solidFill>
        <a:schemeClr val="tx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'[Exam project.xlsx]winequality-red (1)'!$C$2:$C$1600</cx:f>
        <cx:lvl ptCount="1599" formatCode="General">
          <cx:pt idx="0">0.66000000000000003</cx:pt>
          <cx:pt idx="1">0.48999999999999999</cx:pt>
          <cx:pt idx="2">0</cx:pt>
          <cx:pt idx="3">0.41999999999999998</cx:pt>
          <cx:pt idx="4">0.02</cx:pt>
          <cx:pt idx="5">0</cx:pt>
          <cx:pt idx="6">0</cx:pt>
          <cx:pt idx="7">0.050000000000000003</cx:pt>
          <cx:pt idx="8">0.050000000000000003</cx:pt>
          <cx:pt idx="9">0.02</cx:pt>
          <cx:pt idx="10">0.080000000000000002</cx:pt>
          <cx:pt idx="11">0.089999999999999997</cx:pt>
          <cx:pt idx="12">0.29999999999999999</cx:pt>
          <cx:pt idx="13">0.14999999999999999</cx:pt>
          <cx:pt idx="14">0.26000000000000001</cx:pt>
          <cx:pt idx="15">0.20000000000000001</cx:pt>
          <cx:pt idx="16">0.040000000000000001</cx:pt>
          <cx:pt idx="17">1</cx:pt>
          <cx:pt idx="18">0.02</cx:pt>
          <cx:pt idx="19">0.029999999999999999</cx:pt>
          <cx:pt idx="20">0.029999999999999999</cx:pt>
          <cx:pt idx="21">0.059999999999999998</cx:pt>
          <cx:pt idx="22">0.35999999999999999</cx:pt>
          <cx:pt idx="23">0.040000000000000001</cx:pt>
          <cx:pt idx="24">0</cx:pt>
          <cx:pt idx="25">0.48999999999999999</cx:pt>
          <cx:pt idx="26">0.48999999999999999</cx:pt>
          <cx:pt idx="27">0.23999999999999999</cx:pt>
          <cx:pt idx="28">0.27000000000000002</cx:pt>
          <cx:pt idx="29">0.22</cx:pt>
          <cx:pt idx="30">0.01</cx:pt>
          <cx:pt idx="31">0.02</cx:pt>
          <cx:pt idx="32">0.47999999999999998</cx:pt>
          <cx:pt idx="33">0.040000000000000001</cx:pt>
          <cx:pt idx="34">0.10000000000000001</cx:pt>
          <cx:pt idx="35">0.23999999999999999</cx:pt>
          <cx:pt idx="36">0.070000000000000007</cx:pt>
          <cx:pt idx="37">0.44</cx:pt>
          <cx:pt idx="38">0.23999999999999999</cx:pt>
          <cx:pt idx="39">0</cx:pt>
          <cx:pt idx="40">0.19</cx:pt>
          <cx:pt idx="41">0.5</cx:pt>
          <cx:pt idx="42">0</cx:pt>
          <cx:pt idx="43">0.029999999999999999</cx:pt>
          <cx:pt idx="44">0.050000000000000003</cx:pt>
          <cx:pt idx="45">0.37</cx:pt>
          <cx:pt idx="46">0.32000000000000001</cx:pt>
          <cx:pt idx="47">0</cx:pt>
          <cx:pt idx="48">0</cx:pt>
          <cx:pt idx="49">0</cx:pt>
          <cx:pt idx="50">0</cx:pt>
          <cx:pt idx="51">0.40000000000000002</cx:pt>
          <cx:pt idx="52">0</cx:pt>
          <cx:pt idx="53">0.089999999999999997</cx:pt>
          <cx:pt idx="54">0.27000000000000002</cx:pt>
          <cx:pt idx="55">0</cx:pt>
          <cx:pt idx="56">0.089999999999999997</cx:pt>
          <cx:pt idx="57">0</cx:pt>
          <cx:pt idx="58">0.080000000000000002</cx:pt>
          <cx:pt idx="59">0.029999999999999999</cx:pt>
          <cx:pt idx="60">0.54000000000000004</cx:pt>
          <cx:pt idx="61">0.059999999999999998</cx:pt>
          <cx:pt idx="62">0.20000000000000001</cx:pt>
          <cx:pt idx="63">0</cx:pt>
          <cx:pt idx="64">0</cx:pt>
          <cx:pt idx="65">0.040000000000000001</cx:pt>
          <cx:pt idx="66">0</cx:pt>
          <cx:pt idx="67">0</cx:pt>
          <cx:pt idx="68">0.059999999999999998</cx:pt>
          <cx:pt idx="69">0.35999999999999999</cx:pt>
          <cx:pt idx="70">0.080000000000000002</cx:pt>
          <cx:pt idx="71">0.35999999999999999</cx:pt>
          <cx:pt idx="72">0</cx:pt>
          <cx:pt idx="73">0.28999999999999998</cx:pt>
          <cx:pt idx="74">0.17999999999999999</cx:pt>
          <cx:pt idx="75">0.19</cx:pt>
          <cx:pt idx="76">0.28000000000000003</cx:pt>
          <cx:pt idx="77">0.31</cx:pt>
          <cx:pt idx="78">0.20999999999999999</cx:pt>
          <cx:pt idx="79">0.11</cx:pt>
          <cx:pt idx="80">0.16</cx:pt>
          <cx:pt idx="81">0.23999999999999999</cx:pt>
          <cx:pt idx="82">0.20999999999999999</cx:pt>
          <cx:pt idx="83">0</cx:pt>
          <cx:pt idx="84">0.070000000000000007</cx:pt>
          <cx:pt idx="85">0.12</cx:pt>
          <cx:pt idx="86">0.25</cx:pt>
          <cx:pt idx="87">0.35999999999999999</cx:pt>
          <cx:pt idx="88">0.35999999999999999</cx:pt>
          <cx:pt idx="89">0.22</cx:pt>
          <cx:pt idx="90">0.02</cx:pt>
          <cx:pt idx="91">0.42999999999999999</cx:pt>
          <cx:pt idx="92">0.52000000000000002</cx:pt>
          <cx:pt idx="93">0.23000000000000001</cx:pt>
          <cx:pt idx="94">0.37</cx:pt>
          <cx:pt idx="95">0.26000000000000001</cx:pt>
          <cx:pt idx="96">0.35999999999999999</cx:pt>
          <cx:pt idx="97">0.040000000000000001</cx:pt>
          <cx:pt idx="98">0.56999999999999995</cx:pt>
          <cx:pt idx="99">0.12</cx:pt>
          <cx:pt idx="100">0.17999999999999999</cx:pt>
          <cx:pt idx="101">0.40000000000000002</cx:pt>
          <cx:pt idx="102">0.48999999999999999</cx:pt>
          <cx:pt idx="103">0.050000000000000003</cx:pt>
          <cx:pt idx="104">0.050000000000000003</cx:pt>
          <cx:pt idx="105">0.050000000000000003</cx:pt>
          <cx:pt idx="106">0.11</cx:pt>
          <cx:pt idx="107">0.070000000000000007</cx:pt>
          <cx:pt idx="108">0.56999999999999995</cx:pt>
          <cx:pt idx="109">0.23000000000000001</cx:pt>
          <cx:pt idx="110">0.22</cx:pt>
          <cx:pt idx="111">0.54000000000000004</cx:pt>
          <cx:pt idx="112">0.64000000000000001</cx:pt>
          <cx:pt idx="113">0.64000000000000001</cx:pt>
          <cx:pt idx="114">0.12</cx:pt>
          <cx:pt idx="115">0.20000000000000001</cx:pt>
          <cx:pt idx="116">0.69999999999999996</cx:pt>
          <cx:pt idx="117">0.46999999999999997</cx:pt>
          <cx:pt idx="118">0.26000000000000001</cx:pt>
          <cx:pt idx="119">0.14999999999999999</cx:pt>
          <cx:pt idx="120">0.26000000000000001</cx:pt>
          <cx:pt idx="121">0.44</cx:pt>
          <cx:pt idx="122">0.080000000000000002</cx:pt>
          <cx:pt idx="123">0.26000000000000001</cx:pt>
          <cx:pt idx="124">0.28999999999999998</cx:pt>
          <cx:pt idx="125">0.26000000000000001</cx:pt>
          <cx:pt idx="126">0</cx:pt>
          <cx:pt idx="127">0.25</cx:pt>
          <cx:pt idx="128">0.059999999999999998</cx:pt>
          <cx:pt idx="129">0.22</cx:pt>
          <cx:pt idx="130">0.23999999999999999</cx:pt>
          <cx:pt idx="131">0.22</cx:pt>
          <cx:pt idx="132">0.68000000000000005</cx:pt>
          <cx:pt idx="133">0.31</cx:pt>
          <cx:pt idx="134">0.52000000000000002</cx:pt>
          <cx:pt idx="135">0.19</cx:pt>
          <cx:pt idx="136">0.089999999999999997</cx:pt>
          <cx:pt idx="137">0.10000000000000001</cx:pt>
          <cx:pt idx="138">0.19</cx:pt>
          <cx:pt idx="139">0.089999999999999997</cx:pt>
          <cx:pt idx="140">0</cx:pt>
          <cx:pt idx="141">0</cx:pt>
          <cx:pt idx="142">0.17000000000000001</cx:pt>
          <cx:pt idx="143">0.040000000000000001</cx:pt>
          <cx:pt idx="144">0</cx:pt>
          <cx:pt idx="145">0</cx:pt>
          <cx:pt idx="146">0.14999999999999999</cx:pt>
          <cx:pt idx="147">0.56000000000000005</cx:pt>
          <cx:pt idx="148">0.089999999999999997</cx:pt>
          <cx:pt idx="149">0.089999999999999997</cx:pt>
          <cx:pt idx="150">0.11</cx:pt>
          <cx:pt idx="151">0.14999999999999999</cx:pt>
          <cx:pt idx="152">0.35999999999999999</cx:pt>
          <cx:pt idx="153">0.19</cx:pt>
          <cx:pt idx="154">0.19</cx:pt>
          <cx:pt idx="155">0.11</cx:pt>
          <cx:pt idx="156">0.14999999999999999</cx:pt>
          <cx:pt idx="157">0.080000000000000002</cx:pt>
          <cx:pt idx="158">0.55000000000000004</cx:pt>
          <cx:pt idx="159">0.02</cx:pt>
          <cx:pt idx="160">0.26000000000000001</cx:pt>
          <cx:pt idx="161">0.029999999999999999</cx:pt>
          <cx:pt idx="162">0.029999999999999999</cx:pt>
          <cx:pt idx="163">0.41999999999999998</cx:pt>
          <cx:pt idx="164">0.41999999999999998</cx:pt>
          <cx:pt idx="165">0.41999999999999998</cx:pt>
          <cx:pt idx="166">0.41999999999999998</cx:pt>
          <cx:pt idx="167">0</cx:pt>
          <cx:pt idx="168">0.029999999999999999</cx:pt>
          <cx:pt idx="169">0.26000000000000001</cx:pt>
          <cx:pt idx="170">0.26000000000000001</cx:pt>
          <cx:pt idx="171">0.47999999999999998</cx:pt>
          <cx:pt idx="172">0.10000000000000001</cx:pt>
          <cx:pt idx="173">0.23999999999999999</cx:pt>
          <cx:pt idx="174">0.20999999999999999</cx:pt>
          <cx:pt idx="175">0.040000000000000001</cx:pt>
          <cx:pt idx="176">0.20999999999999999</cx:pt>
          <cx:pt idx="177">0</cx:pt>
          <cx:pt idx="178">0.14000000000000001</cx:pt>
          <cx:pt idx="179">0.14000000000000001</cx:pt>
          <cx:pt idx="180">0.48999999999999999</cx:pt>
          <cx:pt idx="181">0.02</cx:pt>
          <cx:pt idx="182">0.20000000000000001</cx:pt>
          <cx:pt idx="183">0.56999999999999995</cx:pt>
          <cx:pt idx="184">0.47999999999999998</cx:pt>
          <cx:pt idx="185">0.10000000000000001</cx:pt>
          <cx:pt idx="186">0.33000000000000002</cx:pt>
          <cx:pt idx="187">0.32000000000000001</cx:pt>
          <cx:pt idx="188">0.34999999999999998</cx:pt>
          <cx:pt idx="189">0.12</cx:pt>
          <cx:pt idx="190">0.20999999999999999</cx:pt>
          <cx:pt idx="191">0.20999999999999999</cx:pt>
          <cx:pt idx="192">0.33000000000000002</cx:pt>
          <cx:pt idx="193">0.29999999999999999</cx:pt>
          <cx:pt idx="194">0.47999999999999998</cx:pt>
          <cx:pt idx="195">0.11</cx:pt>
          <cx:pt idx="196">0.34999999999999998</cx:pt>
          <cx:pt idx="197">0.31</cx:pt>
          <cx:pt idx="198">0.28000000000000003</cx:pt>
          <cx:pt idx="199">0.26000000000000001</cx:pt>
          <cx:pt idx="200">0.48999999999999999</cx:pt>
          <cx:pt idx="201">0.16</cx:pt>
          <cx:pt idx="202">0.22</cx:pt>
          <cx:pt idx="203">0.19</cx:pt>
          <cx:pt idx="204">0.33000000000000002</cx:pt>
          <cx:pt idx="205">0.26000000000000001</cx:pt>
          <cx:pt idx="206">0.040000000000000001</cx:pt>
          <cx:pt idx="207">0.14000000000000001</cx:pt>
          <cx:pt idx="208">0.25</cx:pt>
          <cx:pt idx="209">0.25</cx:pt>
          <cx:pt idx="210">0.37</cx:pt>
          <cx:pt idx="211">0.070000000000000007</cx:pt>
          <cx:pt idx="212">0.17000000000000001</cx:pt>
          <cx:pt idx="213">0.47999999999999998</cx:pt>
          <cx:pt idx="214">0.41999999999999998</cx:pt>
          <cx:pt idx="215">0.23000000000000001</cx:pt>
          <cx:pt idx="216">0.37</cx:pt>
          <cx:pt idx="217">0</cx:pt>
          <cx:pt idx="218">0.76000000000000001</cx:pt>
          <cx:pt idx="219">0.23000000000000001</cx:pt>
          <cx:pt idx="220">0.029999999999999999</cx:pt>
          <cx:pt idx="221">0.23000000000000001</cx:pt>
          <cx:pt idx="222">0.48999999999999999</cx:pt>
          <cx:pt idx="223">0.57999999999999996</cx:pt>
          <cx:pt idx="224">0.20000000000000001</cx:pt>
          <cx:pt idx="225">0.17999999999999999</cx:pt>
          <cx:pt idx="226">0.12</cx:pt>
          <cx:pt idx="227">0.070000000000000007</cx:pt>
          <cx:pt idx="228">0.070000000000000007</cx:pt>
          <cx:pt idx="229">0.53000000000000003</cx:pt>
          <cx:pt idx="230">0.47999999999999998</cx:pt>
          <cx:pt idx="231">0.46000000000000002</cx:pt>
          <cx:pt idx="232">0.37</cx:pt>
          <cx:pt idx="233">0.059999999999999998</cx:pt>
          <cx:pt idx="234">0.02</cx:pt>
          <cx:pt idx="235">0.059999999999999998</cx:pt>
          <cx:pt idx="236">0.12</cx:pt>
          <cx:pt idx="237">0.12</cx:pt>
          <cx:pt idx="238">0.59999999999999998</cx:pt>
          <cx:pt idx="239">0.32000000000000001</cx:pt>
          <cx:pt idx="240">0.29999999999999999</cx:pt>
          <cx:pt idx="241">0.28999999999999998</cx:pt>
          <cx:pt idx="242">0.23000000000000001</cx:pt>
          <cx:pt idx="243">0.26000000000000001</cx:pt>
          <cx:pt idx="244">0.050000000000000003</cx:pt>
          <cx:pt idx="245">0.5</cx:pt>
          <cx:pt idx="246">0.39000000000000001</cx:pt>
          <cx:pt idx="247">0.080000000000000002</cx:pt>
          <cx:pt idx="248">0.32000000000000001</cx:pt>
          <cx:pt idx="249">0</cx:pt>
          <cx:pt idx="250">0</cx:pt>
          <cx:pt idx="251">0.79000000000000004</cx:pt>
          <cx:pt idx="252">0.52000000000000002</cx:pt>
          <cx:pt idx="253">0.23000000000000001</cx:pt>
          <cx:pt idx="254">0.66000000000000003</cx:pt>
          <cx:pt idx="255">0.63</cx:pt>
          <cx:pt idx="256">0.60999999999999999</cx:pt>
          <cx:pt idx="257">0.52000000000000002</cx:pt>
          <cx:pt idx="258">0.02</cx:pt>
          <cx:pt idx="259">0.22</cx:pt>
          <cx:pt idx="260">0.28000000000000003</cx:pt>
          <cx:pt idx="261">0.52000000000000002</cx:pt>
          <cx:pt idx="262">0.60999999999999999</cx:pt>
          <cx:pt idx="263">0.65000000000000002</cx:pt>
          <cx:pt idx="264">0.02</cx:pt>
          <cx:pt idx="265">0.22</cx:pt>
          <cx:pt idx="266">0.02</cx:pt>
          <cx:pt idx="267">0.050000000000000003</cx:pt>
          <cx:pt idx="268">0.34999999999999998</cx:pt>
          <cx:pt idx="269">0.16</cx:pt>
          <cx:pt idx="270">0.34000000000000002</cx:pt>
          <cx:pt idx="271">0.23999999999999999</cx:pt>
          <cx:pt idx="272">0.12</cx:pt>
          <cx:pt idx="273">0</cx:pt>
          <cx:pt idx="274">0.20000000000000001</cx:pt>
          <cx:pt idx="275">0.20000000000000001</cx:pt>
          <cx:pt idx="276">0.33000000000000002</cx:pt>
          <cx:pt idx="277">0.34999999999999998</cx:pt>
          <cx:pt idx="278">0.63</cx:pt>
          <cx:pt idx="279">0.63</cx:pt>
          <cx:pt idx="280">0.17999999999999999</cx:pt>
          <cx:pt idx="281">0.59999999999999998</cx:pt>
          <cx:pt idx="282">0.28999999999999998</cx:pt>
          <cx:pt idx="283">0.40000000000000002</cx:pt>
          <cx:pt idx="284">0.39000000000000001</cx:pt>
          <cx:pt idx="285">0.20999999999999999</cx:pt>
          <cx:pt idx="286">0.22</cx:pt>
          <cx:pt idx="287">0.68000000000000005</cx:pt>
          <cx:pt idx="288">0.69999999999999996</cx:pt>
          <cx:pt idx="289">0.40000000000000002</cx:pt>
          <cx:pt idx="290">0.02</cx:pt>
          <cx:pt idx="291">0.65000000000000002</cx:pt>
          <cx:pt idx="292">0.55000000000000004</cx:pt>
          <cx:pt idx="293">0.23999999999999999</cx:pt>
          <cx:pt idx="294">0.40999999999999998</cx:pt>
          <cx:pt idx="295">0.23999999999999999</cx:pt>
          <cx:pt idx="296">0.39000000000000001</cx:pt>
          <cx:pt idx="297">0.58999999999999997</cx:pt>
          <cx:pt idx="298">0.59999999999999998</cx:pt>
          <cx:pt idx="299">0.39000000000000001</cx:pt>
          <cx:pt idx="300">0.39000000000000001</cx:pt>
          <cx:pt idx="301">0.32000000000000001</cx:pt>
          <cx:pt idx="302">0.48999999999999999</cx:pt>
          <cx:pt idx="303">0.48999999999999999</cx:pt>
          <cx:pt idx="304">0.48999999999999999</cx:pt>
          <cx:pt idx="305">0.48999999999999999</cx:pt>
          <cx:pt idx="306">0.48999999999999999</cx:pt>
          <cx:pt idx="307">0.48999999999999999</cx:pt>
          <cx:pt idx="308">0.48999999999999999</cx:pt>
          <cx:pt idx="309">0.23999999999999999</cx:pt>
          <cx:pt idx="310">0.48999999999999999</cx:pt>
          <cx:pt idx="311">0.23999999999999999</cx:pt>
          <cx:pt idx="312">0.48999999999999999</cx:pt>
          <cx:pt idx="313">0.48999999999999999</cx:pt>
          <cx:pt idx="314">0.23999999999999999</cx:pt>
          <cx:pt idx="315">0.73999999999999999</cx:pt>
          <cx:pt idx="316">0.23999999999999999</cx:pt>
          <cx:pt idx="317">0.23999999999999999</cx:pt>
          <cx:pt idx="318">0.48999999999999999</cx:pt>
          <cx:pt idx="319">0.23999999999999999</cx:pt>
          <cx:pt idx="320">0.48999999999999999</cx:pt>
          <cx:pt idx="321">0.48999999999999999</cx:pt>
          <cx:pt idx="322">0.48999999999999999</cx:pt>
          <cx:pt idx="323">0.48999999999999999</cx:pt>
          <cx:pt idx="324">0.48999999999999999</cx:pt>
          <cx:pt idx="325">0.48999999999999999</cx:pt>
          <cx:pt idx="326">0.48999999999999999</cx:pt>
          <cx:pt idx="327">0.48999999999999999</cx:pt>
          <cx:pt idx="328">0.48999999999999999</cx:pt>
          <cx:pt idx="329">0.48999999999999999</cx:pt>
          <cx:pt idx="330">0.48999999999999999</cx:pt>
          <cx:pt idx="331">0.48999999999999999</cx:pt>
          <cx:pt idx="332">0.48999999999999999</cx:pt>
          <cx:pt idx="333">0.23999999999999999</cx:pt>
          <cx:pt idx="334">0.48999999999999999</cx:pt>
          <cx:pt idx="335">0.48999999999999999</cx:pt>
          <cx:pt idx="336">0.57999999999999996</cx:pt>
          <cx:pt idx="337">0.17000000000000001</cx:pt>
          <cx:pt idx="338">0.40999999999999998</cx:pt>
          <cx:pt idx="339">0</cx:pt>
          <cx:pt idx="340">0.54000000000000004</cx:pt>
          <cx:pt idx="341">0.55000000000000004</cx:pt>
          <cx:pt idx="342">0.38</cx:pt>
          <cx:pt idx="343">0.5</cx:pt>
          <cx:pt idx="344">0.5</cx:pt>
          <cx:pt idx="345">0.5</cx:pt>
          <cx:pt idx="346">0.40999999999999998</cx:pt>
          <cx:pt idx="347">0.23999999999999999</cx:pt>
          <cx:pt idx="348">0.23000000000000001</cx:pt>
          <cx:pt idx="349">0.22</cx:pt>
          <cx:pt idx="350">0</cx:pt>
          <cx:pt idx="351">0</cx:pt>
          <cx:pt idx="352">0.28999999999999998</cx:pt>
          <cx:pt idx="353">0.28999999999999998</cx:pt>
          <cx:pt idx="354">0.23000000000000001</cx:pt>
          <cx:pt idx="355">0.54000000000000004</cx:pt>
          <cx:pt idx="356">0.20999999999999999</cx:pt>
          <cx:pt idx="357">0</cx:pt>
          <cx:pt idx="358">0.28000000000000003</cx:pt>
          <cx:pt idx="359">0.27000000000000002</cx:pt>
          <cx:pt idx="360">0.45000000000000001</cx:pt>
          <cx:pt idx="361">0.44</cx:pt>
          <cx:pt idx="362">0.45000000000000001</cx:pt>
          <cx:pt idx="363">0.44</cx:pt>
          <cx:pt idx="364">0.45000000000000001</cx:pt>
          <cx:pt idx="365">0.050000000000000003</cx:pt>
          <cx:pt idx="366">0.39000000000000001</cx:pt>
          <cx:pt idx="367">0.25</cx:pt>
          <cx:pt idx="368">0.65000000000000002</cx:pt>
          <cx:pt idx="369">0.46999999999999997</cx:pt>
          <cx:pt idx="370">0.17000000000000001</cx:pt>
          <cx:pt idx="371">0.39000000000000001</cx:pt>
          <cx:pt idx="372">0.31</cx:pt>
          <cx:pt idx="373">0.52000000000000002</cx:pt>
          <cx:pt idx="374">0.14000000000000001</cx:pt>
          <cx:pt idx="375">0.42999999999999999</cx:pt>
          <cx:pt idx="376">0.23999999999999999</cx:pt>
          <cx:pt idx="377">0.20999999999999999</cx:pt>
          <cx:pt idx="378">0.34000000000000002</cx:pt>
          <cx:pt idx="379">0.20999999999999999</cx:pt>
          <cx:pt idx="380">0.39000000000000001</cx:pt>
          <cx:pt idx="381">0.11</cx:pt>
          <cx:pt idx="382">0.10000000000000001</cx:pt>
          <cx:pt idx="383">0.45000000000000001</cx:pt>
          <cx:pt idx="384">0.57999999999999996</cx:pt>
          <cx:pt idx="385">0.31</cx:pt>
          <cx:pt idx="386">0.23000000000000001</cx:pt>
          <cx:pt idx="387">0.32000000000000001</cx:pt>
          <cx:pt idx="388">0.23000000000000001</cx:pt>
          <cx:pt idx="389">0.17999999999999999</cx:pt>
          <cx:pt idx="390">0.23000000000000001</cx:pt>
          <cx:pt idx="391">0.040000000000000001</cx:pt>
          <cx:pt idx="392">0.47999999999999998</cx:pt>
          <cx:pt idx="393">0.23999999999999999</cx:pt>
          <cx:pt idx="394">0.51000000000000001</cx:pt>
          <cx:pt idx="395">0.32000000000000001</cx:pt>
          <cx:pt idx="396">0.31</cx:pt>
          <cx:pt idx="397">0.28000000000000003</cx:pt>
          <cx:pt idx="398">0.14999999999999999</cx:pt>
          <cx:pt idx="399">0.080000000000000002</cx:pt>
          <cx:pt idx="400">0.19</cx:pt>
          <cx:pt idx="401">0.42999999999999999</cx:pt>
          <cx:pt idx="402">0.34000000000000002</cx:pt>
          <cx:pt idx="403">0</cx:pt>
          <cx:pt idx="404">0.35999999999999999</cx:pt>
          <cx:pt idx="405">0.28000000000000003</cx:pt>
          <cx:pt idx="406">0.35999999999999999</cx:pt>
          <cx:pt idx="407">0.11</cx:pt>
          <cx:pt idx="408">0.040000000000000001</cx:pt>
          <cx:pt idx="409">0</cx:pt>
          <cx:pt idx="410">0.040000000000000001</cx:pt>
          <cx:pt idx="411">0.23999999999999999</cx:pt>
          <cx:pt idx="412">0.080000000000000002</cx:pt>
          <cx:pt idx="413">0.29999999999999999</cx:pt>
          <cx:pt idx="414">0.17000000000000001</cx:pt>
          <cx:pt idx="415">0.02</cx:pt>
          <cx:pt idx="416">0.02</cx:pt>
          <cx:pt idx="417">0.66000000000000003</cx:pt>
          <cx:pt idx="418">0.13</cx:pt>
          <cx:pt idx="419">0.029999999999999999</cx:pt>
          <cx:pt idx="420">0.34000000000000002</cx:pt>
          <cx:pt idx="421">0.20000000000000001</cx:pt>
          <cx:pt idx="422">0.10000000000000001</cx:pt>
          <cx:pt idx="423">0.10000000000000001</cx:pt>
          <cx:pt idx="424">0.23000000000000001</cx:pt>
          <cx:pt idx="425">0</cx:pt>
          <cx:pt idx="426">0.23999999999999999</cx:pt>
          <cx:pt idx="427">0</cx:pt>
          <cx:pt idx="428">0.57999999999999996</cx:pt>
          <cx:pt idx="429">0.54000000000000004</cx:pt>
          <cx:pt idx="430">0.40000000000000002</cx:pt>
          <cx:pt idx="431">0.10000000000000001</cx:pt>
          <cx:pt idx="432">0.10000000000000001</cx:pt>
          <cx:pt idx="433">0.13</cx:pt>
          <cx:pt idx="434">0.10000000000000001</cx:pt>
          <cx:pt idx="435">0</cx:pt>
          <cx:pt idx="436">0</cx:pt>
          <cx:pt idx="437">0.20999999999999999</cx:pt>
          <cx:pt idx="438">0.25</cx:pt>
          <cx:pt idx="439">0.26000000000000001</cx:pt>
          <cx:pt idx="440">0.26000000000000001</cx:pt>
          <cx:pt idx="441">0.17999999999999999</cx:pt>
          <cx:pt idx="442">0.32000000000000001</cx:pt>
          <cx:pt idx="443">0.01</cx:pt>
          <cx:pt idx="444">0.26000000000000001</cx:pt>
          <cx:pt idx="445">0.27000000000000002</cx:pt>
          <cx:pt idx="446">0</cx:pt>
          <cx:pt idx="447">0.29999999999999999</cx:pt>
          <cx:pt idx="448">0.029999999999999999</cx:pt>
          <cx:pt idx="449">0.14000000000000001</cx:pt>
          <cx:pt idx="450">0.050000000000000003</cx:pt>
          <cx:pt idx="451">0.14000000000000001</cx:pt>
          <cx:pt idx="452">0.01</cx:pt>
          <cx:pt idx="453">0.40999999999999998</cx:pt>
          <cx:pt idx="454">0.40999999999999998</cx:pt>
          <cx:pt idx="455">0.17000000000000001</cx:pt>
          <cx:pt idx="456">0.17000000000000001</cx:pt>
          <cx:pt idx="457">0</cx:pt>
          <cx:pt idx="458">0.29999999999999999</cx:pt>
          <cx:pt idx="459">0.31</cx:pt>
          <cx:pt idx="460">0.080000000000000002</cx:pt>
          <cx:pt idx="461">0.089999999999999997</cx:pt>
          <cx:pt idx="462">0.12</cx:pt>
          <cx:pt idx="463">0.10000000000000001</cx:pt>
          <cx:pt idx="464">0.33000000000000002</cx:pt>
          <cx:pt idx="465">0.33000000000000002</cx:pt>
          <cx:pt idx="466">0</cx:pt>
          <cx:pt idx="467">0.14999999999999999</cx:pt>
          <cx:pt idx="468">0</cx:pt>
          <cx:pt idx="469">0.13</cx:pt>
          <cx:pt idx="470">0.13</cx:pt>
          <cx:pt idx="471">0.28000000000000003</cx:pt>
          <cx:pt idx="472">0.14000000000000001</cx:pt>
          <cx:pt idx="473">0.14000000000000001</cx:pt>
          <cx:pt idx="474">0.26000000000000001</cx:pt>
          <cx:pt idx="475">0.10000000000000001</cx:pt>
          <cx:pt idx="476">0.040000000000000001</cx:pt>
          <cx:pt idx="477">0</cx:pt>
          <cx:pt idx="478">0.34999999999999998</cx:pt>
          <cx:pt idx="479">0.20999999999999999</cx:pt>
          <cx:pt idx="480">0.20999999999999999</cx:pt>
          <cx:pt idx="481">0.20999999999999999</cx:pt>
          <cx:pt idx="482">0.20999999999999999</cx:pt>
          <cx:pt idx="483">0.44</cx:pt>
          <cx:pt idx="484">0.44</cx:pt>
          <cx:pt idx="485">0.32000000000000001</cx:pt>
          <cx:pt idx="486">0.059999999999999998</cx:pt>
          <cx:pt idx="487">0.32000000000000001</cx:pt>
          <cx:pt idx="488">0.059999999999999998</cx:pt>
          <cx:pt idx="489">0.059999999999999998</cx:pt>
          <cx:pt idx="490">0.070000000000000007</cx:pt>
          <cx:pt idx="491">0.029999999999999999</cx:pt>
          <cx:pt idx="492">0.040000000000000001</cx:pt>
          <cx:pt idx="493">0.17999999999999999</cx:pt>
          <cx:pt idx="494">0.040000000000000001</cx:pt>
          <cx:pt idx="495">0.14000000000000001</cx:pt>
          <cx:pt idx="496">0.34000000000000002</cx:pt>
          <cx:pt idx="497">0.23999999999999999</cx:pt>
          <cx:pt idx="498">0.029999999999999999</cx:pt>
          <cx:pt idx="499">0.029999999999999999</cx:pt>
          <cx:pt idx="500">0.35999999999999999</cx:pt>
          <cx:pt idx="501">0.20000000000000001</cx:pt>
          <cx:pt idx="502">0.27000000000000002</cx:pt>
          <cx:pt idx="503">0.19</cx:pt>
          <cx:pt idx="504">0.37</cx:pt>
          <cx:pt idx="505">0.27000000000000002</cx:pt>
          <cx:pt idx="506">0.27000000000000002</cx:pt>
          <cx:pt idx="507">0.01</cx:pt>
          <cx:pt idx="508">0.01</cx:pt>
          <cx:pt idx="509">0.01</cx:pt>
          <cx:pt idx="510">0.01</cx:pt>
          <cx:pt idx="511">0.17000000000000001</cx:pt>
          <cx:pt idx="512">0.52000000000000002</cx:pt>
          <cx:pt idx="513">0.050000000000000003</cx:pt>
          <cx:pt idx="514">0.14000000000000001</cx:pt>
          <cx:pt idx="515">0.02</cx:pt>
          <cx:pt idx="516">0.20000000000000001</cx:pt>
          <cx:pt idx="517">0.089999999999999997</cx:pt>
          <cx:pt idx="518">0.44</cx:pt>
          <cx:pt idx="519">0.29999999999999999</cx:pt>
          <cx:pt idx="520">0.29999999999999999</cx:pt>
          <cx:pt idx="521">0.28999999999999998</cx:pt>
          <cx:pt idx="522">0.48999999999999999</cx:pt>
          <cx:pt idx="523">0.26000000000000001</cx:pt>
          <cx:pt idx="524">0.48999999999999999</cx:pt>
          <cx:pt idx="525">0.29999999999999999</cx:pt>
          <cx:pt idx="526">0.12</cx:pt>
          <cx:pt idx="527">0.12</cx:pt>
          <cx:pt idx="528">0.28000000000000003</cx:pt>
          <cx:pt idx="529">0.28000000000000003</cx:pt>
          <cx:pt idx="530">0.45000000000000001</cx:pt>
          <cx:pt idx="531">0.28999999999999998</cx:pt>
          <cx:pt idx="532">0.35999999999999999</cx:pt>
          <cx:pt idx="533">0.14999999999999999</cx:pt>
          <cx:pt idx="534">0.14000000000000001</cx:pt>
          <cx:pt idx="535">0.089999999999999997</cx:pt>
          <cx:pt idx="536">0</cx:pt>
          <cx:pt idx="537">0</cx:pt>
          <cx:pt idx="538">0.10000000000000001</cx:pt>
          <cx:pt idx="539">0</cx:pt>
          <cx:pt idx="540">0.17000000000000001</cx:pt>
          <cx:pt idx="541">0.17000000000000001</cx:pt>
          <cx:pt idx="542">0.58999999999999997</cx:pt>
          <cx:pt idx="543">0.050000000000000003</cx:pt>
          <cx:pt idx="544">0.25</cx:pt>
          <cx:pt idx="545">0.34999999999999998</cx:pt>
          <cx:pt idx="546">0.20000000000000001</cx:pt>
          <cx:pt idx="547">0.20000000000000001</cx:pt>
          <cx:pt idx="548">0.65000000000000002</cx:pt>
          <cx:pt idx="549">0.65000000000000002</cx:pt>
          <cx:pt idx="550">0.080000000000000002</cx:pt>
          <cx:pt idx="551">0.46999999999999997</cx:pt>
          <cx:pt idx="552">0.38</cx:pt>
          <cx:pt idx="553">0.38</cx:pt>
          <cx:pt idx="554">0.28000000000000003</cx:pt>
          <cx:pt idx="555">0.10000000000000001</cx:pt>
          <cx:pt idx="556">0</cx:pt>
          <cx:pt idx="557">0.33000000000000002</cx:pt>
          <cx:pt idx="558">0.20999999999999999</cx:pt>
          <cx:pt idx="559">0.14999999999999999</cx:pt>
          <cx:pt idx="560">0.23000000000000001</cx:pt>
          <cx:pt idx="561">0.25</cx:pt>
          <cx:pt idx="562">0.25</cx:pt>
          <cx:pt idx="563">0.42999999999999999</cx:pt>
          <cx:pt idx="564">0.23999999999999999</cx:pt>
          <cx:pt idx="565">0.23999999999999999</cx:pt>
          <cx:pt idx="566">0.5</cx:pt>
          <cx:pt idx="567">0.26000000000000001</cx:pt>
          <cx:pt idx="568">0</cx:pt>
          <cx:pt idx="569">0.42999999999999999</cx:pt>
          <cx:pt idx="570">0.070000000000000007</cx:pt>
          <cx:pt idx="571">0.23000000000000001</cx:pt>
          <cx:pt idx="572">0.029999999999999999</cx:pt>
          <cx:pt idx="573">0.23000000000000001</cx:pt>
          <cx:pt idx="574">0</cx:pt>
          <cx:pt idx="575">0</cx:pt>
          <cx:pt idx="576">0.19</cx:pt>
          <cx:pt idx="577">0.55000000000000004</cx:pt>
          <cx:pt idx="578">0.14999999999999999</cx:pt>
          <cx:pt idx="579">0.23000000000000001</cx:pt>
          <cx:pt idx="580">0.029999999999999999</cx:pt>
          <cx:pt idx="581">0.25</cx:pt>
          <cx:pt idx="582">0.28999999999999998</cx:pt>
          <cx:pt idx="583">0.01</cx:pt>
          <cx:pt idx="584">0.28999999999999998</cx:pt>
          <cx:pt idx="585">0.20000000000000001</cx:pt>
          <cx:pt idx="586">0.39000000000000001</cx:pt>
          <cx:pt idx="587">0.22</cx:pt>
          <cx:pt idx="588">0.19</cx:pt>
          <cx:pt idx="589">0.070000000000000007</cx:pt>
          <cx:pt idx="590">0.19</cx:pt>
          <cx:pt idx="591">0.14000000000000001</cx:pt>
          <cx:pt idx="592">0</cx:pt>
          <cx:pt idx="593">0</cx:pt>
          <cx:pt idx="594">0.059999999999999998</cx:pt>
          <cx:pt idx="595">0.02</cx:pt>
          <cx:pt idx="596">0.22</cx:pt>
          <cx:pt idx="597">0.68000000000000005</cx:pt>
          <cx:pt idx="598">0.38</cx:pt>
          <cx:pt idx="599">0</cx:pt>
          <cx:pt idx="600">0.20000000000000001</cx:pt>
          <cx:pt idx="601">0.19</cx:pt>
          <cx:pt idx="602">0.5</cx:pt>
          <cx:pt idx="603">0.080000000000000002</cx:pt>
          <cx:pt idx="604">0.29999999999999999</cx:pt>
          <cx:pt idx="605">0.29999999999999999</cx:pt>
          <cx:pt idx="606">0</cx:pt>
          <cx:pt idx="607">0</cx:pt>
          <cx:pt idx="608">0</cx:pt>
          <cx:pt idx="609">0.44</cx:pt>
          <cx:pt idx="610">0.20999999999999999</cx:pt>
          <cx:pt idx="611">0.26000000000000001</cx:pt>
          <cx:pt idx="612">0.32000000000000001</cx:pt>
          <cx:pt idx="613">0.32000000000000001</cx:pt>
          <cx:pt idx="614">0.10000000000000001</cx:pt>
          <cx:pt idx="615">0.26000000000000001</cx:pt>
          <cx:pt idx="616">0.20999999999999999</cx:pt>
          <cx:pt idx="617">0.34000000000000002</cx:pt>
          <cx:pt idx="618">0.41999999999999998</cx:pt>
          <cx:pt idx="619">0.11</cx:pt>
          <cx:pt idx="620">0.26000000000000001</cx:pt>
          <cx:pt idx="621">0.22</cx:pt>
          <cx:pt idx="622">0</cx:pt>
          <cx:pt idx="623">0</cx:pt>
          <cx:pt idx="624">0</cx:pt>
          <cx:pt idx="625">0</cx:pt>
          <cx:pt idx="626">0.47999999999999998</cx:pt>
          <cx:pt idx="627">0.01</cx:pt>
          <cx:pt idx="628">0.029999999999999999</cx:pt>
          <cx:pt idx="629">0.029999999999999999</cx:pt>
          <cx:pt idx="630">0</cx:pt>
          <cx:pt idx="631">0.28999999999999998</cx:pt>
          <cx:pt idx="632">0.029999999999999999</cx:pt>
          <cx:pt idx="633">0.029999999999999999</cx:pt>
          <cx:pt idx="634">0.029999999999999999</cx:pt>
          <cx:pt idx="635">0.25</cx:pt>
          <cx:pt idx="636">0.25</cx:pt>
          <cx:pt idx="637">0.17000000000000001</cx:pt>
          <cx:pt idx="638">0.31</cx:pt>
          <cx:pt idx="639">0.14000000000000001</cx:pt>
          <cx:pt idx="640">0.089999999999999997</cx:pt>
          <cx:pt idx="641">0.080000000000000002</cx:pt>
          <cx:pt idx="642">0.51000000000000001</cx:pt>
          <cx:pt idx="643">0.51000000000000001</cx:pt>
          <cx:pt idx="644">0.27000000000000002</cx:pt>
          <cx:pt idx="645">0.26000000000000001</cx:pt>
          <cx:pt idx="646">0.20000000000000001</cx:pt>
          <cx:pt idx="647">0.089999999999999997</cx:pt>
          <cx:pt idx="648">0.22</cx:pt>
          <cx:pt idx="649">0.22</cx:pt>
          <cx:pt idx="650">0.14999999999999999</cx:pt>
          <cx:pt idx="651">0.25</cx:pt>
          <cx:pt idx="652">0.070000000000000007</cx:pt>
          <cx:pt idx="653">0.070000000000000007</cx:pt>
          <cx:pt idx="654">0.31</cx:pt>
          <cx:pt idx="655">0.02</cx:pt>
          <cx:pt idx="656">0.22</cx:pt>
          <cx:pt idx="657">0.059999999999999998</cx:pt>
          <cx:pt idx="658">0.25</cx:pt>
          <cx:pt idx="659">0.14000000000000001</cx:pt>
          <cx:pt idx="660">0.10000000000000001</cx:pt>
          <cx:pt idx="661">0.26000000000000001</cx:pt>
          <cx:pt idx="662">0.20999999999999999</cx:pt>
          <cx:pt idx="663">0.20999999999999999</cx:pt>
          <cx:pt idx="664">0.25</cx:pt>
          <cx:pt idx="665">0.58999999999999997</cx:pt>
          <cx:pt idx="666">0</cx:pt>
          <cx:pt idx="667">0.58999999999999997</cx:pt>
          <cx:pt idx="668">0.01</cx:pt>
          <cx:pt idx="669">0.20999999999999999</cx:pt>
          <cx:pt idx="670">0.01</cx:pt>
          <cx:pt idx="671">0.17999999999999999</cx:pt>
          <cx:pt idx="672">0.33000000000000002</cx:pt>
          <cx:pt idx="673">0</cx:pt>
          <cx:pt idx="674">0.40000000000000002</cx:pt>
          <cx:pt idx="675">0.23999999999999999</cx:pt>
          <cx:pt idx="676">0.38</cx:pt>
          <cx:pt idx="677">0.28999999999999998</cx:pt>
          <cx:pt idx="678">0</cx:pt>
          <cx:pt idx="679">0.02</cx:pt>
          <cx:pt idx="680">0.20000000000000001</cx:pt>
          <cx:pt idx="681">0.02</cx:pt>
          <cx:pt idx="682">0</cx:pt>
          <cx:pt idx="683">0.01</cx:pt>
          <cx:pt idx="684">0.33000000000000002</cx:pt>
          <cx:pt idx="685">0.33000000000000002</cx:pt>
          <cx:pt idx="686">0.40000000000000002</cx:pt>
          <cx:pt idx="687">0.10000000000000001</cx:pt>
          <cx:pt idx="688">0.10000000000000001</cx:pt>
          <cx:pt idx="689">0.11</cx:pt>
          <cx:pt idx="690">0.080000000000000002</cx:pt>
          <cx:pt idx="691">0.080000000000000002</cx:pt>
          <cx:pt idx="692">0.5</cx:pt>
          <cx:pt idx="693">0.5</cx:pt>
          <cx:pt idx="694">0.59999999999999998</cx:pt>
          <cx:pt idx="695">0.59999999999999998</cx:pt>
          <cx:pt idx="696">0.44</cx:pt>
          <cx:pt idx="697">0.16</cx:pt>
          <cx:pt idx="698">0.20999999999999999</cx:pt>
          <cx:pt idx="699">0.050000000000000003</cx:pt>
          <cx:pt idx="700">0.040000000000000001</cx:pt>
          <cx:pt idx="701">0.040000000000000001</cx:pt>
          <cx:pt idx="702">0.059999999999999998</cx:pt>
          <cx:pt idx="703">0.26000000000000001</cx:pt>
          <cx:pt idx="704">0.26000000000000001</cx:pt>
          <cx:pt idx="705">0.040000000000000001</cx:pt>
          <cx:pt idx="706">0.28999999999999998</cx:pt>
          <cx:pt idx="707">0.17999999999999999</cx:pt>
          <cx:pt idx="708">0.40000000000000002</cx:pt>
          <cx:pt idx="709">0.040000000000000001</cx:pt>
          <cx:pt idx="710">0.25</cx:pt>
          <cx:pt idx="711">0.46000000000000002</cx:pt>
          <cx:pt idx="712">0.080000000000000002</cx:pt>
          <cx:pt idx="713">0.25</cx:pt>
          <cx:pt idx="714">0.25</cx:pt>
          <cx:pt idx="715">0.080000000000000002</cx:pt>
          <cx:pt idx="716">0.10000000000000001</cx:pt>
          <cx:pt idx="717">0.29999999999999999</cx:pt>
          <cx:pt idx="718">0.089999999999999997</cx:pt>
          <cx:pt idx="719">0.32000000000000001</cx:pt>
          <cx:pt idx="720">0.02</cx:pt>
          <cx:pt idx="721">0.10000000000000001</cx:pt>
          <cx:pt idx="722">0.5</cx:pt>
          <cx:pt idx="723">0</cx:pt>
          <cx:pt idx="724">0</cx:pt>
          <cx:pt idx="725">0</cx:pt>
          <cx:pt idx="726">0.040000000000000001</cx:pt>
          <cx:pt idx="727">0.33000000000000002</cx:pt>
          <cx:pt idx="728">0.26000000000000001</cx:pt>
          <cx:pt idx="729">0.26000000000000001</cx:pt>
          <cx:pt idx="730">0.26000000000000001</cx:pt>
          <cx:pt idx="731">0.13</cx:pt>
          <cx:pt idx="732">0.13</cx:pt>
          <cx:pt idx="733">0.13</cx:pt>
          <cx:pt idx="734">0.13</cx:pt>
          <cx:pt idx="735">0.13</cx:pt>
          <cx:pt idx="736">0.32000000000000001</cx:pt>
          <cx:pt idx="737">0.089999999999999997</cx:pt>
          <cx:pt idx="738">0.089999999999999997</cx:pt>
          <cx:pt idx="739">0.10000000000000001</cx:pt>
          <cx:pt idx="740">0.28999999999999998</cx:pt>
          <cx:pt idx="741">0.20000000000000001</cx:pt>
          <cx:pt idx="742">0.080000000000000002</cx:pt>
          <cx:pt idx="743">0.12</cx:pt>
          <cx:pt idx="744">0.56000000000000005</cx:pt>
          <cx:pt idx="745">0.51000000000000001</cx:pt>
          <cx:pt idx="746">0.47999999999999998</cx:pt>
          <cx:pt idx="747">0.14000000000000001</cx:pt>
          <cx:pt idx="748">0</cx:pt>
          <cx:pt idx="749">0</cx:pt>
          <cx:pt idx="750">0.12</cx:pt>
          <cx:pt idx="751">0</cx:pt>
          <cx:pt idx="752">0.14000000000000001</cx:pt>
          <cx:pt idx="753">0.20000000000000001</cx:pt>
          <cx:pt idx="754">0.040000000000000001</cx:pt>
          <cx:pt idx="755">0.040000000000000001</cx:pt>
          <cx:pt idx="756">0.14999999999999999</cx:pt>
          <cx:pt idx="757">0.31</cx:pt>
          <cx:pt idx="758">0.050000000000000003</cx:pt>
          <cx:pt idx="759">0.080000000000000002</cx:pt>
          <cx:pt idx="760">0</cx:pt>
          <cx:pt idx="761">0.47999999999999998</cx:pt>
          <cx:pt idx="762">0.28000000000000003</cx:pt>
          <cx:pt idx="763">0.28000000000000003</cx:pt>
          <cx:pt idx="764">0.17000000000000001</cx:pt>
          <cx:pt idx="765">0.17999999999999999</cx:pt>
          <cx:pt idx="766">0.29999999999999999</cx:pt>
          <cx:pt idx="767">0.29999999999999999</cx:pt>
          <cx:pt idx="768">0.17999999999999999</cx:pt>
          <cx:pt idx="769">0.53000000000000003</cx:pt>
          <cx:pt idx="770">0.44</cx:pt>
          <cx:pt idx="771">0.31</cx:pt>
          <cx:pt idx="772">0.28000000000000003</cx:pt>
          <cx:pt idx="773">0.12</cx:pt>
          <cx:pt idx="774">0.040000000000000001</cx:pt>
          <cx:pt idx="775">0.080000000000000002</cx:pt>
          <cx:pt idx="776">0.040000000000000001</cx:pt>
          <cx:pt idx="777">0.01</cx:pt>
          <cx:pt idx="778">0.050000000000000003</cx:pt>
          <cx:pt idx="779">0</cx:pt>
          <cx:pt idx="780">0</cx:pt>
          <cx:pt idx="781">0.10000000000000001</cx:pt>
          <cx:pt idx="782">0.44</cx:pt>
          <cx:pt idx="783">0.46999999999999997</cx:pt>
          <cx:pt idx="784">0.17999999999999999</cx:pt>
          <cx:pt idx="785">0.040000000000000001</cx:pt>
          <cx:pt idx="786">0.070000000000000007</cx:pt>
          <cx:pt idx="787">0.17000000000000001</cx:pt>
          <cx:pt idx="788">0.17000000000000001</cx:pt>
          <cx:pt idx="789">0.050000000000000003</cx:pt>
          <cx:pt idx="790">0.41999999999999998</cx:pt>
          <cx:pt idx="791">0.20999999999999999</cx:pt>
          <cx:pt idx="792">0.25</cx:pt>
          <cx:pt idx="793">0.59999999999999998</cx:pt>
          <cx:pt idx="794">0.35999999999999999</cx:pt>
          <cx:pt idx="795">0.59999999999999998</cx:pt>
          <cx:pt idx="796">0.23999999999999999</cx:pt>
          <cx:pt idx="797">0.64000000000000001</cx:pt>
          <cx:pt idx="798">0.080000000000000002</cx:pt>
          <cx:pt idx="799">0.37</cx:pt>
          <cx:pt idx="800">0.25</cx:pt>
          <cx:pt idx="801">0.25</cx:pt>
          <cx:pt idx="802">0.5</cx:pt>
          <cx:pt idx="803">0.25</cx:pt>
          <cx:pt idx="804">0.059999999999999998</cx:pt>
          <cx:pt idx="805">0.20000000000000001</cx:pt>
          <cx:pt idx="806">0.089999999999999997</cx:pt>
          <cx:pt idx="807">0</cx:pt>
          <cx:pt idx="808">0</cx:pt>
          <cx:pt idx="809">0</cx:pt>
          <cx:pt idx="810">0</cx:pt>
          <cx:pt idx="811">0.089999999999999997</cx:pt>
          <cx:pt idx="812">0.56000000000000005</cx:pt>
          <cx:pt idx="813">0.10000000000000001</cx:pt>
          <cx:pt idx="814">0</cx:pt>
          <cx:pt idx="815">0.059999999999999998</cx:pt>
          <cx:pt idx="816">0</cx:pt>
          <cx:pt idx="817">0.44</cx:pt>
          <cx:pt idx="818">0</cx:pt>
          <cx:pt idx="819">0</cx:pt>
          <cx:pt idx="820">0.040000000000000001</cx:pt>
          <cx:pt idx="821">0.51000000000000001</cx:pt>
          <cx:pt idx="822">0.059999999999999998</cx:pt>
          <cx:pt idx="823">0.51000000000000001</cx:pt>
          <cx:pt idx="824">0.059999999999999998</cx:pt>
          <cx:pt idx="825">0.040000000000000001</cx:pt>
          <cx:pt idx="826">0.51000000000000001</cx:pt>
          <cx:pt idx="827">0.44</cx:pt>
          <cx:pt idx="828">0.55000000000000004</cx:pt>
          <cx:pt idx="829">0.12</cx:pt>
          <cx:pt idx="830">0.23000000000000001</cx:pt>
          <cx:pt idx="831">0.25</cx:pt>
          <cx:pt idx="832">0.52000000000000002</cx:pt>
          <cx:pt idx="833">0.059999999999999998</cx:pt>
          <cx:pt idx="834">0.47999999999999998</cx:pt>
          <cx:pt idx="835">0.47999999999999998</cx:pt>
          <cx:pt idx="836">0.41999999999999998</cx:pt>
          <cx:pt idx="837">0.44</cx:pt>
          <cx:pt idx="838">0.38</cx:pt>
          <cx:pt idx="839">0.47999999999999998</cx:pt>
          <cx:pt idx="840">0.23999999999999999</cx:pt>
          <cx:pt idx="841">0.31</cx:pt>
          <cx:pt idx="842">0.28999999999999998</cx:pt>
          <cx:pt idx="843">0.12</cx:pt>
          <cx:pt idx="844">0.12</cx:pt>
          <cx:pt idx="845">0.41999999999999998</cx:pt>
          <cx:pt idx="846">0.20000000000000001</cx:pt>
          <cx:pt idx="847">0.20000000000000001</cx:pt>
          <cx:pt idx="848">0.62</cx:pt>
          <cx:pt idx="849">0.64000000000000001</cx:pt>
          <cx:pt idx="850">0.64000000000000001</cx:pt>
          <cx:pt idx="851">0.28000000000000003</cx:pt>
          <cx:pt idx="852">0.45000000000000001</cx:pt>
          <cx:pt idx="853">0.57999999999999996</cx:pt>
          <cx:pt idx="854">0.5</cx:pt>
          <cx:pt idx="855">0.47999999999999998</cx:pt>
          <cx:pt idx="856">0.46999999999999997</cx:pt>
          <cx:pt idx="857">0.46999999999999997</cx:pt>
          <cx:pt idx="858">0.5</cx:pt>
          <cx:pt idx="859">0.67000000000000004</cx:pt>
          <cx:pt idx="860">0.31</cx:pt>
          <cx:pt idx="861">0</cx:pt>
          <cx:pt idx="862">0.22</cx:pt>
          <cx:pt idx="863">0</cx:pt>
          <cx:pt idx="864">0.40000000000000002</cx:pt>
          <cx:pt idx="865">0.01</cx:pt>
          <cx:pt idx="866">0.66000000000000003</cx:pt>
          <cx:pt idx="867">0.31</cx:pt>
          <cx:pt idx="868">0.5</cx:pt>
          <cx:pt idx="869">0.40000000000000002</cx:pt>
          <cx:pt idx="870">0.47999999999999998</cx:pt>
          <cx:pt idx="871">0.63</cx:pt>
          <cx:pt idx="872">0.5</cx:pt>
          <cx:pt idx="873">0.66000000000000003</cx:pt>
          <cx:pt idx="874">0.38</cx:pt>
          <cx:pt idx="875">0.41999999999999998</cx:pt>
          <cx:pt idx="876">0.68000000000000005</cx:pt>
          <cx:pt idx="877">0.41999999999999998</cx:pt>
          <cx:pt idx="878">0.41999999999999998</cx:pt>
          <cx:pt idx="879">0.070000000000000007</cx:pt>
          <cx:pt idx="880">0.26000000000000001</cx:pt>
          <cx:pt idx="881">0.14999999999999999</cx:pt>
          <cx:pt idx="882">0.26000000000000001</cx:pt>
          <cx:pt idx="883">0.68000000000000005</cx:pt>
          <cx:pt idx="884">0.58999999999999997</cx:pt>
          <cx:pt idx="885">0.58999999999999997</cx:pt>
          <cx:pt idx="886">0.29999999999999999</cx:pt>
          <cx:pt idx="887">0.54000000000000004</cx:pt>
          <cx:pt idx="888">0.48999999999999999</cx:pt>
          <cx:pt idx="889">0.46000000000000002</cx:pt>
          <cx:pt idx="890">0.46999999999999997</cx:pt>
          <cx:pt idx="891">0.57999999999999996</cx:pt>
          <cx:pt idx="892">0.34000000000000002</cx:pt>
          <cx:pt idx="893">0.64000000000000001</cx:pt>
          <cx:pt idx="894">0.51000000000000001</cx:pt>
          <cx:pt idx="895">0.080000000000000002</cx:pt>
          <cx:pt idx="896">0.22</cx:pt>
          <cx:pt idx="897">0.63</cx:pt>
          <cx:pt idx="898">0.68999999999999995</cx:pt>
          <cx:pt idx="899">0.55000000000000004</cx:pt>
          <cx:pt idx="900">0.29999999999999999</cx:pt>
          <cx:pt idx="901">0.72999999999999998</cx:pt>
          <cx:pt idx="902">0.55000000000000004</cx:pt>
          <cx:pt idx="903">0.65000000000000002</cx:pt>
          <cx:pt idx="904">0.10000000000000001</cx:pt>
          <cx:pt idx="905">0.22</cx:pt>
          <cx:pt idx="906">0.68999999999999995</cx:pt>
          <cx:pt idx="907">0.68999999999999995</cx:pt>
          <cx:pt idx="908">0.53000000000000003</cx:pt>
          <cx:pt idx="909">0.029999999999999999</cx:pt>
          <cx:pt idx="910">0.52000000000000002</cx:pt>
          <cx:pt idx="911">0.54000000000000004</cx:pt>
          <cx:pt idx="912">0.41999999999999998</cx:pt>
          <cx:pt idx="913">0.45000000000000001</cx:pt>
          <cx:pt idx="914">0.68999999999999995</cx:pt>
          <cx:pt idx="915">0.41999999999999998</cx:pt>
          <cx:pt idx="916">0.55000000000000004</cx:pt>
          <cx:pt idx="917">0.51000000000000001</cx:pt>
          <cx:pt idx="918">0.48999999999999999</cx:pt>
          <cx:pt idx="919">0.11</cx:pt>
          <cx:pt idx="920">0.68000000000000005</cx:pt>
          <cx:pt idx="921">0.35999999999999999</cx:pt>
          <cx:pt idx="922">0.40000000000000002</cx:pt>
          <cx:pt idx="923">0.27000000000000002</cx:pt>
          <cx:pt idx="924">0.31</cx:pt>
          <cx:pt idx="925">0.23000000000000001</cx:pt>
          <cx:pt idx="926">0.25</cx:pt>
          <cx:pt idx="927">0.31</cx:pt>
          <cx:pt idx="928">0.25</cx:pt>
          <cx:pt idx="929">0.55000000000000004</cx:pt>
          <cx:pt idx="930">0.31</cx:pt>
          <cx:pt idx="931">0.31</cx:pt>
          <cx:pt idx="932">0.47999999999999998</cx:pt>
          <cx:pt idx="933">0.48999999999999999</cx:pt>
          <cx:pt idx="934">0.48999999999999999</cx:pt>
          <cx:pt idx="935">0.48999999999999999</cx:pt>
          <cx:pt idx="936">0.48999999999999999</cx:pt>
          <cx:pt idx="937">0.48999999999999999</cx:pt>
          <cx:pt idx="938">0.23999999999999999</cx:pt>
          <cx:pt idx="939">0.23999999999999999</cx:pt>
          <cx:pt idx="940">0.23999999999999999</cx:pt>
          <cx:pt idx="941">0.23999999999999999</cx:pt>
          <cx:pt idx="942">0.23999999999999999</cx:pt>
          <cx:pt idx="943">0.48999999999999999</cx:pt>
          <cx:pt idx="944">0.23999999999999999</cx:pt>
          <cx:pt idx="945">0.73999999999999999</cx:pt>
          <cx:pt idx="946">0.23999999999999999</cx:pt>
          <cx:pt idx="947">0.48999999999999999</cx:pt>
          <cx:pt idx="948">0.48999999999999999</cx:pt>
          <cx:pt idx="949">0.48999999999999999</cx:pt>
          <cx:pt idx="950">0.01</cx:pt>
          <cx:pt idx="951">0.23999999999999999</cx:pt>
          <cx:pt idx="952">0.23999999999999999</cx:pt>
          <cx:pt idx="953">0.48999999999999999</cx:pt>
          <cx:pt idx="954">0.48999999999999999</cx:pt>
          <cx:pt idx="955">0.48999999999999999</cx:pt>
          <cx:pt idx="956">0.48999999999999999</cx:pt>
          <cx:pt idx="957">0.48999999999999999</cx:pt>
          <cx:pt idx="958">0.23999999999999999</cx:pt>
          <cx:pt idx="959">0.23999999999999999</cx:pt>
          <cx:pt idx="960">0.48999999999999999</cx:pt>
          <cx:pt idx="961">0.23999999999999999</cx:pt>
          <cx:pt idx="962">0.48999999999999999</cx:pt>
          <cx:pt idx="963">0.23999999999999999</cx:pt>
          <cx:pt idx="964">0.48999999999999999</cx:pt>
          <cx:pt idx="965">0.48999999999999999</cx:pt>
          <cx:pt idx="966">0.48999999999999999</cx:pt>
          <cx:pt idx="967">0.23999999999999999</cx:pt>
          <cx:pt idx="968">0.48999999999999999</cx:pt>
          <cx:pt idx="969">0.51000000000000001</cx:pt>
          <cx:pt idx="970">0.57999999999999996</cx:pt>
          <cx:pt idx="971">0.17999999999999999</cx:pt>
          <cx:pt idx="972">0.45000000000000001</cx:pt>
          <cx:pt idx="973">0.52000000000000002</cx:pt>
          <cx:pt idx="974">0.52000000000000002</cx:pt>
          <cx:pt idx="975">0.13</cx:pt>
          <cx:pt idx="976">0.13</cx:pt>
          <cx:pt idx="977">0.40999999999999998</cx:pt>
          <cx:pt idx="978">0.37</cx:pt>
          <cx:pt idx="979">0.19</cx:pt>
          <cx:pt idx="980">0</cx:pt>
          <cx:pt idx="981">0.17999999999999999</cx:pt>
          <cx:pt idx="982">0.51000000000000001</cx:pt>
          <cx:pt idx="983">0.25</cx:pt>
          <cx:pt idx="984">0.26000000000000001</cx:pt>
          <cx:pt idx="985">0.26000000000000001</cx:pt>
          <cx:pt idx="986">0.14000000000000001</cx:pt>
          <cx:pt idx="987">0.34999999999999998</cx:pt>
          <cx:pt idx="988">0.27000000000000002</cx:pt>
          <cx:pt idx="989">0.58999999999999997</cx:pt>
          <cx:pt idx="990">0.070000000000000007</cx:pt>
          <cx:pt idx="991">0.070000000000000007</cx:pt>
          <cx:pt idx="992">0.059999999999999998</cx:pt>
          <cx:pt idx="993">0.46000000000000002</cx:pt>
          <cx:pt idx="994">0.35999999999999999</cx:pt>
          <cx:pt idx="995">0.45000000000000001</cx:pt>
          <cx:pt idx="996">0.45000000000000001</cx:pt>
          <cx:pt idx="997">0.40999999999999998</cx:pt>
          <cx:pt idx="998">0.40999999999999998</cx:pt>
          <cx:pt idx="999">0.23000000000000001</cx:pt>
          <cx:pt idx="1000">0.02</cx:pt>
          <cx:pt idx="1001">0.02</cx:pt>
          <cx:pt idx="1002">0.02</cx:pt>
          <cx:pt idx="1003">0.55000000000000004</cx:pt>
          <cx:pt idx="1004">0.42999999999999999</cx:pt>
          <cx:pt idx="1005">0.02</cx:pt>
          <cx:pt idx="1006">0.02</cx:pt>
          <cx:pt idx="1007">0.12</cx:pt>
          <cx:pt idx="1008">0.46999999999999997</cx:pt>
          <cx:pt idx="1009">0.17999999999999999</cx:pt>
          <cx:pt idx="1010">0.089999999999999997</cx:pt>
          <cx:pt idx="1011">0.029999999999999999</cx:pt>
          <cx:pt idx="1012">0</cx:pt>
          <cx:pt idx="1013">0.28999999999999998</cx:pt>
          <cx:pt idx="1014">0.17999999999999999</cx:pt>
          <cx:pt idx="1015">0.38</cx:pt>
          <cx:pt idx="1016">0.17999999999999999</cx:pt>
          <cx:pt idx="1017">0.17999999999999999</cx:pt>
          <cx:pt idx="1018">0.68000000000000005</cx:pt>
          <cx:pt idx="1019">0.070000000000000007</cx:pt>
          <cx:pt idx="1020">0.01</cx:pt>
          <cx:pt idx="1021">0</cx:pt>
          <cx:pt idx="1022">0.11</cx:pt>
          <cx:pt idx="1023">0.10000000000000001</cx:pt>
          <cx:pt idx="1024">0.02</cx:pt>
          <cx:pt idx="1025">0.02</cx:pt>
          <cx:pt idx="1026">0.28999999999999998</cx:pt>
          <cx:pt idx="1027">0.29999999999999999</cx:pt>
          <cx:pt idx="1028">0.17999999999999999</cx:pt>
          <cx:pt idx="1029">0.17000000000000001</cx:pt>
          <cx:pt idx="1030">0</cx:pt>
          <cx:pt idx="1031">0.23999999999999999</cx:pt>
          <cx:pt idx="1032">0.23999999999999999</cx:pt>
          <cx:pt idx="1033">0.42999999999999999</cx:pt>
          <cx:pt idx="1034">0.02</cx:pt>
          <cx:pt idx="1035">0.54000000000000004</cx:pt>
          <cx:pt idx="1036">0.34000000000000002</cx:pt>
          <cx:pt idx="1037">0.34000000000000002</cx:pt>
          <cx:pt idx="1038">0.080000000000000002</cx:pt>
          <cx:pt idx="1039">0.22</cx:pt>
          <cx:pt idx="1040">0.31</cx:pt>
          <cx:pt idx="1041">0.55000000000000004</cx:pt>
          <cx:pt idx="1042">0.54000000000000004</cx:pt>
          <cx:pt idx="1043">0.19</cx:pt>
          <cx:pt idx="1044">0.41999999999999998</cx:pt>
          <cx:pt idx="1045">0.080000000000000002</cx:pt>
          <cx:pt idx="1046">0.080000000000000002</cx:pt>
          <cx:pt idx="1047">0.45000000000000001</cx:pt>
          <cx:pt idx="1048">0.46000000000000002</cx:pt>
          <cx:pt idx="1049">0.16</cx:pt>
          <cx:pt idx="1050">0.39000000000000001</cx:pt>
          <cx:pt idx="1051">0.39000000000000001</cx:pt>
          <cx:pt idx="1052">0.39000000000000001</cx:pt>
          <cx:pt idx="1053">0.22</cx:pt>
          <cx:pt idx="1054">0.66000000000000003</cx:pt>
          <cx:pt idx="1055">0.22</cx:pt>
          <cx:pt idx="1056">0.23000000000000001</cx:pt>
          <cx:pt idx="1057">0.22</cx:pt>
          <cx:pt idx="1058">0.029999999999999999</cx:pt>
          <cx:pt idx="1059">0.01</cx:pt>
          <cx:pt idx="1060">0.01</cx:pt>
          <cx:pt idx="1061">0.19</cx:pt>
          <cx:pt idx="1062">0</cx:pt>
          <cx:pt idx="1063">0.28999999999999998</cx:pt>
          <cx:pt idx="1064">0.19</cx:pt>
          <cx:pt idx="1065">0.12</cx:pt>
          <cx:pt idx="1066">0</cx:pt>
          <cx:pt idx="1067">0.23000000000000001</cx:pt>
          <cx:pt idx="1068">0.029999999999999999</cx:pt>
          <cx:pt idx="1069">0.01</cx:pt>
          <cx:pt idx="1070">0.01</cx:pt>
          <cx:pt idx="1071">0</cx:pt>
          <cx:pt idx="1072">0.13</cx:pt>
          <cx:pt idx="1073">0.39000000000000001</cx:pt>
          <cx:pt idx="1074">0.47999999999999998</cx:pt>
          <cx:pt idx="1075">0.46000000000000002</cx:pt>
          <cx:pt idx="1076">0.44</cx:pt>
          <cx:pt idx="1077">0.39000000000000001</cx:pt>
          <cx:pt idx="1078">0.40000000000000002</cx:pt>
          <cx:pt idx="1079">0.31</cx:pt>
          <cx:pt idx="1080">0.32000000000000001</cx:pt>
          <cx:pt idx="1081">0.12</cx:pt>
          <cx:pt idx="1082">0.32000000000000001</cx:pt>
          <cx:pt idx="1083">0.12</cx:pt>
          <cx:pt idx="1084">0.31</cx:pt>
          <cx:pt idx="1085">0.33000000000000002</cx:pt>
          <cx:pt idx="1086">0.28999999999999998</cx:pt>
          <cx:pt idx="1087">0.38</cx:pt>
          <cx:pt idx="1088">0.38</cx:pt>
          <cx:pt idx="1089">0.40000000000000002</cx:pt>
          <cx:pt idx="1090">0.52000000000000002</cx:pt>
          <cx:pt idx="1091">0.52000000000000002</cx:pt>
          <cx:pt idx="1092">0.27000000000000002</cx:pt>
          <cx:pt idx="1093">0.39000000000000001</cx:pt>
          <cx:pt idx="1094">0.27000000000000002</cx:pt>
          <cx:pt idx="1095">0.40000000000000002</cx:pt>
          <cx:pt idx="1096">0.42999999999999999</cx:pt>
          <cx:pt idx="1097">0.47999999999999998</cx:pt>
          <cx:pt idx="1098">0.47999999999999998</cx:pt>
          <cx:pt idx="1099">0.29999999999999999</cx:pt>
          <cx:pt idx="1100">0.32000000000000001</cx:pt>
          <cx:pt idx="1101">0.29999999999999999</cx:pt>
          <cx:pt idx="1102">0</cx:pt>
          <cx:pt idx="1103">0.40000000000000002</cx:pt>
          <cx:pt idx="1104">0.10000000000000001</cx:pt>
          <cx:pt idx="1105">0.059999999999999998</cx:pt>
          <cx:pt idx="1106">0.34000000000000002</cx:pt>
          <cx:pt idx="1107">0</cx:pt>
          <cx:pt idx="1108">0.31</cx:pt>
          <cx:pt idx="1109">0</cx:pt>
          <cx:pt idx="1110">0.16</cx:pt>
          <cx:pt idx="1111">0.46000000000000002</cx:pt>
          <cx:pt idx="1112">0.37</cx:pt>
          <cx:pt idx="1113">0.37</cx:pt>
          <cx:pt idx="1114">0.66000000000000003</cx:pt>
          <cx:pt idx="1115">0.66000000000000003</cx:pt>
          <cx:pt idx="1116">0.41999999999999998</cx:pt>
          <cx:pt idx="1117">0</cx:pt>
          <cx:pt idx="1118">0.32000000000000001</cx:pt>
          <cx:pt idx="1119">0.20999999999999999</cx:pt>
          <cx:pt idx="1120">0.080000000000000002</cx:pt>
          <cx:pt idx="1121">0.17999999999999999</cx:pt>
          <cx:pt idx="1122">0.20999999999999999</cx:pt>
          <cx:pt idx="1123">0.19</cx:pt>
          <cx:pt idx="1124">0.20999999999999999</cx:pt>
          <cx:pt idx="1125">0.33000000000000002</cx:pt>
          <cx:pt idx="1126">0</cx:pt>
          <cx:pt idx="1127">0</cx:pt>
          <cx:pt idx="1128">0.35999999999999999</cx:pt>
          <cx:pt idx="1129">0.35999999999999999</cx:pt>
          <cx:pt idx="1130">0.27000000000000002</cx:pt>
          <cx:pt idx="1131">0.27000000000000002</cx:pt>
          <cx:pt idx="1132">0.56999999999999995</cx:pt>
          <cx:pt idx="1133">0.44</cx:pt>
          <cx:pt idx="1134">0.65000000000000002</cx:pt>
          <cx:pt idx="1135">0.089999999999999997</cx:pt>
          <cx:pt idx="1136">0.17999999999999999</cx:pt>
          <cx:pt idx="1137">0.26000000000000001</cx:pt>
          <cx:pt idx="1138">0.33000000000000002</cx:pt>
          <cx:pt idx="1139">0.56000000000000005</cx:pt>
          <cx:pt idx="1140">0.56000000000000005</cx:pt>
          <cx:pt idx="1141">0.29999999999999999</cx:pt>
          <cx:pt idx="1142">0.45000000000000001</cx:pt>
          <cx:pt idx="1143">0.29999999999999999</cx:pt>
          <cx:pt idx="1144">0.41999999999999998</cx:pt>
          <cx:pt idx="1145">0.41999999999999998</cx:pt>
          <cx:pt idx="1146">0.089999999999999997</cx:pt>
          <cx:pt idx="1147">0.089999999999999997</cx:pt>
          <cx:pt idx="1148">0.089999999999999997</cx:pt>
          <cx:pt idx="1149">0.41999999999999998</cx:pt>
          <cx:pt idx="1150">0.27000000000000002</cx:pt>
          <cx:pt idx="1151">0.089999999999999997</cx:pt>
          <cx:pt idx="1152">0.27000000000000002</cx:pt>
          <cx:pt idx="1153">0.34000000000000002</cx:pt>
          <cx:pt idx="1154">0.41999999999999998</cx:pt>
          <cx:pt idx="1155">0.42999999999999999</cx:pt>
          <cx:pt idx="1156">0</cx:pt>
          <cx:pt idx="1157">0.40999999999999998</cx:pt>
          <cx:pt idx="1158">0.39000000000000001</cx:pt>
          <cx:pt idx="1159">0.5</cx:pt>
          <cx:pt idx="1160">0.070000000000000007</cx:pt>
          <cx:pt idx="1161">0.070000000000000007</cx:pt>
          <cx:pt idx="1162">0.070000000000000007</cx:pt>
          <cx:pt idx="1163">0.12</cx:pt>
          <cx:pt idx="1164">0</cx:pt>
          <cx:pt idx="1165">0</cx:pt>
          <cx:pt idx="1166">0.37</cx:pt>
          <cx:pt idx="1167">0.26000000000000001</cx:pt>
          <cx:pt idx="1168">0</cx:pt>
          <cx:pt idx="1169">0.34999999999999998</cx:pt>
          <cx:pt idx="1170">0</cx:pt>
          <cx:pt idx="1171">0.42999999999999999</cx:pt>
          <cx:pt idx="1172">0.45000000000000001</cx:pt>
          <cx:pt idx="1173">0.45000000000000001</cx:pt>
          <cx:pt idx="1174">0.23999999999999999</cx:pt>
          <cx:pt idx="1175">0.29999999999999999</cx:pt>
          <cx:pt idx="1176">0.32000000000000001</cx:pt>
          <cx:pt idx="1177">0.11</cx:pt>
          <cx:pt idx="1178">0.29999999999999999</cx:pt>
          <cx:pt idx="1179">0.42999999999999999</cx:pt>
          <cx:pt idx="1180">0.12</cx:pt>
          <cx:pt idx="1181">0.41999999999999998</cx:pt>
          <cx:pt idx="1182">0.46999999999999997</cx:pt>
          <cx:pt idx="1183">0.23000000000000001</cx:pt>
          <cx:pt idx="1184">0.34999999999999998</cx:pt>
          <cx:pt idx="1185">0</cx:pt>
          <cx:pt idx="1186">0.42999999999999999</cx:pt>
          <cx:pt idx="1187">0.42999999999999999</cx:pt>
          <cx:pt idx="1188">0.27000000000000002</cx:pt>
          <cx:pt idx="1189">0.28999999999999998</cx:pt>
          <cx:pt idx="1190">0.34000000000000002</cx:pt>
          <cx:pt idx="1191">0</cx:pt>
          <cx:pt idx="1192">0.46000000000000002</cx:pt>
          <cx:pt idx="1193">0.31</cx:pt>
          <cx:pt idx="1194">0.31</cx:pt>
          <cx:pt idx="1195">0</cx:pt>
          <cx:pt idx="1196">0.33000000000000002</cx:pt>
          <cx:pt idx="1197">0.33000000000000002</cx:pt>
          <cx:pt idx="1198">0.40000000000000002</cx:pt>
          <cx:pt idx="1199">0.29999999999999999</cx:pt>
          <cx:pt idx="1200">0.29999999999999999</cx:pt>
          <cx:pt idx="1201">0.56999999999999995</cx:pt>
          <cx:pt idx="1202">0.12</cx:pt>
          <cx:pt idx="1203">0.22</cx:pt>
          <cx:pt idx="1204">0.23000000000000001</cx:pt>
          <cx:pt idx="1205">0.20999999999999999</cx:pt>
          <cx:pt idx="1206">0.26000000000000001</cx:pt>
          <cx:pt idx="1207">0.23000000000000001</cx:pt>
          <cx:pt idx="1208">0.20999999999999999</cx:pt>
          <cx:pt idx="1209">0.02</cx:pt>
          <cx:pt idx="1210">0.02</cx:pt>
          <cx:pt idx="1211">0.41999999999999998</cx:pt>
          <cx:pt idx="1212">0.46000000000000002</cx:pt>
          <cx:pt idx="1213">0.46000000000000002</cx:pt>
          <cx:pt idx="1214">0.31</cx:pt>
          <cx:pt idx="1215">0.37</cx:pt>
          <cx:pt idx="1216">0.31</cx:pt>
          <cx:pt idx="1217">0.40000000000000002</cx:pt>
          <cx:pt idx="1218">0.52000000000000002</cx:pt>
          <cx:pt idx="1219">0.52000000000000002</cx:pt>
          <cx:pt idx="1220">0.22</cx:pt>
          <cx:pt idx="1221">0.46999999999999997</cx:pt>
          <cx:pt idx="1222">0.48999999999999999</cx:pt>
          <cx:pt idx="1223">0.34000000000000002</cx:pt>
          <cx:pt idx="1224">0.01</cx:pt>
          <cx:pt idx="1225">0</cx:pt>
          <cx:pt idx="1226">0.01</cx:pt>
          <cx:pt idx="1227">0.40999999999999998</cx:pt>
          <cx:pt idx="1228">0.25</cx:pt>
          <cx:pt idx="1229">0.33000000000000002</cx:pt>
          <cx:pt idx="1230">0.01</cx:pt>
          <cx:pt idx="1231">0.01</cx:pt>
          <cx:pt idx="1232">0.28000000000000003</cx:pt>
          <cx:pt idx="1233">0</cx:pt>
          <cx:pt idx="1234">0</cx:pt>
          <cx:pt idx="1235">0.32000000000000001</cx:pt>
          <cx:pt idx="1236">0.050000000000000003</cx:pt>
          <cx:pt idx="1237">0.050000000000000003</cx:pt>
          <cx:pt idx="1238">0.5</cx:pt>
          <cx:pt idx="1239">0.31</cx:pt>
          <cx:pt idx="1240">0.01</cx:pt>
          <cx:pt idx="1241">0.20000000000000001</cx:pt>
          <cx:pt idx="1242">0.13</cx:pt>
          <cx:pt idx="1243">0.22</cx:pt>
          <cx:pt idx="1244">0</cx:pt>
          <cx:pt idx="1245">0.22</cx:pt>
          <cx:pt idx="1246">0.20000000000000001</cx:pt>
          <cx:pt idx="1247">0.20000000000000001</cx:pt>
          <cx:pt idx="1248">0</cx:pt>
          <cx:pt idx="1249">0.28000000000000003</cx:pt>
          <cx:pt idx="1250">0.44</cx:pt>
          <cx:pt idx="1251">0.10000000000000001</cx:pt>
          <cx:pt idx="1252">0.13</cx:pt>
          <cx:pt idx="1253">0.10000000000000001</cx:pt>
          <cx:pt idx="1254">0.14000000000000001</cx:pt>
          <cx:pt idx="1255">0</cx:pt>
          <cx:pt idx="1256">0</cx:pt>
          <cx:pt idx="1257">0.070000000000000007</cx:pt>
          <cx:pt idx="1258">0.32000000000000001</cx:pt>
          <cx:pt idx="1259">0.14999999999999999</cx:pt>
          <cx:pt idx="1260">0.20999999999999999</cx:pt>
          <cx:pt idx="1261">0.20999999999999999</cx:pt>
          <cx:pt idx="1262">0.27000000000000002</cx:pt>
          <cx:pt idx="1263">0</cx:pt>
          <cx:pt idx="1264">0.46000000000000002</cx:pt>
          <cx:pt idx="1265">0.27000000000000002</cx:pt>
          <cx:pt idx="1266">0.68000000000000005</cx:pt>
          <cx:pt idx="1267">0</cx:pt>
          <cx:pt idx="1268">0.23999999999999999</cx:pt>
          <cx:pt idx="1269">0.23999999999999999</cx:pt>
          <cx:pt idx="1270">0.23999999999999999</cx:pt>
          <cx:pt idx="1271">0.23999999999999999</cx:pt>
          <cx:pt idx="1272">0.26000000000000001</cx:pt>
          <cx:pt idx="1273">0.26000000000000001</cx:pt>
          <cx:pt idx="1274">0.10000000000000001</cx:pt>
          <cx:pt idx="1275">0.02</cx:pt>
          <cx:pt idx="1276">0.02</cx:pt>
          <cx:pt idx="1277">0.02</cx:pt>
          <cx:pt idx="1278">0.02</cx:pt>
          <cx:pt idx="1279">0.02</cx:pt>
          <cx:pt idx="1280">0.02</cx:pt>
          <cx:pt idx="1281">0.23999999999999999</cx:pt>
          <cx:pt idx="1282">0.01</cx:pt>
          <cx:pt idx="1283">0.23999999999999999</cx:pt>
          <cx:pt idx="1284">0.40000000000000002</cx:pt>
          <cx:pt idx="1285">0.40000000000000002</cx:pt>
          <cx:pt idx="1286">0.02</cx:pt>
          <cx:pt idx="1287">0.29999999999999999</cx:pt>
          <cx:pt idx="1288">0.32000000000000001</cx:pt>
          <cx:pt idx="1289">0.56000000000000005</cx:pt>
          <cx:pt idx="1290">0.26000000000000001</cx:pt>
          <cx:pt idx="1291">0.14999999999999999</cx:pt>
          <cx:pt idx="1292">0.02</cx:pt>
          <cx:pt idx="1293">0.02</cx:pt>
          <cx:pt idx="1294">0</cx:pt>
          <cx:pt idx="1295">0.10000000000000001</cx:pt>
          <cx:pt idx="1296">0</cx:pt>
          <cx:pt idx="1297">0.41999999999999998</cx:pt>
          <cx:pt idx="1298">0.39000000000000001</cx:pt>
          <cx:pt idx="1299">0.34000000000000002</cx:pt>
          <cx:pt idx="1300">0</cx:pt>
          <cx:pt idx="1301">0</cx:pt>
          <cx:pt idx="1302">0</cx:pt>
          <cx:pt idx="1303">0.40000000000000002</cx:pt>
          <cx:pt idx="1304">0.34000000000000002</cx:pt>
          <cx:pt idx="1305">0</cx:pt>
          <cx:pt idx="1306">0.37</cx:pt>
          <cx:pt idx="1307">0.37</cx:pt>
          <cx:pt idx="1308">0.37</cx:pt>
          <cx:pt idx="1309">0.31</cx:pt>
          <cx:pt idx="1310">0</cx:pt>
          <cx:pt idx="1311">0.37</cx:pt>
          <cx:pt idx="1312">0.37</cx:pt>
          <cx:pt idx="1313">0.02</cx:pt>
          <cx:pt idx="1314">0.19</cx:pt>
          <cx:pt idx="1315">0.02</cx:pt>
          <cx:pt idx="1316">0.19</cx:pt>
          <cx:pt idx="1317">0.63</cx:pt>
          <cx:pt idx="1318">0</cx:pt>
          <cx:pt idx="1319">0.059999999999999998</cx:pt>
          <cx:pt idx="1320">0.089999999999999997</cx:pt>
          <cx:pt idx="1321">0.029999999999999999</cx:pt>
          <cx:pt idx="1322">0.01</cx:pt>
          <cx:pt idx="1323">0.59999999999999998</cx:pt>
          <cx:pt idx="1324">0.10000000000000001</cx:pt>
          <cx:pt idx="1325">0.48999999999999999</cx:pt>
          <cx:pt idx="1326">0.02</cx:pt>
          <cx:pt idx="1327">0.029999999999999999</cx:pt>
          <cx:pt idx="1328">0.040000000000000001</cx:pt>
          <cx:pt idx="1329">0.029999999999999999</cx:pt>
          <cx:pt idx="1330">0.39000000000000001</cx:pt>
          <cx:pt idx="1331">0.56999999999999995</cx:pt>
          <cx:pt idx="1332">0.050000000000000003</cx:pt>
          <cx:pt idx="1333">0.56999999999999995</cx:pt>
          <cx:pt idx="1334">0.59999999999999998</cx:pt>
          <cx:pt idx="1335">0.20999999999999999</cx:pt>
          <cx:pt idx="1336">0.040000000000000001</cx:pt>
          <cx:pt idx="1337">0.14999999999999999</cx:pt>
          <cx:pt idx="1338">0.20999999999999999</cx:pt>
          <cx:pt idx="1339">0.20999999999999999</cx:pt>
          <cx:pt idx="1340">0.059999999999999998</cx:pt>
          <cx:pt idx="1341">0.059999999999999998</cx:pt>
          <cx:pt idx="1342">0.19</cx:pt>
          <cx:pt idx="1343">0.080000000000000002</cx:pt>
          <cx:pt idx="1344">0.070000000000000007</cx:pt>
          <cx:pt idx="1345">0.48999999999999999</cx:pt>
          <cx:pt idx="1346">0.080000000000000002</cx:pt>
          <cx:pt idx="1347">0.089999999999999997</cx:pt>
          <cx:pt idx="1348">0.13</cx:pt>
          <cx:pt idx="1349">0.13</cx:pt>
          <cx:pt idx="1350">0.080000000000000002</cx:pt>
          <cx:pt idx="1351">0.080000000000000002</cx:pt>
          <cx:pt idx="1352">0.080000000000000002</cx:pt>
          <cx:pt idx="1353">0.02</cx:pt>
          <cx:pt idx="1354">0.41999999999999998</cx:pt>
          <cx:pt idx="1355">0.33000000000000002</cx:pt>
          <cx:pt idx="1356">0.01</cx:pt>
          <cx:pt idx="1357">0.02</cx:pt>
          <cx:pt idx="1358">0.02</cx:pt>
          <cx:pt idx="1359">0.02</cx:pt>
          <cx:pt idx="1360">0.64000000000000001</cx:pt>
          <cx:pt idx="1361">0.14000000000000001</cx:pt>
          <cx:pt idx="1362">0.53000000000000003</cx:pt>
          <cx:pt idx="1363">0.14000000000000001</cx:pt>
          <cx:pt idx="1364">0.20000000000000001</cx:pt>
          <cx:pt idx="1365">0.78000000000000003</cx:pt>
          <cx:pt idx="1366">0.40000000000000002</cx:pt>
          <cx:pt idx="1367">0.63</cx:pt>
          <cx:pt idx="1368">0.14999999999999999</cx:pt>
          <cx:pt idx="1369">0.14999999999999999</cx:pt>
          <cx:pt idx="1370">0.33000000000000002</cx:pt>
          <cx:pt idx="1371">0.44</cx:pt>
          <cx:pt idx="1372">0.40999999999999998</cx:pt>
          <cx:pt idx="1373">0.11</cx:pt>
          <cx:pt idx="1374">0.33000000000000002</cx:pt>
          <cx:pt idx="1375">0.14999999999999999</cx:pt>
          <cx:pt idx="1376">0.089999999999999997</cx:pt>
          <cx:pt idx="1377">0.13</cx:pt>
          <cx:pt idx="1378">0.080000000000000002</cx:pt>
          <cx:pt idx="1379">0.10000000000000001</cx:pt>
          <cx:pt idx="1380">0.13</cx:pt>
          <cx:pt idx="1381">0.46999999999999997</cx:pt>
          <cx:pt idx="1382">0</cx:pt>
          <cx:pt idx="1383">0.02</cx:pt>
          <cx:pt idx="1384">0.56000000000000005</cx:pt>
          <cx:pt idx="1385">0.28000000000000003</cx:pt>
          <cx:pt idx="1386">0.16</cx:pt>
          <cx:pt idx="1387">0.16</cx:pt>
          <cx:pt idx="1388">0.080000000000000002</cx:pt>
          <cx:pt idx="1389">0.46999999999999997</cx:pt>
          <cx:pt idx="1390">0.73999999999999999</cx:pt>
          <cx:pt idx="1391">0.73999999999999999</cx:pt>
          <cx:pt idx="1392">0.57999999999999996</cx:pt>
          <cx:pt idx="1393">0.040000000000000001</cx:pt>
          <cx:pt idx="1394">0.44</cx:pt>
          <cx:pt idx="1395">0.44</cx:pt>
          <cx:pt idx="1396">0.46999999999999997</cx:pt>
          <cx:pt idx="1397">0.52000000000000002</cx:pt>
          <cx:pt idx="1398">0.32000000000000001</cx:pt>
          <cx:pt idx="1399">0.68000000000000005</cx:pt>
          <cx:pt idx="1400">0.32000000000000001</cx:pt>
          <cx:pt idx="1401">0.089999999999999997</cx:pt>
          <cx:pt idx="1402">0.089999999999999997</cx:pt>
          <cx:pt idx="1403">0.39000000000000001</cx:pt>
          <cx:pt idx="1404">0.39000000000000001</cx:pt>
          <cx:pt idx="1405">0.66000000000000003</cx:pt>
          <cx:pt idx="1406">0.01</cx:pt>
          <cx:pt idx="1407">0.53000000000000003</cx:pt>
          <cx:pt idx="1408">0.54000000000000004</cx:pt>
          <cx:pt idx="1409">0.02</cx:pt>
          <cx:pt idx="1410">0.66000000000000003</cx:pt>
          <cx:pt idx="1411">0.66000000000000003</cx:pt>
          <cx:pt idx="1412">0.66000000000000003</cx:pt>
          <cx:pt idx="1413">0.66000000000000003</cx:pt>
          <cx:pt idx="1414">0.53000000000000003</cx:pt>
          <cx:pt idx="1415">0.70999999999999996</cx:pt>
          <cx:pt idx="1416">0.53000000000000003</cx:pt>
          <cx:pt idx="1417">0.31</cx:pt>
          <cx:pt idx="1418">0.76000000000000001</cx:pt>
          <cx:pt idx="1419">0.66000000000000003</cx:pt>
          <cx:pt idx="1420">0.53000000000000003</cx:pt>
          <cx:pt idx="1421">0.33000000000000002</cx:pt>
          <cx:pt idx="1422">0.029999999999999999</cx:pt>
          <cx:pt idx="1423">0.46999999999999997</cx:pt>
          <cx:pt idx="1424">0.029999999999999999</cx:pt>
          <cx:pt idx="1425">0.46999999999999997</cx:pt>
          <cx:pt idx="1426">0.76000000000000001</cx:pt>
          <cx:pt idx="1427">0.48999999999999999</cx:pt>
          <cx:pt idx="1428">0.01</cx:pt>
          <cx:pt idx="1429">0.63</cx:pt>
          <cx:pt idx="1430">0.63</cx:pt>
          <cx:pt idx="1431">0.55000000000000004</cx:pt>
          <cx:pt idx="1432">0.5</cx:pt>
          <cx:pt idx="1433">0.51000000000000001</cx:pt>
          <cx:pt idx="1434">0.72999999999999998</cx:pt>
          <cx:pt idx="1435">0.72999999999999998</cx:pt>
          <cx:pt idx="1436">0.46999999999999997</cx:pt>
          <cx:pt idx="1437">0.41999999999999998</cx:pt>
          <cx:pt idx="1438">0.63</cx:pt>
          <cx:pt idx="1439">0.46000000000000002</cx:pt>
          <cx:pt idx="1440">0.75</cx:pt>
          <cx:pt idx="1441">0.64000000000000001</cx:pt>
          <cx:pt idx="1442">0.64000000000000001</cx:pt>
          <cx:pt idx="1443">0.48999999999999999</cx:pt>
          <cx:pt idx="1444">0.48999999999999999</cx:pt>
          <cx:pt idx="1445">0.48999999999999999</cx:pt>
          <cx:pt idx="1446">0.48999999999999999</cx:pt>
          <cx:pt idx="1447">0.48999999999999999</cx:pt>
          <cx:pt idx="1448">0.47999999999999998</cx:pt>
          <cx:pt idx="1449">0.12</cx:pt>
          <cx:pt idx="1450">0.10000000000000001</cx:pt>
          <cx:pt idx="1451">0.29999999999999999</cx:pt>
          <cx:pt idx="1452">0.58999999999999997</cx:pt>
          <cx:pt idx="1453">0.44</cx:pt>
          <cx:pt idx="1454">0</cx:pt>
          <cx:pt idx="1455">0.40000000000000002</cx:pt>
          <cx:pt idx="1456">0.39000000000000001</cx:pt>
          <cx:pt idx="1457">0.40000000000000002</cx:pt>
          <cx:pt idx="1458">0</cx:pt>
          <cx:pt idx="1459">0.34000000000000002</cx:pt>
          <cx:pt idx="1460">0.28000000000000003</cx:pt>
          <cx:pt idx="1461">0.28000000000000003</cx:pt>
          <cx:pt idx="1462">0.34999999999999998</cx:pt>
          <cx:pt idx="1463">0.46999999999999997</cx:pt>
          <cx:pt idx="1464">0.02</cx:pt>
          <cx:pt idx="1465">0.34000000000000002</cx:pt>
          <cx:pt idx="1466">0.46999999999999997</cx:pt>
          <cx:pt idx="1467">0.37</cx:pt>
          <cx:pt idx="1468">0.46000000000000002</cx:pt>
          <cx:pt idx="1469">0.40000000000000002</cx:pt>
          <cx:pt idx="1470">0.38</cx:pt>
          <cx:pt idx="1471">0.39000000000000001</cx:pt>
          <cx:pt idx="1472">0.39000000000000001</cx:pt>
          <cx:pt idx="1473">0.10000000000000001</cx:pt>
          <cx:pt idx="1474">0.10000000000000001</cx:pt>
          <cx:pt idx="1475">0.059999999999999998</cx:pt>
          <cx:pt idx="1476">0.059999999999999998</cx:pt>
          <cx:pt idx="1477">0.46000000000000002</cx:pt>
          <cx:pt idx="1478">0.35999999999999999</cx:pt>
          <cx:pt idx="1479">0.38</cx:pt>
          <cx:pt idx="1480">0.38</cx:pt>
          <cx:pt idx="1481">0.52000000000000002</cx:pt>
          <cx:pt idx="1482">0.48999999999999999</cx:pt>
          <cx:pt idx="1483">0.40000000000000002</cx:pt>
          <cx:pt idx="1484">0.34000000000000002</cx:pt>
          <cx:pt idx="1485">0.48999999999999999</cx:pt>
          <cx:pt idx="1486">0.41999999999999998</cx:pt>
          <cx:pt idx="1487">0.57999999999999996</cx:pt>
          <cx:pt idx="1488">0.47999999999999998</cx:pt>
          <cx:pt idx="1489">0.45000000000000001</cx:pt>
          <cx:pt idx="1490">0.45000000000000001</cx:pt>
          <cx:pt idx="1491">0.45000000000000001</cx:pt>
          <cx:pt idx="1492">0.47999999999999998</cx:pt>
          <cx:pt idx="1493">0.40000000000000002</cx:pt>
          <cx:pt idx="1494">0.47999999999999998</cx:pt>
          <cx:pt idx="1495">0.12</cx:pt>
          <cx:pt idx="1496">0.40999999999999998</cx:pt>
          <cx:pt idx="1497">0.5</cx:pt>
          <cx:pt idx="1498">0.40999999999999998</cx:pt>
          <cx:pt idx="1499">0.32000000000000001</cx:pt>
          <cx:pt idx="1500">0.39000000000000001</cx:pt>
          <cx:pt idx="1501">0</cx:pt>
          <cx:pt idx="1502">0</cx:pt>
          <cx:pt idx="1503">0.29999999999999999</cx:pt>
          <cx:pt idx="1504">0.38</cx:pt>
          <cx:pt idx="1505">0.33000000000000002</cx:pt>
          <cx:pt idx="1506">0.32000000000000001</cx:pt>
          <cx:pt idx="1507">0.32000000000000001</cx:pt>
          <cx:pt idx="1508">0.33000000000000002</cx:pt>
          <cx:pt idx="1509">0.34000000000000002</cx:pt>
          <cx:pt idx="1510">0.40000000000000002</cx:pt>
          <cx:pt idx="1511">0.45000000000000001</cx:pt>
          <cx:pt idx="1512">0.40000000000000002</cx:pt>
          <cx:pt idx="1513">0.01</cx:pt>
          <cx:pt idx="1514">0.01</cx:pt>
          <cx:pt idx="1515">0</cx:pt>
          <cx:pt idx="1516">0.01</cx:pt>
          <cx:pt idx="1517">0.34000000000000002</cx:pt>
          <cx:pt idx="1518">0.34000000000000002</cx:pt>
          <cx:pt idx="1519">0.40999999999999998</cx:pt>
          <cx:pt idx="1520">0.40999999999999998</cx:pt>
          <cx:pt idx="1521">0.41999999999999998</cx:pt>
          <cx:pt idx="1522">0.53000000000000003</cx:pt>
          <cx:pt idx="1523">0.56999999999999995</cx:pt>
          <cx:pt idx="1524">0.53000000000000003</cx:pt>
          <cx:pt idx="1525">0.080000000000000002</cx:pt>
          <cx:pt idx="1526">0.53000000000000003</cx:pt>
          <cx:pt idx="1527">0.53000000000000003</cx:pt>
          <cx:pt idx="1528">0.45000000000000001</cx:pt>
          <cx:pt idx="1529">0.34000000000000002</cx:pt>
          <cx:pt idx="1530">0.68000000000000005</cx:pt>
          <cx:pt idx="1531">0.68000000000000005</cx:pt>
          <cx:pt idx="1532">0.40000000000000002</cx:pt>
          <cx:pt idx="1533">0.54000000000000004</cx:pt>
          <cx:pt idx="1534">0.54000000000000004</cx:pt>
          <cx:pt idx="1535">0.35999999999999999</cx:pt>
          <cx:pt idx="1536">0.45000000000000001</cx:pt>
          <cx:pt idx="1537">0.40999999999999998</cx:pt>
          <cx:pt idx="1538">0.27000000000000002</cx:pt>
          <cx:pt idx="1539">0.34999999999999998</cx:pt>
          <cx:pt idx="1540">0.34000000000000002</cx:pt>
          <cx:pt idx="1541">0.070000000000000007</cx:pt>
          <cx:pt idx="1542">0.34999999999999998</cx:pt>
          <cx:pt idx="1543">0.45000000000000001</cx:pt>
          <cx:pt idx="1544">0.32000000000000001</cx:pt>
          <cx:pt idx="1545">0.51000000000000001</cx:pt>
          <cx:pt idx="1546">0.17999999999999999</cx:pt>
          <cx:pt idx="1547">0.56999999999999995</cx:pt>
          <cx:pt idx="1548">0.41999999999999998</cx:pt>
          <cx:pt idx="1549">0.39000000000000001</cx:pt>
          <cx:pt idx="1550">0</cx:pt>
          <cx:pt idx="1551">0.37</cx:pt>
          <cx:pt idx="1552">0.35999999999999999</cx:pt>
          <cx:pt idx="1553">0.46000000000000002</cx:pt>
          <cx:pt idx="1554">0.46000000000000002</cx:pt>
          <cx:pt idx="1555">0.46000000000000002</cx:pt>
          <cx:pt idx="1556">0.46000000000000002</cx:pt>
          <cx:pt idx="1557">0.42999999999999999</cx:pt>
          <cx:pt idx="1558">0</cx:pt>
          <cx:pt idx="1559">0.39000000000000001</cx:pt>
          <cx:pt idx="1560">0.39000000000000001</cx:pt>
          <cx:pt idx="1561">0.12</cx:pt>
          <cx:pt idx="1562">0.29999999999999999</cx:pt>
          <cx:pt idx="1563">0.35999999999999999</cx:pt>
          <cx:pt idx="1564">0.33000000000000002</cx:pt>
          <cx:pt idx="1565">0.16</cx:pt>
          <cx:pt idx="1566">0.32000000000000001</cx:pt>
          <cx:pt idx="1567">0.32000000000000001</cx:pt>
          <cx:pt idx="1568">0.44</cx:pt>
          <cx:pt idx="1569">0.02</cx:pt>
          <cx:pt idx="1570">0.34999999999999998</cx:pt>
          <cx:pt idx="1571">0.32000000000000001</cx:pt>
          <cx:pt idx="1572">0.32000000000000001</cx:pt>
          <cx:pt idx="1573">0.11</cx:pt>
          <cx:pt idx="1574">0.11</cx:pt>
          <cx:pt idx="1575">0.089999999999999997</cx:pt>
          <cx:pt idx="1576">0.14000000000000001</cx:pt>
          <cx:pt idx="1577">0.28999999999999998</cx:pt>
          <cx:pt idx="1578">0.42999999999999999</cx:pt>
          <cx:pt idx="1579">0.17000000000000001</cx:pt>
          <cx:pt idx="1580">0.44</cx:pt>
          <cx:pt idx="1581">0.46000000000000002</cx:pt>
          <cx:pt idx="1582">0.45000000000000001</cx:pt>
          <cx:pt idx="1583">0.050000000000000003</cx:pt>
          <cx:pt idx="1584">0.71999999999999997</cx:pt>
          <cx:pt idx="1585">0.67000000000000004</cx:pt>
          <cx:pt idx="1586">0.56000000000000005</cx:pt>
          <cx:pt idx="1587">0.53000000000000003</cx:pt>
          <cx:pt idx="1588">0.53000000000000003</cx:pt>
          <cx:pt idx="1589">0.23999999999999999</cx:pt>
          <cx:pt idx="1590">0.089999999999999997</cx:pt>
          <cx:pt idx="1591">0.5</cx:pt>
          <cx:pt idx="1592">0.54000000000000004</cx:pt>
          <cx:pt idx="1593">0.34000000000000002</cx:pt>
          <cx:pt idx="1594">0.39000000000000001</cx:pt>
          <cx:pt idx="1595">0.029999999999999999</cx:pt>
          <cx:pt idx="1596">0.33000000000000002</cx:pt>
          <cx:pt idx="1597">0.31</cx:pt>
          <cx:pt idx="1598">0.29999999999999999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citric acid </a:t>
            </a:r>
            <a:r>
              <a:rPr lang="en-US" sz="1400" b="0" i="0" u="none" strike="noStrike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(g/dm</a:t>
            </a:r>
            <a:r>
              <a:rPr lang="en-US" sz="1400" b="0" i="0" u="none" strike="noStrike" baseline="3000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400" b="0" i="0" u="none" strike="noStrike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14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rich>
      </cx:tx>
    </cx:title>
    <cx:plotArea>
      <cx:plotAreaRegion>
        <cx:series layoutId="clusteredColumn" uniqueId="{ED5B18AE-A440-4C91-A3A6-A12FFF62996C}">
          <cx:tx>
            <cx:txData>
              <cx:f>'[Exam project.xlsx]winequality-red (1)'!$C$1</cx:f>
              <cx:v>citric acid</cx:v>
            </cx:txData>
          </cx:tx>
          <cx:dataLabels>
            <cx:visibility seriesName="0" categoryName="0" value="1"/>
          </cx:dataLabels>
          <cx:dataId val="0"/>
          <cx:layoutPr>
            <cx:binning intervalClosed="r" underflow="auto" overflow="auto">
              <cx:binSize val="0.10000000000000001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spPr>
    <a:ln>
      <a:solidFill>
        <a:schemeClr val="tx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'[Exam project.xlsx]EPA variables'!$L$19:$L$1617</cx:f>
        <cx:lvl ptCount="1599">
          <cx:pt idx="0">3</cx:pt>
          <cx:pt idx="1">3</cx:pt>
          <cx:pt idx="2">3</cx:pt>
          <cx:pt idx="3">3</cx:pt>
          <cx:pt idx="4">3</cx:pt>
          <cx:pt idx="5">3</cx:pt>
          <cx:pt idx="6">3</cx:pt>
          <cx:pt idx="7">3</cx:pt>
          <cx:pt idx="8">3</cx:pt>
          <cx:pt idx="9">3</cx:pt>
          <cx:pt idx="10">4</cx:pt>
          <cx:pt idx="11">4</cx:pt>
          <cx:pt idx="12">4</cx:pt>
          <cx:pt idx="13">4</cx:pt>
          <cx:pt idx="14">4</cx:pt>
          <cx:pt idx="15">4</cx:pt>
          <cx:pt idx="16">4</cx:pt>
          <cx:pt idx="17">4</cx:pt>
          <cx:pt idx="18">4</cx:pt>
          <cx:pt idx="19">4</cx:pt>
          <cx:pt idx="20">4</cx:pt>
          <cx:pt idx="21">4</cx:pt>
          <cx:pt idx="22">4</cx:pt>
          <cx:pt idx="23">4</cx:pt>
          <cx:pt idx="24">4</cx:pt>
          <cx:pt idx="25">4</cx:pt>
          <cx:pt idx="26">4</cx:pt>
          <cx:pt idx="27">4</cx:pt>
          <cx:pt idx="28">4</cx:pt>
          <cx:pt idx="29">4</cx:pt>
          <cx:pt idx="30">4</cx:pt>
          <cx:pt idx="31">4</cx:pt>
          <cx:pt idx="32">4</cx:pt>
          <cx:pt idx="33">4</cx:pt>
          <cx:pt idx="34">4</cx:pt>
          <cx:pt idx="35">4</cx:pt>
          <cx:pt idx="36">4</cx:pt>
          <cx:pt idx="37">4</cx:pt>
          <cx:pt idx="38">4</cx:pt>
          <cx:pt idx="39">4</cx:pt>
          <cx:pt idx="40">4</cx:pt>
          <cx:pt idx="41">4</cx:pt>
          <cx:pt idx="42">4</cx:pt>
          <cx:pt idx="43">4</cx:pt>
          <cx:pt idx="44">4</cx:pt>
          <cx:pt idx="45">4</cx:pt>
          <cx:pt idx="46">4</cx:pt>
          <cx:pt idx="47">4</cx:pt>
          <cx:pt idx="48">4</cx:pt>
          <cx:pt idx="49">4</cx:pt>
          <cx:pt idx="50">4</cx:pt>
          <cx:pt idx="51">4</cx:pt>
          <cx:pt idx="52">4</cx:pt>
          <cx:pt idx="53">4</cx:pt>
          <cx:pt idx="54">4</cx:pt>
          <cx:pt idx="55">4</cx:pt>
          <cx:pt idx="56">4</cx:pt>
          <cx:pt idx="57">4</cx:pt>
          <cx:pt idx="58">4</cx:pt>
          <cx:pt idx="59">4</cx:pt>
          <cx:pt idx="60">4</cx:pt>
          <cx:pt idx="61">4</cx:pt>
          <cx:pt idx="62">4</cx:pt>
          <cx:pt idx="63">5</cx:pt>
          <cx:pt idx="64">5</cx:pt>
          <cx:pt idx="65">5</cx:pt>
          <cx:pt idx="66">5</cx:pt>
          <cx:pt idx="67">5</cx:pt>
          <cx:pt idx="68">5</cx:pt>
          <cx:pt idx="69">5</cx:pt>
          <cx:pt idx="70">5</cx:pt>
          <cx:pt idx="71">5</cx:pt>
          <cx:pt idx="72">5</cx:pt>
          <cx:pt idx="73">5</cx:pt>
          <cx:pt idx="74">5</cx:pt>
          <cx:pt idx="75">5</cx:pt>
          <cx:pt idx="76">5</cx:pt>
          <cx:pt idx="77">5</cx:pt>
          <cx:pt idx="78">5</cx:pt>
          <cx:pt idx="79">5</cx:pt>
          <cx:pt idx="80">5</cx:pt>
          <cx:pt idx="81">5</cx:pt>
          <cx:pt idx="82">5</cx:pt>
          <cx:pt idx="83">5</cx:pt>
          <cx:pt idx="84">5</cx:pt>
          <cx:pt idx="85">5</cx:pt>
          <cx:pt idx="86">5</cx:pt>
          <cx:pt idx="87">5</cx:pt>
          <cx:pt idx="88">5</cx:pt>
          <cx:pt idx="89">5</cx:pt>
          <cx:pt idx="90">5</cx:pt>
          <cx:pt idx="91">5</cx:pt>
          <cx:pt idx="92">5</cx:pt>
          <cx:pt idx="93">5</cx:pt>
          <cx:pt idx="94">5</cx:pt>
          <cx:pt idx="95">5</cx:pt>
          <cx:pt idx="96">5</cx:pt>
          <cx:pt idx="97">5</cx:pt>
          <cx:pt idx="98">5</cx:pt>
          <cx:pt idx="99">5</cx:pt>
          <cx:pt idx="100">5</cx:pt>
          <cx:pt idx="101">5</cx:pt>
          <cx:pt idx="102">5</cx:pt>
          <cx:pt idx="103">5</cx:pt>
          <cx:pt idx="104">5</cx:pt>
          <cx:pt idx="105">5</cx:pt>
          <cx:pt idx="106">5</cx:pt>
          <cx:pt idx="107">5</cx:pt>
          <cx:pt idx="108">5</cx:pt>
          <cx:pt idx="109">5</cx:pt>
          <cx:pt idx="110">5</cx:pt>
          <cx:pt idx="111">5</cx:pt>
          <cx:pt idx="112">5</cx:pt>
          <cx:pt idx="113">5</cx:pt>
          <cx:pt idx="114">5</cx:pt>
          <cx:pt idx="115">5</cx:pt>
          <cx:pt idx="116">5</cx:pt>
          <cx:pt idx="117">5</cx:pt>
          <cx:pt idx="118">5</cx:pt>
          <cx:pt idx="119">5</cx:pt>
          <cx:pt idx="120">5</cx:pt>
          <cx:pt idx="121">5</cx:pt>
          <cx:pt idx="122">5</cx:pt>
          <cx:pt idx="123">5</cx:pt>
          <cx:pt idx="124">5</cx:pt>
          <cx:pt idx="125">5</cx:pt>
          <cx:pt idx="126">5</cx:pt>
          <cx:pt idx="127">5</cx:pt>
          <cx:pt idx="128">5</cx:pt>
          <cx:pt idx="129">5</cx:pt>
          <cx:pt idx="130">5</cx:pt>
          <cx:pt idx="131">5</cx:pt>
          <cx:pt idx="132">5</cx:pt>
          <cx:pt idx="133">5</cx:pt>
          <cx:pt idx="134">5</cx:pt>
          <cx:pt idx="135">5</cx:pt>
          <cx:pt idx="136">5</cx:pt>
          <cx:pt idx="137">5</cx:pt>
          <cx:pt idx="138">5</cx:pt>
          <cx:pt idx="139">5</cx:pt>
          <cx:pt idx="140">5</cx:pt>
          <cx:pt idx="141">5</cx:pt>
          <cx:pt idx="142">5</cx:pt>
          <cx:pt idx="143">5</cx:pt>
          <cx:pt idx="144">5</cx:pt>
          <cx:pt idx="145">5</cx:pt>
          <cx:pt idx="146">5</cx:pt>
          <cx:pt idx="147">5</cx:pt>
          <cx:pt idx="148">5</cx:pt>
          <cx:pt idx="149">5</cx:pt>
          <cx:pt idx="150">5</cx:pt>
          <cx:pt idx="151">5</cx:pt>
          <cx:pt idx="152">5</cx:pt>
          <cx:pt idx="153">5</cx:pt>
          <cx:pt idx="154">5</cx:pt>
          <cx:pt idx="155">5</cx:pt>
          <cx:pt idx="156">5</cx:pt>
          <cx:pt idx="157">5</cx:pt>
          <cx:pt idx="158">5</cx:pt>
          <cx:pt idx="159">5</cx:pt>
          <cx:pt idx="160">5</cx:pt>
          <cx:pt idx="161">5</cx:pt>
          <cx:pt idx="162">5</cx:pt>
          <cx:pt idx="163">5</cx:pt>
          <cx:pt idx="164">5</cx:pt>
          <cx:pt idx="165">5</cx:pt>
          <cx:pt idx="166">5</cx:pt>
          <cx:pt idx="167">5</cx:pt>
          <cx:pt idx="168">5</cx:pt>
          <cx:pt idx="169">5</cx:pt>
          <cx:pt idx="170">5</cx:pt>
          <cx:pt idx="171">5</cx:pt>
          <cx:pt idx="172">5</cx:pt>
          <cx:pt idx="173">5</cx:pt>
          <cx:pt idx="174">5</cx:pt>
          <cx:pt idx="175">5</cx:pt>
          <cx:pt idx="176">5</cx:pt>
          <cx:pt idx="177">5</cx:pt>
          <cx:pt idx="178">5</cx:pt>
          <cx:pt idx="179">5</cx:pt>
          <cx:pt idx="180">5</cx:pt>
          <cx:pt idx="181">5</cx:pt>
          <cx:pt idx="182">5</cx:pt>
          <cx:pt idx="183">5</cx:pt>
          <cx:pt idx="184">5</cx:pt>
          <cx:pt idx="185">5</cx:pt>
          <cx:pt idx="186">5</cx:pt>
          <cx:pt idx="187">5</cx:pt>
          <cx:pt idx="188">5</cx:pt>
          <cx:pt idx="189">5</cx:pt>
          <cx:pt idx="190">5</cx:pt>
          <cx:pt idx="191">5</cx:pt>
          <cx:pt idx="192">5</cx:pt>
          <cx:pt idx="193">5</cx:pt>
          <cx:pt idx="194">5</cx:pt>
          <cx:pt idx="195">5</cx:pt>
          <cx:pt idx="196">5</cx:pt>
          <cx:pt idx="197">5</cx:pt>
          <cx:pt idx="198">5</cx:pt>
          <cx:pt idx="199">5</cx:pt>
          <cx:pt idx="200">5</cx:pt>
          <cx:pt idx="201">5</cx:pt>
          <cx:pt idx="202">5</cx:pt>
          <cx:pt idx="203">5</cx:pt>
          <cx:pt idx="204">5</cx:pt>
          <cx:pt idx="205">5</cx:pt>
          <cx:pt idx="206">5</cx:pt>
          <cx:pt idx="207">5</cx:pt>
          <cx:pt idx="208">5</cx:pt>
          <cx:pt idx="209">5</cx:pt>
          <cx:pt idx="210">5</cx:pt>
          <cx:pt idx="211">5</cx:pt>
          <cx:pt idx="212">5</cx:pt>
          <cx:pt idx="213">5</cx:pt>
          <cx:pt idx="214">5</cx:pt>
          <cx:pt idx="215">5</cx:pt>
          <cx:pt idx="216">5</cx:pt>
          <cx:pt idx="217">5</cx:pt>
          <cx:pt idx="218">5</cx:pt>
          <cx:pt idx="219">5</cx:pt>
          <cx:pt idx="220">5</cx:pt>
          <cx:pt idx="221">5</cx:pt>
          <cx:pt idx="222">5</cx:pt>
          <cx:pt idx="223">5</cx:pt>
          <cx:pt idx="224">5</cx:pt>
          <cx:pt idx="225">5</cx:pt>
          <cx:pt idx="226">5</cx:pt>
          <cx:pt idx="227">5</cx:pt>
          <cx:pt idx="228">5</cx:pt>
          <cx:pt idx="229">5</cx:pt>
          <cx:pt idx="230">5</cx:pt>
          <cx:pt idx="231">5</cx:pt>
          <cx:pt idx="232">5</cx:pt>
          <cx:pt idx="233">5</cx:pt>
          <cx:pt idx="234">5</cx:pt>
          <cx:pt idx="235">5</cx:pt>
          <cx:pt idx="236">5</cx:pt>
          <cx:pt idx="237">5</cx:pt>
          <cx:pt idx="238">5</cx:pt>
          <cx:pt idx="239">5</cx:pt>
          <cx:pt idx="240">5</cx:pt>
          <cx:pt idx="241">5</cx:pt>
          <cx:pt idx="242">5</cx:pt>
          <cx:pt idx="243">5</cx:pt>
          <cx:pt idx="244">5</cx:pt>
          <cx:pt idx="245">5</cx:pt>
          <cx:pt idx="246">5</cx:pt>
          <cx:pt idx="247">5</cx:pt>
          <cx:pt idx="248">5</cx:pt>
          <cx:pt idx="249">5</cx:pt>
          <cx:pt idx="250">5</cx:pt>
          <cx:pt idx="251">5</cx:pt>
          <cx:pt idx="252">5</cx:pt>
          <cx:pt idx="253">5</cx:pt>
          <cx:pt idx="254">5</cx:pt>
          <cx:pt idx="255">5</cx:pt>
          <cx:pt idx="256">5</cx:pt>
          <cx:pt idx="257">5</cx:pt>
          <cx:pt idx="258">5</cx:pt>
          <cx:pt idx="259">5</cx:pt>
          <cx:pt idx="260">5</cx:pt>
          <cx:pt idx="261">5</cx:pt>
          <cx:pt idx="262">5</cx:pt>
          <cx:pt idx="263">5</cx:pt>
          <cx:pt idx="264">5</cx:pt>
          <cx:pt idx="265">5</cx:pt>
          <cx:pt idx="266">5</cx:pt>
          <cx:pt idx="267">5</cx:pt>
          <cx:pt idx="268">5</cx:pt>
          <cx:pt idx="269">5</cx:pt>
          <cx:pt idx="270">5</cx:pt>
          <cx:pt idx="271">5</cx:pt>
          <cx:pt idx="272">5</cx:pt>
          <cx:pt idx="273">5</cx:pt>
          <cx:pt idx="274">5</cx:pt>
          <cx:pt idx="275">5</cx:pt>
          <cx:pt idx="276">5</cx:pt>
          <cx:pt idx="277">5</cx:pt>
          <cx:pt idx="278">5</cx:pt>
          <cx:pt idx="279">5</cx:pt>
          <cx:pt idx="280">5</cx:pt>
          <cx:pt idx="281">5</cx:pt>
          <cx:pt idx="282">5</cx:pt>
          <cx:pt idx="283">5</cx:pt>
          <cx:pt idx="284">5</cx:pt>
          <cx:pt idx="285">5</cx:pt>
          <cx:pt idx="286">5</cx:pt>
          <cx:pt idx="287">5</cx:pt>
          <cx:pt idx="288">5</cx:pt>
          <cx:pt idx="289">5</cx:pt>
          <cx:pt idx="290">5</cx:pt>
          <cx:pt idx="291">5</cx:pt>
          <cx:pt idx="292">5</cx:pt>
          <cx:pt idx="293">5</cx:pt>
          <cx:pt idx="294">5</cx:pt>
          <cx:pt idx="295">5</cx:pt>
          <cx:pt idx="296">5</cx:pt>
          <cx:pt idx="297">5</cx:pt>
          <cx:pt idx="298">5</cx:pt>
          <cx:pt idx="299">5</cx:pt>
          <cx:pt idx="300">5</cx:pt>
          <cx:pt idx="301">5</cx:pt>
          <cx:pt idx="302">5</cx:pt>
          <cx:pt idx="303">5</cx:pt>
          <cx:pt idx="304">5</cx:pt>
          <cx:pt idx="305">5</cx:pt>
          <cx:pt idx="306">5</cx:pt>
          <cx:pt idx="307">5</cx:pt>
          <cx:pt idx="308">5</cx:pt>
          <cx:pt idx="309">5</cx:pt>
          <cx:pt idx="310">5</cx:pt>
          <cx:pt idx="311">5</cx:pt>
          <cx:pt idx="312">5</cx:pt>
          <cx:pt idx="313">5</cx:pt>
          <cx:pt idx="314">5</cx:pt>
          <cx:pt idx="315">5</cx:pt>
          <cx:pt idx="316">5</cx:pt>
          <cx:pt idx="317">5</cx:pt>
          <cx:pt idx="318">5</cx:pt>
          <cx:pt idx="319">5</cx:pt>
          <cx:pt idx="320">5</cx:pt>
          <cx:pt idx="321">5</cx:pt>
          <cx:pt idx="322">5</cx:pt>
          <cx:pt idx="323">5</cx:pt>
          <cx:pt idx="324">5</cx:pt>
          <cx:pt idx="325">5</cx:pt>
          <cx:pt idx="326">5</cx:pt>
          <cx:pt idx="327">5</cx:pt>
          <cx:pt idx="328">5</cx:pt>
          <cx:pt idx="329">5</cx:pt>
          <cx:pt idx="330">5</cx:pt>
          <cx:pt idx="331">5</cx:pt>
          <cx:pt idx="332">5</cx:pt>
          <cx:pt idx="333">5</cx:pt>
          <cx:pt idx="334">5</cx:pt>
          <cx:pt idx="335">5</cx:pt>
          <cx:pt idx="336">5</cx:pt>
          <cx:pt idx="337">5</cx:pt>
          <cx:pt idx="338">5</cx:pt>
          <cx:pt idx="339">5</cx:pt>
          <cx:pt idx="340">5</cx:pt>
          <cx:pt idx="341">5</cx:pt>
          <cx:pt idx="342">5</cx:pt>
          <cx:pt idx="343">5</cx:pt>
          <cx:pt idx="344">5</cx:pt>
          <cx:pt idx="345">5</cx:pt>
          <cx:pt idx="346">5</cx:pt>
          <cx:pt idx="347">5</cx:pt>
          <cx:pt idx="348">5</cx:pt>
          <cx:pt idx="349">5</cx:pt>
          <cx:pt idx="350">5</cx:pt>
          <cx:pt idx="351">5</cx:pt>
          <cx:pt idx="352">5</cx:pt>
          <cx:pt idx="353">5</cx:pt>
          <cx:pt idx="354">5</cx:pt>
          <cx:pt idx="355">5</cx:pt>
          <cx:pt idx="356">5</cx:pt>
          <cx:pt idx="357">5</cx:pt>
          <cx:pt idx="358">5</cx:pt>
          <cx:pt idx="359">5</cx:pt>
          <cx:pt idx="360">5</cx:pt>
          <cx:pt idx="361">5</cx:pt>
          <cx:pt idx="362">5</cx:pt>
          <cx:pt idx="363">5</cx:pt>
          <cx:pt idx="364">5</cx:pt>
          <cx:pt idx="365">5</cx:pt>
          <cx:pt idx="366">5</cx:pt>
          <cx:pt idx="367">5</cx:pt>
          <cx:pt idx="368">5</cx:pt>
          <cx:pt idx="369">5</cx:pt>
          <cx:pt idx="370">5</cx:pt>
          <cx:pt idx="371">5</cx:pt>
          <cx:pt idx="372">5</cx:pt>
          <cx:pt idx="373">5</cx:pt>
          <cx:pt idx="374">5</cx:pt>
          <cx:pt idx="375">5</cx:pt>
          <cx:pt idx="376">5</cx:pt>
          <cx:pt idx="377">5</cx:pt>
          <cx:pt idx="378">5</cx:pt>
          <cx:pt idx="379">5</cx:pt>
          <cx:pt idx="380">5</cx:pt>
          <cx:pt idx="381">5</cx:pt>
          <cx:pt idx="382">5</cx:pt>
          <cx:pt idx="383">5</cx:pt>
          <cx:pt idx="384">5</cx:pt>
          <cx:pt idx="385">5</cx:pt>
          <cx:pt idx="386">5</cx:pt>
          <cx:pt idx="387">5</cx:pt>
          <cx:pt idx="388">5</cx:pt>
          <cx:pt idx="389">5</cx:pt>
          <cx:pt idx="390">5</cx:pt>
          <cx:pt idx="391">5</cx:pt>
          <cx:pt idx="392">5</cx:pt>
          <cx:pt idx="393">5</cx:pt>
          <cx:pt idx="394">5</cx:pt>
          <cx:pt idx="395">5</cx:pt>
          <cx:pt idx="396">5</cx:pt>
          <cx:pt idx="397">5</cx:pt>
          <cx:pt idx="398">5</cx:pt>
          <cx:pt idx="399">5</cx:pt>
          <cx:pt idx="400">5</cx:pt>
          <cx:pt idx="401">5</cx:pt>
          <cx:pt idx="402">5</cx:pt>
          <cx:pt idx="403">5</cx:pt>
          <cx:pt idx="404">5</cx:pt>
          <cx:pt idx="405">5</cx:pt>
          <cx:pt idx="406">5</cx:pt>
          <cx:pt idx="407">5</cx:pt>
          <cx:pt idx="408">5</cx:pt>
          <cx:pt idx="409">5</cx:pt>
          <cx:pt idx="410">5</cx:pt>
          <cx:pt idx="411">5</cx:pt>
          <cx:pt idx="412">5</cx:pt>
          <cx:pt idx="413">5</cx:pt>
          <cx:pt idx="414">5</cx:pt>
          <cx:pt idx="415">5</cx:pt>
          <cx:pt idx="416">5</cx:pt>
          <cx:pt idx="417">5</cx:pt>
          <cx:pt idx="418">5</cx:pt>
          <cx:pt idx="419">5</cx:pt>
          <cx:pt idx="420">5</cx:pt>
          <cx:pt idx="421">5</cx:pt>
          <cx:pt idx="422">5</cx:pt>
          <cx:pt idx="423">5</cx:pt>
          <cx:pt idx="424">5</cx:pt>
          <cx:pt idx="425">5</cx:pt>
          <cx:pt idx="426">5</cx:pt>
          <cx:pt idx="427">5</cx:pt>
          <cx:pt idx="428">5</cx:pt>
          <cx:pt idx="429">5</cx:pt>
          <cx:pt idx="430">5</cx:pt>
          <cx:pt idx="431">5</cx:pt>
          <cx:pt idx="432">5</cx:pt>
          <cx:pt idx="433">5</cx:pt>
          <cx:pt idx="434">5</cx:pt>
          <cx:pt idx="435">5</cx:pt>
          <cx:pt idx="436">5</cx:pt>
          <cx:pt idx="437">5</cx:pt>
          <cx:pt idx="438">5</cx:pt>
          <cx:pt idx="439">5</cx:pt>
          <cx:pt idx="440">5</cx:pt>
          <cx:pt idx="441">5</cx:pt>
          <cx:pt idx="442">5</cx:pt>
          <cx:pt idx="443">5</cx:pt>
          <cx:pt idx="444">5</cx:pt>
          <cx:pt idx="445">5</cx:pt>
          <cx:pt idx="446">5</cx:pt>
          <cx:pt idx="447">5</cx:pt>
          <cx:pt idx="448">5</cx:pt>
          <cx:pt idx="449">5</cx:pt>
          <cx:pt idx="450">5</cx:pt>
          <cx:pt idx="451">5</cx:pt>
          <cx:pt idx="452">5</cx:pt>
          <cx:pt idx="453">5</cx:pt>
          <cx:pt idx="454">5</cx:pt>
          <cx:pt idx="455">5</cx:pt>
          <cx:pt idx="456">5</cx:pt>
          <cx:pt idx="457">5</cx:pt>
          <cx:pt idx="458">5</cx:pt>
          <cx:pt idx="459">5</cx:pt>
          <cx:pt idx="460">5</cx:pt>
          <cx:pt idx="461">5</cx:pt>
          <cx:pt idx="462">5</cx:pt>
          <cx:pt idx="463">5</cx:pt>
          <cx:pt idx="464">5</cx:pt>
          <cx:pt idx="465">5</cx:pt>
          <cx:pt idx="466">5</cx:pt>
          <cx:pt idx="467">5</cx:pt>
          <cx:pt idx="468">5</cx:pt>
          <cx:pt idx="469">5</cx:pt>
          <cx:pt idx="470">5</cx:pt>
          <cx:pt idx="471">5</cx:pt>
          <cx:pt idx="472">5</cx:pt>
          <cx:pt idx="473">5</cx:pt>
          <cx:pt idx="474">5</cx:pt>
          <cx:pt idx="475">5</cx:pt>
          <cx:pt idx="476">5</cx:pt>
          <cx:pt idx="477">5</cx:pt>
          <cx:pt idx="478">5</cx:pt>
          <cx:pt idx="479">5</cx:pt>
          <cx:pt idx="480">5</cx:pt>
          <cx:pt idx="481">5</cx:pt>
          <cx:pt idx="482">5</cx:pt>
          <cx:pt idx="483">5</cx:pt>
          <cx:pt idx="484">5</cx:pt>
          <cx:pt idx="485">5</cx:pt>
          <cx:pt idx="486">5</cx:pt>
          <cx:pt idx="487">5</cx:pt>
          <cx:pt idx="488">5</cx:pt>
          <cx:pt idx="489">5</cx:pt>
          <cx:pt idx="490">5</cx:pt>
          <cx:pt idx="491">5</cx:pt>
          <cx:pt idx="492">5</cx:pt>
          <cx:pt idx="493">5</cx:pt>
          <cx:pt idx="494">5</cx:pt>
          <cx:pt idx="495">5</cx:pt>
          <cx:pt idx="496">5</cx:pt>
          <cx:pt idx="497">5</cx:pt>
          <cx:pt idx="498">5</cx:pt>
          <cx:pt idx="499">5</cx:pt>
          <cx:pt idx="500">5</cx:pt>
          <cx:pt idx="501">5</cx:pt>
          <cx:pt idx="502">5</cx:pt>
          <cx:pt idx="503">5</cx:pt>
          <cx:pt idx="504">5</cx:pt>
          <cx:pt idx="505">5</cx:pt>
          <cx:pt idx="506">5</cx:pt>
          <cx:pt idx="507">5</cx:pt>
          <cx:pt idx="508">5</cx:pt>
          <cx:pt idx="509">5</cx:pt>
          <cx:pt idx="510">5</cx:pt>
          <cx:pt idx="511">5</cx:pt>
          <cx:pt idx="512">5</cx:pt>
          <cx:pt idx="513">5</cx:pt>
          <cx:pt idx="514">5</cx:pt>
          <cx:pt idx="515">5</cx:pt>
          <cx:pt idx="516">5</cx:pt>
          <cx:pt idx="517">5</cx:pt>
          <cx:pt idx="518">5</cx:pt>
          <cx:pt idx="519">5</cx:pt>
          <cx:pt idx="520">5</cx:pt>
          <cx:pt idx="521">5</cx:pt>
          <cx:pt idx="522">5</cx:pt>
          <cx:pt idx="523">5</cx:pt>
          <cx:pt idx="524">5</cx:pt>
          <cx:pt idx="525">5</cx:pt>
          <cx:pt idx="526">5</cx:pt>
          <cx:pt idx="527">5</cx:pt>
          <cx:pt idx="528">5</cx:pt>
          <cx:pt idx="529">5</cx:pt>
          <cx:pt idx="530">5</cx:pt>
          <cx:pt idx="531">5</cx:pt>
          <cx:pt idx="532">5</cx:pt>
          <cx:pt idx="533">5</cx:pt>
          <cx:pt idx="534">5</cx:pt>
          <cx:pt idx="535">5</cx:pt>
          <cx:pt idx="536">5</cx:pt>
          <cx:pt idx="537">5</cx:pt>
          <cx:pt idx="538">5</cx:pt>
          <cx:pt idx="539">5</cx:pt>
          <cx:pt idx="540">5</cx:pt>
          <cx:pt idx="541">5</cx:pt>
          <cx:pt idx="542">5</cx:pt>
          <cx:pt idx="543">5</cx:pt>
          <cx:pt idx="544">5</cx:pt>
          <cx:pt idx="545">5</cx:pt>
          <cx:pt idx="546">5</cx:pt>
          <cx:pt idx="547">5</cx:pt>
          <cx:pt idx="548">5</cx:pt>
          <cx:pt idx="549">5</cx:pt>
          <cx:pt idx="550">5</cx:pt>
          <cx:pt idx="551">5</cx:pt>
          <cx:pt idx="552">5</cx:pt>
          <cx:pt idx="553">5</cx:pt>
          <cx:pt idx="554">5</cx:pt>
          <cx:pt idx="555">5</cx:pt>
          <cx:pt idx="556">5</cx:pt>
          <cx:pt idx="557">5</cx:pt>
          <cx:pt idx="558">5</cx:pt>
          <cx:pt idx="559">5</cx:pt>
          <cx:pt idx="560">5</cx:pt>
          <cx:pt idx="561">5</cx:pt>
          <cx:pt idx="562">5</cx:pt>
          <cx:pt idx="563">5</cx:pt>
          <cx:pt idx="564">5</cx:pt>
          <cx:pt idx="565">5</cx:pt>
          <cx:pt idx="566">5</cx:pt>
          <cx:pt idx="567">5</cx:pt>
          <cx:pt idx="568">5</cx:pt>
          <cx:pt idx="569">5</cx:pt>
          <cx:pt idx="570">5</cx:pt>
          <cx:pt idx="571">5</cx:pt>
          <cx:pt idx="572">5</cx:pt>
          <cx:pt idx="573">5</cx:pt>
          <cx:pt idx="574">5</cx:pt>
          <cx:pt idx="575">5</cx:pt>
          <cx:pt idx="576">5</cx:pt>
          <cx:pt idx="577">5</cx:pt>
          <cx:pt idx="578">5</cx:pt>
          <cx:pt idx="579">5</cx:pt>
          <cx:pt idx="580">5</cx:pt>
          <cx:pt idx="581">5</cx:pt>
          <cx:pt idx="582">5</cx:pt>
          <cx:pt idx="583">5</cx:pt>
          <cx:pt idx="584">5</cx:pt>
          <cx:pt idx="585">5</cx:pt>
          <cx:pt idx="586">5</cx:pt>
          <cx:pt idx="587">5</cx:pt>
          <cx:pt idx="588">5</cx:pt>
          <cx:pt idx="589">5</cx:pt>
          <cx:pt idx="590">5</cx:pt>
          <cx:pt idx="591">5</cx:pt>
          <cx:pt idx="592">5</cx:pt>
          <cx:pt idx="593">5</cx:pt>
          <cx:pt idx="594">5</cx:pt>
          <cx:pt idx="595">5</cx:pt>
          <cx:pt idx="596">5</cx:pt>
          <cx:pt idx="597">5</cx:pt>
          <cx:pt idx="598">5</cx:pt>
          <cx:pt idx="599">5</cx:pt>
          <cx:pt idx="600">5</cx:pt>
          <cx:pt idx="601">5</cx:pt>
          <cx:pt idx="602">5</cx:pt>
          <cx:pt idx="603">5</cx:pt>
          <cx:pt idx="604">5</cx:pt>
          <cx:pt idx="605">5</cx:pt>
          <cx:pt idx="606">5</cx:pt>
          <cx:pt idx="607">5</cx:pt>
          <cx:pt idx="608">5</cx:pt>
          <cx:pt idx="609">5</cx:pt>
          <cx:pt idx="610">5</cx:pt>
          <cx:pt idx="611">5</cx:pt>
          <cx:pt idx="612">5</cx:pt>
          <cx:pt idx="613">5</cx:pt>
          <cx:pt idx="614">5</cx:pt>
          <cx:pt idx="615">5</cx:pt>
          <cx:pt idx="616">5</cx:pt>
          <cx:pt idx="617">5</cx:pt>
          <cx:pt idx="618">5</cx:pt>
          <cx:pt idx="619">5</cx:pt>
          <cx:pt idx="620">5</cx:pt>
          <cx:pt idx="621">5</cx:pt>
          <cx:pt idx="622">5</cx:pt>
          <cx:pt idx="623">5</cx:pt>
          <cx:pt idx="624">5</cx:pt>
          <cx:pt idx="625">5</cx:pt>
          <cx:pt idx="626">5</cx:pt>
          <cx:pt idx="627">5</cx:pt>
          <cx:pt idx="628">5</cx:pt>
          <cx:pt idx="629">5</cx:pt>
          <cx:pt idx="630">5</cx:pt>
          <cx:pt idx="631">5</cx:pt>
          <cx:pt idx="632">5</cx:pt>
          <cx:pt idx="633">5</cx:pt>
          <cx:pt idx="634">5</cx:pt>
          <cx:pt idx="635">5</cx:pt>
          <cx:pt idx="636">5</cx:pt>
          <cx:pt idx="637">5</cx:pt>
          <cx:pt idx="638">5</cx:pt>
          <cx:pt idx="639">5</cx:pt>
          <cx:pt idx="640">5</cx:pt>
          <cx:pt idx="641">5</cx:pt>
          <cx:pt idx="642">5</cx:pt>
          <cx:pt idx="643">5</cx:pt>
          <cx:pt idx="644">5</cx:pt>
          <cx:pt idx="645">5</cx:pt>
          <cx:pt idx="646">5</cx:pt>
          <cx:pt idx="647">5</cx:pt>
          <cx:pt idx="648">5</cx:pt>
          <cx:pt idx="649">5</cx:pt>
          <cx:pt idx="650">5</cx:pt>
          <cx:pt idx="651">5</cx:pt>
          <cx:pt idx="652">5</cx:pt>
          <cx:pt idx="653">5</cx:pt>
          <cx:pt idx="654">5</cx:pt>
          <cx:pt idx="655">5</cx:pt>
          <cx:pt idx="656">5</cx:pt>
          <cx:pt idx="657">5</cx:pt>
          <cx:pt idx="658">5</cx:pt>
          <cx:pt idx="659">5</cx:pt>
          <cx:pt idx="660">5</cx:pt>
          <cx:pt idx="661">5</cx:pt>
          <cx:pt idx="662">5</cx:pt>
          <cx:pt idx="663">5</cx:pt>
          <cx:pt idx="664">5</cx:pt>
          <cx:pt idx="665">5</cx:pt>
          <cx:pt idx="666">5</cx:pt>
          <cx:pt idx="667">5</cx:pt>
          <cx:pt idx="668">5</cx:pt>
          <cx:pt idx="669">5</cx:pt>
          <cx:pt idx="670">5</cx:pt>
          <cx:pt idx="671">5</cx:pt>
          <cx:pt idx="672">5</cx:pt>
          <cx:pt idx="673">5</cx:pt>
          <cx:pt idx="674">5</cx:pt>
          <cx:pt idx="675">5</cx:pt>
          <cx:pt idx="676">5</cx:pt>
          <cx:pt idx="677">5</cx:pt>
          <cx:pt idx="678">5</cx:pt>
          <cx:pt idx="679">5</cx:pt>
          <cx:pt idx="680">5</cx:pt>
          <cx:pt idx="681">5</cx:pt>
          <cx:pt idx="682">5</cx:pt>
          <cx:pt idx="683">5</cx:pt>
          <cx:pt idx="684">5</cx:pt>
          <cx:pt idx="685">5</cx:pt>
          <cx:pt idx="686">5</cx:pt>
          <cx:pt idx="687">5</cx:pt>
          <cx:pt idx="688">5</cx:pt>
          <cx:pt idx="689">5</cx:pt>
          <cx:pt idx="690">5</cx:pt>
          <cx:pt idx="691">5</cx:pt>
          <cx:pt idx="692">5</cx:pt>
          <cx:pt idx="693">5</cx:pt>
          <cx:pt idx="694">5</cx:pt>
          <cx:pt idx="695">5</cx:pt>
          <cx:pt idx="696">5</cx:pt>
          <cx:pt idx="697">5</cx:pt>
          <cx:pt idx="698">5</cx:pt>
          <cx:pt idx="699">5</cx:pt>
          <cx:pt idx="700">5</cx:pt>
          <cx:pt idx="701">5</cx:pt>
          <cx:pt idx="702">5</cx:pt>
          <cx:pt idx="703">5</cx:pt>
          <cx:pt idx="704">5</cx:pt>
          <cx:pt idx="705">5</cx:pt>
          <cx:pt idx="706">5</cx:pt>
          <cx:pt idx="707">5</cx:pt>
          <cx:pt idx="708">5</cx:pt>
          <cx:pt idx="709">5</cx:pt>
          <cx:pt idx="710">5</cx:pt>
          <cx:pt idx="711">5</cx:pt>
          <cx:pt idx="712">5</cx:pt>
          <cx:pt idx="713">5</cx:pt>
          <cx:pt idx="714">5</cx:pt>
          <cx:pt idx="715">5</cx:pt>
          <cx:pt idx="716">5</cx:pt>
          <cx:pt idx="717">5</cx:pt>
          <cx:pt idx="718">5</cx:pt>
          <cx:pt idx="719">5</cx:pt>
          <cx:pt idx="720">5</cx:pt>
          <cx:pt idx="721">5</cx:pt>
          <cx:pt idx="722">5</cx:pt>
          <cx:pt idx="723">5</cx:pt>
          <cx:pt idx="724">5</cx:pt>
          <cx:pt idx="725">5</cx:pt>
          <cx:pt idx="726">5</cx:pt>
          <cx:pt idx="727">5</cx:pt>
          <cx:pt idx="728">5</cx:pt>
          <cx:pt idx="729">5</cx:pt>
          <cx:pt idx="730">5</cx:pt>
          <cx:pt idx="731">5</cx:pt>
          <cx:pt idx="732">5</cx:pt>
          <cx:pt idx="733">5</cx:pt>
          <cx:pt idx="734">5</cx:pt>
          <cx:pt idx="735">5</cx:pt>
          <cx:pt idx="736">5</cx:pt>
          <cx:pt idx="737">5</cx:pt>
          <cx:pt idx="738">5</cx:pt>
          <cx:pt idx="739">5</cx:pt>
          <cx:pt idx="740">5</cx:pt>
          <cx:pt idx="741">5</cx:pt>
          <cx:pt idx="742">5</cx:pt>
          <cx:pt idx="743">5</cx:pt>
          <cx:pt idx="744">6</cx:pt>
          <cx:pt idx="745">6</cx:pt>
          <cx:pt idx="746">6</cx:pt>
          <cx:pt idx="747">6</cx:pt>
          <cx:pt idx="748">6</cx:pt>
          <cx:pt idx="749">6</cx:pt>
          <cx:pt idx="750">6</cx:pt>
          <cx:pt idx="751">6</cx:pt>
          <cx:pt idx="752">6</cx:pt>
          <cx:pt idx="753">6</cx:pt>
          <cx:pt idx="754">6</cx:pt>
          <cx:pt idx="755">6</cx:pt>
          <cx:pt idx="756">6</cx:pt>
          <cx:pt idx="757">6</cx:pt>
          <cx:pt idx="758">6</cx:pt>
          <cx:pt idx="759">6</cx:pt>
          <cx:pt idx="760">6</cx:pt>
          <cx:pt idx="761">6</cx:pt>
          <cx:pt idx="762">6</cx:pt>
          <cx:pt idx="763">6</cx:pt>
          <cx:pt idx="764">6</cx:pt>
          <cx:pt idx="765">6</cx:pt>
          <cx:pt idx="766">6</cx:pt>
          <cx:pt idx="767">6</cx:pt>
          <cx:pt idx="768">6</cx:pt>
          <cx:pt idx="769">6</cx:pt>
          <cx:pt idx="770">6</cx:pt>
          <cx:pt idx="771">6</cx:pt>
          <cx:pt idx="772">6</cx:pt>
          <cx:pt idx="773">6</cx:pt>
          <cx:pt idx="774">6</cx:pt>
          <cx:pt idx="775">6</cx:pt>
          <cx:pt idx="776">6</cx:pt>
          <cx:pt idx="777">6</cx:pt>
          <cx:pt idx="778">6</cx:pt>
          <cx:pt idx="779">6</cx:pt>
          <cx:pt idx="780">6</cx:pt>
          <cx:pt idx="781">6</cx:pt>
          <cx:pt idx="782">6</cx:pt>
          <cx:pt idx="783">6</cx:pt>
          <cx:pt idx="784">6</cx:pt>
          <cx:pt idx="785">6</cx:pt>
          <cx:pt idx="786">6</cx:pt>
          <cx:pt idx="787">6</cx:pt>
          <cx:pt idx="788">6</cx:pt>
          <cx:pt idx="789">6</cx:pt>
          <cx:pt idx="790">6</cx:pt>
          <cx:pt idx="791">6</cx:pt>
          <cx:pt idx="792">6</cx:pt>
          <cx:pt idx="793">6</cx:pt>
          <cx:pt idx="794">6</cx:pt>
          <cx:pt idx="795">6</cx:pt>
          <cx:pt idx="796">6</cx:pt>
          <cx:pt idx="797">6</cx:pt>
          <cx:pt idx="798">6</cx:pt>
          <cx:pt idx="799">6</cx:pt>
          <cx:pt idx="800">6</cx:pt>
          <cx:pt idx="801">6</cx:pt>
          <cx:pt idx="802">6</cx:pt>
          <cx:pt idx="803">6</cx:pt>
          <cx:pt idx="804">6</cx:pt>
          <cx:pt idx="805">6</cx:pt>
          <cx:pt idx="806">6</cx:pt>
          <cx:pt idx="807">6</cx:pt>
          <cx:pt idx="808">6</cx:pt>
          <cx:pt idx="809">6</cx:pt>
          <cx:pt idx="810">6</cx:pt>
          <cx:pt idx="811">6</cx:pt>
          <cx:pt idx="812">6</cx:pt>
          <cx:pt idx="813">6</cx:pt>
          <cx:pt idx="814">6</cx:pt>
          <cx:pt idx="815">6</cx:pt>
          <cx:pt idx="816">6</cx:pt>
          <cx:pt idx="817">6</cx:pt>
          <cx:pt idx="818">6</cx:pt>
          <cx:pt idx="819">6</cx:pt>
          <cx:pt idx="820">6</cx:pt>
          <cx:pt idx="821">6</cx:pt>
          <cx:pt idx="822">6</cx:pt>
          <cx:pt idx="823">6</cx:pt>
          <cx:pt idx="824">6</cx:pt>
          <cx:pt idx="825">6</cx:pt>
          <cx:pt idx="826">6</cx:pt>
          <cx:pt idx="827">6</cx:pt>
          <cx:pt idx="828">6</cx:pt>
          <cx:pt idx="829">6</cx:pt>
          <cx:pt idx="830">6</cx:pt>
          <cx:pt idx="831">6</cx:pt>
          <cx:pt idx="832">6</cx:pt>
          <cx:pt idx="833">6</cx:pt>
          <cx:pt idx="834">6</cx:pt>
          <cx:pt idx="835">6</cx:pt>
          <cx:pt idx="836">6</cx:pt>
          <cx:pt idx="837">6</cx:pt>
          <cx:pt idx="838">6</cx:pt>
          <cx:pt idx="839">6</cx:pt>
          <cx:pt idx="840">6</cx:pt>
          <cx:pt idx="841">6</cx:pt>
          <cx:pt idx="842">6</cx:pt>
          <cx:pt idx="843">6</cx:pt>
          <cx:pt idx="844">6</cx:pt>
          <cx:pt idx="845">6</cx:pt>
          <cx:pt idx="846">6</cx:pt>
          <cx:pt idx="847">6</cx:pt>
          <cx:pt idx="848">6</cx:pt>
          <cx:pt idx="849">6</cx:pt>
          <cx:pt idx="850">6</cx:pt>
          <cx:pt idx="851">6</cx:pt>
          <cx:pt idx="852">6</cx:pt>
          <cx:pt idx="853">6</cx:pt>
          <cx:pt idx="854">6</cx:pt>
          <cx:pt idx="855">6</cx:pt>
          <cx:pt idx="856">6</cx:pt>
          <cx:pt idx="857">6</cx:pt>
          <cx:pt idx="858">6</cx:pt>
          <cx:pt idx="859">6</cx:pt>
          <cx:pt idx="860">6</cx:pt>
          <cx:pt idx="861">6</cx:pt>
          <cx:pt idx="862">6</cx:pt>
          <cx:pt idx="863">6</cx:pt>
          <cx:pt idx="864">6</cx:pt>
          <cx:pt idx="865">6</cx:pt>
          <cx:pt idx="866">6</cx:pt>
          <cx:pt idx="867">6</cx:pt>
          <cx:pt idx="868">6</cx:pt>
          <cx:pt idx="869">6</cx:pt>
          <cx:pt idx="870">6</cx:pt>
          <cx:pt idx="871">6</cx:pt>
          <cx:pt idx="872">6</cx:pt>
          <cx:pt idx="873">6</cx:pt>
          <cx:pt idx="874">6</cx:pt>
          <cx:pt idx="875">6</cx:pt>
          <cx:pt idx="876">6</cx:pt>
          <cx:pt idx="877">6</cx:pt>
          <cx:pt idx="878">6</cx:pt>
          <cx:pt idx="879">6</cx:pt>
          <cx:pt idx="880">6</cx:pt>
          <cx:pt idx="881">6</cx:pt>
          <cx:pt idx="882">6</cx:pt>
          <cx:pt idx="883">6</cx:pt>
          <cx:pt idx="884">6</cx:pt>
          <cx:pt idx="885">6</cx:pt>
          <cx:pt idx="886">6</cx:pt>
          <cx:pt idx="887">6</cx:pt>
          <cx:pt idx="888">6</cx:pt>
          <cx:pt idx="889">6</cx:pt>
          <cx:pt idx="890">6</cx:pt>
          <cx:pt idx="891">6</cx:pt>
          <cx:pt idx="892">6</cx:pt>
          <cx:pt idx="893">6</cx:pt>
          <cx:pt idx="894">6</cx:pt>
          <cx:pt idx="895">6</cx:pt>
          <cx:pt idx="896">6</cx:pt>
          <cx:pt idx="897">6</cx:pt>
          <cx:pt idx="898">6</cx:pt>
          <cx:pt idx="899">6</cx:pt>
          <cx:pt idx="900">6</cx:pt>
          <cx:pt idx="901">6</cx:pt>
          <cx:pt idx="902">6</cx:pt>
          <cx:pt idx="903">6</cx:pt>
          <cx:pt idx="904">6</cx:pt>
          <cx:pt idx="905">6</cx:pt>
          <cx:pt idx="906">6</cx:pt>
          <cx:pt idx="907">6</cx:pt>
          <cx:pt idx="908">6</cx:pt>
          <cx:pt idx="909">6</cx:pt>
          <cx:pt idx="910">6</cx:pt>
          <cx:pt idx="911">6</cx:pt>
          <cx:pt idx="912">6</cx:pt>
          <cx:pt idx="913">6</cx:pt>
          <cx:pt idx="914">6</cx:pt>
          <cx:pt idx="915">6</cx:pt>
          <cx:pt idx="916">6</cx:pt>
          <cx:pt idx="917">6</cx:pt>
          <cx:pt idx="918">6</cx:pt>
          <cx:pt idx="919">6</cx:pt>
          <cx:pt idx="920">6</cx:pt>
          <cx:pt idx="921">6</cx:pt>
          <cx:pt idx="922">6</cx:pt>
          <cx:pt idx="923">6</cx:pt>
          <cx:pt idx="924">6</cx:pt>
          <cx:pt idx="925">6</cx:pt>
          <cx:pt idx="926">6</cx:pt>
          <cx:pt idx="927">6</cx:pt>
          <cx:pt idx="928">6</cx:pt>
          <cx:pt idx="929">6</cx:pt>
          <cx:pt idx="930">6</cx:pt>
          <cx:pt idx="931">6</cx:pt>
          <cx:pt idx="932">6</cx:pt>
          <cx:pt idx="933">6</cx:pt>
          <cx:pt idx="934">6</cx:pt>
          <cx:pt idx="935">6</cx:pt>
          <cx:pt idx="936">6</cx:pt>
          <cx:pt idx="937">6</cx:pt>
          <cx:pt idx="938">6</cx:pt>
          <cx:pt idx="939">6</cx:pt>
          <cx:pt idx="940">6</cx:pt>
          <cx:pt idx="941">6</cx:pt>
          <cx:pt idx="942">6</cx:pt>
          <cx:pt idx="943">6</cx:pt>
          <cx:pt idx="944">6</cx:pt>
          <cx:pt idx="945">6</cx:pt>
          <cx:pt idx="946">6</cx:pt>
          <cx:pt idx="947">6</cx:pt>
          <cx:pt idx="948">6</cx:pt>
          <cx:pt idx="949">6</cx:pt>
          <cx:pt idx="950">6</cx:pt>
          <cx:pt idx="951">6</cx:pt>
          <cx:pt idx="952">6</cx:pt>
          <cx:pt idx="953">6</cx:pt>
          <cx:pt idx="954">6</cx:pt>
          <cx:pt idx="955">6</cx:pt>
          <cx:pt idx="956">6</cx:pt>
          <cx:pt idx="957">6</cx:pt>
          <cx:pt idx="958">6</cx:pt>
          <cx:pt idx="959">6</cx:pt>
          <cx:pt idx="960">6</cx:pt>
          <cx:pt idx="961">6</cx:pt>
          <cx:pt idx="962">6</cx:pt>
          <cx:pt idx="963">6</cx:pt>
          <cx:pt idx="964">6</cx:pt>
          <cx:pt idx="965">6</cx:pt>
          <cx:pt idx="966">6</cx:pt>
          <cx:pt idx="967">6</cx:pt>
          <cx:pt idx="968">6</cx:pt>
          <cx:pt idx="969">6</cx:pt>
          <cx:pt idx="970">6</cx:pt>
          <cx:pt idx="971">6</cx:pt>
          <cx:pt idx="972">6</cx:pt>
          <cx:pt idx="973">6</cx:pt>
          <cx:pt idx="974">6</cx:pt>
          <cx:pt idx="975">6</cx:pt>
          <cx:pt idx="976">6</cx:pt>
          <cx:pt idx="977">6</cx:pt>
          <cx:pt idx="978">6</cx:pt>
          <cx:pt idx="979">6</cx:pt>
          <cx:pt idx="980">6</cx:pt>
          <cx:pt idx="981">6</cx:pt>
          <cx:pt idx="982">6</cx:pt>
          <cx:pt idx="983">6</cx:pt>
          <cx:pt idx="984">6</cx:pt>
          <cx:pt idx="985">6</cx:pt>
          <cx:pt idx="986">6</cx:pt>
          <cx:pt idx="987">6</cx:pt>
          <cx:pt idx="988">6</cx:pt>
          <cx:pt idx="989">6</cx:pt>
          <cx:pt idx="990">6</cx:pt>
          <cx:pt idx="991">6</cx:pt>
          <cx:pt idx="992">6</cx:pt>
          <cx:pt idx="993">6</cx:pt>
          <cx:pt idx="994">6</cx:pt>
          <cx:pt idx="995">6</cx:pt>
          <cx:pt idx="996">6</cx:pt>
          <cx:pt idx="997">6</cx:pt>
          <cx:pt idx="998">6</cx:pt>
          <cx:pt idx="999">6</cx:pt>
          <cx:pt idx="1000">6</cx:pt>
          <cx:pt idx="1001">6</cx:pt>
          <cx:pt idx="1002">6</cx:pt>
          <cx:pt idx="1003">6</cx:pt>
          <cx:pt idx="1004">6</cx:pt>
          <cx:pt idx="1005">6</cx:pt>
          <cx:pt idx="1006">6</cx:pt>
          <cx:pt idx="1007">6</cx:pt>
          <cx:pt idx="1008">6</cx:pt>
          <cx:pt idx="1009">6</cx:pt>
          <cx:pt idx="1010">6</cx:pt>
          <cx:pt idx="1011">6</cx:pt>
          <cx:pt idx="1012">6</cx:pt>
          <cx:pt idx="1013">6</cx:pt>
          <cx:pt idx="1014">6</cx:pt>
          <cx:pt idx="1015">6</cx:pt>
          <cx:pt idx="1016">6</cx:pt>
          <cx:pt idx="1017">6</cx:pt>
          <cx:pt idx="1018">6</cx:pt>
          <cx:pt idx="1019">6</cx:pt>
          <cx:pt idx="1020">6</cx:pt>
          <cx:pt idx="1021">6</cx:pt>
          <cx:pt idx="1022">6</cx:pt>
          <cx:pt idx="1023">6</cx:pt>
          <cx:pt idx="1024">6</cx:pt>
          <cx:pt idx="1025">6</cx:pt>
          <cx:pt idx="1026">6</cx:pt>
          <cx:pt idx="1027">6</cx:pt>
          <cx:pt idx="1028">6</cx:pt>
          <cx:pt idx="1029">6</cx:pt>
          <cx:pt idx="1030">6</cx:pt>
          <cx:pt idx="1031">6</cx:pt>
          <cx:pt idx="1032">6</cx:pt>
          <cx:pt idx="1033">6</cx:pt>
          <cx:pt idx="1034">6</cx:pt>
          <cx:pt idx="1035">6</cx:pt>
          <cx:pt idx="1036">6</cx:pt>
          <cx:pt idx="1037">6</cx:pt>
          <cx:pt idx="1038">6</cx:pt>
          <cx:pt idx="1039">6</cx:pt>
          <cx:pt idx="1040">6</cx:pt>
          <cx:pt idx="1041">6</cx:pt>
          <cx:pt idx="1042">6</cx:pt>
          <cx:pt idx="1043">6</cx:pt>
          <cx:pt idx="1044">6</cx:pt>
          <cx:pt idx="1045">6</cx:pt>
          <cx:pt idx="1046">6</cx:pt>
          <cx:pt idx="1047">6</cx:pt>
          <cx:pt idx="1048">6</cx:pt>
          <cx:pt idx="1049">6</cx:pt>
          <cx:pt idx="1050">6</cx:pt>
          <cx:pt idx="1051">6</cx:pt>
          <cx:pt idx="1052">6</cx:pt>
          <cx:pt idx="1053">6</cx:pt>
          <cx:pt idx="1054">6</cx:pt>
          <cx:pt idx="1055">6</cx:pt>
          <cx:pt idx="1056">6</cx:pt>
          <cx:pt idx="1057">6</cx:pt>
          <cx:pt idx="1058">6</cx:pt>
          <cx:pt idx="1059">6</cx:pt>
          <cx:pt idx="1060">6</cx:pt>
          <cx:pt idx="1061">6</cx:pt>
          <cx:pt idx="1062">6</cx:pt>
          <cx:pt idx="1063">6</cx:pt>
          <cx:pt idx="1064">6</cx:pt>
          <cx:pt idx="1065">6</cx:pt>
          <cx:pt idx="1066">6</cx:pt>
          <cx:pt idx="1067">6</cx:pt>
          <cx:pt idx="1068">6</cx:pt>
          <cx:pt idx="1069">6</cx:pt>
          <cx:pt idx="1070">6</cx:pt>
          <cx:pt idx="1071">6</cx:pt>
          <cx:pt idx="1072">6</cx:pt>
          <cx:pt idx="1073">6</cx:pt>
          <cx:pt idx="1074">6</cx:pt>
          <cx:pt idx="1075">6</cx:pt>
          <cx:pt idx="1076">6</cx:pt>
          <cx:pt idx="1077">6</cx:pt>
          <cx:pt idx="1078">6</cx:pt>
          <cx:pt idx="1079">6</cx:pt>
          <cx:pt idx="1080">6</cx:pt>
          <cx:pt idx="1081">6</cx:pt>
          <cx:pt idx="1082">6</cx:pt>
          <cx:pt idx="1083">6</cx:pt>
          <cx:pt idx="1084">6</cx:pt>
          <cx:pt idx="1085">6</cx:pt>
          <cx:pt idx="1086">6</cx:pt>
          <cx:pt idx="1087">6</cx:pt>
          <cx:pt idx="1088">6</cx:pt>
          <cx:pt idx="1089">6</cx:pt>
          <cx:pt idx="1090">6</cx:pt>
          <cx:pt idx="1091">6</cx:pt>
          <cx:pt idx="1092">6</cx:pt>
          <cx:pt idx="1093">6</cx:pt>
          <cx:pt idx="1094">6</cx:pt>
          <cx:pt idx="1095">6</cx:pt>
          <cx:pt idx="1096">6</cx:pt>
          <cx:pt idx="1097">6</cx:pt>
          <cx:pt idx="1098">6</cx:pt>
          <cx:pt idx="1099">6</cx:pt>
          <cx:pt idx="1100">6</cx:pt>
          <cx:pt idx="1101">6</cx:pt>
          <cx:pt idx="1102">6</cx:pt>
          <cx:pt idx="1103">6</cx:pt>
          <cx:pt idx="1104">6</cx:pt>
          <cx:pt idx="1105">6</cx:pt>
          <cx:pt idx="1106">6</cx:pt>
          <cx:pt idx="1107">6</cx:pt>
          <cx:pt idx="1108">6</cx:pt>
          <cx:pt idx="1109">6</cx:pt>
          <cx:pt idx="1110">6</cx:pt>
          <cx:pt idx="1111">6</cx:pt>
          <cx:pt idx="1112">6</cx:pt>
          <cx:pt idx="1113">6</cx:pt>
          <cx:pt idx="1114">6</cx:pt>
          <cx:pt idx="1115">6</cx:pt>
          <cx:pt idx="1116">6</cx:pt>
          <cx:pt idx="1117">6</cx:pt>
          <cx:pt idx="1118">6</cx:pt>
          <cx:pt idx="1119">6</cx:pt>
          <cx:pt idx="1120">6</cx:pt>
          <cx:pt idx="1121">6</cx:pt>
          <cx:pt idx="1122">6</cx:pt>
          <cx:pt idx="1123">6</cx:pt>
          <cx:pt idx="1124">6</cx:pt>
          <cx:pt idx="1125">6</cx:pt>
          <cx:pt idx="1126">6</cx:pt>
          <cx:pt idx="1127">6</cx:pt>
          <cx:pt idx="1128">6</cx:pt>
          <cx:pt idx="1129">6</cx:pt>
          <cx:pt idx="1130">6</cx:pt>
          <cx:pt idx="1131">6</cx:pt>
          <cx:pt idx="1132">6</cx:pt>
          <cx:pt idx="1133">6</cx:pt>
          <cx:pt idx="1134">6</cx:pt>
          <cx:pt idx="1135">6</cx:pt>
          <cx:pt idx="1136">6</cx:pt>
          <cx:pt idx="1137">6</cx:pt>
          <cx:pt idx="1138">6</cx:pt>
          <cx:pt idx="1139">6</cx:pt>
          <cx:pt idx="1140">6</cx:pt>
          <cx:pt idx="1141">6</cx:pt>
          <cx:pt idx="1142">6</cx:pt>
          <cx:pt idx="1143">6</cx:pt>
          <cx:pt idx="1144">6</cx:pt>
          <cx:pt idx="1145">6</cx:pt>
          <cx:pt idx="1146">6</cx:pt>
          <cx:pt idx="1147">6</cx:pt>
          <cx:pt idx="1148">6</cx:pt>
          <cx:pt idx="1149">6</cx:pt>
          <cx:pt idx="1150">6</cx:pt>
          <cx:pt idx="1151">6</cx:pt>
          <cx:pt idx="1152">6</cx:pt>
          <cx:pt idx="1153">6</cx:pt>
          <cx:pt idx="1154">6</cx:pt>
          <cx:pt idx="1155">6</cx:pt>
          <cx:pt idx="1156">6</cx:pt>
          <cx:pt idx="1157">6</cx:pt>
          <cx:pt idx="1158">6</cx:pt>
          <cx:pt idx="1159">6</cx:pt>
          <cx:pt idx="1160">6</cx:pt>
          <cx:pt idx="1161">6</cx:pt>
          <cx:pt idx="1162">6</cx:pt>
          <cx:pt idx="1163">6</cx:pt>
          <cx:pt idx="1164">6</cx:pt>
          <cx:pt idx="1165">6</cx:pt>
          <cx:pt idx="1166">6</cx:pt>
          <cx:pt idx="1167">6</cx:pt>
          <cx:pt idx="1168">6</cx:pt>
          <cx:pt idx="1169">6</cx:pt>
          <cx:pt idx="1170">6</cx:pt>
          <cx:pt idx="1171">6</cx:pt>
          <cx:pt idx="1172">6</cx:pt>
          <cx:pt idx="1173">6</cx:pt>
          <cx:pt idx="1174">6</cx:pt>
          <cx:pt idx="1175">6</cx:pt>
          <cx:pt idx="1176">6</cx:pt>
          <cx:pt idx="1177">6</cx:pt>
          <cx:pt idx="1178">6</cx:pt>
          <cx:pt idx="1179">6</cx:pt>
          <cx:pt idx="1180">6</cx:pt>
          <cx:pt idx="1181">6</cx:pt>
          <cx:pt idx="1182">6</cx:pt>
          <cx:pt idx="1183">6</cx:pt>
          <cx:pt idx="1184">6</cx:pt>
          <cx:pt idx="1185">6</cx:pt>
          <cx:pt idx="1186">6</cx:pt>
          <cx:pt idx="1187">6</cx:pt>
          <cx:pt idx="1188">6</cx:pt>
          <cx:pt idx="1189">6</cx:pt>
          <cx:pt idx="1190">6</cx:pt>
          <cx:pt idx="1191">6</cx:pt>
          <cx:pt idx="1192">6</cx:pt>
          <cx:pt idx="1193">6</cx:pt>
          <cx:pt idx="1194">6</cx:pt>
          <cx:pt idx="1195">6</cx:pt>
          <cx:pt idx="1196">6</cx:pt>
          <cx:pt idx="1197">6</cx:pt>
          <cx:pt idx="1198">6</cx:pt>
          <cx:pt idx="1199">6</cx:pt>
          <cx:pt idx="1200">6</cx:pt>
          <cx:pt idx="1201">6</cx:pt>
          <cx:pt idx="1202">6</cx:pt>
          <cx:pt idx="1203">6</cx:pt>
          <cx:pt idx="1204">6</cx:pt>
          <cx:pt idx="1205">6</cx:pt>
          <cx:pt idx="1206">6</cx:pt>
          <cx:pt idx="1207">6</cx:pt>
          <cx:pt idx="1208">6</cx:pt>
          <cx:pt idx="1209">6</cx:pt>
          <cx:pt idx="1210">6</cx:pt>
          <cx:pt idx="1211">6</cx:pt>
          <cx:pt idx="1212">6</cx:pt>
          <cx:pt idx="1213">6</cx:pt>
          <cx:pt idx="1214">6</cx:pt>
          <cx:pt idx="1215">6</cx:pt>
          <cx:pt idx="1216">6</cx:pt>
          <cx:pt idx="1217">6</cx:pt>
          <cx:pt idx="1218">6</cx:pt>
          <cx:pt idx="1219">6</cx:pt>
          <cx:pt idx="1220">6</cx:pt>
          <cx:pt idx="1221">6</cx:pt>
          <cx:pt idx="1222">6</cx:pt>
          <cx:pt idx="1223">6</cx:pt>
          <cx:pt idx="1224">6</cx:pt>
          <cx:pt idx="1225">6</cx:pt>
          <cx:pt idx="1226">6</cx:pt>
          <cx:pt idx="1227">6</cx:pt>
          <cx:pt idx="1228">6</cx:pt>
          <cx:pt idx="1229">6</cx:pt>
          <cx:pt idx="1230">6</cx:pt>
          <cx:pt idx="1231">6</cx:pt>
          <cx:pt idx="1232">6</cx:pt>
          <cx:pt idx="1233">6</cx:pt>
          <cx:pt idx="1234">6</cx:pt>
          <cx:pt idx="1235">6</cx:pt>
          <cx:pt idx="1236">6</cx:pt>
          <cx:pt idx="1237">6</cx:pt>
          <cx:pt idx="1238">6</cx:pt>
          <cx:pt idx="1239">6</cx:pt>
          <cx:pt idx="1240">6</cx:pt>
          <cx:pt idx="1241">6</cx:pt>
          <cx:pt idx="1242">6</cx:pt>
          <cx:pt idx="1243">6</cx:pt>
          <cx:pt idx="1244">6</cx:pt>
          <cx:pt idx="1245">6</cx:pt>
          <cx:pt idx="1246">6</cx:pt>
          <cx:pt idx="1247">6</cx:pt>
          <cx:pt idx="1248">6</cx:pt>
          <cx:pt idx="1249">6</cx:pt>
          <cx:pt idx="1250">6</cx:pt>
          <cx:pt idx="1251">6</cx:pt>
          <cx:pt idx="1252">6</cx:pt>
          <cx:pt idx="1253">6</cx:pt>
          <cx:pt idx="1254">6</cx:pt>
          <cx:pt idx="1255">6</cx:pt>
          <cx:pt idx="1256">6</cx:pt>
          <cx:pt idx="1257">6</cx:pt>
          <cx:pt idx="1258">6</cx:pt>
          <cx:pt idx="1259">6</cx:pt>
          <cx:pt idx="1260">6</cx:pt>
          <cx:pt idx="1261">6</cx:pt>
          <cx:pt idx="1262">6</cx:pt>
          <cx:pt idx="1263">6</cx:pt>
          <cx:pt idx="1264">6</cx:pt>
          <cx:pt idx="1265">6</cx:pt>
          <cx:pt idx="1266">6</cx:pt>
          <cx:pt idx="1267">6</cx:pt>
          <cx:pt idx="1268">6</cx:pt>
          <cx:pt idx="1269">6</cx:pt>
          <cx:pt idx="1270">6</cx:pt>
          <cx:pt idx="1271">6</cx:pt>
          <cx:pt idx="1272">6</cx:pt>
          <cx:pt idx="1273">6</cx:pt>
          <cx:pt idx="1274">6</cx:pt>
          <cx:pt idx="1275">6</cx:pt>
          <cx:pt idx="1276">6</cx:pt>
          <cx:pt idx="1277">6</cx:pt>
          <cx:pt idx="1278">6</cx:pt>
          <cx:pt idx="1279">6</cx:pt>
          <cx:pt idx="1280">6</cx:pt>
          <cx:pt idx="1281">6</cx:pt>
          <cx:pt idx="1282">6</cx:pt>
          <cx:pt idx="1283">6</cx:pt>
          <cx:pt idx="1284">6</cx:pt>
          <cx:pt idx="1285">6</cx:pt>
          <cx:pt idx="1286">6</cx:pt>
          <cx:pt idx="1287">6</cx:pt>
          <cx:pt idx="1288">6</cx:pt>
          <cx:pt idx="1289">6</cx:pt>
          <cx:pt idx="1290">6</cx:pt>
          <cx:pt idx="1291">6</cx:pt>
          <cx:pt idx="1292">6</cx:pt>
          <cx:pt idx="1293">6</cx:pt>
          <cx:pt idx="1294">6</cx:pt>
          <cx:pt idx="1295">6</cx:pt>
          <cx:pt idx="1296">6</cx:pt>
          <cx:pt idx="1297">6</cx:pt>
          <cx:pt idx="1298">6</cx:pt>
          <cx:pt idx="1299">6</cx:pt>
          <cx:pt idx="1300">6</cx:pt>
          <cx:pt idx="1301">6</cx:pt>
          <cx:pt idx="1302">6</cx:pt>
          <cx:pt idx="1303">6</cx:pt>
          <cx:pt idx="1304">6</cx:pt>
          <cx:pt idx="1305">6</cx:pt>
          <cx:pt idx="1306">6</cx:pt>
          <cx:pt idx="1307">6</cx:pt>
          <cx:pt idx="1308">6</cx:pt>
          <cx:pt idx="1309">6</cx:pt>
          <cx:pt idx="1310">6</cx:pt>
          <cx:pt idx="1311">6</cx:pt>
          <cx:pt idx="1312">6</cx:pt>
          <cx:pt idx="1313">6</cx:pt>
          <cx:pt idx="1314">6</cx:pt>
          <cx:pt idx="1315">6</cx:pt>
          <cx:pt idx="1316">6</cx:pt>
          <cx:pt idx="1317">6</cx:pt>
          <cx:pt idx="1318">6</cx:pt>
          <cx:pt idx="1319">6</cx:pt>
          <cx:pt idx="1320">6</cx:pt>
          <cx:pt idx="1321">6</cx:pt>
          <cx:pt idx="1322">6</cx:pt>
          <cx:pt idx="1323">6</cx:pt>
          <cx:pt idx="1324">6</cx:pt>
          <cx:pt idx="1325">6</cx:pt>
          <cx:pt idx="1326">6</cx:pt>
          <cx:pt idx="1327">6</cx:pt>
          <cx:pt idx="1328">6</cx:pt>
          <cx:pt idx="1329">6</cx:pt>
          <cx:pt idx="1330">6</cx:pt>
          <cx:pt idx="1331">6</cx:pt>
          <cx:pt idx="1332">6</cx:pt>
          <cx:pt idx="1333">6</cx:pt>
          <cx:pt idx="1334">6</cx:pt>
          <cx:pt idx="1335">6</cx:pt>
          <cx:pt idx="1336">6</cx:pt>
          <cx:pt idx="1337">6</cx:pt>
          <cx:pt idx="1338">6</cx:pt>
          <cx:pt idx="1339">6</cx:pt>
          <cx:pt idx="1340">6</cx:pt>
          <cx:pt idx="1341">6</cx:pt>
          <cx:pt idx="1342">6</cx:pt>
          <cx:pt idx="1343">6</cx:pt>
          <cx:pt idx="1344">6</cx:pt>
          <cx:pt idx="1345">6</cx:pt>
          <cx:pt idx="1346">6</cx:pt>
          <cx:pt idx="1347">6</cx:pt>
          <cx:pt idx="1348">6</cx:pt>
          <cx:pt idx="1349">6</cx:pt>
          <cx:pt idx="1350">6</cx:pt>
          <cx:pt idx="1351">6</cx:pt>
          <cx:pt idx="1352">6</cx:pt>
          <cx:pt idx="1353">6</cx:pt>
          <cx:pt idx="1354">6</cx:pt>
          <cx:pt idx="1355">6</cx:pt>
          <cx:pt idx="1356">6</cx:pt>
          <cx:pt idx="1357">6</cx:pt>
          <cx:pt idx="1358">6</cx:pt>
          <cx:pt idx="1359">6</cx:pt>
          <cx:pt idx="1360">6</cx:pt>
          <cx:pt idx="1361">6</cx:pt>
          <cx:pt idx="1362">6</cx:pt>
          <cx:pt idx="1363">6</cx:pt>
          <cx:pt idx="1364">6</cx:pt>
          <cx:pt idx="1365">6</cx:pt>
          <cx:pt idx="1366">6</cx:pt>
          <cx:pt idx="1367">6</cx:pt>
          <cx:pt idx="1368">6</cx:pt>
          <cx:pt idx="1369">6</cx:pt>
          <cx:pt idx="1370">6</cx:pt>
          <cx:pt idx="1371">6</cx:pt>
          <cx:pt idx="1372">6</cx:pt>
          <cx:pt idx="1373">6</cx:pt>
          <cx:pt idx="1374">6</cx:pt>
          <cx:pt idx="1375">6</cx:pt>
          <cx:pt idx="1376">6</cx:pt>
          <cx:pt idx="1377">6</cx:pt>
          <cx:pt idx="1378">6</cx:pt>
          <cx:pt idx="1379">6</cx:pt>
          <cx:pt idx="1380">6</cx:pt>
          <cx:pt idx="1381">6</cx:pt>
          <cx:pt idx="1382">7</cx:pt>
          <cx:pt idx="1383">7</cx:pt>
          <cx:pt idx="1384">7</cx:pt>
          <cx:pt idx="1385">7</cx:pt>
          <cx:pt idx="1386">7</cx:pt>
          <cx:pt idx="1387">7</cx:pt>
          <cx:pt idx="1388">7</cx:pt>
          <cx:pt idx="1389">7</cx:pt>
          <cx:pt idx="1390">7</cx:pt>
          <cx:pt idx="1391">7</cx:pt>
          <cx:pt idx="1392">7</cx:pt>
          <cx:pt idx="1393">7</cx:pt>
          <cx:pt idx="1394">7</cx:pt>
          <cx:pt idx="1395">7</cx:pt>
          <cx:pt idx="1396">7</cx:pt>
          <cx:pt idx="1397">7</cx:pt>
          <cx:pt idx="1398">7</cx:pt>
          <cx:pt idx="1399">7</cx:pt>
          <cx:pt idx="1400">7</cx:pt>
          <cx:pt idx="1401">7</cx:pt>
          <cx:pt idx="1402">7</cx:pt>
          <cx:pt idx="1403">7</cx:pt>
          <cx:pt idx="1404">7</cx:pt>
          <cx:pt idx="1405">7</cx:pt>
          <cx:pt idx="1406">7</cx:pt>
          <cx:pt idx="1407">7</cx:pt>
          <cx:pt idx="1408">7</cx:pt>
          <cx:pt idx="1409">7</cx:pt>
          <cx:pt idx="1410">7</cx:pt>
          <cx:pt idx="1411">7</cx:pt>
          <cx:pt idx="1412">7</cx:pt>
          <cx:pt idx="1413">7</cx:pt>
          <cx:pt idx="1414">7</cx:pt>
          <cx:pt idx="1415">7</cx:pt>
          <cx:pt idx="1416">7</cx:pt>
          <cx:pt idx="1417">7</cx:pt>
          <cx:pt idx="1418">7</cx:pt>
          <cx:pt idx="1419">7</cx:pt>
          <cx:pt idx="1420">7</cx:pt>
          <cx:pt idx="1421">7</cx:pt>
          <cx:pt idx="1422">7</cx:pt>
          <cx:pt idx="1423">7</cx:pt>
          <cx:pt idx="1424">7</cx:pt>
          <cx:pt idx="1425">7</cx:pt>
          <cx:pt idx="1426">7</cx:pt>
          <cx:pt idx="1427">7</cx:pt>
          <cx:pt idx="1428">7</cx:pt>
          <cx:pt idx="1429">7</cx:pt>
          <cx:pt idx="1430">7</cx:pt>
          <cx:pt idx="1431">7</cx:pt>
          <cx:pt idx="1432">7</cx:pt>
          <cx:pt idx="1433">7</cx:pt>
          <cx:pt idx="1434">7</cx:pt>
          <cx:pt idx="1435">7</cx:pt>
          <cx:pt idx="1436">7</cx:pt>
          <cx:pt idx="1437">7</cx:pt>
          <cx:pt idx="1438">7</cx:pt>
          <cx:pt idx="1439">7</cx:pt>
          <cx:pt idx="1440">7</cx:pt>
          <cx:pt idx="1441">7</cx:pt>
          <cx:pt idx="1442">7</cx:pt>
          <cx:pt idx="1443">7</cx:pt>
          <cx:pt idx="1444">7</cx:pt>
          <cx:pt idx="1445">7</cx:pt>
          <cx:pt idx="1446">7</cx:pt>
          <cx:pt idx="1447">7</cx:pt>
          <cx:pt idx="1448">7</cx:pt>
          <cx:pt idx="1449">7</cx:pt>
          <cx:pt idx="1450">7</cx:pt>
          <cx:pt idx="1451">7</cx:pt>
          <cx:pt idx="1452">7</cx:pt>
          <cx:pt idx="1453">7</cx:pt>
          <cx:pt idx="1454">7</cx:pt>
          <cx:pt idx="1455">7</cx:pt>
          <cx:pt idx="1456">7</cx:pt>
          <cx:pt idx="1457">7</cx:pt>
          <cx:pt idx="1458">7</cx:pt>
          <cx:pt idx="1459">7</cx:pt>
          <cx:pt idx="1460">7</cx:pt>
          <cx:pt idx="1461">7</cx:pt>
          <cx:pt idx="1462">7</cx:pt>
          <cx:pt idx="1463">7</cx:pt>
          <cx:pt idx="1464">7</cx:pt>
          <cx:pt idx="1465">7</cx:pt>
          <cx:pt idx="1466">7</cx:pt>
          <cx:pt idx="1467">7</cx:pt>
          <cx:pt idx="1468">7</cx:pt>
          <cx:pt idx="1469">7</cx:pt>
          <cx:pt idx="1470">7</cx:pt>
          <cx:pt idx="1471">7</cx:pt>
          <cx:pt idx="1472">7</cx:pt>
          <cx:pt idx="1473">7</cx:pt>
          <cx:pt idx="1474">7</cx:pt>
          <cx:pt idx="1475">7</cx:pt>
          <cx:pt idx="1476">7</cx:pt>
          <cx:pt idx="1477">7</cx:pt>
          <cx:pt idx="1478">7</cx:pt>
          <cx:pt idx="1479">7</cx:pt>
          <cx:pt idx="1480">7</cx:pt>
          <cx:pt idx="1481">7</cx:pt>
          <cx:pt idx="1482">7</cx:pt>
          <cx:pt idx="1483">7</cx:pt>
          <cx:pt idx="1484">7</cx:pt>
          <cx:pt idx="1485">7</cx:pt>
          <cx:pt idx="1486">7</cx:pt>
          <cx:pt idx="1487">7</cx:pt>
          <cx:pt idx="1488">7</cx:pt>
          <cx:pt idx="1489">7</cx:pt>
          <cx:pt idx="1490">7</cx:pt>
          <cx:pt idx="1491">7</cx:pt>
          <cx:pt idx="1492">7</cx:pt>
          <cx:pt idx="1493">7</cx:pt>
          <cx:pt idx="1494">7</cx:pt>
          <cx:pt idx="1495">7</cx:pt>
          <cx:pt idx="1496">7</cx:pt>
          <cx:pt idx="1497">7</cx:pt>
          <cx:pt idx="1498">7</cx:pt>
          <cx:pt idx="1499">7</cx:pt>
          <cx:pt idx="1500">7</cx:pt>
          <cx:pt idx="1501">7</cx:pt>
          <cx:pt idx="1502">7</cx:pt>
          <cx:pt idx="1503">7</cx:pt>
          <cx:pt idx="1504">7</cx:pt>
          <cx:pt idx="1505">7</cx:pt>
          <cx:pt idx="1506">7</cx:pt>
          <cx:pt idx="1507">7</cx:pt>
          <cx:pt idx="1508">7</cx:pt>
          <cx:pt idx="1509">7</cx:pt>
          <cx:pt idx="1510">7</cx:pt>
          <cx:pt idx="1511">7</cx:pt>
          <cx:pt idx="1512">7</cx:pt>
          <cx:pt idx="1513">7</cx:pt>
          <cx:pt idx="1514">7</cx:pt>
          <cx:pt idx="1515">7</cx:pt>
          <cx:pt idx="1516">7</cx:pt>
          <cx:pt idx="1517">7</cx:pt>
          <cx:pt idx="1518">7</cx:pt>
          <cx:pt idx="1519">7</cx:pt>
          <cx:pt idx="1520">7</cx:pt>
          <cx:pt idx="1521">7</cx:pt>
          <cx:pt idx="1522">7</cx:pt>
          <cx:pt idx="1523">7</cx:pt>
          <cx:pt idx="1524">7</cx:pt>
          <cx:pt idx="1525">7</cx:pt>
          <cx:pt idx="1526">7</cx:pt>
          <cx:pt idx="1527">7</cx:pt>
          <cx:pt idx="1528">7</cx:pt>
          <cx:pt idx="1529">7</cx:pt>
          <cx:pt idx="1530">7</cx:pt>
          <cx:pt idx="1531">7</cx:pt>
          <cx:pt idx="1532">7</cx:pt>
          <cx:pt idx="1533">7</cx:pt>
          <cx:pt idx="1534">7</cx:pt>
          <cx:pt idx="1535">7</cx:pt>
          <cx:pt idx="1536">7</cx:pt>
          <cx:pt idx="1537">7</cx:pt>
          <cx:pt idx="1538">7</cx:pt>
          <cx:pt idx="1539">7</cx:pt>
          <cx:pt idx="1540">7</cx:pt>
          <cx:pt idx="1541">7</cx:pt>
          <cx:pt idx="1542">7</cx:pt>
          <cx:pt idx="1543">7</cx:pt>
          <cx:pt idx="1544">7</cx:pt>
          <cx:pt idx="1545">7</cx:pt>
          <cx:pt idx="1546">7</cx:pt>
          <cx:pt idx="1547">7</cx:pt>
          <cx:pt idx="1548">7</cx:pt>
          <cx:pt idx="1549">7</cx:pt>
          <cx:pt idx="1550">7</cx:pt>
          <cx:pt idx="1551">7</cx:pt>
          <cx:pt idx="1552">7</cx:pt>
          <cx:pt idx="1553">7</cx:pt>
          <cx:pt idx="1554">7</cx:pt>
          <cx:pt idx="1555">7</cx:pt>
          <cx:pt idx="1556">7</cx:pt>
          <cx:pt idx="1557">7</cx:pt>
          <cx:pt idx="1558">7</cx:pt>
          <cx:pt idx="1559">7</cx:pt>
          <cx:pt idx="1560">7</cx:pt>
          <cx:pt idx="1561">7</cx:pt>
          <cx:pt idx="1562">7</cx:pt>
          <cx:pt idx="1563">7</cx:pt>
          <cx:pt idx="1564">7</cx:pt>
          <cx:pt idx="1565">7</cx:pt>
          <cx:pt idx="1566">7</cx:pt>
          <cx:pt idx="1567">7</cx:pt>
          <cx:pt idx="1568">7</cx:pt>
          <cx:pt idx="1569">7</cx:pt>
          <cx:pt idx="1570">7</cx:pt>
          <cx:pt idx="1571">7</cx:pt>
          <cx:pt idx="1572">7</cx:pt>
          <cx:pt idx="1573">7</cx:pt>
          <cx:pt idx="1574">7</cx:pt>
          <cx:pt idx="1575">7</cx:pt>
          <cx:pt idx="1576">7</cx:pt>
          <cx:pt idx="1577">7</cx:pt>
          <cx:pt idx="1578">7</cx:pt>
          <cx:pt idx="1579">7</cx:pt>
          <cx:pt idx="1580">7</cx:pt>
          <cx:pt idx="1581">8</cx:pt>
          <cx:pt idx="1582">8</cx:pt>
          <cx:pt idx="1583">8</cx:pt>
          <cx:pt idx="1584">8</cx:pt>
          <cx:pt idx="1585">8</cx:pt>
          <cx:pt idx="1586">8</cx:pt>
          <cx:pt idx="1587">8</cx:pt>
          <cx:pt idx="1588">8</cx:pt>
          <cx:pt idx="1589">8</cx:pt>
          <cx:pt idx="1590">8</cx:pt>
          <cx:pt idx="1591">8</cx:pt>
          <cx:pt idx="1592">8</cx:pt>
          <cx:pt idx="1593">8</cx:pt>
          <cx:pt idx="1594">8</cx:pt>
          <cx:pt idx="1595">8</cx:pt>
          <cx:pt idx="1596">8</cx:pt>
          <cx:pt idx="1597">8</cx:pt>
          <cx:pt idx="1598">8</cx:pt>
        </cx:lvl>
      </cx:strDim>
      <cx:numDim type="val">
        <cx:f>'[Exam project.xlsx]EPA variables'!$C$19:$C$1617</cx:f>
        <cx:lvl ptCount="1599" formatCode="General">
          <cx:pt idx="0">0.66000000000000003</cx:pt>
          <cx:pt idx="1">0.48999999999999999</cx:pt>
          <cx:pt idx="2">0</cx:pt>
          <cx:pt idx="3">0.41999999999999998</cx:pt>
          <cx:pt idx="4">0.02</cx:pt>
          <cx:pt idx="5">0</cx:pt>
          <cx:pt idx="6">0</cx:pt>
          <cx:pt idx="7">0.050000000000000003</cx:pt>
          <cx:pt idx="8">0.050000000000000003</cx:pt>
          <cx:pt idx="9">0.02</cx:pt>
          <cx:pt idx="10">0.080000000000000002</cx:pt>
          <cx:pt idx="11">0.089999999999999997</cx:pt>
          <cx:pt idx="12">0.29999999999999999</cx:pt>
          <cx:pt idx="13">0.14999999999999999</cx:pt>
          <cx:pt idx="14">0.26000000000000001</cx:pt>
          <cx:pt idx="15">0.20000000000000001</cx:pt>
          <cx:pt idx="16">0.040000000000000001</cx:pt>
          <cx:pt idx="17">1</cx:pt>
          <cx:pt idx="18">0.02</cx:pt>
          <cx:pt idx="19">0.029999999999999999</cx:pt>
          <cx:pt idx="20">0.029999999999999999</cx:pt>
          <cx:pt idx="21">0.059999999999999998</cx:pt>
          <cx:pt idx="22">0.35999999999999999</cx:pt>
          <cx:pt idx="23">0.040000000000000001</cx:pt>
          <cx:pt idx="24">0</cx:pt>
          <cx:pt idx="25">0.48999999999999999</cx:pt>
          <cx:pt idx="26">0.48999999999999999</cx:pt>
          <cx:pt idx="27">0.23999999999999999</cx:pt>
          <cx:pt idx="28">0.27000000000000002</cx:pt>
          <cx:pt idx="29">0.22</cx:pt>
          <cx:pt idx="30">0.01</cx:pt>
          <cx:pt idx="31">0.02</cx:pt>
          <cx:pt idx="32">0.47999999999999998</cx:pt>
          <cx:pt idx="33">0.040000000000000001</cx:pt>
          <cx:pt idx="34">0.10000000000000001</cx:pt>
          <cx:pt idx="35">0.23999999999999999</cx:pt>
          <cx:pt idx="36">0.070000000000000007</cx:pt>
          <cx:pt idx="37">0.44</cx:pt>
          <cx:pt idx="38">0.23999999999999999</cx:pt>
          <cx:pt idx="39">0</cx:pt>
          <cx:pt idx="40">0.19</cx:pt>
          <cx:pt idx="41">0.5</cx:pt>
          <cx:pt idx="42">0</cx:pt>
          <cx:pt idx="43">0.029999999999999999</cx:pt>
          <cx:pt idx="44">0.050000000000000003</cx:pt>
          <cx:pt idx="45">0.37</cx:pt>
          <cx:pt idx="46">0.32000000000000001</cx:pt>
          <cx:pt idx="47">0</cx:pt>
          <cx:pt idx="48">0</cx:pt>
          <cx:pt idx="49">0</cx:pt>
          <cx:pt idx="50">0</cx:pt>
          <cx:pt idx="51">0.40000000000000002</cx:pt>
          <cx:pt idx="52">0</cx:pt>
          <cx:pt idx="53">0.089999999999999997</cx:pt>
          <cx:pt idx="54">0.27000000000000002</cx:pt>
          <cx:pt idx="55">0</cx:pt>
          <cx:pt idx="56">0.089999999999999997</cx:pt>
          <cx:pt idx="57">0</cx:pt>
          <cx:pt idx="58">0.080000000000000002</cx:pt>
          <cx:pt idx="59">0.029999999999999999</cx:pt>
          <cx:pt idx="60">0.54000000000000004</cx:pt>
          <cx:pt idx="61">0.059999999999999998</cx:pt>
          <cx:pt idx="62">0.20000000000000001</cx:pt>
          <cx:pt idx="63">0</cx:pt>
          <cx:pt idx="64">0</cx:pt>
          <cx:pt idx="65">0.040000000000000001</cx:pt>
          <cx:pt idx="66">0</cx:pt>
          <cx:pt idx="67">0</cx:pt>
          <cx:pt idx="68">0.059999999999999998</cx:pt>
          <cx:pt idx="69">0.35999999999999999</cx:pt>
          <cx:pt idx="70">0.080000000000000002</cx:pt>
          <cx:pt idx="71">0.35999999999999999</cx:pt>
          <cx:pt idx="72">0</cx:pt>
          <cx:pt idx="73">0.28999999999999998</cx:pt>
          <cx:pt idx="74">0.17999999999999999</cx:pt>
          <cx:pt idx="75">0.19</cx:pt>
          <cx:pt idx="76">0.28000000000000003</cx:pt>
          <cx:pt idx="77">0.31</cx:pt>
          <cx:pt idx="78">0.20999999999999999</cx:pt>
          <cx:pt idx="79">0.11</cx:pt>
          <cx:pt idx="80">0.16</cx:pt>
          <cx:pt idx="81">0.23999999999999999</cx:pt>
          <cx:pt idx="82">0.20999999999999999</cx:pt>
          <cx:pt idx="83">0</cx:pt>
          <cx:pt idx="84">0.070000000000000007</cx:pt>
          <cx:pt idx="85">0.12</cx:pt>
          <cx:pt idx="86">0.25</cx:pt>
          <cx:pt idx="87">0.35999999999999999</cx:pt>
          <cx:pt idx="88">0.35999999999999999</cx:pt>
          <cx:pt idx="89">0.22</cx:pt>
          <cx:pt idx="90">0.02</cx:pt>
          <cx:pt idx="91">0.42999999999999999</cx:pt>
          <cx:pt idx="92">0.52000000000000002</cx:pt>
          <cx:pt idx="93">0.23000000000000001</cx:pt>
          <cx:pt idx="94">0.37</cx:pt>
          <cx:pt idx="95">0.26000000000000001</cx:pt>
          <cx:pt idx="96">0.35999999999999999</cx:pt>
          <cx:pt idx="97">0.040000000000000001</cx:pt>
          <cx:pt idx="98">0.56999999999999995</cx:pt>
          <cx:pt idx="99">0.12</cx:pt>
          <cx:pt idx="100">0.17999999999999999</cx:pt>
          <cx:pt idx="101">0.40000000000000002</cx:pt>
          <cx:pt idx="102">0.48999999999999999</cx:pt>
          <cx:pt idx="103">0.050000000000000003</cx:pt>
          <cx:pt idx="104">0.050000000000000003</cx:pt>
          <cx:pt idx="105">0.050000000000000003</cx:pt>
          <cx:pt idx="106">0.11</cx:pt>
          <cx:pt idx="107">0.070000000000000007</cx:pt>
          <cx:pt idx="108">0.56999999999999995</cx:pt>
          <cx:pt idx="109">0.23000000000000001</cx:pt>
          <cx:pt idx="110">0.22</cx:pt>
          <cx:pt idx="111">0.54000000000000004</cx:pt>
          <cx:pt idx="112">0.64000000000000001</cx:pt>
          <cx:pt idx="113">0.64000000000000001</cx:pt>
          <cx:pt idx="114">0.12</cx:pt>
          <cx:pt idx="115">0.20000000000000001</cx:pt>
          <cx:pt idx="116">0.69999999999999996</cx:pt>
          <cx:pt idx="117">0.46999999999999997</cx:pt>
          <cx:pt idx="118">0.26000000000000001</cx:pt>
          <cx:pt idx="119">0.14999999999999999</cx:pt>
          <cx:pt idx="120">0.26000000000000001</cx:pt>
          <cx:pt idx="121">0.44</cx:pt>
          <cx:pt idx="122">0.080000000000000002</cx:pt>
          <cx:pt idx="123">0.26000000000000001</cx:pt>
          <cx:pt idx="124">0.28999999999999998</cx:pt>
          <cx:pt idx="125">0.26000000000000001</cx:pt>
          <cx:pt idx="126">0</cx:pt>
          <cx:pt idx="127">0.25</cx:pt>
          <cx:pt idx="128">0.059999999999999998</cx:pt>
          <cx:pt idx="129">0.22</cx:pt>
          <cx:pt idx="130">0.23999999999999999</cx:pt>
          <cx:pt idx="131">0.22</cx:pt>
          <cx:pt idx="132">0.68000000000000005</cx:pt>
          <cx:pt idx="133">0.31</cx:pt>
          <cx:pt idx="134">0.52000000000000002</cx:pt>
          <cx:pt idx="135">0.19</cx:pt>
          <cx:pt idx="136">0.089999999999999997</cx:pt>
          <cx:pt idx="137">0.10000000000000001</cx:pt>
          <cx:pt idx="138">0.19</cx:pt>
          <cx:pt idx="139">0.089999999999999997</cx:pt>
          <cx:pt idx="140">0</cx:pt>
          <cx:pt idx="141">0</cx:pt>
          <cx:pt idx="142">0.17000000000000001</cx:pt>
          <cx:pt idx="143">0.040000000000000001</cx:pt>
          <cx:pt idx="144">0</cx:pt>
          <cx:pt idx="145">0</cx:pt>
          <cx:pt idx="146">0.14999999999999999</cx:pt>
          <cx:pt idx="147">0.56000000000000005</cx:pt>
          <cx:pt idx="148">0.089999999999999997</cx:pt>
          <cx:pt idx="149">0.089999999999999997</cx:pt>
          <cx:pt idx="150">0.11</cx:pt>
          <cx:pt idx="151">0.14999999999999999</cx:pt>
          <cx:pt idx="152">0.35999999999999999</cx:pt>
          <cx:pt idx="153">0.19</cx:pt>
          <cx:pt idx="154">0.19</cx:pt>
          <cx:pt idx="155">0.11</cx:pt>
          <cx:pt idx="156">0.14999999999999999</cx:pt>
          <cx:pt idx="157">0.080000000000000002</cx:pt>
          <cx:pt idx="158">0.55000000000000004</cx:pt>
          <cx:pt idx="159">0.02</cx:pt>
          <cx:pt idx="160">0.26000000000000001</cx:pt>
          <cx:pt idx="161">0.029999999999999999</cx:pt>
          <cx:pt idx="162">0.029999999999999999</cx:pt>
          <cx:pt idx="163">0.41999999999999998</cx:pt>
          <cx:pt idx="164">0.41999999999999998</cx:pt>
          <cx:pt idx="165">0.41999999999999998</cx:pt>
          <cx:pt idx="166">0.41999999999999998</cx:pt>
          <cx:pt idx="167">0</cx:pt>
          <cx:pt idx="168">0.029999999999999999</cx:pt>
          <cx:pt idx="169">0.26000000000000001</cx:pt>
          <cx:pt idx="170">0.26000000000000001</cx:pt>
          <cx:pt idx="171">0.47999999999999998</cx:pt>
          <cx:pt idx="172">0.10000000000000001</cx:pt>
          <cx:pt idx="173">0.23999999999999999</cx:pt>
          <cx:pt idx="174">0.20999999999999999</cx:pt>
          <cx:pt idx="175">0.040000000000000001</cx:pt>
          <cx:pt idx="176">0.20999999999999999</cx:pt>
          <cx:pt idx="177">0</cx:pt>
          <cx:pt idx="178">0.14000000000000001</cx:pt>
          <cx:pt idx="179">0.14000000000000001</cx:pt>
          <cx:pt idx="180">0.48999999999999999</cx:pt>
          <cx:pt idx="181">0.02</cx:pt>
          <cx:pt idx="182">0.20000000000000001</cx:pt>
          <cx:pt idx="183">0.56999999999999995</cx:pt>
          <cx:pt idx="184">0.47999999999999998</cx:pt>
          <cx:pt idx="185">0.10000000000000001</cx:pt>
          <cx:pt idx="186">0.33000000000000002</cx:pt>
          <cx:pt idx="187">0.32000000000000001</cx:pt>
          <cx:pt idx="188">0.34999999999999998</cx:pt>
          <cx:pt idx="189">0.12</cx:pt>
          <cx:pt idx="190">0.20999999999999999</cx:pt>
          <cx:pt idx="191">0.20999999999999999</cx:pt>
          <cx:pt idx="192">0.33000000000000002</cx:pt>
          <cx:pt idx="193">0.29999999999999999</cx:pt>
          <cx:pt idx="194">0.47999999999999998</cx:pt>
          <cx:pt idx="195">0.11</cx:pt>
          <cx:pt idx="196">0.34999999999999998</cx:pt>
          <cx:pt idx="197">0.31</cx:pt>
          <cx:pt idx="198">0.28000000000000003</cx:pt>
          <cx:pt idx="199">0.26000000000000001</cx:pt>
          <cx:pt idx="200">0.48999999999999999</cx:pt>
          <cx:pt idx="201">0.16</cx:pt>
          <cx:pt idx="202">0.22</cx:pt>
          <cx:pt idx="203">0.19</cx:pt>
          <cx:pt idx="204">0.33000000000000002</cx:pt>
          <cx:pt idx="205">0.26000000000000001</cx:pt>
          <cx:pt idx="206">0.040000000000000001</cx:pt>
          <cx:pt idx="207">0.14000000000000001</cx:pt>
          <cx:pt idx="208">0.25</cx:pt>
          <cx:pt idx="209">0.25</cx:pt>
          <cx:pt idx="210">0.37</cx:pt>
          <cx:pt idx="211">0.070000000000000007</cx:pt>
          <cx:pt idx="212">0.17000000000000001</cx:pt>
          <cx:pt idx="213">0.47999999999999998</cx:pt>
          <cx:pt idx="214">0.41999999999999998</cx:pt>
          <cx:pt idx="215">0.23000000000000001</cx:pt>
          <cx:pt idx="216">0.37</cx:pt>
          <cx:pt idx="217">0</cx:pt>
          <cx:pt idx="218">0.76000000000000001</cx:pt>
          <cx:pt idx="219">0.23000000000000001</cx:pt>
          <cx:pt idx="220">0.029999999999999999</cx:pt>
          <cx:pt idx="221">0.23000000000000001</cx:pt>
          <cx:pt idx="222">0.48999999999999999</cx:pt>
          <cx:pt idx="223">0.57999999999999996</cx:pt>
          <cx:pt idx="224">0.20000000000000001</cx:pt>
          <cx:pt idx="225">0.17999999999999999</cx:pt>
          <cx:pt idx="226">0.12</cx:pt>
          <cx:pt idx="227">0.070000000000000007</cx:pt>
          <cx:pt idx="228">0.070000000000000007</cx:pt>
          <cx:pt idx="229">0.53000000000000003</cx:pt>
          <cx:pt idx="230">0.47999999999999998</cx:pt>
          <cx:pt idx="231">0.46000000000000002</cx:pt>
          <cx:pt idx="232">0.37</cx:pt>
          <cx:pt idx="233">0.059999999999999998</cx:pt>
          <cx:pt idx="234">0.02</cx:pt>
          <cx:pt idx="235">0.059999999999999998</cx:pt>
          <cx:pt idx="236">0.12</cx:pt>
          <cx:pt idx="237">0.12</cx:pt>
          <cx:pt idx="238">0.59999999999999998</cx:pt>
          <cx:pt idx="239">0.32000000000000001</cx:pt>
          <cx:pt idx="240">0.29999999999999999</cx:pt>
          <cx:pt idx="241">0.28999999999999998</cx:pt>
          <cx:pt idx="242">0.23000000000000001</cx:pt>
          <cx:pt idx="243">0.26000000000000001</cx:pt>
          <cx:pt idx="244">0.050000000000000003</cx:pt>
          <cx:pt idx="245">0.5</cx:pt>
          <cx:pt idx="246">0.39000000000000001</cx:pt>
          <cx:pt idx="247">0.080000000000000002</cx:pt>
          <cx:pt idx="248">0.32000000000000001</cx:pt>
          <cx:pt idx="249">0</cx:pt>
          <cx:pt idx="250">0</cx:pt>
          <cx:pt idx="251">0.79000000000000004</cx:pt>
          <cx:pt idx="252">0.52000000000000002</cx:pt>
          <cx:pt idx="253">0.23000000000000001</cx:pt>
          <cx:pt idx="254">0.66000000000000003</cx:pt>
          <cx:pt idx="255">0.63</cx:pt>
          <cx:pt idx="256">0.60999999999999999</cx:pt>
          <cx:pt idx="257">0.52000000000000002</cx:pt>
          <cx:pt idx="258">0.02</cx:pt>
          <cx:pt idx="259">0.22</cx:pt>
          <cx:pt idx="260">0.28000000000000003</cx:pt>
          <cx:pt idx="261">0.52000000000000002</cx:pt>
          <cx:pt idx="262">0.60999999999999999</cx:pt>
          <cx:pt idx="263">0.65000000000000002</cx:pt>
          <cx:pt idx="264">0.02</cx:pt>
          <cx:pt idx="265">0.22</cx:pt>
          <cx:pt idx="266">0.02</cx:pt>
          <cx:pt idx="267">0.050000000000000003</cx:pt>
          <cx:pt idx="268">0.34999999999999998</cx:pt>
          <cx:pt idx="269">0.16</cx:pt>
          <cx:pt idx="270">0.34000000000000002</cx:pt>
          <cx:pt idx="271">0.23999999999999999</cx:pt>
          <cx:pt idx="272">0.12</cx:pt>
          <cx:pt idx="273">0</cx:pt>
          <cx:pt idx="274">0.20000000000000001</cx:pt>
          <cx:pt idx="275">0.20000000000000001</cx:pt>
          <cx:pt idx="276">0.33000000000000002</cx:pt>
          <cx:pt idx="277">0.34999999999999998</cx:pt>
          <cx:pt idx="278">0.63</cx:pt>
          <cx:pt idx="279">0.63</cx:pt>
          <cx:pt idx="280">0.17999999999999999</cx:pt>
          <cx:pt idx="281">0.59999999999999998</cx:pt>
          <cx:pt idx="282">0.28999999999999998</cx:pt>
          <cx:pt idx="283">0.40000000000000002</cx:pt>
          <cx:pt idx="284">0.39000000000000001</cx:pt>
          <cx:pt idx="285">0.20999999999999999</cx:pt>
          <cx:pt idx="286">0.22</cx:pt>
          <cx:pt idx="287">0.68000000000000005</cx:pt>
          <cx:pt idx="288">0.69999999999999996</cx:pt>
          <cx:pt idx="289">0.40000000000000002</cx:pt>
          <cx:pt idx="290">0.02</cx:pt>
          <cx:pt idx="291">0.65000000000000002</cx:pt>
          <cx:pt idx="292">0.55000000000000004</cx:pt>
          <cx:pt idx="293">0.23999999999999999</cx:pt>
          <cx:pt idx="294">0.40999999999999998</cx:pt>
          <cx:pt idx="295">0.23999999999999999</cx:pt>
          <cx:pt idx="296">0.39000000000000001</cx:pt>
          <cx:pt idx="297">0.58999999999999997</cx:pt>
          <cx:pt idx="298">0.59999999999999998</cx:pt>
          <cx:pt idx="299">0.39000000000000001</cx:pt>
          <cx:pt idx="300">0.39000000000000001</cx:pt>
          <cx:pt idx="301">0.32000000000000001</cx:pt>
          <cx:pt idx="302">0.48999999999999999</cx:pt>
          <cx:pt idx="303">0.48999999999999999</cx:pt>
          <cx:pt idx="304">0.48999999999999999</cx:pt>
          <cx:pt idx="305">0.48999999999999999</cx:pt>
          <cx:pt idx="306">0.48999999999999999</cx:pt>
          <cx:pt idx="307">0.48999999999999999</cx:pt>
          <cx:pt idx="308">0.48999999999999999</cx:pt>
          <cx:pt idx="309">0.23999999999999999</cx:pt>
          <cx:pt idx="310">0.48999999999999999</cx:pt>
          <cx:pt idx="311">0.23999999999999999</cx:pt>
          <cx:pt idx="312">0.48999999999999999</cx:pt>
          <cx:pt idx="313">0.48999999999999999</cx:pt>
          <cx:pt idx="314">0.23999999999999999</cx:pt>
          <cx:pt idx="315">0.73999999999999999</cx:pt>
          <cx:pt idx="316">0.23999999999999999</cx:pt>
          <cx:pt idx="317">0.23999999999999999</cx:pt>
          <cx:pt idx="318">0.48999999999999999</cx:pt>
          <cx:pt idx="319">0.23999999999999999</cx:pt>
          <cx:pt idx="320">0.48999999999999999</cx:pt>
          <cx:pt idx="321">0.48999999999999999</cx:pt>
          <cx:pt idx="322">0.48999999999999999</cx:pt>
          <cx:pt idx="323">0.48999999999999999</cx:pt>
          <cx:pt idx="324">0.48999999999999999</cx:pt>
          <cx:pt idx="325">0.48999999999999999</cx:pt>
          <cx:pt idx="326">0.48999999999999999</cx:pt>
          <cx:pt idx="327">0.48999999999999999</cx:pt>
          <cx:pt idx="328">0.48999999999999999</cx:pt>
          <cx:pt idx="329">0.48999999999999999</cx:pt>
          <cx:pt idx="330">0.48999999999999999</cx:pt>
          <cx:pt idx="331">0.48999999999999999</cx:pt>
          <cx:pt idx="332">0.48999999999999999</cx:pt>
          <cx:pt idx="333">0.23999999999999999</cx:pt>
          <cx:pt idx="334">0.48999999999999999</cx:pt>
          <cx:pt idx="335">0.48999999999999999</cx:pt>
          <cx:pt idx="336">0.57999999999999996</cx:pt>
          <cx:pt idx="337">0.17000000000000001</cx:pt>
          <cx:pt idx="338">0.40999999999999998</cx:pt>
          <cx:pt idx="339">0</cx:pt>
          <cx:pt idx="340">0.54000000000000004</cx:pt>
          <cx:pt idx="341">0.55000000000000004</cx:pt>
          <cx:pt idx="342">0.38</cx:pt>
          <cx:pt idx="343">0.5</cx:pt>
          <cx:pt idx="344">0.5</cx:pt>
          <cx:pt idx="345">0.5</cx:pt>
          <cx:pt idx="346">0.40999999999999998</cx:pt>
          <cx:pt idx="347">0.23999999999999999</cx:pt>
          <cx:pt idx="348">0.23000000000000001</cx:pt>
          <cx:pt idx="349">0.22</cx:pt>
          <cx:pt idx="350">0</cx:pt>
          <cx:pt idx="351">0</cx:pt>
          <cx:pt idx="352">0.28999999999999998</cx:pt>
          <cx:pt idx="353">0.28999999999999998</cx:pt>
          <cx:pt idx="354">0.23000000000000001</cx:pt>
          <cx:pt idx="355">0.54000000000000004</cx:pt>
          <cx:pt idx="356">0.20999999999999999</cx:pt>
          <cx:pt idx="357">0</cx:pt>
          <cx:pt idx="358">0.28000000000000003</cx:pt>
          <cx:pt idx="359">0.27000000000000002</cx:pt>
          <cx:pt idx="360">0.45000000000000001</cx:pt>
          <cx:pt idx="361">0.44</cx:pt>
          <cx:pt idx="362">0.45000000000000001</cx:pt>
          <cx:pt idx="363">0.44</cx:pt>
          <cx:pt idx="364">0.45000000000000001</cx:pt>
          <cx:pt idx="365">0.050000000000000003</cx:pt>
          <cx:pt idx="366">0.39000000000000001</cx:pt>
          <cx:pt idx="367">0.25</cx:pt>
          <cx:pt idx="368">0.65000000000000002</cx:pt>
          <cx:pt idx="369">0.46999999999999997</cx:pt>
          <cx:pt idx="370">0.17000000000000001</cx:pt>
          <cx:pt idx="371">0.39000000000000001</cx:pt>
          <cx:pt idx="372">0.31</cx:pt>
          <cx:pt idx="373">0.52000000000000002</cx:pt>
          <cx:pt idx="374">0.14000000000000001</cx:pt>
          <cx:pt idx="375">0.42999999999999999</cx:pt>
          <cx:pt idx="376">0.23999999999999999</cx:pt>
          <cx:pt idx="377">0.20999999999999999</cx:pt>
          <cx:pt idx="378">0.34000000000000002</cx:pt>
          <cx:pt idx="379">0.20999999999999999</cx:pt>
          <cx:pt idx="380">0.39000000000000001</cx:pt>
          <cx:pt idx="381">0.11</cx:pt>
          <cx:pt idx="382">0.10000000000000001</cx:pt>
          <cx:pt idx="383">0.45000000000000001</cx:pt>
          <cx:pt idx="384">0.57999999999999996</cx:pt>
          <cx:pt idx="385">0.31</cx:pt>
          <cx:pt idx="386">0.23000000000000001</cx:pt>
          <cx:pt idx="387">0.32000000000000001</cx:pt>
          <cx:pt idx="388">0.23000000000000001</cx:pt>
          <cx:pt idx="389">0.17999999999999999</cx:pt>
          <cx:pt idx="390">0.23000000000000001</cx:pt>
          <cx:pt idx="391">0.040000000000000001</cx:pt>
          <cx:pt idx="392">0.47999999999999998</cx:pt>
          <cx:pt idx="393">0.23999999999999999</cx:pt>
          <cx:pt idx="394">0.51000000000000001</cx:pt>
          <cx:pt idx="395">0.32000000000000001</cx:pt>
          <cx:pt idx="396">0.31</cx:pt>
          <cx:pt idx="397">0.28000000000000003</cx:pt>
          <cx:pt idx="398">0.14999999999999999</cx:pt>
          <cx:pt idx="399">0.080000000000000002</cx:pt>
          <cx:pt idx="400">0.19</cx:pt>
          <cx:pt idx="401">0.42999999999999999</cx:pt>
          <cx:pt idx="402">0.34000000000000002</cx:pt>
          <cx:pt idx="403">0</cx:pt>
          <cx:pt idx="404">0.35999999999999999</cx:pt>
          <cx:pt idx="405">0.28000000000000003</cx:pt>
          <cx:pt idx="406">0.35999999999999999</cx:pt>
          <cx:pt idx="407">0.11</cx:pt>
          <cx:pt idx="408">0.040000000000000001</cx:pt>
          <cx:pt idx="409">0</cx:pt>
          <cx:pt idx="410">0.040000000000000001</cx:pt>
          <cx:pt idx="411">0.23999999999999999</cx:pt>
          <cx:pt idx="412">0.080000000000000002</cx:pt>
          <cx:pt idx="413">0.29999999999999999</cx:pt>
          <cx:pt idx="414">0.17000000000000001</cx:pt>
          <cx:pt idx="415">0.02</cx:pt>
          <cx:pt idx="416">0.02</cx:pt>
          <cx:pt idx="417">0.66000000000000003</cx:pt>
          <cx:pt idx="418">0.13</cx:pt>
          <cx:pt idx="419">0.029999999999999999</cx:pt>
          <cx:pt idx="420">0.34000000000000002</cx:pt>
          <cx:pt idx="421">0.20000000000000001</cx:pt>
          <cx:pt idx="422">0.10000000000000001</cx:pt>
          <cx:pt idx="423">0.10000000000000001</cx:pt>
          <cx:pt idx="424">0.23000000000000001</cx:pt>
          <cx:pt idx="425">0</cx:pt>
          <cx:pt idx="426">0.23999999999999999</cx:pt>
          <cx:pt idx="427">0</cx:pt>
          <cx:pt idx="428">0.57999999999999996</cx:pt>
          <cx:pt idx="429">0.54000000000000004</cx:pt>
          <cx:pt idx="430">0.40000000000000002</cx:pt>
          <cx:pt idx="431">0.10000000000000001</cx:pt>
          <cx:pt idx="432">0.10000000000000001</cx:pt>
          <cx:pt idx="433">0.13</cx:pt>
          <cx:pt idx="434">0.10000000000000001</cx:pt>
          <cx:pt idx="435">0</cx:pt>
          <cx:pt idx="436">0</cx:pt>
          <cx:pt idx="437">0.20999999999999999</cx:pt>
          <cx:pt idx="438">0.25</cx:pt>
          <cx:pt idx="439">0.26000000000000001</cx:pt>
          <cx:pt idx="440">0.26000000000000001</cx:pt>
          <cx:pt idx="441">0.17999999999999999</cx:pt>
          <cx:pt idx="442">0.32000000000000001</cx:pt>
          <cx:pt idx="443">0.01</cx:pt>
          <cx:pt idx="444">0.26000000000000001</cx:pt>
          <cx:pt idx="445">0.27000000000000002</cx:pt>
          <cx:pt idx="446">0</cx:pt>
          <cx:pt idx="447">0.29999999999999999</cx:pt>
          <cx:pt idx="448">0.029999999999999999</cx:pt>
          <cx:pt idx="449">0.14000000000000001</cx:pt>
          <cx:pt idx="450">0.050000000000000003</cx:pt>
          <cx:pt idx="451">0.14000000000000001</cx:pt>
          <cx:pt idx="452">0.01</cx:pt>
          <cx:pt idx="453">0.40999999999999998</cx:pt>
          <cx:pt idx="454">0.40999999999999998</cx:pt>
          <cx:pt idx="455">0.17000000000000001</cx:pt>
          <cx:pt idx="456">0.17000000000000001</cx:pt>
          <cx:pt idx="457">0</cx:pt>
          <cx:pt idx="458">0.29999999999999999</cx:pt>
          <cx:pt idx="459">0.31</cx:pt>
          <cx:pt idx="460">0.080000000000000002</cx:pt>
          <cx:pt idx="461">0.089999999999999997</cx:pt>
          <cx:pt idx="462">0.12</cx:pt>
          <cx:pt idx="463">0.10000000000000001</cx:pt>
          <cx:pt idx="464">0.33000000000000002</cx:pt>
          <cx:pt idx="465">0.33000000000000002</cx:pt>
          <cx:pt idx="466">0</cx:pt>
          <cx:pt idx="467">0.14999999999999999</cx:pt>
          <cx:pt idx="468">0</cx:pt>
          <cx:pt idx="469">0.13</cx:pt>
          <cx:pt idx="470">0.13</cx:pt>
          <cx:pt idx="471">0.28000000000000003</cx:pt>
          <cx:pt idx="472">0.14000000000000001</cx:pt>
          <cx:pt idx="473">0.14000000000000001</cx:pt>
          <cx:pt idx="474">0.26000000000000001</cx:pt>
          <cx:pt idx="475">0.10000000000000001</cx:pt>
          <cx:pt idx="476">0.040000000000000001</cx:pt>
          <cx:pt idx="477">0</cx:pt>
          <cx:pt idx="478">0.34999999999999998</cx:pt>
          <cx:pt idx="479">0.20999999999999999</cx:pt>
          <cx:pt idx="480">0.20999999999999999</cx:pt>
          <cx:pt idx="481">0.20999999999999999</cx:pt>
          <cx:pt idx="482">0.20999999999999999</cx:pt>
          <cx:pt idx="483">0.44</cx:pt>
          <cx:pt idx="484">0.44</cx:pt>
          <cx:pt idx="485">0.32000000000000001</cx:pt>
          <cx:pt idx="486">0.059999999999999998</cx:pt>
          <cx:pt idx="487">0.32000000000000001</cx:pt>
          <cx:pt idx="488">0.059999999999999998</cx:pt>
          <cx:pt idx="489">0.059999999999999998</cx:pt>
          <cx:pt idx="490">0.070000000000000007</cx:pt>
          <cx:pt idx="491">0.029999999999999999</cx:pt>
          <cx:pt idx="492">0.040000000000000001</cx:pt>
          <cx:pt idx="493">0.17999999999999999</cx:pt>
          <cx:pt idx="494">0.040000000000000001</cx:pt>
          <cx:pt idx="495">0.14000000000000001</cx:pt>
          <cx:pt idx="496">0.34000000000000002</cx:pt>
          <cx:pt idx="497">0.23999999999999999</cx:pt>
          <cx:pt idx="498">0.029999999999999999</cx:pt>
          <cx:pt idx="499">0.029999999999999999</cx:pt>
          <cx:pt idx="500">0.35999999999999999</cx:pt>
          <cx:pt idx="501">0.20000000000000001</cx:pt>
          <cx:pt idx="502">0.27000000000000002</cx:pt>
          <cx:pt idx="503">0.19</cx:pt>
          <cx:pt idx="504">0.37</cx:pt>
          <cx:pt idx="505">0.27000000000000002</cx:pt>
          <cx:pt idx="506">0.27000000000000002</cx:pt>
          <cx:pt idx="507">0.01</cx:pt>
          <cx:pt idx="508">0.01</cx:pt>
          <cx:pt idx="509">0.01</cx:pt>
          <cx:pt idx="510">0.01</cx:pt>
          <cx:pt idx="511">0.17000000000000001</cx:pt>
          <cx:pt idx="512">0.52000000000000002</cx:pt>
          <cx:pt idx="513">0.050000000000000003</cx:pt>
          <cx:pt idx="514">0.14000000000000001</cx:pt>
          <cx:pt idx="515">0.02</cx:pt>
          <cx:pt idx="516">0.20000000000000001</cx:pt>
          <cx:pt idx="517">0.089999999999999997</cx:pt>
          <cx:pt idx="518">0.44</cx:pt>
          <cx:pt idx="519">0.29999999999999999</cx:pt>
          <cx:pt idx="520">0.29999999999999999</cx:pt>
          <cx:pt idx="521">0.28999999999999998</cx:pt>
          <cx:pt idx="522">0.48999999999999999</cx:pt>
          <cx:pt idx="523">0.26000000000000001</cx:pt>
          <cx:pt idx="524">0.48999999999999999</cx:pt>
          <cx:pt idx="525">0.29999999999999999</cx:pt>
          <cx:pt idx="526">0.12</cx:pt>
          <cx:pt idx="527">0.12</cx:pt>
          <cx:pt idx="528">0.28000000000000003</cx:pt>
          <cx:pt idx="529">0.28000000000000003</cx:pt>
          <cx:pt idx="530">0.45000000000000001</cx:pt>
          <cx:pt idx="531">0.28999999999999998</cx:pt>
          <cx:pt idx="532">0.35999999999999999</cx:pt>
          <cx:pt idx="533">0.14999999999999999</cx:pt>
          <cx:pt idx="534">0.14000000000000001</cx:pt>
          <cx:pt idx="535">0.089999999999999997</cx:pt>
          <cx:pt idx="536">0</cx:pt>
          <cx:pt idx="537">0</cx:pt>
          <cx:pt idx="538">0.10000000000000001</cx:pt>
          <cx:pt idx="539">0</cx:pt>
          <cx:pt idx="540">0.17000000000000001</cx:pt>
          <cx:pt idx="541">0.17000000000000001</cx:pt>
          <cx:pt idx="542">0.58999999999999997</cx:pt>
          <cx:pt idx="543">0.050000000000000003</cx:pt>
          <cx:pt idx="544">0.25</cx:pt>
          <cx:pt idx="545">0.34999999999999998</cx:pt>
          <cx:pt idx="546">0.20000000000000001</cx:pt>
          <cx:pt idx="547">0.20000000000000001</cx:pt>
          <cx:pt idx="548">0.65000000000000002</cx:pt>
          <cx:pt idx="549">0.65000000000000002</cx:pt>
          <cx:pt idx="550">0.080000000000000002</cx:pt>
          <cx:pt idx="551">0.46999999999999997</cx:pt>
          <cx:pt idx="552">0.38</cx:pt>
          <cx:pt idx="553">0.38</cx:pt>
          <cx:pt idx="554">0.28000000000000003</cx:pt>
          <cx:pt idx="555">0.10000000000000001</cx:pt>
          <cx:pt idx="556">0</cx:pt>
          <cx:pt idx="557">0.33000000000000002</cx:pt>
          <cx:pt idx="558">0.20999999999999999</cx:pt>
          <cx:pt idx="559">0.14999999999999999</cx:pt>
          <cx:pt idx="560">0.23000000000000001</cx:pt>
          <cx:pt idx="561">0.25</cx:pt>
          <cx:pt idx="562">0.25</cx:pt>
          <cx:pt idx="563">0.42999999999999999</cx:pt>
          <cx:pt idx="564">0.23999999999999999</cx:pt>
          <cx:pt idx="565">0.23999999999999999</cx:pt>
          <cx:pt idx="566">0.5</cx:pt>
          <cx:pt idx="567">0.26000000000000001</cx:pt>
          <cx:pt idx="568">0</cx:pt>
          <cx:pt idx="569">0.42999999999999999</cx:pt>
          <cx:pt idx="570">0.070000000000000007</cx:pt>
          <cx:pt idx="571">0.23000000000000001</cx:pt>
          <cx:pt idx="572">0.029999999999999999</cx:pt>
          <cx:pt idx="573">0.23000000000000001</cx:pt>
          <cx:pt idx="574">0</cx:pt>
          <cx:pt idx="575">0</cx:pt>
          <cx:pt idx="576">0.19</cx:pt>
          <cx:pt idx="577">0.55000000000000004</cx:pt>
          <cx:pt idx="578">0.14999999999999999</cx:pt>
          <cx:pt idx="579">0.23000000000000001</cx:pt>
          <cx:pt idx="580">0.029999999999999999</cx:pt>
          <cx:pt idx="581">0.25</cx:pt>
          <cx:pt idx="582">0.28999999999999998</cx:pt>
          <cx:pt idx="583">0.01</cx:pt>
          <cx:pt idx="584">0.28999999999999998</cx:pt>
          <cx:pt idx="585">0.20000000000000001</cx:pt>
          <cx:pt idx="586">0.39000000000000001</cx:pt>
          <cx:pt idx="587">0.22</cx:pt>
          <cx:pt idx="588">0.19</cx:pt>
          <cx:pt idx="589">0.070000000000000007</cx:pt>
          <cx:pt idx="590">0.19</cx:pt>
          <cx:pt idx="591">0.14000000000000001</cx:pt>
          <cx:pt idx="592">0</cx:pt>
          <cx:pt idx="593">0</cx:pt>
          <cx:pt idx="594">0.059999999999999998</cx:pt>
          <cx:pt idx="595">0.02</cx:pt>
          <cx:pt idx="596">0.22</cx:pt>
          <cx:pt idx="597">0.68000000000000005</cx:pt>
          <cx:pt idx="598">0.38</cx:pt>
          <cx:pt idx="599">0</cx:pt>
          <cx:pt idx="600">0.20000000000000001</cx:pt>
          <cx:pt idx="601">0.19</cx:pt>
          <cx:pt idx="602">0.5</cx:pt>
          <cx:pt idx="603">0.080000000000000002</cx:pt>
          <cx:pt idx="604">0.29999999999999999</cx:pt>
          <cx:pt idx="605">0.29999999999999999</cx:pt>
          <cx:pt idx="606">0</cx:pt>
          <cx:pt idx="607">0</cx:pt>
          <cx:pt idx="608">0</cx:pt>
          <cx:pt idx="609">0.44</cx:pt>
          <cx:pt idx="610">0.20999999999999999</cx:pt>
          <cx:pt idx="611">0.26000000000000001</cx:pt>
          <cx:pt idx="612">0.32000000000000001</cx:pt>
          <cx:pt idx="613">0.32000000000000001</cx:pt>
          <cx:pt idx="614">0.10000000000000001</cx:pt>
          <cx:pt idx="615">0.26000000000000001</cx:pt>
          <cx:pt idx="616">0.20999999999999999</cx:pt>
          <cx:pt idx="617">0.34000000000000002</cx:pt>
          <cx:pt idx="618">0.41999999999999998</cx:pt>
          <cx:pt idx="619">0.11</cx:pt>
          <cx:pt idx="620">0.26000000000000001</cx:pt>
          <cx:pt idx="621">0.22</cx:pt>
          <cx:pt idx="622">0</cx:pt>
          <cx:pt idx="623">0</cx:pt>
          <cx:pt idx="624">0</cx:pt>
          <cx:pt idx="625">0</cx:pt>
          <cx:pt idx="626">0.47999999999999998</cx:pt>
          <cx:pt idx="627">0.01</cx:pt>
          <cx:pt idx="628">0.029999999999999999</cx:pt>
          <cx:pt idx="629">0.029999999999999999</cx:pt>
          <cx:pt idx="630">0</cx:pt>
          <cx:pt idx="631">0.28999999999999998</cx:pt>
          <cx:pt idx="632">0.029999999999999999</cx:pt>
          <cx:pt idx="633">0.029999999999999999</cx:pt>
          <cx:pt idx="634">0.029999999999999999</cx:pt>
          <cx:pt idx="635">0.25</cx:pt>
          <cx:pt idx="636">0.25</cx:pt>
          <cx:pt idx="637">0.17000000000000001</cx:pt>
          <cx:pt idx="638">0.31</cx:pt>
          <cx:pt idx="639">0.14000000000000001</cx:pt>
          <cx:pt idx="640">0.089999999999999997</cx:pt>
          <cx:pt idx="641">0.080000000000000002</cx:pt>
          <cx:pt idx="642">0.51000000000000001</cx:pt>
          <cx:pt idx="643">0.51000000000000001</cx:pt>
          <cx:pt idx="644">0.27000000000000002</cx:pt>
          <cx:pt idx="645">0.26000000000000001</cx:pt>
          <cx:pt idx="646">0.20000000000000001</cx:pt>
          <cx:pt idx="647">0.089999999999999997</cx:pt>
          <cx:pt idx="648">0.22</cx:pt>
          <cx:pt idx="649">0.22</cx:pt>
          <cx:pt idx="650">0.14999999999999999</cx:pt>
          <cx:pt idx="651">0.25</cx:pt>
          <cx:pt idx="652">0.070000000000000007</cx:pt>
          <cx:pt idx="653">0.070000000000000007</cx:pt>
          <cx:pt idx="654">0.31</cx:pt>
          <cx:pt idx="655">0.02</cx:pt>
          <cx:pt idx="656">0.22</cx:pt>
          <cx:pt idx="657">0.059999999999999998</cx:pt>
          <cx:pt idx="658">0.25</cx:pt>
          <cx:pt idx="659">0.14000000000000001</cx:pt>
          <cx:pt idx="660">0.10000000000000001</cx:pt>
          <cx:pt idx="661">0.26000000000000001</cx:pt>
          <cx:pt idx="662">0.20999999999999999</cx:pt>
          <cx:pt idx="663">0.20999999999999999</cx:pt>
          <cx:pt idx="664">0.25</cx:pt>
          <cx:pt idx="665">0.58999999999999997</cx:pt>
          <cx:pt idx="666">0</cx:pt>
          <cx:pt idx="667">0.58999999999999997</cx:pt>
          <cx:pt idx="668">0.01</cx:pt>
          <cx:pt idx="669">0.20999999999999999</cx:pt>
          <cx:pt idx="670">0.01</cx:pt>
          <cx:pt idx="671">0.17999999999999999</cx:pt>
          <cx:pt idx="672">0.33000000000000002</cx:pt>
          <cx:pt idx="673">0</cx:pt>
          <cx:pt idx="674">0.40000000000000002</cx:pt>
          <cx:pt idx="675">0.23999999999999999</cx:pt>
          <cx:pt idx="676">0.38</cx:pt>
          <cx:pt idx="677">0.28999999999999998</cx:pt>
          <cx:pt idx="678">0</cx:pt>
          <cx:pt idx="679">0.02</cx:pt>
          <cx:pt idx="680">0.20000000000000001</cx:pt>
          <cx:pt idx="681">0.02</cx:pt>
          <cx:pt idx="682">0</cx:pt>
          <cx:pt idx="683">0.01</cx:pt>
          <cx:pt idx="684">0.33000000000000002</cx:pt>
          <cx:pt idx="685">0.33000000000000002</cx:pt>
          <cx:pt idx="686">0.40000000000000002</cx:pt>
          <cx:pt idx="687">0.10000000000000001</cx:pt>
          <cx:pt idx="688">0.10000000000000001</cx:pt>
          <cx:pt idx="689">0.11</cx:pt>
          <cx:pt idx="690">0.080000000000000002</cx:pt>
          <cx:pt idx="691">0.080000000000000002</cx:pt>
          <cx:pt idx="692">0.5</cx:pt>
          <cx:pt idx="693">0.5</cx:pt>
          <cx:pt idx="694">0.59999999999999998</cx:pt>
          <cx:pt idx="695">0.59999999999999998</cx:pt>
          <cx:pt idx="696">0.44</cx:pt>
          <cx:pt idx="697">0.16</cx:pt>
          <cx:pt idx="698">0.20999999999999999</cx:pt>
          <cx:pt idx="699">0.050000000000000003</cx:pt>
          <cx:pt idx="700">0.040000000000000001</cx:pt>
          <cx:pt idx="701">0.040000000000000001</cx:pt>
          <cx:pt idx="702">0.059999999999999998</cx:pt>
          <cx:pt idx="703">0.26000000000000001</cx:pt>
          <cx:pt idx="704">0.26000000000000001</cx:pt>
          <cx:pt idx="705">0.040000000000000001</cx:pt>
          <cx:pt idx="706">0.28999999999999998</cx:pt>
          <cx:pt idx="707">0.17999999999999999</cx:pt>
          <cx:pt idx="708">0.40000000000000002</cx:pt>
          <cx:pt idx="709">0.040000000000000001</cx:pt>
          <cx:pt idx="710">0.25</cx:pt>
          <cx:pt idx="711">0.46000000000000002</cx:pt>
          <cx:pt idx="712">0.080000000000000002</cx:pt>
          <cx:pt idx="713">0.25</cx:pt>
          <cx:pt idx="714">0.25</cx:pt>
          <cx:pt idx="715">0.080000000000000002</cx:pt>
          <cx:pt idx="716">0.10000000000000001</cx:pt>
          <cx:pt idx="717">0.29999999999999999</cx:pt>
          <cx:pt idx="718">0.089999999999999997</cx:pt>
          <cx:pt idx="719">0.32000000000000001</cx:pt>
          <cx:pt idx="720">0.02</cx:pt>
          <cx:pt idx="721">0.10000000000000001</cx:pt>
          <cx:pt idx="722">0.5</cx:pt>
          <cx:pt idx="723">0</cx:pt>
          <cx:pt idx="724">0</cx:pt>
          <cx:pt idx="725">0</cx:pt>
          <cx:pt idx="726">0.040000000000000001</cx:pt>
          <cx:pt idx="727">0.33000000000000002</cx:pt>
          <cx:pt idx="728">0.26000000000000001</cx:pt>
          <cx:pt idx="729">0.26000000000000001</cx:pt>
          <cx:pt idx="730">0.26000000000000001</cx:pt>
          <cx:pt idx="731">0.13</cx:pt>
          <cx:pt idx="732">0.13</cx:pt>
          <cx:pt idx="733">0.13</cx:pt>
          <cx:pt idx="734">0.13</cx:pt>
          <cx:pt idx="735">0.13</cx:pt>
          <cx:pt idx="736">0.32000000000000001</cx:pt>
          <cx:pt idx="737">0.089999999999999997</cx:pt>
          <cx:pt idx="738">0.089999999999999997</cx:pt>
          <cx:pt idx="739">0.10000000000000001</cx:pt>
          <cx:pt idx="740">0.28999999999999998</cx:pt>
          <cx:pt idx="741">0.20000000000000001</cx:pt>
          <cx:pt idx="742">0.080000000000000002</cx:pt>
          <cx:pt idx="743">0.12</cx:pt>
          <cx:pt idx="744">0.56000000000000005</cx:pt>
          <cx:pt idx="745">0.51000000000000001</cx:pt>
          <cx:pt idx="746">0.47999999999999998</cx:pt>
          <cx:pt idx="747">0.14000000000000001</cx:pt>
          <cx:pt idx="748">0</cx:pt>
          <cx:pt idx="749">0</cx:pt>
          <cx:pt idx="750">0.12</cx:pt>
          <cx:pt idx="751">0</cx:pt>
          <cx:pt idx="752">0.14000000000000001</cx:pt>
          <cx:pt idx="753">0.20000000000000001</cx:pt>
          <cx:pt idx="754">0.040000000000000001</cx:pt>
          <cx:pt idx="755">0.040000000000000001</cx:pt>
          <cx:pt idx="756">0.14999999999999999</cx:pt>
          <cx:pt idx="757">0.31</cx:pt>
          <cx:pt idx="758">0.050000000000000003</cx:pt>
          <cx:pt idx="759">0.080000000000000002</cx:pt>
          <cx:pt idx="760">0</cx:pt>
          <cx:pt idx="761">0.47999999999999998</cx:pt>
          <cx:pt idx="762">0.28000000000000003</cx:pt>
          <cx:pt idx="763">0.28000000000000003</cx:pt>
          <cx:pt idx="764">0.17000000000000001</cx:pt>
          <cx:pt idx="765">0.17999999999999999</cx:pt>
          <cx:pt idx="766">0.29999999999999999</cx:pt>
          <cx:pt idx="767">0.29999999999999999</cx:pt>
          <cx:pt idx="768">0.17999999999999999</cx:pt>
          <cx:pt idx="769">0.53000000000000003</cx:pt>
          <cx:pt idx="770">0.44</cx:pt>
          <cx:pt idx="771">0.31</cx:pt>
          <cx:pt idx="772">0.28000000000000003</cx:pt>
          <cx:pt idx="773">0.12</cx:pt>
          <cx:pt idx="774">0.040000000000000001</cx:pt>
          <cx:pt idx="775">0.080000000000000002</cx:pt>
          <cx:pt idx="776">0.040000000000000001</cx:pt>
          <cx:pt idx="777">0.01</cx:pt>
          <cx:pt idx="778">0.050000000000000003</cx:pt>
          <cx:pt idx="779">0</cx:pt>
          <cx:pt idx="780">0</cx:pt>
          <cx:pt idx="781">0.10000000000000001</cx:pt>
          <cx:pt idx="782">0.44</cx:pt>
          <cx:pt idx="783">0.46999999999999997</cx:pt>
          <cx:pt idx="784">0.17999999999999999</cx:pt>
          <cx:pt idx="785">0.040000000000000001</cx:pt>
          <cx:pt idx="786">0.070000000000000007</cx:pt>
          <cx:pt idx="787">0.17000000000000001</cx:pt>
          <cx:pt idx="788">0.17000000000000001</cx:pt>
          <cx:pt idx="789">0.050000000000000003</cx:pt>
          <cx:pt idx="790">0.41999999999999998</cx:pt>
          <cx:pt idx="791">0.20999999999999999</cx:pt>
          <cx:pt idx="792">0.25</cx:pt>
          <cx:pt idx="793">0.59999999999999998</cx:pt>
          <cx:pt idx="794">0.35999999999999999</cx:pt>
          <cx:pt idx="795">0.59999999999999998</cx:pt>
          <cx:pt idx="796">0.23999999999999999</cx:pt>
          <cx:pt idx="797">0.64000000000000001</cx:pt>
          <cx:pt idx="798">0.080000000000000002</cx:pt>
          <cx:pt idx="799">0.37</cx:pt>
          <cx:pt idx="800">0.25</cx:pt>
          <cx:pt idx="801">0.25</cx:pt>
          <cx:pt idx="802">0.5</cx:pt>
          <cx:pt idx="803">0.25</cx:pt>
          <cx:pt idx="804">0.059999999999999998</cx:pt>
          <cx:pt idx="805">0.20000000000000001</cx:pt>
          <cx:pt idx="806">0.089999999999999997</cx:pt>
          <cx:pt idx="807">0</cx:pt>
          <cx:pt idx="808">0</cx:pt>
          <cx:pt idx="809">0</cx:pt>
          <cx:pt idx="810">0</cx:pt>
          <cx:pt idx="811">0.089999999999999997</cx:pt>
          <cx:pt idx="812">0.56000000000000005</cx:pt>
          <cx:pt idx="813">0.10000000000000001</cx:pt>
          <cx:pt idx="814">0</cx:pt>
          <cx:pt idx="815">0.059999999999999998</cx:pt>
          <cx:pt idx="816">0</cx:pt>
          <cx:pt idx="817">0.44</cx:pt>
          <cx:pt idx="818">0</cx:pt>
          <cx:pt idx="819">0</cx:pt>
          <cx:pt idx="820">0.040000000000000001</cx:pt>
          <cx:pt idx="821">0.51000000000000001</cx:pt>
          <cx:pt idx="822">0.059999999999999998</cx:pt>
          <cx:pt idx="823">0.51000000000000001</cx:pt>
          <cx:pt idx="824">0.059999999999999998</cx:pt>
          <cx:pt idx="825">0.040000000000000001</cx:pt>
          <cx:pt idx="826">0.51000000000000001</cx:pt>
          <cx:pt idx="827">0.44</cx:pt>
          <cx:pt idx="828">0.55000000000000004</cx:pt>
          <cx:pt idx="829">0.12</cx:pt>
          <cx:pt idx="830">0.23000000000000001</cx:pt>
          <cx:pt idx="831">0.25</cx:pt>
          <cx:pt idx="832">0.52000000000000002</cx:pt>
          <cx:pt idx="833">0.059999999999999998</cx:pt>
          <cx:pt idx="834">0.47999999999999998</cx:pt>
          <cx:pt idx="835">0.47999999999999998</cx:pt>
          <cx:pt idx="836">0.41999999999999998</cx:pt>
          <cx:pt idx="837">0.44</cx:pt>
          <cx:pt idx="838">0.38</cx:pt>
          <cx:pt idx="839">0.47999999999999998</cx:pt>
          <cx:pt idx="840">0.23999999999999999</cx:pt>
          <cx:pt idx="841">0.31</cx:pt>
          <cx:pt idx="842">0.28999999999999998</cx:pt>
          <cx:pt idx="843">0.12</cx:pt>
          <cx:pt idx="844">0.12</cx:pt>
          <cx:pt idx="845">0.41999999999999998</cx:pt>
          <cx:pt idx="846">0.20000000000000001</cx:pt>
          <cx:pt idx="847">0.20000000000000001</cx:pt>
          <cx:pt idx="848">0.62</cx:pt>
          <cx:pt idx="849">0.64000000000000001</cx:pt>
          <cx:pt idx="850">0.64000000000000001</cx:pt>
          <cx:pt idx="851">0.28000000000000003</cx:pt>
          <cx:pt idx="852">0.45000000000000001</cx:pt>
          <cx:pt idx="853">0.57999999999999996</cx:pt>
          <cx:pt idx="854">0.5</cx:pt>
          <cx:pt idx="855">0.47999999999999998</cx:pt>
          <cx:pt idx="856">0.46999999999999997</cx:pt>
          <cx:pt idx="857">0.46999999999999997</cx:pt>
          <cx:pt idx="858">0.5</cx:pt>
          <cx:pt idx="859">0.67000000000000004</cx:pt>
          <cx:pt idx="860">0.31</cx:pt>
          <cx:pt idx="861">0</cx:pt>
          <cx:pt idx="862">0.22</cx:pt>
          <cx:pt idx="863">0</cx:pt>
          <cx:pt idx="864">0.40000000000000002</cx:pt>
          <cx:pt idx="865">0.01</cx:pt>
          <cx:pt idx="866">0.66000000000000003</cx:pt>
          <cx:pt idx="867">0.31</cx:pt>
          <cx:pt idx="868">0.5</cx:pt>
          <cx:pt idx="869">0.40000000000000002</cx:pt>
          <cx:pt idx="870">0.47999999999999998</cx:pt>
          <cx:pt idx="871">0.63</cx:pt>
          <cx:pt idx="872">0.5</cx:pt>
          <cx:pt idx="873">0.66000000000000003</cx:pt>
          <cx:pt idx="874">0.38</cx:pt>
          <cx:pt idx="875">0.41999999999999998</cx:pt>
          <cx:pt idx="876">0.68000000000000005</cx:pt>
          <cx:pt idx="877">0.41999999999999998</cx:pt>
          <cx:pt idx="878">0.41999999999999998</cx:pt>
          <cx:pt idx="879">0.070000000000000007</cx:pt>
          <cx:pt idx="880">0.26000000000000001</cx:pt>
          <cx:pt idx="881">0.14999999999999999</cx:pt>
          <cx:pt idx="882">0.26000000000000001</cx:pt>
          <cx:pt idx="883">0.68000000000000005</cx:pt>
          <cx:pt idx="884">0.58999999999999997</cx:pt>
          <cx:pt idx="885">0.58999999999999997</cx:pt>
          <cx:pt idx="886">0.29999999999999999</cx:pt>
          <cx:pt idx="887">0.54000000000000004</cx:pt>
          <cx:pt idx="888">0.48999999999999999</cx:pt>
          <cx:pt idx="889">0.46000000000000002</cx:pt>
          <cx:pt idx="890">0.46999999999999997</cx:pt>
          <cx:pt idx="891">0.57999999999999996</cx:pt>
          <cx:pt idx="892">0.34000000000000002</cx:pt>
          <cx:pt idx="893">0.64000000000000001</cx:pt>
          <cx:pt idx="894">0.51000000000000001</cx:pt>
          <cx:pt idx="895">0.080000000000000002</cx:pt>
          <cx:pt idx="896">0.22</cx:pt>
          <cx:pt idx="897">0.63</cx:pt>
          <cx:pt idx="898">0.68999999999999995</cx:pt>
          <cx:pt idx="899">0.55000000000000004</cx:pt>
          <cx:pt idx="900">0.29999999999999999</cx:pt>
          <cx:pt idx="901">0.72999999999999998</cx:pt>
          <cx:pt idx="902">0.55000000000000004</cx:pt>
          <cx:pt idx="903">0.65000000000000002</cx:pt>
          <cx:pt idx="904">0.10000000000000001</cx:pt>
          <cx:pt idx="905">0.22</cx:pt>
          <cx:pt idx="906">0.68999999999999995</cx:pt>
          <cx:pt idx="907">0.68999999999999995</cx:pt>
          <cx:pt idx="908">0.53000000000000003</cx:pt>
          <cx:pt idx="909">0.029999999999999999</cx:pt>
          <cx:pt idx="910">0.52000000000000002</cx:pt>
          <cx:pt idx="911">0.54000000000000004</cx:pt>
          <cx:pt idx="912">0.41999999999999998</cx:pt>
          <cx:pt idx="913">0.45000000000000001</cx:pt>
          <cx:pt idx="914">0.68999999999999995</cx:pt>
          <cx:pt idx="915">0.41999999999999998</cx:pt>
          <cx:pt idx="916">0.55000000000000004</cx:pt>
          <cx:pt idx="917">0.51000000000000001</cx:pt>
          <cx:pt idx="918">0.48999999999999999</cx:pt>
          <cx:pt idx="919">0.11</cx:pt>
          <cx:pt idx="920">0.68000000000000005</cx:pt>
          <cx:pt idx="921">0.35999999999999999</cx:pt>
          <cx:pt idx="922">0.40000000000000002</cx:pt>
          <cx:pt idx="923">0.27000000000000002</cx:pt>
          <cx:pt idx="924">0.31</cx:pt>
          <cx:pt idx="925">0.23000000000000001</cx:pt>
          <cx:pt idx="926">0.25</cx:pt>
          <cx:pt idx="927">0.31</cx:pt>
          <cx:pt idx="928">0.25</cx:pt>
          <cx:pt idx="929">0.55000000000000004</cx:pt>
          <cx:pt idx="930">0.31</cx:pt>
          <cx:pt idx="931">0.31</cx:pt>
          <cx:pt idx="932">0.47999999999999998</cx:pt>
          <cx:pt idx="933">0.48999999999999999</cx:pt>
          <cx:pt idx="934">0.48999999999999999</cx:pt>
          <cx:pt idx="935">0.48999999999999999</cx:pt>
          <cx:pt idx="936">0.48999999999999999</cx:pt>
          <cx:pt idx="937">0.48999999999999999</cx:pt>
          <cx:pt idx="938">0.23999999999999999</cx:pt>
          <cx:pt idx="939">0.23999999999999999</cx:pt>
          <cx:pt idx="940">0.23999999999999999</cx:pt>
          <cx:pt idx="941">0.23999999999999999</cx:pt>
          <cx:pt idx="942">0.23999999999999999</cx:pt>
          <cx:pt idx="943">0.48999999999999999</cx:pt>
          <cx:pt idx="944">0.23999999999999999</cx:pt>
          <cx:pt idx="945">0.73999999999999999</cx:pt>
          <cx:pt idx="946">0.23999999999999999</cx:pt>
          <cx:pt idx="947">0.48999999999999999</cx:pt>
          <cx:pt idx="948">0.48999999999999999</cx:pt>
          <cx:pt idx="949">0.48999999999999999</cx:pt>
          <cx:pt idx="950">0.01</cx:pt>
          <cx:pt idx="951">0.23999999999999999</cx:pt>
          <cx:pt idx="952">0.23999999999999999</cx:pt>
          <cx:pt idx="953">0.48999999999999999</cx:pt>
          <cx:pt idx="954">0.48999999999999999</cx:pt>
          <cx:pt idx="955">0.48999999999999999</cx:pt>
          <cx:pt idx="956">0.48999999999999999</cx:pt>
          <cx:pt idx="957">0.48999999999999999</cx:pt>
          <cx:pt idx="958">0.23999999999999999</cx:pt>
          <cx:pt idx="959">0.23999999999999999</cx:pt>
          <cx:pt idx="960">0.48999999999999999</cx:pt>
          <cx:pt idx="961">0.23999999999999999</cx:pt>
          <cx:pt idx="962">0.48999999999999999</cx:pt>
          <cx:pt idx="963">0.23999999999999999</cx:pt>
          <cx:pt idx="964">0.48999999999999999</cx:pt>
          <cx:pt idx="965">0.48999999999999999</cx:pt>
          <cx:pt idx="966">0.48999999999999999</cx:pt>
          <cx:pt idx="967">0.23999999999999999</cx:pt>
          <cx:pt idx="968">0.48999999999999999</cx:pt>
          <cx:pt idx="969">0.51000000000000001</cx:pt>
          <cx:pt idx="970">0.57999999999999996</cx:pt>
          <cx:pt idx="971">0.17999999999999999</cx:pt>
          <cx:pt idx="972">0.45000000000000001</cx:pt>
          <cx:pt idx="973">0.52000000000000002</cx:pt>
          <cx:pt idx="974">0.52000000000000002</cx:pt>
          <cx:pt idx="975">0.13</cx:pt>
          <cx:pt idx="976">0.13</cx:pt>
          <cx:pt idx="977">0.40999999999999998</cx:pt>
          <cx:pt idx="978">0.37</cx:pt>
          <cx:pt idx="979">0.19</cx:pt>
          <cx:pt idx="980">0</cx:pt>
          <cx:pt idx="981">0.17999999999999999</cx:pt>
          <cx:pt idx="982">0.51000000000000001</cx:pt>
          <cx:pt idx="983">0.25</cx:pt>
          <cx:pt idx="984">0.26000000000000001</cx:pt>
          <cx:pt idx="985">0.26000000000000001</cx:pt>
          <cx:pt idx="986">0.14000000000000001</cx:pt>
          <cx:pt idx="987">0.34999999999999998</cx:pt>
          <cx:pt idx="988">0.27000000000000002</cx:pt>
          <cx:pt idx="989">0.58999999999999997</cx:pt>
          <cx:pt idx="990">0.070000000000000007</cx:pt>
          <cx:pt idx="991">0.070000000000000007</cx:pt>
          <cx:pt idx="992">0.059999999999999998</cx:pt>
          <cx:pt idx="993">0.46000000000000002</cx:pt>
          <cx:pt idx="994">0.35999999999999999</cx:pt>
          <cx:pt idx="995">0.45000000000000001</cx:pt>
          <cx:pt idx="996">0.45000000000000001</cx:pt>
          <cx:pt idx="997">0.40999999999999998</cx:pt>
          <cx:pt idx="998">0.40999999999999998</cx:pt>
          <cx:pt idx="999">0.23000000000000001</cx:pt>
          <cx:pt idx="1000">0.02</cx:pt>
          <cx:pt idx="1001">0.02</cx:pt>
          <cx:pt idx="1002">0.02</cx:pt>
          <cx:pt idx="1003">0.55000000000000004</cx:pt>
          <cx:pt idx="1004">0.42999999999999999</cx:pt>
          <cx:pt idx="1005">0.02</cx:pt>
          <cx:pt idx="1006">0.02</cx:pt>
          <cx:pt idx="1007">0.12</cx:pt>
          <cx:pt idx="1008">0.46999999999999997</cx:pt>
          <cx:pt idx="1009">0.17999999999999999</cx:pt>
          <cx:pt idx="1010">0.089999999999999997</cx:pt>
          <cx:pt idx="1011">0.029999999999999999</cx:pt>
          <cx:pt idx="1012">0</cx:pt>
          <cx:pt idx="1013">0.28999999999999998</cx:pt>
          <cx:pt idx="1014">0.17999999999999999</cx:pt>
          <cx:pt idx="1015">0.38</cx:pt>
          <cx:pt idx="1016">0.17999999999999999</cx:pt>
          <cx:pt idx="1017">0.17999999999999999</cx:pt>
          <cx:pt idx="1018">0.68000000000000005</cx:pt>
          <cx:pt idx="1019">0.070000000000000007</cx:pt>
          <cx:pt idx="1020">0.01</cx:pt>
          <cx:pt idx="1021">0</cx:pt>
          <cx:pt idx="1022">0.11</cx:pt>
          <cx:pt idx="1023">0.10000000000000001</cx:pt>
          <cx:pt idx="1024">0.02</cx:pt>
          <cx:pt idx="1025">0.02</cx:pt>
          <cx:pt idx="1026">0.28999999999999998</cx:pt>
          <cx:pt idx="1027">0.29999999999999999</cx:pt>
          <cx:pt idx="1028">0.17999999999999999</cx:pt>
          <cx:pt idx="1029">0.17000000000000001</cx:pt>
          <cx:pt idx="1030">0</cx:pt>
          <cx:pt idx="1031">0.23999999999999999</cx:pt>
          <cx:pt idx="1032">0.23999999999999999</cx:pt>
          <cx:pt idx="1033">0.42999999999999999</cx:pt>
          <cx:pt idx="1034">0.02</cx:pt>
          <cx:pt idx="1035">0.54000000000000004</cx:pt>
          <cx:pt idx="1036">0.34000000000000002</cx:pt>
          <cx:pt idx="1037">0.34000000000000002</cx:pt>
          <cx:pt idx="1038">0.080000000000000002</cx:pt>
          <cx:pt idx="1039">0.22</cx:pt>
          <cx:pt idx="1040">0.31</cx:pt>
          <cx:pt idx="1041">0.55000000000000004</cx:pt>
          <cx:pt idx="1042">0.54000000000000004</cx:pt>
          <cx:pt idx="1043">0.19</cx:pt>
          <cx:pt idx="1044">0.41999999999999998</cx:pt>
          <cx:pt idx="1045">0.080000000000000002</cx:pt>
          <cx:pt idx="1046">0.080000000000000002</cx:pt>
          <cx:pt idx="1047">0.45000000000000001</cx:pt>
          <cx:pt idx="1048">0.46000000000000002</cx:pt>
          <cx:pt idx="1049">0.16</cx:pt>
          <cx:pt idx="1050">0.39000000000000001</cx:pt>
          <cx:pt idx="1051">0.39000000000000001</cx:pt>
          <cx:pt idx="1052">0.39000000000000001</cx:pt>
          <cx:pt idx="1053">0.22</cx:pt>
          <cx:pt idx="1054">0.66000000000000003</cx:pt>
          <cx:pt idx="1055">0.22</cx:pt>
          <cx:pt idx="1056">0.23000000000000001</cx:pt>
          <cx:pt idx="1057">0.22</cx:pt>
          <cx:pt idx="1058">0.029999999999999999</cx:pt>
          <cx:pt idx="1059">0.01</cx:pt>
          <cx:pt idx="1060">0.01</cx:pt>
          <cx:pt idx="1061">0.19</cx:pt>
          <cx:pt idx="1062">0</cx:pt>
          <cx:pt idx="1063">0.28999999999999998</cx:pt>
          <cx:pt idx="1064">0.19</cx:pt>
          <cx:pt idx="1065">0.12</cx:pt>
          <cx:pt idx="1066">0</cx:pt>
          <cx:pt idx="1067">0.23000000000000001</cx:pt>
          <cx:pt idx="1068">0.029999999999999999</cx:pt>
          <cx:pt idx="1069">0.01</cx:pt>
          <cx:pt idx="1070">0.01</cx:pt>
          <cx:pt idx="1071">0</cx:pt>
          <cx:pt idx="1072">0.13</cx:pt>
          <cx:pt idx="1073">0.39000000000000001</cx:pt>
          <cx:pt idx="1074">0.47999999999999998</cx:pt>
          <cx:pt idx="1075">0.46000000000000002</cx:pt>
          <cx:pt idx="1076">0.44</cx:pt>
          <cx:pt idx="1077">0.39000000000000001</cx:pt>
          <cx:pt idx="1078">0.40000000000000002</cx:pt>
          <cx:pt idx="1079">0.31</cx:pt>
          <cx:pt idx="1080">0.32000000000000001</cx:pt>
          <cx:pt idx="1081">0.12</cx:pt>
          <cx:pt idx="1082">0.32000000000000001</cx:pt>
          <cx:pt idx="1083">0.12</cx:pt>
          <cx:pt idx="1084">0.31</cx:pt>
          <cx:pt idx="1085">0.33000000000000002</cx:pt>
          <cx:pt idx="1086">0.28999999999999998</cx:pt>
          <cx:pt idx="1087">0.38</cx:pt>
          <cx:pt idx="1088">0.38</cx:pt>
          <cx:pt idx="1089">0.40000000000000002</cx:pt>
          <cx:pt idx="1090">0.52000000000000002</cx:pt>
          <cx:pt idx="1091">0.52000000000000002</cx:pt>
          <cx:pt idx="1092">0.27000000000000002</cx:pt>
          <cx:pt idx="1093">0.39000000000000001</cx:pt>
          <cx:pt idx="1094">0.27000000000000002</cx:pt>
          <cx:pt idx="1095">0.40000000000000002</cx:pt>
          <cx:pt idx="1096">0.42999999999999999</cx:pt>
          <cx:pt idx="1097">0.47999999999999998</cx:pt>
          <cx:pt idx="1098">0.47999999999999998</cx:pt>
          <cx:pt idx="1099">0.29999999999999999</cx:pt>
          <cx:pt idx="1100">0.32000000000000001</cx:pt>
          <cx:pt idx="1101">0.29999999999999999</cx:pt>
          <cx:pt idx="1102">0</cx:pt>
          <cx:pt idx="1103">0.40000000000000002</cx:pt>
          <cx:pt idx="1104">0.10000000000000001</cx:pt>
          <cx:pt idx="1105">0.059999999999999998</cx:pt>
          <cx:pt idx="1106">0.34000000000000002</cx:pt>
          <cx:pt idx="1107">0</cx:pt>
          <cx:pt idx="1108">0.31</cx:pt>
          <cx:pt idx="1109">0</cx:pt>
          <cx:pt idx="1110">0.16</cx:pt>
          <cx:pt idx="1111">0.46000000000000002</cx:pt>
          <cx:pt idx="1112">0.37</cx:pt>
          <cx:pt idx="1113">0.37</cx:pt>
          <cx:pt idx="1114">0.66000000000000003</cx:pt>
          <cx:pt idx="1115">0.66000000000000003</cx:pt>
          <cx:pt idx="1116">0.41999999999999998</cx:pt>
          <cx:pt idx="1117">0</cx:pt>
          <cx:pt idx="1118">0.32000000000000001</cx:pt>
          <cx:pt idx="1119">0.20999999999999999</cx:pt>
          <cx:pt idx="1120">0.080000000000000002</cx:pt>
          <cx:pt idx="1121">0.17999999999999999</cx:pt>
          <cx:pt idx="1122">0.20999999999999999</cx:pt>
          <cx:pt idx="1123">0.19</cx:pt>
          <cx:pt idx="1124">0.20999999999999999</cx:pt>
          <cx:pt idx="1125">0.33000000000000002</cx:pt>
          <cx:pt idx="1126">0</cx:pt>
          <cx:pt idx="1127">0</cx:pt>
          <cx:pt idx="1128">0.35999999999999999</cx:pt>
          <cx:pt idx="1129">0.35999999999999999</cx:pt>
          <cx:pt idx="1130">0.27000000000000002</cx:pt>
          <cx:pt idx="1131">0.27000000000000002</cx:pt>
          <cx:pt idx="1132">0.56999999999999995</cx:pt>
          <cx:pt idx="1133">0.44</cx:pt>
          <cx:pt idx="1134">0.65000000000000002</cx:pt>
          <cx:pt idx="1135">0.089999999999999997</cx:pt>
          <cx:pt idx="1136">0.17999999999999999</cx:pt>
          <cx:pt idx="1137">0.26000000000000001</cx:pt>
          <cx:pt idx="1138">0.33000000000000002</cx:pt>
          <cx:pt idx="1139">0.56000000000000005</cx:pt>
          <cx:pt idx="1140">0.56000000000000005</cx:pt>
          <cx:pt idx="1141">0.29999999999999999</cx:pt>
          <cx:pt idx="1142">0.45000000000000001</cx:pt>
          <cx:pt idx="1143">0.29999999999999999</cx:pt>
          <cx:pt idx="1144">0.41999999999999998</cx:pt>
          <cx:pt idx="1145">0.41999999999999998</cx:pt>
          <cx:pt idx="1146">0.089999999999999997</cx:pt>
          <cx:pt idx="1147">0.089999999999999997</cx:pt>
          <cx:pt idx="1148">0.089999999999999997</cx:pt>
          <cx:pt idx="1149">0.41999999999999998</cx:pt>
          <cx:pt idx="1150">0.27000000000000002</cx:pt>
          <cx:pt idx="1151">0.089999999999999997</cx:pt>
          <cx:pt idx="1152">0.27000000000000002</cx:pt>
          <cx:pt idx="1153">0.34000000000000002</cx:pt>
          <cx:pt idx="1154">0.41999999999999998</cx:pt>
          <cx:pt idx="1155">0.42999999999999999</cx:pt>
          <cx:pt idx="1156">0</cx:pt>
          <cx:pt idx="1157">0.40999999999999998</cx:pt>
          <cx:pt idx="1158">0.39000000000000001</cx:pt>
          <cx:pt idx="1159">0.5</cx:pt>
          <cx:pt idx="1160">0.070000000000000007</cx:pt>
          <cx:pt idx="1161">0.070000000000000007</cx:pt>
          <cx:pt idx="1162">0.070000000000000007</cx:pt>
          <cx:pt idx="1163">0.12</cx:pt>
          <cx:pt idx="1164">0</cx:pt>
          <cx:pt idx="1165">0</cx:pt>
          <cx:pt idx="1166">0.37</cx:pt>
          <cx:pt idx="1167">0.26000000000000001</cx:pt>
          <cx:pt idx="1168">0</cx:pt>
          <cx:pt idx="1169">0.34999999999999998</cx:pt>
          <cx:pt idx="1170">0</cx:pt>
          <cx:pt idx="1171">0.42999999999999999</cx:pt>
          <cx:pt idx="1172">0.45000000000000001</cx:pt>
          <cx:pt idx="1173">0.45000000000000001</cx:pt>
          <cx:pt idx="1174">0.23999999999999999</cx:pt>
          <cx:pt idx="1175">0.29999999999999999</cx:pt>
          <cx:pt idx="1176">0.32000000000000001</cx:pt>
          <cx:pt idx="1177">0.11</cx:pt>
          <cx:pt idx="1178">0.29999999999999999</cx:pt>
          <cx:pt idx="1179">0.42999999999999999</cx:pt>
          <cx:pt idx="1180">0.12</cx:pt>
          <cx:pt idx="1181">0.41999999999999998</cx:pt>
          <cx:pt idx="1182">0.46999999999999997</cx:pt>
          <cx:pt idx="1183">0.23000000000000001</cx:pt>
          <cx:pt idx="1184">0.34999999999999998</cx:pt>
          <cx:pt idx="1185">0</cx:pt>
          <cx:pt idx="1186">0.42999999999999999</cx:pt>
          <cx:pt idx="1187">0.42999999999999999</cx:pt>
          <cx:pt idx="1188">0.27000000000000002</cx:pt>
          <cx:pt idx="1189">0.28999999999999998</cx:pt>
          <cx:pt idx="1190">0.34000000000000002</cx:pt>
          <cx:pt idx="1191">0</cx:pt>
          <cx:pt idx="1192">0.46000000000000002</cx:pt>
          <cx:pt idx="1193">0.31</cx:pt>
          <cx:pt idx="1194">0.31</cx:pt>
          <cx:pt idx="1195">0</cx:pt>
          <cx:pt idx="1196">0.33000000000000002</cx:pt>
          <cx:pt idx="1197">0.33000000000000002</cx:pt>
          <cx:pt idx="1198">0.40000000000000002</cx:pt>
          <cx:pt idx="1199">0.29999999999999999</cx:pt>
          <cx:pt idx="1200">0.29999999999999999</cx:pt>
          <cx:pt idx="1201">0.56999999999999995</cx:pt>
          <cx:pt idx="1202">0.12</cx:pt>
          <cx:pt idx="1203">0.22</cx:pt>
          <cx:pt idx="1204">0.23000000000000001</cx:pt>
          <cx:pt idx="1205">0.20999999999999999</cx:pt>
          <cx:pt idx="1206">0.26000000000000001</cx:pt>
          <cx:pt idx="1207">0.23000000000000001</cx:pt>
          <cx:pt idx="1208">0.20999999999999999</cx:pt>
          <cx:pt idx="1209">0.02</cx:pt>
          <cx:pt idx="1210">0.02</cx:pt>
          <cx:pt idx="1211">0.41999999999999998</cx:pt>
          <cx:pt idx="1212">0.46000000000000002</cx:pt>
          <cx:pt idx="1213">0.46000000000000002</cx:pt>
          <cx:pt idx="1214">0.31</cx:pt>
          <cx:pt idx="1215">0.37</cx:pt>
          <cx:pt idx="1216">0.31</cx:pt>
          <cx:pt idx="1217">0.40000000000000002</cx:pt>
          <cx:pt idx="1218">0.52000000000000002</cx:pt>
          <cx:pt idx="1219">0.52000000000000002</cx:pt>
          <cx:pt idx="1220">0.22</cx:pt>
          <cx:pt idx="1221">0.46999999999999997</cx:pt>
          <cx:pt idx="1222">0.48999999999999999</cx:pt>
          <cx:pt idx="1223">0.34000000000000002</cx:pt>
          <cx:pt idx="1224">0.01</cx:pt>
          <cx:pt idx="1225">0</cx:pt>
          <cx:pt idx="1226">0.01</cx:pt>
          <cx:pt idx="1227">0.40999999999999998</cx:pt>
          <cx:pt idx="1228">0.25</cx:pt>
          <cx:pt idx="1229">0.33000000000000002</cx:pt>
          <cx:pt idx="1230">0.01</cx:pt>
          <cx:pt idx="1231">0.01</cx:pt>
          <cx:pt idx="1232">0.28000000000000003</cx:pt>
          <cx:pt idx="1233">0</cx:pt>
          <cx:pt idx="1234">0</cx:pt>
          <cx:pt idx="1235">0.32000000000000001</cx:pt>
          <cx:pt idx="1236">0.050000000000000003</cx:pt>
          <cx:pt idx="1237">0.050000000000000003</cx:pt>
          <cx:pt idx="1238">0.5</cx:pt>
          <cx:pt idx="1239">0.31</cx:pt>
          <cx:pt idx="1240">0.01</cx:pt>
          <cx:pt idx="1241">0.20000000000000001</cx:pt>
          <cx:pt idx="1242">0.13</cx:pt>
          <cx:pt idx="1243">0.22</cx:pt>
          <cx:pt idx="1244">0</cx:pt>
          <cx:pt idx="1245">0.22</cx:pt>
          <cx:pt idx="1246">0.20000000000000001</cx:pt>
          <cx:pt idx="1247">0.20000000000000001</cx:pt>
          <cx:pt idx="1248">0</cx:pt>
          <cx:pt idx="1249">0.28000000000000003</cx:pt>
          <cx:pt idx="1250">0.44</cx:pt>
          <cx:pt idx="1251">0.10000000000000001</cx:pt>
          <cx:pt idx="1252">0.13</cx:pt>
          <cx:pt idx="1253">0.10000000000000001</cx:pt>
          <cx:pt idx="1254">0.14000000000000001</cx:pt>
          <cx:pt idx="1255">0</cx:pt>
          <cx:pt idx="1256">0</cx:pt>
          <cx:pt idx="1257">0.070000000000000007</cx:pt>
          <cx:pt idx="1258">0.32000000000000001</cx:pt>
          <cx:pt idx="1259">0.14999999999999999</cx:pt>
          <cx:pt idx="1260">0.20999999999999999</cx:pt>
          <cx:pt idx="1261">0.20999999999999999</cx:pt>
          <cx:pt idx="1262">0.27000000000000002</cx:pt>
          <cx:pt idx="1263">0</cx:pt>
          <cx:pt idx="1264">0.46000000000000002</cx:pt>
          <cx:pt idx="1265">0.27000000000000002</cx:pt>
          <cx:pt idx="1266">0.68000000000000005</cx:pt>
          <cx:pt idx="1267">0</cx:pt>
          <cx:pt idx="1268">0.23999999999999999</cx:pt>
          <cx:pt idx="1269">0.23999999999999999</cx:pt>
          <cx:pt idx="1270">0.23999999999999999</cx:pt>
          <cx:pt idx="1271">0.23999999999999999</cx:pt>
          <cx:pt idx="1272">0.26000000000000001</cx:pt>
          <cx:pt idx="1273">0.26000000000000001</cx:pt>
          <cx:pt idx="1274">0.10000000000000001</cx:pt>
          <cx:pt idx="1275">0.02</cx:pt>
          <cx:pt idx="1276">0.02</cx:pt>
          <cx:pt idx="1277">0.02</cx:pt>
          <cx:pt idx="1278">0.02</cx:pt>
          <cx:pt idx="1279">0.02</cx:pt>
          <cx:pt idx="1280">0.02</cx:pt>
          <cx:pt idx="1281">0.23999999999999999</cx:pt>
          <cx:pt idx="1282">0.01</cx:pt>
          <cx:pt idx="1283">0.23999999999999999</cx:pt>
          <cx:pt idx="1284">0.40000000000000002</cx:pt>
          <cx:pt idx="1285">0.40000000000000002</cx:pt>
          <cx:pt idx="1286">0.02</cx:pt>
          <cx:pt idx="1287">0.29999999999999999</cx:pt>
          <cx:pt idx="1288">0.32000000000000001</cx:pt>
          <cx:pt idx="1289">0.56000000000000005</cx:pt>
          <cx:pt idx="1290">0.26000000000000001</cx:pt>
          <cx:pt idx="1291">0.14999999999999999</cx:pt>
          <cx:pt idx="1292">0.02</cx:pt>
          <cx:pt idx="1293">0.02</cx:pt>
          <cx:pt idx="1294">0</cx:pt>
          <cx:pt idx="1295">0.10000000000000001</cx:pt>
          <cx:pt idx="1296">0</cx:pt>
          <cx:pt idx="1297">0.41999999999999998</cx:pt>
          <cx:pt idx="1298">0.39000000000000001</cx:pt>
          <cx:pt idx="1299">0.34000000000000002</cx:pt>
          <cx:pt idx="1300">0</cx:pt>
          <cx:pt idx="1301">0</cx:pt>
          <cx:pt idx="1302">0</cx:pt>
          <cx:pt idx="1303">0.40000000000000002</cx:pt>
          <cx:pt idx="1304">0.34000000000000002</cx:pt>
          <cx:pt idx="1305">0</cx:pt>
          <cx:pt idx="1306">0.37</cx:pt>
          <cx:pt idx="1307">0.37</cx:pt>
          <cx:pt idx="1308">0.37</cx:pt>
          <cx:pt idx="1309">0.31</cx:pt>
          <cx:pt idx="1310">0</cx:pt>
          <cx:pt idx="1311">0.37</cx:pt>
          <cx:pt idx="1312">0.37</cx:pt>
          <cx:pt idx="1313">0.02</cx:pt>
          <cx:pt idx="1314">0.19</cx:pt>
          <cx:pt idx="1315">0.02</cx:pt>
          <cx:pt idx="1316">0.19</cx:pt>
          <cx:pt idx="1317">0.63</cx:pt>
          <cx:pt idx="1318">0</cx:pt>
          <cx:pt idx="1319">0.059999999999999998</cx:pt>
          <cx:pt idx="1320">0.089999999999999997</cx:pt>
          <cx:pt idx="1321">0.029999999999999999</cx:pt>
          <cx:pt idx="1322">0.01</cx:pt>
          <cx:pt idx="1323">0.59999999999999998</cx:pt>
          <cx:pt idx="1324">0.10000000000000001</cx:pt>
          <cx:pt idx="1325">0.48999999999999999</cx:pt>
          <cx:pt idx="1326">0.02</cx:pt>
          <cx:pt idx="1327">0.029999999999999999</cx:pt>
          <cx:pt idx="1328">0.040000000000000001</cx:pt>
          <cx:pt idx="1329">0.029999999999999999</cx:pt>
          <cx:pt idx="1330">0.39000000000000001</cx:pt>
          <cx:pt idx="1331">0.56999999999999995</cx:pt>
          <cx:pt idx="1332">0.050000000000000003</cx:pt>
          <cx:pt idx="1333">0.56999999999999995</cx:pt>
          <cx:pt idx="1334">0.59999999999999998</cx:pt>
          <cx:pt idx="1335">0.20999999999999999</cx:pt>
          <cx:pt idx="1336">0.040000000000000001</cx:pt>
          <cx:pt idx="1337">0.14999999999999999</cx:pt>
          <cx:pt idx="1338">0.20999999999999999</cx:pt>
          <cx:pt idx="1339">0.20999999999999999</cx:pt>
          <cx:pt idx="1340">0.059999999999999998</cx:pt>
          <cx:pt idx="1341">0.059999999999999998</cx:pt>
          <cx:pt idx="1342">0.19</cx:pt>
          <cx:pt idx="1343">0.080000000000000002</cx:pt>
          <cx:pt idx="1344">0.070000000000000007</cx:pt>
          <cx:pt idx="1345">0.48999999999999999</cx:pt>
          <cx:pt idx="1346">0.080000000000000002</cx:pt>
          <cx:pt idx="1347">0.089999999999999997</cx:pt>
          <cx:pt idx="1348">0.13</cx:pt>
          <cx:pt idx="1349">0.13</cx:pt>
          <cx:pt idx="1350">0.080000000000000002</cx:pt>
          <cx:pt idx="1351">0.080000000000000002</cx:pt>
          <cx:pt idx="1352">0.080000000000000002</cx:pt>
          <cx:pt idx="1353">0.02</cx:pt>
          <cx:pt idx="1354">0.41999999999999998</cx:pt>
          <cx:pt idx="1355">0.33000000000000002</cx:pt>
          <cx:pt idx="1356">0.01</cx:pt>
          <cx:pt idx="1357">0.02</cx:pt>
          <cx:pt idx="1358">0.02</cx:pt>
          <cx:pt idx="1359">0.02</cx:pt>
          <cx:pt idx="1360">0.64000000000000001</cx:pt>
          <cx:pt idx="1361">0.14000000000000001</cx:pt>
          <cx:pt idx="1362">0.53000000000000003</cx:pt>
          <cx:pt idx="1363">0.14000000000000001</cx:pt>
          <cx:pt idx="1364">0.20000000000000001</cx:pt>
          <cx:pt idx="1365">0.78000000000000003</cx:pt>
          <cx:pt idx="1366">0.40000000000000002</cx:pt>
          <cx:pt idx="1367">0.63</cx:pt>
          <cx:pt idx="1368">0.14999999999999999</cx:pt>
          <cx:pt idx="1369">0.14999999999999999</cx:pt>
          <cx:pt idx="1370">0.33000000000000002</cx:pt>
          <cx:pt idx="1371">0.44</cx:pt>
          <cx:pt idx="1372">0.40999999999999998</cx:pt>
          <cx:pt idx="1373">0.11</cx:pt>
          <cx:pt idx="1374">0.33000000000000002</cx:pt>
          <cx:pt idx="1375">0.14999999999999999</cx:pt>
          <cx:pt idx="1376">0.089999999999999997</cx:pt>
          <cx:pt idx="1377">0.13</cx:pt>
          <cx:pt idx="1378">0.080000000000000002</cx:pt>
          <cx:pt idx="1379">0.10000000000000001</cx:pt>
          <cx:pt idx="1380">0.13</cx:pt>
          <cx:pt idx="1381">0.46999999999999997</cx:pt>
          <cx:pt idx="1382">0</cx:pt>
          <cx:pt idx="1383">0.02</cx:pt>
          <cx:pt idx="1384">0.56000000000000005</cx:pt>
          <cx:pt idx="1385">0.28000000000000003</cx:pt>
          <cx:pt idx="1386">0.16</cx:pt>
          <cx:pt idx="1387">0.16</cx:pt>
          <cx:pt idx="1388">0.080000000000000002</cx:pt>
          <cx:pt idx="1389">0.46999999999999997</cx:pt>
          <cx:pt idx="1390">0.73999999999999999</cx:pt>
          <cx:pt idx="1391">0.73999999999999999</cx:pt>
          <cx:pt idx="1392">0.57999999999999996</cx:pt>
          <cx:pt idx="1393">0.040000000000000001</cx:pt>
          <cx:pt idx="1394">0.44</cx:pt>
          <cx:pt idx="1395">0.44</cx:pt>
          <cx:pt idx="1396">0.46999999999999997</cx:pt>
          <cx:pt idx="1397">0.52000000000000002</cx:pt>
          <cx:pt idx="1398">0.32000000000000001</cx:pt>
          <cx:pt idx="1399">0.68000000000000005</cx:pt>
          <cx:pt idx="1400">0.32000000000000001</cx:pt>
          <cx:pt idx="1401">0.089999999999999997</cx:pt>
          <cx:pt idx="1402">0.089999999999999997</cx:pt>
          <cx:pt idx="1403">0.39000000000000001</cx:pt>
          <cx:pt idx="1404">0.39000000000000001</cx:pt>
          <cx:pt idx="1405">0.66000000000000003</cx:pt>
          <cx:pt idx="1406">0.01</cx:pt>
          <cx:pt idx="1407">0.53000000000000003</cx:pt>
          <cx:pt idx="1408">0.54000000000000004</cx:pt>
          <cx:pt idx="1409">0.02</cx:pt>
          <cx:pt idx="1410">0.66000000000000003</cx:pt>
          <cx:pt idx="1411">0.66000000000000003</cx:pt>
          <cx:pt idx="1412">0.66000000000000003</cx:pt>
          <cx:pt idx="1413">0.66000000000000003</cx:pt>
          <cx:pt idx="1414">0.53000000000000003</cx:pt>
          <cx:pt idx="1415">0.70999999999999996</cx:pt>
          <cx:pt idx="1416">0.53000000000000003</cx:pt>
          <cx:pt idx="1417">0.31</cx:pt>
          <cx:pt idx="1418">0.76000000000000001</cx:pt>
          <cx:pt idx="1419">0.66000000000000003</cx:pt>
          <cx:pt idx="1420">0.53000000000000003</cx:pt>
          <cx:pt idx="1421">0.33000000000000002</cx:pt>
          <cx:pt idx="1422">0.029999999999999999</cx:pt>
          <cx:pt idx="1423">0.46999999999999997</cx:pt>
          <cx:pt idx="1424">0.029999999999999999</cx:pt>
          <cx:pt idx="1425">0.46999999999999997</cx:pt>
          <cx:pt idx="1426">0.76000000000000001</cx:pt>
          <cx:pt idx="1427">0.48999999999999999</cx:pt>
          <cx:pt idx="1428">0.01</cx:pt>
          <cx:pt idx="1429">0.63</cx:pt>
          <cx:pt idx="1430">0.63</cx:pt>
          <cx:pt idx="1431">0.55000000000000004</cx:pt>
          <cx:pt idx="1432">0.5</cx:pt>
          <cx:pt idx="1433">0.51000000000000001</cx:pt>
          <cx:pt idx="1434">0.72999999999999998</cx:pt>
          <cx:pt idx="1435">0.72999999999999998</cx:pt>
          <cx:pt idx="1436">0.46999999999999997</cx:pt>
          <cx:pt idx="1437">0.41999999999999998</cx:pt>
          <cx:pt idx="1438">0.63</cx:pt>
          <cx:pt idx="1439">0.46000000000000002</cx:pt>
          <cx:pt idx="1440">0.75</cx:pt>
          <cx:pt idx="1441">0.64000000000000001</cx:pt>
          <cx:pt idx="1442">0.64000000000000001</cx:pt>
          <cx:pt idx="1443">0.48999999999999999</cx:pt>
          <cx:pt idx="1444">0.48999999999999999</cx:pt>
          <cx:pt idx="1445">0.48999999999999999</cx:pt>
          <cx:pt idx="1446">0.48999999999999999</cx:pt>
          <cx:pt idx="1447">0.48999999999999999</cx:pt>
          <cx:pt idx="1448">0.47999999999999998</cx:pt>
          <cx:pt idx="1449">0.12</cx:pt>
          <cx:pt idx="1450">0.10000000000000001</cx:pt>
          <cx:pt idx="1451">0.29999999999999999</cx:pt>
          <cx:pt idx="1452">0.58999999999999997</cx:pt>
          <cx:pt idx="1453">0.44</cx:pt>
          <cx:pt idx="1454">0</cx:pt>
          <cx:pt idx="1455">0.40000000000000002</cx:pt>
          <cx:pt idx="1456">0.39000000000000001</cx:pt>
          <cx:pt idx="1457">0.40000000000000002</cx:pt>
          <cx:pt idx="1458">0</cx:pt>
          <cx:pt idx="1459">0.34000000000000002</cx:pt>
          <cx:pt idx="1460">0.28000000000000003</cx:pt>
          <cx:pt idx="1461">0.28000000000000003</cx:pt>
          <cx:pt idx="1462">0.34999999999999998</cx:pt>
          <cx:pt idx="1463">0.46999999999999997</cx:pt>
          <cx:pt idx="1464">0.02</cx:pt>
          <cx:pt idx="1465">0.34000000000000002</cx:pt>
          <cx:pt idx="1466">0.46999999999999997</cx:pt>
          <cx:pt idx="1467">0.37</cx:pt>
          <cx:pt idx="1468">0.46000000000000002</cx:pt>
          <cx:pt idx="1469">0.40000000000000002</cx:pt>
          <cx:pt idx="1470">0.38</cx:pt>
          <cx:pt idx="1471">0.39000000000000001</cx:pt>
          <cx:pt idx="1472">0.39000000000000001</cx:pt>
          <cx:pt idx="1473">0.10000000000000001</cx:pt>
          <cx:pt idx="1474">0.10000000000000001</cx:pt>
          <cx:pt idx="1475">0.059999999999999998</cx:pt>
          <cx:pt idx="1476">0.059999999999999998</cx:pt>
          <cx:pt idx="1477">0.46000000000000002</cx:pt>
          <cx:pt idx="1478">0.35999999999999999</cx:pt>
          <cx:pt idx="1479">0.38</cx:pt>
          <cx:pt idx="1480">0.38</cx:pt>
          <cx:pt idx="1481">0.52000000000000002</cx:pt>
          <cx:pt idx="1482">0.48999999999999999</cx:pt>
          <cx:pt idx="1483">0.40000000000000002</cx:pt>
          <cx:pt idx="1484">0.34000000000000002</cx:pt>
          <cx:pt idx="1485">0.48999999999999999</cx:pt>
          <cx:pt idx="1486">0.41999999999999998</cx:pt>
          <cx:pt idx="1487">0.57999999999999996</cx:pt>
          <cx:pt idx="1488">0.47999999999999998</cx:pt>
          <cx:pt idx="1489">0.45000000000000001</cx:pt>
          <cx:pt idx="1490">0.45000000000000001</cx:pt>
          <cx:pt idx="1491">0.45000000000000001</cx:pt>
          <cx:pt idx="1492">0.47999999999999998</cx:pt>
          <cx:pt idx="1493">0.40000000000000002</cx:pt>
          <cx:pt idx="1494">0.47999999999999998</cx:pt>
          <cx:pt idx="1495">0.12</cx:pt>
          <cx:pt idx="1496">0.40999999999999998</cx:pt>
          <cx:pt idx="1497">0.5</cx:pt>
          <cx:pt idx="1498">0.40999999999999998</cx:pt>
          <cx:pt idx="1499">0.32000000000000001</cx:pt>
          <cx:pt idx="1500">0.39000000000000001</cx:pt>
          <cx:pt idx="1501">0</cx:pt>
          <cx:pt idx="1502">0</cx:pt>
          <cx:pt idx="1503">0.29999999999999999</cx:pt>
          <cx:pt idx="1504">0.38</cx:pt>
          <cx:pt idx="1505">0.33000000000000002</cx:pt>
          <cx:pt idx="1506">0.32000000000000001</cx:pt>
          <cx:pt idx="1507">0.32000000000000001</cx:pt>
          <cx:pt idx="1508">0.33000000000000002</cx:pt>
          <cx:pt idx="1509">0.34000000000000002</cx:pt>
          <cx:pt idx="1510">0.40000000000000002</cx:pt>
          <cx:pt idx="1511">0.45000000000000001</cx:pt>
          <cx:pt idx="1512">0.40000000000000002</cx:pt>
          <cx:pt idx="1513">0.01</cx:pt>
          <cx:pt idx="1514">0.01</cx:pt>
          <cx:pt idx="1515">0</cx:pt>
          <cx:pt idx="1516">0.01</cx:pt>
          <cx:pt idx="1517">0.34000000000000002</cx:pt>
          <cx:pt idx="1518">0.34000000000000002</cx:pt>
          <cx:pt idx="1519">0.40999999999999998</cx:pt>
          <cx:pt idx="1520">0.40999999999999998</cx:pt>
          <cx:pt idx="1521">0.41999999999999998</cx:pt>
          <cx:pt idx="1522">0.53000000000000003</cx:pt>
          <cx:pt idx="1523">0.56999999999999995</cx:pt>
          <cx:pt idx="1524">0.53000000000000003</cx:pt>
          <cx:pt idx="1525">0.080000000000000002</cx:pt>
          <cx:pt idx="1526">0.53000000000000003</cx:pt>
          <cx:pt idx="1527">0.53000000000000003</cx:pt>
          <cx:pt idx="1528">0.45000000000000001</cx:pt>
          <cx:pt idx="1529">0.34000000000000002</cx:pt>
          <cx:pt idx="1530">0.68000000000000005</cx:pt>
          <cx:pt idx="1531">0.68000000000000005</cx:pt>
          <cx:pt idx="1532">0.40000000000000002</cx:pt>
          <cx:pt idx="1533">0.54000000000000004</cx:pt>
          <cx:pt idx="1534">0.54000000000000004</cx:pt>
          <cx:pt idx="1535">0.35999999999999999</cx:pt>
          <cx:pt idx="1536">0.45000000000000001</cx:pt>
          <cx:pt idx="1537">0.40999999999999998</cx:pt>
          <cx:pt idx="1538">0.27000000000000002</cx:pt>
          <cx:pt idx="1539">0.34999999999999998</cx:pt>
          <cx:pt idx="1540">0.34000000000000002</cx:pt>
          <cx:pt idx="1541">0.070000000000000007</cx:pt>
          <cx:pt idx="1542">0.34999999999999998</cx:pt>
          <cx:pt idx="1543">0.45000000000000001</cx:pt>
          <cx:pt idx="1544">0.32000000000000001</cx:pt>
          <cx:pt idx="1545">0.51000000000000001</cx:pt>
          <cx:pt idx="1546">0.17999999999999999</cx:pt>
          <cx:pt idx="1547">0.56999999999999995</cx:pt>
          <cx:pt idx="1548">0.41999999999999998</cx:pt>
          <cx:pt idx="1549">0.39000000000000001</cx:pt>
          <cx:pt idx="1550">0</cx:pt>
          <cx:pt idx="1551">0.37</cx:pt>
          <cx:pt idx="1552">0.35999999999999999</cx:pt>
          <cx:pt idx="1553">0.46000000000000002</cx:pt>
          <cx:pt idx="1554">0.46000000000000002</cx:pt>
          <cx:pt idx="1555">0.46000000000000002</cx:pt>
          <cx:pt idx="1556">0.46000000000000002</cx:pt>
          <cx:pt idx="1557">0.42999999999999999</cx:pt>
          <cx:pt idx="1558">0</cx:pt>
          <cx:pt idx="1559">0.39000000000000001</cx:pt>
          <cx:pt idx="1560">0.39000000000000001</cx:pt>
          <cx:pt idx="1561">0.12</cx:pt>
          <cx:pt idx="1562">0.29999999999999999</cx:pt>
          <cx:pt idx="1563">0.35999999999999999</cx:pt>
          <cx:pt idx="1564">0.33000000000000002</cx:pt>
          <cx:pt idx="1565">0.16</cx:pt>
          <cx:pt idx="1566">0.32000000000000001</cx:pt>
          <cx:pt idx="1567">0.32000000000000001</cx:pt>
          <cx:pt idx="1568">0.44</cx:pt>
          <cx:pt idx="1569">0.02</cx:pt>
          <cx:pt idx="1570">0.34999999999999998</cx:pt>
          <cx:pt idx="1571">0.32000000000000001</cx:pt>
          <cx:pt idx="1572">0.32000000000000001</cx:pt>
          <cx:pt idx="1573">0.11</cx:pt>
          <cx:pt idx="1574">0.11</cx:pt>
          <cx:pt idx="1575">0.089999999999999997</cx:pt>
          <cx:pt idx="1576">0.14000000000000001</cx:pt>
          <cx:pt idx="1577">0.28999999999999998</cx:pt>
          <cx:pt idx="1578">0.42999999999999999</cx:pt>
          <cx:pt idx="1579">0.17000000000000001</cx:pt>
          <cx:pt idx="1580">0.44</cx:pt>
          <cx:pt idx="1581">0.46000000000000002</cx:pt>
          <cx:pt idx="1582">0.45000000000000001</cx:pt>
          <cx:pt idx="1583">0.050000000000000003</cx:pt>
          <cx:pt idx="1584">0.71999999999999997</cx:pt>
          <cx:pt idx="1585">0.67000000000000004</cx:pt>
          <cx:pt idx="1586">0.56000000000000005</cx:pt>
          <cx:pt idx="1587">0.53000000000000003</cx:pt>
          <cx:pt idx="1588">0.53000000000000003</cx:pt>
          <cx:pt idx="1589">0.23999999999999999</cx:pt>
          <cx:pt idx="1590">0.089999999999999997</cx:pt>
          <cx:pt idx="1591">0.5</cx:pt>
          <cx:pt idx="1592">0.54000000000000004</cx:pt>
          <cx:pt idx="1593">0.34000000000000002</cx:pt>
          <cx:pt idx="1594">0.39000000000000001</cx:pt>
          <cx:pt idx="1595">0.029999999999999999</cx:pt>
          <cx:pt idx="1596">0.33000000000000002</cx:pt>
          <cx:pt idx="1597">0.31</cx:pt>
          <cx:pt idx="1598">0.29999999999999999</cx:pt>
        </cx:lvl>
      </cx:numDim>
    </cx:data>
  </cx:chartData>
  <cx:chart>
    <cx:title pos="t" align="ctr" overlay="0">
      <cx:tx>
        <cx:txData>
          <cx:v>Citric acid vs quality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Citric acid vs quality</a:t>
          </a:r>
        </a:p>
      </cx:txPr>
    </cx:title>
    <cx:plotArea>
      <cx:plotAreaRegion>
        <cx:series layoutId="boxWhisker" uniqueId="{C36342CA-6AFD-4D68-88E9-093938B445A2}" formatIdx="0">
          <cx:tx>
            <cx:txData>
              <cx:f>'[Exam project.xlsx]EPA variables'!$C$18</cx:f>
              <cx:v>citric acid</cx:v>
            </cx:txData>
          </cx:tx>
          <cx:spPr>
            <a:solidFill>
              <a:schemeClr val="accent2"/>
            </a:solidFill>
          </cx:spPr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  <cx:spPr>
    <a:ln>
      <a:solidFill>
        <a:schemeClr val="tx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'[Exam project.xlsx]winequality-red (1)'!$D$2:$D$1600</cx:f>
        <cx:lvl ptCount="1599" formatCode="General">
          <cx:pt idx="0">2.2000000000000002</cx:pt>
          <cx:pt idx="1">2.1000000000000001</cx:pt>
          <cx:pt idx="2">4.25</cx:pt>
          <cx:pt idx="3">1.5</cx:pt>
          <cx:pt idx="4">3.3999999999999999</cx:pt>
          <cx:pt idx="5">2.1000000000000001</cx:pt>
          <cx:pt idx="6">1.2</cx:pt>
          <cx:pt idx="7">2.1000000000000001</cx:pt>
          <cx:pt idx="8">5.7000000000000002</cx:pt>
          <cx:pt idx="9">1.8</cx:pt>
          <cx:pt idx="10">4.4000000000000004</cx:pt>
          <cx:pt idx="11">1.5</cx:pt>
          <cx:pt idx="12">2.7999999999999998</cx:pt>
          <cx:pt idx="13">2.1000000000000001</cx:pt>
          <cx:pt idx="14">2.1000000000000001</cx:pt>
          <cx:pt idx="15">1.5</cx:pt>
          <cx:pt idx="16">1.3999999999999999</cx:pt>
          <cx:pt idx="17">3.3999999999999999</cx:pt>
          <cx:pt idx="18">1.3</cx:pt>
          <cx:pt idx="19">1.6000000000000001</cx:pt>
          <cx:pt idx="20">1.8</cx:pt>
          <cx:pt idx="21">2.1000000000000001</cx:pt>
          <cx:pt idx="22">2</cx:pt>
          <cx:pt idx="23">2</cx:pt>
          <cx:pt idx="24">3.2999999999999998</cx:pt>
          <cx:pt idx="25">4.5</cx:pt>
          <cx:pt idx="26">2.1000000000000001</cx:pt>
          <cx:pt idx="27">2.2999999999999998</cx:pt>
          <cx:pt idx="28">2.1000000000000001</cx:pt>
          <cx:pt idx="29">3.3999999999999999</cx:pt>
          <cx:pt idx="30">2.2000000000000002</cx:pt>
          <cx:pt idx="31">4.4000000000000004</cx:pt>
          <cx:pt idx="32">2.6000000000000001</cx:pt>
          <cx:pt idx="33">1.6000000000000001</cx:pt>
          <cx:pt idx="34">3.1000000000000001</cx:pt>
          <cx:pt idx="35">2.1000000000000001</cx:pt>
          <cx:pt idx="36">2.5</cx:pt>
          <cx:pt idx="37">1.6000000000000001</cx:pt>
          <cx:pt idx="38">2</cx:pt>
          <cx:pt idx="39">2.2000000000000002</cx:pt>
          <cx:pt idx="40">2.2000000000000002</cx:pt>
          <cx:pt idx="41">1.3999999999999999</cx:pt>
          <cx:pt idx="42">2.2000000000000002</cx:pt>
          <cx:pt idx="43">5.5999999999999996</cx:pt>
          <cx:pt idx="44">1.8</cx:pt>
          <cx:pt idx="45">2.2000000000000002</cx:pt>
          <cx:pt idx="46">12.9</cx:pt>
          <cx:pt idx="47">2.5</cx:pt>
          <cx:pt idx="48">4.2999999999999998</cx:pt>
          <cx:pt idx="49">2</cx:pt>
          <cx:pt idx="50">2.2000000000000002</cx:pt>
          <cx:pt idx="51">6.2999999999999998</cx:pt>
          <cx:pt idx="52">1.8999999999999999</cx:pt>
          <cx:pt idx="53">3.8999999999999999</cx:pt>
          <cx:pt idx="54">2</cx:pt>
          <cx:pt idx="55">1.6000000000000001</cx:pt>
          <cx:pt idx="56">3.8999999999999999</cx:pt>
          <cx:pt idx="57">2.1000000000000001</cx:pt>
          <cx:pt idx="58">2.2999999999999998</cx:pt>
          <cx:pt idx="59">1.5</cx:pt>
          <cx:pt idx="60">2.1000000000000001</cx:pt>
          <cx:pt idx="61">2</cx:pt>
          <cx:pt idx="62">1.8999999999999999</cx:pt>
          <cx:pt idx="63">1.8999999999999999</cx:pt>
          <cx:pt idx="64">2.6000000000000001</cx:pt>
          <cx:pt idx="65">2.2999999999999998</cx:pt>
          <cx:pt idx="66">1.8999999999999999</cx:pt>
          <cx:pt idx="67">1.8</cx:pt>
          <cx:pt idx="68">1.6000000000000001</cx:pt>
          <cx:pt idx="69">6.0999999999999996</cx:pt>
          <cx:pt idx="70">1.8</cx:pt>
          <cx:pt idx="71">6.0999999999999996</cx:pt>
          <cx:pt idx="72">1.6000000000000001</cx:pt>
          <cx:pt idx="73">1.6000000000000001</cx:pt>
          <cx:pt idx="74">3.7999999999999998</cx:pt>
          <cx:pt idx="75">3.8999999999999999</cx:pt>
          <cx:pt idx="76">1.7</cx:pt>
          <cx:pt idx="77">2.2999999999999998</cx:pt>
          <cx:pt idx="78">1.6000000000000001</cx:pt>
          <cx:pt idx="79">2.2999999999999998</cx:pt>
          <cx:pt idx="80">1.3999999999999999</cx:pt>
          <cx:pt idx="81">1.8</cx:pt>
          <cx:pt idx="82">1.6000000000000001</cx:pt>
          <cx:pt idx="83">1.8999999999999999</cx:pt>
          <cx:pt idx="84">2.3999999999999999</cx:pt>
          <cx:pt idx="85">2.2999999999999998</cx:pt>
          <cx:pt idx="86">1.8</cx:pt>
          <cx:pt idx="87">5.9000000000000004</cx:pt>
          <cx:pt idx="88">5.9000000000000004</cx:pt>
          <cx:pt idx="89">2.2000000000000002</cx:pt>
          <cx:pt idx="90">1.8</cx:pt>
          <cx:pt idx="91">2.2000000000000002</cx:pt>
          <cx:pt idx="92">1.6000000000000001</cx:pt>
          <cx:pt idx="93">1.6000000000000001</cx:pt>
          <cx:pt idx="94">1.3999999999999999</cx:pt>
          <cx:pt idx="95">1.7</cx:pt>
          <cx:pt idx="96">3</cx:pt>
          <cx:pt idx="97">3.7999999999999998</cx:pt>
          <cx:pt idx="98">3.3999999999999999</cx:pt>
          <cx:pt idx="99">5.0999999999999996</cx:pt>
          <cx:pt idx="100">2.2999999999999998</cx:pt>
          <cx:pt idx="101">2.2000000000000002</cx:pt>
          <cx:pt idx="102">1.8</cx:pt>
          <cx:pt idx="103">2</cx:pt>
          <cx:pt idx="104">4.6500000000000004</cx:pt>
          <cx:pt idx="105">4.6500000000000004</cx:pt>
          <cx:pt idx="106">1.5</cx:pt>
          <cx:pt idx="107">1.6000000000000001</cx:pt>
          <cx:pt idx="108">2</cx:pt>
          <cx:pt idx="109">2.1000000000000001</cx:pt>
          <cx:pt idx="110">1.8999999999999999</cx:pt>
          <cx:pt idx="111">2.5</cx:pt>
          <cx:pt idx="112">2.2000000000000002</cx:pt>
          <cx:pt idx="113">2.2000000000000002</cx:pt>
          <cx:pt idx="114">2</cx:pt>
          <cx:pt idx="115">1.6000000000000001</cx:pt>
          <cx:pt idx="116">1.8999999999999999</cx:pt>
          <cx:pt idx="117">2</cx:pt>
          <cx:pt idx="118">1.8</cx:pt>
          <cx:pt idx="119">2.2000000000000002</cx:pt>
          <cx:pt idx="120">1.8999999999999999</cx:pt>
          <cx:pt idx="121">2.1000000000000001</cx:pt>
          <cx:pt idx="122">1.8</cx:pt>
          <cx:pt idx="123">1.8999999999999999</cx:pt>
          <cx:pt idx="124">2</cx:pt>
          <cx:pt idx="125">1.8999999999999999</cx:pt>
          <cx:pt idx="126">3</cx:pt>
          <cx:pt idx="127">2</cx:pt>
          <cx:pt idx="128">2.5</cx:pt>
          <cx:pt idx="129">2.1000000000000001</cx:pt>
          <cx:pt idx="130">2.2000000000000002</cx:pt>
          <cx:pt idx="131">2.1000000000000001</cx:pt>
          <cx:pt idx="132">1.7</cx:pt>
          <cx:pt idx="133">1.7</cx:pt>
          <cx:pt idx="134">2</cx:pt>
          <cx:pt idx="135">1.8</cx:pt>
          <cx:pt idx="136">2.2000000000000002</cx:pt>
          <cx:pt idx="137">2.2000000000000002</cx:pt>
          <cx:pt idx="138">1.8</cx:pt>
          <cx:pt idx="139">1.7</cx:pt>
          <cx:pt idx="140">2.5</cx:pt>
          <cx:pt idx="141">2.6000000000000001</cx:pt>
          <cx:pt idx="142">1.6000000000000001</cx:pt>
          <cx:pt idx="143">1.8999999999999999</cx:pt>
          <cx:pt idx="144">1.7</cx:pt>
          <cx:pt idx="145">1.8</cx:pt>
          <cx:pt idx="146">1.8</cx:pt>
          <cx:pt idx="147">2</cx:pt>
          <cx:pt idx="148">2.2999999999999998</cx:pt>
          <cx:pt idx="149">2.2999999999999998</cx:pt>
          <cx:pt idx="150">1.8999999999999999</cx:pt>
          <cx:pt idx="151">1.8</cx:pt>
          <cx:pt idx="152">2</cx:pt>
          <cx:pt idx="153">2.1000000000000001</cx:pt>
          <cx:pt idx="154">2</cx:pt>
          <cx:pt idx="155">1.8999999999999999</cx:pt>
          <cx:pt idx="156">1.8</cx:pt>
          <cx:pt idx="157">1.7</cx:pt>
          <cx:pt idx="158">1.8</cx:pt>
          <cx:pt idx="159">1.8</cx:pt>
          <cx:pt idx="160">1.6000000000000001</cx:pt>
          <cx:pt idx="161">1.8</cx:pt>
          <cx:pt idx="162">1.8</cx:pt>
          <cx:pt idx="163">5.5</cx:pt>
          <cx:pt idx="164">5.5</cx:pt>
          <cx:pt idx="165">5.5</cx:pt>
          <cx:pt idx="166">5.5</cx:pt>
          <cx:pt idx="167">2.2000000000000002</cx:pt>
          <cx:pt idx="168">2</cx:pt>
          <cx:pt idx="169">7.2999999999999998</cx:pt>
          <cx:pt idx="170">7.2000000000000002</cx:pt>
          <cx:pt idx="171">1.7</cx:pt>
          <cx:pt idx="172">2.1000000000000001</cx:pt>
          <cx:pt idx="173">1.8</cx:pt>
          <cx:pt idx="174">2</cx:pt>
          <cx:pt idx="175">1.5</cx:pt>
          <cx:pt idx="176">2</cx:pt>
          <cx:pt idx="177">2.5</cx:pt>
          <cx:pt idx="178">2.3999999999999999</cx:pt>
          <cx:pt idx="179">2.3999999999999999</cx:pt>
          <cx:pt idx="180">2</cx:pt>
          <cx:pt idx="181">2.5</cx:pt>
          <cx:pt idx="182">1.8</cx:pt>
          <cx:pt idx="183">2</cx:pt>
          <cx:pt idx="184">2</cx:pt>
          <cx:pt idx="185">2.6000000000000001</cx:pt>
          <cx:pt idx="186">2</cx:pt>
          <cx:pt idx="187">1.8999999999999999</cx:pt>
          <cx:pt idx="188">2.8999999999999999</cx:pt>
          <cx:pt idx="189">3.7999999999999998</cx:pt>
          <cx:pt idx="190">2.2000000000000002</cx:pt>
          <cx:pt idx="191">2.2000000000000002</cx:pt>
          <cx:pt idx="192">2</cx:pt>
          <cx:pt idx="193">2.3999999999999999</cx:pt>
          <cx:pt idx="194">2.1000000000000001</cx:pt>
          <cx:pt idx="195">1.5</cx:pt>
          <cx:pt idx="196">1.6000000000000001</cx:pt>
          <cx:pt idx="197">1.8</cx:pt>
          <cx:pt idx="198">2.7000000000000002</cx:pt>
          <cx:pt idx="199">2.2000000000000002</cx:pt>
          <cx:pt idx="200">5.5999999999999996</cx:pt>
          <cx:pt idx="201">2</cx:pt>
          <cx:pt idx="202">2.2000000000000002</cx:pt>
          <cx:pt idx="203">1.8999999999999999</cx:pt>
          <cx:pt idx="204">2.3999999999999999</cx:pt>
          <cx:pt idx="205">2</cx:pt>
          <cx:pt idx="206">1.5</cx:pt>
          <cx:pt idx="207">2.6000000000000001</cx:pt>
          <cx:pt idx="208">2.6000000000000001</cx:pt>
          <cx:pt idx="209">2.6000000000000001</cx:pt>
          <cx:pt idx="210">1.7</cx:pt>
          <cx:pt idx="211">1.8999999999999999</cx:pt>
          <cx:pt idx="212">2.2999999999999998</cx:pt>
          <cx:pt idx="213">3.1000000000000001</cx:pt>
          <cx:pt idx="214">1.8999999999999999</cx:pt>
          <cx:pt idx="215">3.2000000000000002</cx:pt>
          <cx:pt idx="216">2.2000000000000002</cx:pt>
          <cx:pt idx="217">2.1000000000000001</cx:pt>
          <cx:pt idx="218">1.8</cx:pt>
          <cx:pt idx="219">1.7</cx:pt>
          <cx:pt idx="220">1.7</cx:pt>
          <cx:pt idx="221">1.8</cx:pt>
          <cx:pt idx="222">2.3999999999999999</cx:pt>
          <cx:pt idx="223">4</cx:pt>
          <cx:pt idx="224">2.3999999999999999</cx:pt>
          <cx:pt idx="225">7</cx:pt>
          <cx:pt idx="226">3</cx:pt>
          <cx:pt idx="227">3.3999999999999999</cx:pt>
          <cx:pt idx="228">3.3999999999999999</cx:pt>
          <cx:pt idx="229">3.2999999999999998</cx:pt>
          <cx:pt idx="230">2</cx:pt>
          <cx:pt idx="231">2.5</cx:pt>
          <cx:pt idx="232">2.6000000000000001</cx:pt>
          <cx:pt idx="233">2</cx:pt>
          <cx:pt idx="234">2.2999999999999998</cx:pt>
          <cx:pt idx="235">2.1000000000000001</cx:pt>
          <cx:pt idx="236">2.6000000000000001</cx:pt>
          <cx:pt idx="237">1.6000000000000001</cx:pt>
          <cx:pt idx="238">2.1000000000000001</cx:pt>
          <cx:pt idx="239">2.2000000000000002</cx:pt>
          <cx:pt idx="240">3</cx:pt>
          <cx:pt idx="241">2.6000000000000001</cx:pt>
          <cx:pt idx="242">3.3999999999999999</cx:pt>
          <cx:pt idx="243">3.3999999999999999</cx:pt>
          <cx:pt idx="244">2.2999999999999998</cx:pt>
          <cx:pt idx="245">4.5</cx:pt>
          <cx:pt idx="246">2</cx:pt>
          <cx:pt idx="247">2.1000000000000001</cx:pt>
          <cx:pt idx="248">2.7999999999999998</cx:pt>
          <cx:pt idx="249">1.8999999999999999</cx:pt>
          <cx:pt idx="250">2.3999999999999999</cx:pt>
          <cx:pt idx="251">4.7999999999999998</cx:pt>
          <cx:pt idx="252">3</cx:pt>
          <cx:pt idx="253">2</cx:pt>
          <cx:pt idx="254">2.5</cx:pt>
          <cx:pt idx="255">2</cx:pt>
          <cx:pt idx="256">2.6000000000000001</cx:pt>
          <cx:pt idx="257">2.7999999999999998</cx:pt>
          <cx:pt idx="258">2.2999999999999998</cx:pt>
          <cx:pt idx="259">2.2000000000000002</cx:pt>
          <cx:pt idx="260">2.1000000000000001</cx:pt>
          <cx:pt idx="261">2</cx:pt>
          <cx:pt idx="262">2</cx:pt>
          <cx:pt idx="263">2.2999999999999998</cx:pt>
          <cx:pt idx="264">7.9000000000000004</cx:pt>
          <cx:pt idx="265">2.2999999999999998</cx:pt>
          <cx:pt idx="266">7.9000000000000004</cx:pt>
          <cx:pt idx="267">2.7000000000000002</cx:pt>
          <cx:pt idx="268">2.3999999999999999</cx:pt>
          <cx:pt idx="269">1.8999999999999999</cx:pt>
          <cx:pt idx="270">2.7000000000000002</cx:pt>
          <cx:pt idx="271">6.5999999999999996</cx:pt>
          <cx:pt idx="272">1.8999999999999999</cx:pt>
          <cx:pt idx="273">1.8</cx:pt>
          <cx:pt idx="274">2</cx:pt>
          <cx:pt idx="275">2</cx:pt>
          <cx:pt idx="276">1.3</cx:pt>
          <cx:pt idx="277">2.2000000000000002</cx:pt>
          <cx:pt idx="278">2.2999999999999998</cx:pt>
          <cx:pt idx="279">2.2999999999999998</cx:pt>
          <cx:pt idx="280">1.5</cx:pt>
          <cx:pt idx="281">2.6000000000000001</cx:pt>
          <cx:pt idx="282">2.1000000000000001</cx:pt>
          <cx:pt idx="283">1.6000000000000001</cx:pt>
          <cx:pt idx="284">2.2999999999999998</cx:pt>
          <cx:pt idx="285">2.7000000000000002</cx:pt>
          <cx:pt idx="286">2.6000000000000001</cx:pt>
          <cx:pt idx="287">2.5499999999999998</cx:pt>
          <cx:pt idx="288">2.2000000000000002</cx:pt>
          <cx:pt idx="289">2.8999999999999999</cx:pt>
          <cx:pt idx="290">1.2</cx:pt>
          <cx:pt idx="291">2.6000000000000001</cx:pt>
          <cx:pt idx="292">2.1000000000000001</cx:pt>
          <cx:pt idx="293">2.2000000000000002</cx:pt>
          <cx:pt idx="294">2</cx:pt>
          <cx:pt idx="295">2.2000000000000002</cx:pt>
          <cx:pt idx="296">15.5</cx:pt>
          <cx:pt idx="297">2.2000000000000002</cx:pt>
          <cx:pt idx="298">2.2000000000000002</cx:pt>
          <cx:pt idx="299">1.8999999999999999</cx:pt>
          <cx:pt idx="300">1.8999999999999999</cx:pt>
          <cx:pt idx="301">2.5</cx:pt>
          <cx:pt idx="302">4.5999999999999996</cx:pt>
          <cx:pt idx="303">6.0999999999999996</cx:pt>
          <cx:pt idx="304">2.5</cx:pt>
          <cx:pt idx="305">2</cx:pt>
          <cx:pt idx="306">2.2999999999999998</cx:pt>
          <cx:pt idx="307">2.5</cx:pt>
          <cx:pt idx="308">2.3999999999999999</cx:pt>
          <cx:pt idx="309">2.7999999999999998</cx:pt>
          <cx:pt idx="310">2.5</cx:pt>
          <cx:pt idx="311">2.3999999999999999</cx:pt>
          <cx:pt idx="312">2.7000000000000002</cx:pt>
          <cx:pt idx="313">2.7000000000000002</cx:pt>
          <cx:pt idx="314">2.3999999999999999</cx:pt>
          <cx:pt idx="315">5.1500000000000004</cx:pt>
          <cx:pt idx="316">3.2999999999999998</cx:pt>
          <cx:pt idx="317">2.1000000000000001</cx:pt>
          <cx:pt idx="318">2.6000000000000001</cx:pt>
          <cx:pt idx="319">1.6000000000000001</cx:pt>
          <cx:pt idx="320">4.2000000000000002</cx:pt>
          <cx:pt idx="321">4.2000000000000002</cx:pt>
          <cx:pt idx="322">4.2000000000000002</cx:pt>
          <cx:pt idx="323">2.7999999999999998</cx:pt>
          <cx:pt idx="324">2.3999999999999999</cx:pt>
          <cx:pt idx="325">2.8999999999999999</cx:pt>
          <cx:pt idx="326">2.7999999999999998</cx:pt>
          <cx:pt idx="327">2.3999999999999999</cx:pt>
          <cx:pt idx="328">2.7999999999999998</cx:pt>
          <cx:pt idx="329">2.8999999999999999</cx:pt>
          <cx:pt idx="330">2.2000000000000002</cx:pt>
          <cx:pt idx="331">2.2000000000000002</cx:pt>
          <cx:pt idx="332">2.2000000000000002</cx:pt>
          <cx:pt idx="333">1.8999999999999999</cx:pt>
          <cx:pt idx="334">2.6000000000000001</cx:pt>
          <cx:pt idx="335">2.6000000000000001</cx:pt>
          <cx:pt idx="336">3.5</cx:pt>
          <cx:pt idx="337">2.6000000000000001</cx:pt>
          <cx:pt idx="338">7.9000000000000004</cx:pt>
          <cx:pt idx="339">2.6000000000000001</cx:pt>
          <cx:pt idx="340">2.5</cx:pt>
          <cx:pt idx="341">2.7000000000000002</cx:pt>
          <cx:pt idx="342">1.5</cx:pt>
          <cx:pt idx="343">2.2999999999999998</cx:pt>
          <cx:pt idx="344">2.2999999999999998</cx:pt>
          <cx:pt idx="345">2.7000000000000002</cx:pt>
          <cx:pt idx="346">2.2999999999999998</cx:pt>
          <cx:pt idx="347">3.3999999999999999</cx:pt>
          <cx:pt idx="348">3.3999999999999999</cx:pt>
          <cx:pt idx="349">1.8999999999999999</cx:pt>
          <cx:pt idx="350">5.5999999999999996</cx:pt>
          <cx:pt idx="351">5.5999999999999996</cx:pt>
          <cx:pt idx="352">2.2000000000000002</cx:pt>
          <cx:pt idx="353">2.2000000000000002</cx:pt>
          <cx:pt idx="354">2.2999999999999998</cx:pt>
          <cx:pt idx="355">2.7000000000000002</cx:pt>
          <cx:pt idx="356">1.8999999999999999</cx:pt>
          <cx:pt idx="357">1.3999999999999999</cx:pt>
          <cx:pt idx="358">2.3999999999999999</cx:pt>
          <cx:pt idx="359">2.2999999999999998</cx:pt>
          <cx:pt idx="360">2.2999999999999998</cx:pt>
          <cx:pt idx="361">2.2999999999999998</cx:pt>
          <cx:pt idx="362">2.2999999999999998</cx:pt>
          <cx:pt idx="363">2.2999999999999998</cx:pt>
          <cx:pt idx="364">2.2999999999999998</cx:pt>
          <cx:pt idx="365">3.6000000000000001</cx:pt>
          <cx:pt idx="366">2.2000000000000002</cx:pt>
          <cx:pt idx="367">2.5</cx:pt>
          <cx:pt idx="368">7.5</cx:pt>
          <cx:pt idx="369">2.3999999999999999</cx:pt>
          <cx:pt idx="370">2.8999999999999999</cx:pt>
          <cx:pt idx="371">2.2000000000000002</cx:pt>
          <cx:pt idx="372">1.6000000000000001</cx:pt>
          <cx:pt idx="373">2</cx:pt>
          <cx:pt idx="374">2</cx:pt>
          <cx:pt idx="375">2.2999999999999998</cx:pt>
          <cx:pt idx="376">2.5</cx:pt>
          <cx:pt idx="377">1.7</cx:pt>
          <cx:pt idx="378">2</cx:pt>
          <cx:pt idx="379">1.7</cx:pt>
          <cx:pt idx="380">2.2000000000000002</cx:pt>
          <cx:pt idx="381">2.2999999999999998</cx:pt>
          <cx:pt idx="382">2.6000000000000001</cx:pt>
          <cx:pt idx="383">3.2999999999999998</cx:pt>
          <cx:pt idx="384">1.8999999999999999</cx:pt>
          <cx:pt idx="385">2.25</cx:pt>
          <cx:pt idx="386">2.6000000000000001</cx:pt>
          <cx:pt idx="387">2.2999999999999998</cx:pt>
          <cx:pt idx="388">2.6000000000000001</cx:pt>
          <cx:pt idx="389">1.8</cx:pt>
          <cx:pt idx="390">3.1000000000000001</cx:pt>
          <cx:pt idx="391">1.6000000000000001</cx:pt>
          <cx:pt idx="392">1.8</cx:pt>
          <cx:pt idx="393">2.6000000000000001</cx:pt>
          <cx:pt idx="394">2</cx:pt>
          <cx:pt idx="395">2.7999999999999998</cx:pt>
          <cx:pt idx="396">2.7000000000000002</cx:pt>
          <cx:pt idx="397">3.2000000000000002</cx:pt>
          <cx:pt idx="398">6</cx:pt>
          <cx:pt idx="399">2</cx:pt>
          <cx:pt idx="400">3</cx:pt>
          <cx:pt idx="401">2.7999999999999998</cx:pt>
          <cx:pt idx="402">3</cx:pt>
          <cx:pt idx="403">3.2000000000000002</cx:pt>
          <cx:pt idx="404">2.2999999999999998</cx:pt>
          <cx:pt idx="405">2.6000000000000001</cx:pt>
          <cx:pt idx="406">2.2999999999999998</cx:pt>
          <cx:pt idx="407">2.6000000000000001</cx:pt>
          <cx:pt idx="408">2</cx:pt>
          <cx:pt idx="409">3.8999999999999999</cx:pt>
          <cx:pt idx="410">2</cx:pt>
          <cx:pt idx="411">2.8500000000000001</cx:pt>
          <cx:pt idx="412">2.7000000000000002</cx:pt>
          <cx:pt idx="413">2.2000000000000002</cx:pt>
          <cx:pt idx="414">3</cx:pt>
          <cx:pt idx="415">1.8</cx:pt>
          <cx:pt idx="416">1.8</cx:pt>
          <cx:pt idx="417">2.2999999999999998</cx:pt>
          <cx:pt idx="418">3.4500000000000002</cx:pt>
          <cx:pt idx="419">2.1000000000000001</cx:pt>
          <cx:pt idx="420">2.7000000000000002</cx:pt>
          <cx:pt idx="421">2</cx:pt>
          <cx:pt idx="422">2.1000000000000001</cx:pt>
          <cx:pt idx="423">2.1000000000000001</cx:pt>
          <cx:pt idx="424">2.7999999999999998</cx:pt>
          <cx:pt idx="425">2.3999999999999999</cx:pt>
          <cx:pt idx="426">2.6000000000000001</cx:pt>
          <cx:pt idx="427">1.8999999999999999</cx:pt>
          <cx:pt idx="428">2.7999999999999998</cx:pt>
          <cx:pt idx="429">2.7000000000000002</cx:pt>
          <cx:pt idx="430">2.6000000000000001</cx:pt>
          <cx:pt idx="431">2.8999999999999999</cx:pt>
          <cx:pt idx="432">2.8999999999999999</cx:pt>
          <cx:pt idx="433">2.5</cx:pt>
          <cx:pt idx="434">2.8999999999999999</cx:pt>
          <cx:pt idx="435">2.2000000000000002</cx:pt>
          <cx:pt idx="436">2.2000000000000002</cx:pt>
          <cx:pt idx="437">2.5</cx:pt>
          <cx:pt idx="438">2.7999999999999998</cx:pt>
          <cx:pt idx="439">2</cx:pt>
          <cx:pt idx="440">2</cx:pt>
          <cx:pt idx="441">2.8999999999999999</cx:pt>
          <cx:pt idx="442">2.7000000000000002</cx:pt>
          <cx:pt idx="443">1.8999999999999999</cx:pt>
          <cx:pt idx="444">2.3999999999999999</cx:pt>
          <cx:pt idx="445">2.2999999999999998</cx:pt>
          <cx:pt idx="446">3</cx:pt>
          <cx:pt idx="447">3.3999999999999999</cx:pt>
          <cx:pt idx="448">2.6000000000000001</cx:pt>
          <cx:pt idx="449">2.3999999999999999</cx:pt>
          <cx:pt idx="450">2.3999999999999999</cx:pt>
          <cx:pt idx="451">2.3999999999999999</cx:pt>
          <cx:pt idx="452">2.5</cx:pt>
          <cx:pt idx="453">2.2999999999999998</cx:pt>
          <cx:pt idx="454">2.2999999999999998</cx:pt>
          <cx:pt idx="455">2.8999999999999999</cx:pt>
          <cx:pt idx="456">2.8999999999999999</cx:pt>
          <cx:pt idx="457">2.6000000000000001</cx:pt>
          <cx:pt idx="458">2.6000000000000001</cx:pt>
          <cx:pt idx="459">2.5</cx:pt>
          <cx:pt idx="460">4</cx:pt>
          <cx:pt idx="461">3.2999999999999998</cx:pt>
          <cx:pt idx="462">1.8999999999999999</cx:pt>
          <cx:pt idx="463">2.6000000000000001</cx:pt>
          <cx:pt idx="464">2.5</cx:pt>
          <cx:pt idx="465">2.5</cx:pt>
          <cx:pt idx="466">2.3500000000000001</cx:pt>
          <cx:pt idx="467">3.2000000000000002</cx:pt>
          <cx:pt idx="468">1.8999999999999999</cx:pt>
          <cx:pt idx="469">2</cx:pt>
          <cx:pt idx="470">2</cx:pt>
          <cx:pt idx="471">2.7999999999999998</cx:pt>
          <cx:pt idx="472">2.7999999999999998</cx:pt>
          <cx:pt idx="473">2.7999999999999998</cx:pt>
          <cx:pt idx="474">1.6000000000000001</cx:pt>
          <cx:pt idx="475">1.5</cx:pt>
          <cx:pt idx="476">2.2000000000000002</cx:pt>
          <cx:pt idx="477">3</cx:pt>
          <cx:pt idx="478">2</cx:pt>
          <cx:pt idx="479">1.8</cx:pt>
          <cx:pt idx="480">1.8</cx:pt>
          <cx:pt idx="481">1.8</cx:pt>
          <cx:pt idx="482">1.6000000000000001</cx:pt>
          <cx:pt idx="483">1.8999999999999999</cx:pt>
          <cx:pt idx="484">1.8999999999999999</cx:pt>
          <cx:pt idx="485">2.5</cx:pt>
          <cx:pt idx="486">2.7000000000000002</cx:pt>
          <cx:pt idx="487">2.7000000000000002</cx:pt>
          <cx:pt idx="488">2.5</cx:pt>
          <cx:pt idx="489">2.7000000000000002</cx:pt>
          <cx:pt idx="490">2.6000000000000001</cx:pt>
          <cx:pt idx="491">1.5</cx:pt>
          <cx:pt idx="492">2.5</cx:pt>
          <cx:pt idx="493">1.6000000000000001</cx:pt>
          <cx:pt idx="494">2.5</cx:pt>
          <cx:pt idx="495">2.5</cx:pt>
          <cx:pt idx="496">6.5999999999999996</cx:pt>
          <cx:pt idx="497">2</cx:pt>
          <cx:pt idx="498">2.2999999999999998</cx:pt>
          <cx:pt idx="499">2.2999999999999998</cx:pt>
          <cx:pt idx="500">2.6000000000000001</cx:pt>
          <cx:pt idx="501">3</cx:pt>
          <cx:pt idx="502">2.6000000000000001</cx:pt>
          <cx:pt idx="503">1.5</cx:pt>
          <cx:pt idx="504">2.2999999999999998</cx:pt>
          <cx:pt idx="505">2.2999999999999998</cx:pt>
          <cx:pt idx="506">2.2999999999999998</cx:pt>
          <cx:pt idx="507">1.8999999999999999</cx:pt>
          <cx:pt idx="508">2</cx:pt>
          <cx:pt idx="509">2</cx:pt>
          <cx:pt idx="510">1.8999999999999999</cx:pt>
          <cx:pt idx="511">1.6000000000000001</cx:pt>
          <cx:pt idx="512">1.8999999999999999</cx:pt>
          <cx:pt idx="513">2</cx:pt>
          <cx:pt idx="514">1.6000000000000001</cx:pt>
          <cx:pt idx="515">2.1000000000000001</cx:pt>
          <cx:pt idx="516">2.1000000000000001</cx:pt>
          <cx:pt idx="517">2.8999999999999999</cx:pt>
          <cx:pt idx="518">1.7</cx:pt>
          <cx:pt idx="519">2.1000000000000001</cx:pt>
          <cx:pt idx="520">2.1000000000000001</cx:pt>
          <cx:pt idx="521">2.6000000000000001</cx:pt>
          <cx:pt idx="522">1.3999999999999999</cx:pt>
          <cx:pt idx="523">1.8999999999999999</cx:pt>
          <cx:pt idx="524">1.3999999999999999</cx:pt>
          <cx:pt idx="525">1.6000000000000001</cx:pt>
          <cx:pt idx="526">1.7</cx:pt>
          <cx:pt idx="527">1.7</cx:pt>
          <cx:pt idx="528">2</cx:pt>
          <cx:pt idx="529">2</cx:pt>
          <cx:pt idx="530">2.5</cx:pt>
          <cx:pt idx="531">1.6000000000000001</cx:pt>
          <cx:pt idx="532">2.7999999999999998</cx:pt>
          <cx:pt idx="533">2.1000000000000001</cx:pt>
          <cx:pt idx="534">1.8</cx:pt>
          <cx:pt idx="535">2.1000000000000001</cx:pt>
          <cx:pt idx="536">2.2000000000000002</cx:pt>
          <cx:pt idx="537">4.0999999999999996</cx:pt>
          <cx:pt idx="538">1.8</cx:pt>
          <cx:pt idx="539">2.2000000000000002</cx:pt>
          <cx:pt idx="540">1.8</cx:pt>
          <cx:pt idx="541">1.8</cx:pt>
          <cx:pt idx="542">1.3999999999999999</cx:pt>
          <cx:pt idx="543">2.3999999999999999</cx:pt>
          <cx:pt idx="544">3.8999999999999999</cx:pt>
          <cx:pt idx="545">2.7999999999999998</cx:pt>
          <cx:pt idx="546">8.0999999999999996</cx:pt>
          <cx:pt idx="547">8.0999999999999996</cx:pt>
          <cx:pt idx="548">6.4000000000000004</cx:pt>
          <cx:pt idx="549">6.4000000000000004</cx:pt>
          <cx:pt idx="550">1.8</cx:pt>
          <cx:pt idx="551">2.5</cx:pt>
          <cx:pt idx="552">1.5</cx:pt>
          <cx:pt idx="553">1.5</cx:pt>
          <cx:pt idx="554">2.1000000000000001</cx:pt>
          <cx:pt idx="555">3.2999999999999998</cx:pt>
          <cx:pt idx="556">2.5</cx:pt>
          <cx:pt idx="557">2.7000000000000002</cx:pt>
          <cx:pt idx="558">1.7</cx:pt>
          <cx:pt idx="559">3.7000000000000002</cx:pt>
          <cx:pt idx="560">2.2999999999999998</cx:pt>
          <cx:pt idx="561">2.2000000000000002</cx:pt>
          <cx:pt idx="562">2.2000000000000002</cx:pt>
          <cx:pt idx="563">2.2000000000000002</cx:pt>
          <cx:pt idx="564">1.7</cx:pt>
          <cx:pt idx="565">1.7</cx:pt>
          <cx:pt idx="566">1.8999999999999999</cx:pt>
          <cx:pt idx="567">2</cx:pt>
          <cx:pt idx="568">2.1000000000000001</cx:pt>
          <cx:pt idx="569">1.6499999999999999</cx:pt>
          <cx:pt idx="570">1.6000000000000001</cx:pt>
          <cx:pt idx="571">2.1000000000000001</cx:pt>
          <cx:pt idx="572">7.7999999999999998</cx:pt>
          <cx:pt idx="573">2.1000000000000001</cx:pt>
          <cx:pt idx="574">2.2999999999999998</cx:pt>
          <cx:pt idx="575">2.2999999999999998</cx:pt>
          <cx:pt idx="576">5.7999999999999998</cx:pt>
          <cx:pt idx="577">1.7</cx:pt>
          <cx:pt idx="578">2.1000000000000001</cx:pt>
          <cx:pt idx="579">2.6000000000000001</cx:pt>
          <cx:pt idx="580">4.0999999999999996</cx:pt>
          <cx:pt idx="581">2</cx:pt>
          <cx:pt idx="582">2.1000000000000001</cx:pt>
          <cx:pt idx="583">2.6000000000000001</cx:pt>
          <cx:pt idx="584">2.1000000000000001</cx:pt>
          <cx:pt idx="585">1.7</cx:pt>
          <cx:pt idx="586">2.5</cx:pt>
          <cx:pt idx="587">2.3999999999999999</cx:pt>
          <cx:pt idx="588">1.8</cx:pt>
          <cx:pt idx="589">1.7</cx:pt>
          <cx:pt idx="590">1.8</cx:pt>
          <cx:pt idx="591">2.2000000000000002</cx:pt>
          <cx:pt idx="592">1.8</cx:pt>
          <cx:pt idx="593">1.3999999999999999</cx:pt>
          <cx:pt idx="594">1.8999999999999999</cx:pt>
          <cx:pt idx="595">2.3999999999999999</cx:pt>
          <cx:pt idx="596">1.8</cx:pt>
          <cx:pt idx="597">1.8</cx:pt>
          <cx:pt idx="598">2.5</cx:pt>
          <cx:pt idx="599">1.8999999999999999</cx:pt>
          <cx:pt idx="600">2</cx:pt>
          <cx:pt idx="601">2.2999999999999998</cx:pt>
          <cx:pt idx="602">1.8</cx:pt>
          <cx:pt idx="603">2.6000000000000001</cx:pt>
          <cx:pt idx="604">4.5</cx:pt>
          <cx:pt idx="605">4.5</cx:pt>
          <cx:pt idx="606">1.8999999999999999</cx:pt>
          <cx:pt idx="607">4.2999999999999998</cx:pt>
          <cx:pt idx="608">4.2999999999999998</cx:pt>
          <cx:pt idx="609">1.8</cx:pt>
          <cx:pt idx="610">2.2999999999999998</cx:pt>
          <cx:pt idx="611">1.8999999999999999</cx:pt>
          <cx:pt idx="612">2.5</cx:pt>
          <cx:pt idx="613">2.5</cx:pt>
          <cx:pt idx="614">1.3999999999999999</cx:pt>
          <cx:pt idx="615">1.8999999999999999</cx:pt>
          <cx:pt idx="616">1.8999999999999999</cx:pt>
          <cx:pt idx="617">2.6000000000000001</cx:pt>
          <cx:pt idx="618">1.8</cx:pt>
          <cx:pt idx="619">1.8</cx:pt>
          <cx:pt idx="620">3.7999999999999998</cx:pt>
          <cx:pt idx="621">2.2000000000000002</cx:pt>
          <cx:pt idx="622">2</cx:pt>
          <cx:pt idx="623">1.3999999999999999</cx:pt>
          <cx:pt idx="624">1.3999999999999999</cx:pt>
          <cx:pt idx="625">1.3999999999999999</cx:pt>
          <cx:pt idx="626">2.6000000000000001</cx:pt>
          <cx:pt idx="627">2.1000000000000001</cx:pt>
          <cx:pt idx="628">1.8</cx:pt>
          <cx:pt idx="629">1.8</cx:pt>
          <cx:pt idx="630">2.7999999999999998</cx:pt>
          <cx:pt idx="631">2</cx:pt>
          <cx:pt idx="632">1.8999999999999999</cx:pt>
          <cx:pt idx="633">1.8999999999999999</cx:pt>
          <cx:pt idx="634">2.2999999999999998</cx:pt>
          <cx:pt idx="635">1.8</cx:pt>
          <cx:pt idx="636">1.8</cx:pt>
          <cx:pt idx="637">5.4000000000000004</cx:pt>
          <cx:pt idx="638">2.2999999999999998</cx:pt>
          <cx:pt idx="639">2.5</cx:pt>
          <cx:pt idx="640">2.2000000000000002</cx:pt>
          <cx:pt idx="641">1.7</cx:pt>
          <cx:pt idx="642">1.7</cx:pt>
          <cx:pt idx="643">1.7</cx:pt>
          <cx:pt idx="644">3.7999999999999998</cx:pt>
          <cx:pt idx="645">2</cx:pt>
          <cx:pt idx="646">1.3999999999999999</cx:pt>
          <cx:pt idx="647">1.8</cx:pt>
          <cx:pt idx="648">2.1000000000000001</cx:pt>
          <cx:pt idx="649">2.1000000000000001</cx:pt>
          <cx:pt idx="650">1.8</cx:pt>
          <cx:pt idx="651">3.3999999999999999</cx:pt>
          <cx:pt idx="652">1.8</cx:pt>
          <cx:pt idx="653">1.8</cx:pt>
          <cx:pt idx="654">6.0999999999999996</cx:pt>
          <cx:pt idx="655">2.2000000000000002</cx:pt>
          <cx:pt idx="656">2.3999999999999999</cx:pt>
          <cx:pt idx="657">1.3</cx:pt>
          <cx:pt idx="658">2</cx:pt>
          <cx:pt idx="659">3.8999999999999999</cx:pt>
          <cx:pt idx="660">1.6000000000000001</cx:pt>
          <cx:pt idx="661">2</cx:pt>
          <cx:pt idx="662">2.1000000000000001</cx:pt>
          <cx:pt idx="663">2.1000000000000001</cx:pt>
          <cx:pt idx="664">2</cx:pt>
          <cx:pt idx="665">2.2000000000000002</cx:pt>
          <cx:pt idx="666">1.6000000000000001</cx:pt>
          <cx:pt idx="667">2.2000000000000002</cx:pt>
          <cx:pt idx="668">1.6000000000000001</cx:pt>
          <cx:pt idx="669">2.2000000000000002</cx:pt>
          <cx:pt idx="670">1.6000000000000001</cx:pt>
          <cx:pt idx="671">1.6000000000000001</cx:pt>
          <cx:pt idx="672">2.5</cx:pt>
          <cx:pt idx="673">1.8999999999999999</cx:pt>
          <cx:pt idx="674">2.2000000000000002</cx:pt>
          <cx:pt idx="675">1.8</cx:pt>
          <cx:pt idx="676">1.6000000000000001</cx:pt>
          <cx:pt idx="677">4.7999999999999998</cx:pt>
          <cx:pt idx="678">1.7</cx:pt>
          <cx:pt idx="679">1.8999999999999999</cx:pt>
          <cx:pt idx="680">1.75</cx:pt>
          <cx:pt idx="681">1.8999999999999999</cx:pt>
          <cx:pt idx="682">1.8999999999999999</cx:pt>
          <cx:pt idx="683">1.8999999999999999</cx:pt>
          <cx:pt idx="684">1.8999999999999999</cx:pt>
          <cx:pt idx="685">1.8999999999999999</cx:pt>
          <cx:pt idx="686">1.7</cx:pt>
          <cx:pt idx="687">1.7</cx:pt>
          <cx:pt idx="688">1.7</cx:pt>
          <cx:pt idx="689">1.3999999999999999</cx:pt>
          <cx:pt idx="690">3.75</cx:pt>
          <cx:pt idx="691">1.8</cx:pt>
          <cx:pt idx="692">13.800000000000001</cx:pt>
          <cx:pt idx="693">13.800000000000001</cx:pt>
          <cx:pt idx="694">3</cx:pt>
          <cx:pt idx="695">3</cx:pt>
          <cx:pt idx="696">1.5</cx:pt>
          <cx:pt idx="697">2.1000000000000001</cx:pt>
          <cx:pt idx="698">2.1000000000000001</cx:pt>
          <cx:pt idx="699">1.8999999999999999</cx:pt>
          <cx:pt idx="700">1.7</cx:pt>
          <cx:pt idx="701">1.7</cx:pt>
          <cx:pt idx="702">1.6000000000000001</cx:pt>
          <cx:pt idx="703">1.8999999999999999</cx:pt>
          <cx:pt idx="704">1.8999999999999999</cx:pt>
          <cx:pt idx="705">1.5</cx:pt>
          <cx:pt idx="706">4.2999999999999998</cx:pt>
          <cx:pt idx="707">2.3999999999999999</cx:pt>
          <cx:pt idx="708">1.8</cx:pt>
          <cx:pt idx="709">2.1000000000000001</cx:pt>
          <cx:pt idx="710">2.2999999999999998</cx:pt>
          <cx:pt idx="711">2.2000000000000002</cx:pt>
          <cx:pt idx="712">2.6000000000000001</cx:pt>
          <cx:pt idx="713">2.2999999999999998</cx:pt>
          <cx:pt idx="714">2</cx:pt>
          <cx:pt idx="715">2.1000000000000001</cx:pt>
          <cx:pt idx="716">2.7999999999999998</cx:pt>
          <cx:pt idx="717">1.8999999999999999</cx:pt>
          <cx:pt idx="718">2.5</cx:pt>
          <cx:pt idx="719">1.8</cx:pt>
          <cx:pt idx="720">2</cx:pt>
          <cx:pt idx="721">1.6000000000000001</cx:pt>
          <cx:pt idx="722">2</cx:pt>
          <cx:pt idx="723">2.2999999999999998</cx:pt>
          <cx:pt idx="724">2.2999999999999998</cx:pt>
          <cx:pt idx="725">2.2000000000000002</cx:pt>
          <cx:pt idx="726">2.2000000000000002</cx:pt>
          <cx:pt idx="727">6.7000000000000002</cx:pt>
          <cx:pt idx="728">2</cx:pt>
          <cx:pt idx="729">2</cx:pt>
          <cx:pt idx="730">2</cx:pt>
          <cx:pt idx="731">2</cx:pt>
          <cx:pt idx="732">2</cx:pt>
          <cx:pt idx="733">2</cx:pt>
          <cx:pt idx="734">2</cx:pt>
          <cx:pt idx="735">1.6000000000000001</cx:pt>
          <cx:pt idx="736">2.2000000000000002</cx:pt>
          <cx:pt idx="737">1.7</cx:pt>
          <cx:pt idx="738">1.7</cx:pt>
          <cx:pt idx="739">2.6000000000000001</cx:pt>
          <cx:pt idx="740">2.1000000000000001</cx:pt>
          <cx:pt idx="741">7.7999999999999998</cx:pt>
          <cx:pt idx="742">2</cx:pt>
          <cx:pt idx="743">2</cx:pt>
          <cx:pt idx="744">1.8999999999999999</cx:pt>
          <cx:pt idx="745">1.8</cx:pt>
          <cx:pt idx="746">1.8</cx:pt>
          <cx:pt idx="747">2.3999999999999999</cx:pt>
          <cx:pt idx="748">2</cx:pt>
          <cx:pt idx="749">2.5</cx:pt>
          <cx:pt idx="750">10.699999999999999</cx:pt>
          <cx:pt idx="751">5.5</cx:pt>
          <cx:pt idx="752">2.3999999999999999</cx:pt>
          <cx:pt idx="753">2.6000000000000001</cx:pt>
          <cx:pt idx="754">2.2000000000000002</cx:pt>
          <cx:pt idx="755">2.1000000000000001</cx:pt>
          <cx:pt idx="756">2.7999999999999998</cx:pt>
          <cx:pt idx="757">2.3999999999999999</cx:pt>
          <cx:pt idx="758">1.8999999999999999</cx:pt>
          <cx:pt idx="759">1.8999999999999999</cx:pt>
          <cx:pt idx="760">2.3999999999999999</cx:pt>
          <cx:pt idx="761">1.8</cx:pt>
          <cx:pt idx="762">1.8999999999999999</cx:pt>
          <cx:pt idx="763">1.8999999999999999</cx:pt>
          <cx:pt idx="764">2.2999999999999998</cx:pt>
          <cx:pt idx="765">1.8999999999999999</cx:pt>
          <cx:pt idx="766">2.1000000000000001</cx:pt>
          <cx:pt idx="767">1.8999999999999999</cx:pt>
          <cx:pt idx="768">1.8999999999999999</cx:pt>
          <cx:pt idx="769">2.5</cx:pt>
          <cx:pt idx="770">2.2999999999999998</cx:pt>
          <cx:pt idx="771">2.2000000000000002</cx:pt>
          <cx:pt idx="772">1.8999999999999999</cx:pt>
          <cx:pt idx="773">2</cx:pt>
          <cx:pt idx="774">2.2000000000000002</cx:pt>
          <cx:pt idx="775">1.8</cx:pt>
          <cx:pt idx="776">2.2000000000000002</cx:pt>
          <cx:pt idx="777">1.5</cx:pt>
          <cx:pt idx="778">2.2000000000000002</cx:pt>
          <cx:pt idx="779">1.8</cx:pt>
          <cx:pt idx="780">1.8</cx:pt>
          <cx:pt idx="781">2.2999999999999998</cx:pt>
          <cx:pt idx="782">2.7999999999999998</cx:pt>
          <cx:pt idx="783">2.1000000000000001</cx:pt>
          <cx:pt idx="784">1.8999999999999999</cx:pt>
          <cx:pt idx="785">1.7</cx:pt>
          <cx:pt idx="786">2.1000000000000001</cx:pt>
          <cx:pt idx="787">2</cx:pt>
          <cx:pt idx="788">2</cx:pt>
          <cx:pt idx="789">1.8999999999999999</cx:pt>
          <cx:pt idx="790">2.2999999999999998</cx:pt>
          <cx:pt idx="791">1.8999999999999999</cx:pt>
          <cx:pt idx="792">1.8999999999999999</cx:pt>
          <cx:pt idx="793">2</cx:pt>
          <cx:pt idx="794">1.6000000000000001</cx:pt>
          <cx:pt idx="795">2</cx:pt>
          <cx:pt idx="796">2.7999999999999998</cx:pt>
          <cx:pt idx="797">2.1000000000000001</cx:pt>
          <cx:pt idx="798">2.3999999999999999</cx:pt>
          <cx:pt idx="799">2</cx:pt>
          <cx:pt idx="800">2</cx:pt>
          <cx:pt idx="801">2.6000000000000001</cx:pt>
          <cx:pt idx="802">2</cx:pt>
          <cx:pt idx="803">2.6000000000000001</cx:pt>
          <cx:pt idx="804">1.8</cx:pt>
          <cx:pt idx="805">2.7999999999999998</cx:pt>
          <cx:pt idx="806">2.2999999999999998</cx:pt>
          <cx:pt idx="807">1.8999999999999999</cx:pt>
          <cx:pt idx="808">1.8999999999999999</cx:pt>
          <cx:pt idx="809">1.8999999999999999</cx:pt>
          <cx:pt idx="810">1.8999999999999999</cx:pt>
          <cx:pt idx="811">2.2999999999999998</cx:pt>
          <cx:pt idx="812">2.1000000000000001</cx:pt>
          <cx:pt idx="813">1.8</cx:pt>
          <cx:pt idx="814">2</cx:pt>
          <cx:pt idx="815">1.7</cx:pt>
          <cx:pt idx="816">2</cx:pt>
          <cx:pt idx="817">1.6000000000000001</cx:pt>
          <cx:pt idx="818">1.8</cx:pt>
          <cx:pt idx="819">1.8</cx:pt>
          <cx:pt idx="820">3</cx:pt>
          <cx:pt idx="821">4</cx:pt>
          <cx:pt idx="822">4</cx:pt>
          <cx:pt idx="823">4</cx:pt>
          <cx:pt idx="824">4</cx:pt>
          <cx:pt idx="825">3</cx:pt>
          <cx:pt idx="826">4</cx:pt>
          <cx:pt idx="827">3.6000000000000001</cx:pt>
          <cx:pt idx="828">2</cx:pt>
          <cx:pt idx="829">3</cx:pt>
          <cx:pt idx="830">2.7000000000000002</cx:pt>
          <cx:pt idx="831">2.3999999999999999</cx:pt>
          <cx:pt idx="832">3.2000000000000002</cx:pt>
          <cx:pt idx="833">2.6000000000000001</cx:pt>
          <cx:pt idx="834">1.5</cx:pt>
          <cx:pt idx="835">2.5</cx:pt>
          <cx:pt idx="836">2.3999999999999999</cx:pt>
          <cx:pt idx="837">2.3999999999999999</cx:pt>
          <cx:pt idx="838">1.7</cx:pt>
          <cx:pt idx="839">2.5</cx:pt>
          <cx:pt idx="840">2</cx:pt>
          <cx:pt idx="841">2.7999999999999998</cx:pt>
          <cx:pt idx="842">2.5</cx:pt>
          <cx:pt idx="843">2.8999999999999999</cx:pt>
          <cx:pt idx="844">2.8999999999999999</cx:pt>
          <cx:pt idx="845">2.7999999999999998</cx:pt>
          <cx:pt idx="846">11</cx:pt>
          <cx:pt idx="847">11</cx:pt>
          <cx:pt idx="848">2.6000000000000001</cx:pt>
          <cx:pt idx="849">2.8999999999999999</cx:pt>
          <cx:pt idx="850">2.8999999999999999</cx:pt>
          <cx:pt idx="851">3.2000000000000002</cx:pt>
          <cx:pt idx="852">1.8999999999999999</cx:pt>
          <cx:pt idx="853">3</cx:pt>
          <cx:pt idx="854">2.3999999999999999</cx:pt>
          <cx:pt idx="855">2.7000000000000002</cx:pt>
          <cx:pt idx="856">1.8</cx:pt>
          <cx:pt idx="857">1.8</cx:pt>
          <cx:pt idx="858">2.6000000000000001</cx:pt>
          <cx:pt idx="859">3</cx:pt>
          <cx:pt idx="860">2.7999999999999998</cx:pt>
          <cx:pt idx="861">2.6000000000000001</cx:pt>
          <cx:pt idx="862">2.7000000000000002</cx:pt>
          <cx:pt idx="863">2.6000000000000001</cx:pt>
          <cx:pt idx="864">1.3999999999999999</cx:pt>
          <cx:pt idx="865">2.3999999999999999</cx:pt>
          <cx:pt idx="866">2.6000000000000001</cx:pt>
          <cx:pt idx="867">2.6000000000000001</cx:pt>
          <cx:pt idx="868">3.3999999999999999</cx:pt>
          <cx:pt idx="869">1.6000000000000001</cx:pt>
          <cx:pt idx="870">1.8</cx:pt>
          <cx:pt idx="871">3.7999999999999998</cx:pt>
          <cx:pt idx="872">3</cx:pt>
          <cx:pt idx="873">6.2000000000000002</cx:pt>
          <cx:pt idx="874">2.5</cx:pt>
          <cx:pt idx="875">2</cx:pt>
          <cx:pt idx="876">2.8999999999999999</cx:pt>
          <cx:pt idx="877">2</cx:pt>
          <cx:pt idx="878">2</cx:pt>
          <cx:pt idx="879">2.3999999999999999</cx:pt>
          <cx:pt idx="880">2</cx:pt>
          <cx:pt idx="881">1.8999999999999999</cx:pt>
          <cx:pt idx="882">1.8999999999999999</cx:pt>
          <cx:pt idx="883">2.8999999999999999</cx:pt>
          <cx:pt idx="884">2.6000000000000001</cx:pt>
          <cx:pt idx="885">2.6000000000000001</cx:pt>
          <cx:pt idx="886">1.7</cx:pt>
          <cx:pt idx="887">2.6000000000000001</cx:pt>
          <cx:pt idx="888">2.7000000000000002</cx:pt>
          <cx:pt idx="889">1.3999999999999999</cx:pt>
          <cx:pt idx="890">2.5</cx:pt>
          <cx:pt idx="891">3.7000000000000002</cx:pt>
          <cx:pt idx="892">2.5</cx:pt>
          <cx:pt idx="893">2.2000000000000002</cx:pt>
          <cx:pt idx="894">2</cx:pt>
          <cx:pt idx="895">2.1000000000000001</cx:pt>
          <cx:pt idx="896">1.8999999999999999</cx:pt>
          <cx:pt idx="897">2.3999999999999999</cx:pt>
          <cx:pt idx="898">2.2999999999999998</cx:pt>
          <cx:pt idx="899">3.2000000000000002</cx:pt>
          <cx:pt idx="900">2</cx:pt>
          <cx:pt idx="901">3.2000000000000002</cx:pt>
          <cx:pt idx="902">3.2000000000000002</cx:pt>
          <cx:pt idx="903">2.1499999999999999</cx:pt>
          <cx:pt idx="904">2.1000000000000001</cx:pt>
          <cx:pt idx="905">2</cx:pt>
          <cx:pt idx="906">2.7999999999999998</cx:pt>
          <cx:pt idx="907">2.7999999999999998</cx:pt>
          <cx:pt idx="908">1.8</cx:pt>
          <cx:pt idx="909">1.7</cx:pt>
          <cx:pt idx="910">2.2999999999999998</cx:pt>
          <cx:pt idx="911">2.1000000000000001</cx:pt>
          <cx:pt idx="912">2</cx:pt>
          <cx:pt idx="913">2.6000000000000001</cx:pt>
          <cx:pt idx="914">2.1000000000000001</cx:pt>
          <cx:pt idx="915">2.3999999999999999</cx:pt>
          <cx:pt idx="916">2.6000000000000001</cx:pt>
          <cx:pt idx="917">1.7</cx:pt>
          <cx:pt idx="918">1.8</cx:pt>
          <cx:pt idx="919">2.7000000000000002</cx:pt>
          <cx:pt idx="920">4.0999999999999996</cx:pt>
          <cx:pt idx="921">1.8</cx:pt>
          <cx:pt idx="922">2.6000000000000001</cx:pt>
          <cx:pt idx="923">2.7999999999999998</cx:pt>
          <cx:pt idx="924">3</cx:pt>
          <cx:pt idx="925">8.3000000000000007</cx:pt>
          <cx:pt idx="926">1.8999999999999999</cx:pt>
          <cx:pt idx="927">3</cx:pt>
          <cx:pt idx="928">1.8999999999999999</cx:pt>
          <cx:pt idx="929">2.2999999999999998</cx:pt>
          <cx:pt idx="930">2.2000000000000002</cx:pt>
          <cx:pt idx="931">2.2000000000000002</cx:pt>
          <cx:pt idx="932">2.1000000000000001</cx:pt>
          <cx:pt idx="933">4.2999999999999998</cx:pt>
          <cx:pt idx="934">2.7999999999999998</cx:pt>
          <cx:pt idx="935">2.7000000000000002</cx:pt>
          <cx:pt idx="936">2.5</cx:pt>
          <cx:pt idx="937">2.6000000000000001</cx:pt>
          <cx:pt idx="938">2.1000000000000001</cx:pt>
          <cx:pt idx="939">2.1000000000000001</cx:pt>
          <cx:pt idx="940">2.7000000000000002</cx:pt>
          <cx:pt idx="941">2.1000000000000001</cx:pt>
          <cx:pt idx="942">2.1000000000000001</cx:pt>
          <cx:pt idx="943">6.2999999999999998</cx:pt>
          <cx:pt idx="944">2.5</cx:pt>
          <cx:pt idx="945">1.8</cx:pt>
          <cx:pt idx="946">2</cx:pt>
          <cx:pt idx="947">2.5</cx:pt>
          <cx:pt idx="948">2.6000000000000001</cx:pt>
          <cx:pt idx="949">1.8999999999999999</cx:pt>
          <cx:pt idx="950">2.1000000000000001</cx:pt>
          <cx:pt idx="951">2.7999999999999998</cx:pt>
          <cx:pt idx="952">2.7000000000000002</cx:pt>
          <cx:pt idx="953">4.5999999999999996</cx:pt>
          <cx:pt idx="954">4.5999999999999996</cx:pt>
          <cx:pt idx="955">4.2999999999999998</cx:pt>
          <cx:pt idx="956">2.7000000000000002</cx:pt>
          <cx:pt idx="957">4.2999999999999998</cx:pt>
          <cx:pt idx="958">2.5</cx:pt>
          <cx:pt idx="959">2.5</cx:pt>
          <cx:pt idx="960">2.6000000000000001</cx:pt>
          <cx:pt idx="961">2.2000000000000002</cx:pt>
          <cx:pt idx="962">3.2999999999999998</cx:pt>
          <cx:pt idx="963">2.2000000000000002</cx:pt>
          <cx:pt idx="964">3.2000000000000002</cx:pt>
          <cx:pt idx="965">3.1000000000000001</cx:pt>
          <cx:pt idx="966">2.2000000000000002</cx:pt>
          <cx:pt idx="967">2.3999999999999999</cx:pt>
          <cx:pt idx="968">1.7</cx:pt>
          <cx:pt idx="969">2</cx:pt>
          <cx:pt idx="970">1.8999999999999999</cx:pt>
          <cx:pt idx="971">2.1000000000000001</cx:pt>
          <cx:pt idx="972">2.2999999999999998</cx:pt>
          <cx:pt idx="973">2.2000000000000002</cx:pt>
          <cx:pt idx="974">2.2000000000000002</cx:pt>
          <cx:pt idx="975">2.8999999999999999</cx:pt>
          <cx:pt idx="976">2.6000000000000001</cx:pt>
          <cx:pt idx="977">3.2999999999999998</cx:pt>
          <cx:pt idx="978">5.0999999999999996</cx:pt>
          <cx:pt idx="979">3.2000000000000002</cx:pt>
          <cx:pt idx="980">2.3999999999999999</cx:pt>
          <cx:pt idx="981">2.2000000000000002</cx:pt>
          <cx:pt idx="982">2.2000000000000002</cx:pt>
          <cx:pt idx="983">2.8999999999999999</cx:pt>
          <cx:pt idx="984">2.5</cx:pt>
          <cx:pt idx="985">2.5</cx:pt>
          <cx:pt idx="986">3</cx:pt>
          <cx:pt idx="987">1.8999999999999999</cx:pt>
          <cx:pt idx="988">8.5999999999999996</cx:pt>
          <cx:pt idx="989">2.7999999999999998</cx:pt>
          <cx:pt idx="990">1.3999999999999999</cx:pt>
          <cx:pt idx="991">1.3999999999999999</cx:pt>
          <cx:pt idx="992">1.6000000000000001</cx:pt>
          <cx:pt idx="993">1.8</cx:pt>
          <cx:pt idx="994">1.8</cx:pt>
          <cx:pt idx="995">2</cx:pt>
          <cx:pt idx="996">2</cx:pt>
          <cx:pt idx="997">2.2000000000000002</cx:pt>
          <cx:pt idx="998">2.2000000000000002</cx:pt>
          <cx:pt idx="999">2.2000000000000002</cx:pt>
          <cx:pt idx="1000">1.3</cx:pt>
          <cx:pt idx="1001">2.1000000000000001</cx:pt>
          <cx:pt idx="1002">2.1000000000000001</cx:pt>
          <cx:pt idx="1003">2.1000000000000001</cx:pt>
          <cx:pt idx="1004">2.8999999999999999</cx:pt>
          <cx:pt idx="1005">2.1000000000000001</cx:pt>
          <cx:pt idx="1006">2.1000000000000001</cx:pt>
          <cx:pt idx="1007">2.5</cx:pt>
          <cx:pt idx="1008">1.6000000000000001</cx:pt>
          <cx:pt idx="1009">2.7000000000000002</cx:pt>
          <cx:pt idx="1010">2.7999999999999998</cx:pt>
          <cx:pt idx="1011">3.2000000000000002</cx:pt>
          <cx:pt idx="1012">2.5</cx:pt>
          <cx:pt idx="1013">4.2000000000000002</cx:pt>
          <cx:pt idx="1014">2.1000000000000001</cx:pt>
          <cx:pt idx="1015">2.5</cx:pt>
          <cx:pt idx="1016">2.1000000000000001</cx:pt>
          <cx:pt idx="1017">2.1000000000000001</cx:pt>
          <cx:pt idx="1018">1.7</cx:pt>
          <cx:pt idx="1019">1.8999999999999999</cx:pt>
          <cx:pt idx="1020">2</cx:pt>
          <cx:pt idx="1021">1.7</cx:pt>
          <cx:pt idx="1022">2.7999999999999998</cx:pt>
          <cx:pt idx="1023">3</cx:pt>
          <cx:pt idx="1024">2.2999999999999998</cx:pt>
          <cx:pt idx="1025">2.2999999999999998</cx:pt>
          <cx:pt idx="1026">1.8</cx:pt>
          <cx:pt idx="1027">1.8</cx:pt>
          <cx:pt idx="1028">2.3999999999999999</cx:pt>
          <cx:pt idx="1029">2.3999999999999999</cx:pt>
          <cx:pt idx="1030">2</cx:pt>
          <cx:pt idx="1031">2.2000000000000002</cx:pt>
          <cx:pt idx="1032">2.2000000000000002</cx:pt>
          <cx:pt idx="1033">2.6000000000000001</cx:pt>
          <cx:pt idx="1034">2.5</cx:pt>
          <cx:pt idx="1035">2.2999999999999998</cx:pt>
          <cx:pt idx="1036">3.6000000000000001</cx:pt>
          <cx:pt idx="1037">3.6000000000000001</cx:pt>
          <cx:pt idx="1038">2.5</cx:pt>
          <cx:pt idx="1039">2.7000000000000002</cx:pt>
          <cx:pt idx="1040">2.7999999999999998</cx:pt>
          <cx:pt idx="1041">2.7999999999999998</cx:pt>
          <cx:pt idx="1042">2.7999999999999998</cx:pt>
          <cx:pt idx="1043">3.2000000000000002</cx:pt>
          <cx:pt idx="1044">1.6000000000000001</cx:pt>
          <cx:pt idx="1045">2.1000000000000001</cx:pt>
          <cx:pt idx="1046">2.1000000000000001</cx:pt>
          <cx:pt idx="1047">2.6000000000000001</cx:pt>
          <cx:pt idx="1048">1.7</cx:pt>
          <cx:pt idx="1049">1.8</cx:pt>
          <cx:pt idx="1050">1.5</cx:pt>
          <cx:pt idx="1051">1.5</cx:pt>
          <cx:pt idx="1052">1.5</cx:pt>
          <cx:pt idx="1053">1.8</cx:pt>
          <cx:pt idx="1054">2</cx:pt>
          <cx:pt idx="1055">2.2999999999999998</cx:pt>
          <cx:pt idx="1056">2</cx:pt>
          <cx:pt idx="1057">1.8</cx:pt>
          <cx:pt idx="1058">2</cx:pt>
          <cx:pt idx="1059">2.1000000000000001</cx:pt>
          <cx:pt idx="1060">2.1000000000000001</cx:pt>
          <cx:pt idx="1061">4</cx:pt>
          <cx:pt idx="1062">2.1000000000000001</cx:pt>
          <cx:pt idx="1063">3.1000000000000001</cx:pt>
          <cx:pt idx="1064">4</cx:pt>
          <cx:pt idx="1065">2.3999999999999999</cx:pt>
          <cx:pt idx="1066">2.5</cx:pt>
          <cx:pt idx="1067">1.8999999999999999</cx:pt>
          <cx:pt idx="1068">2.2000000000000002</cx:pt>
          <cx:pt idx="1069">2.2999999999999998</cx:pt>
          <cx:pt idx="1070">2.2999999999999998</cx:pt>
          <cx:pt idx="1071">2.2000000000000002</cx:pt>
          <cx:pt idx="1072">2.3999999999999999</cx:pt>
          <cx:pt idx="1073">1.2</cx:pt>
          <cx:pt idx="1074">3.7999999999999998</cx:pt>
          <cx:pt idx="1075">9</cx:pt>
          <cx:pt idx="1076">2.8999999999999999</cx:pt>
          <cx:pt idx="1077">1.2</cx:pt>
          <cx:pt idx="1078">2.2000000000000002</cx:pt>
          <cx:pt idx="1079">8.8000000000000007</cx:pt>
          <cx:pt idx="1080">2.2000000000000002</cx:pt>
          <cx:pt idx="1081">1.8</cx:pt>
          <cx:pt idx="1082">2.2000000000000002</cx:pt>
          <cx:pt idx="1083">1.8</cx:pt>
          <cx:pt idx="1084">8.8000000000000007</cx:pt>
          <cx:pt idx="1085">2.2999999999999998</cx:pt>
          <cx:pt idx="1086">1.8999999999999999</cx:pt>
          <cx:pt idx="1087">2.2999999999999998</cx:pt>
          <cx:pt idx="1088">2.2999999999999998</cx:pt>
          <cx:pt idx="1089">2.7000000000000002</cx:pt>
          <cx:pt idx="1090">2.1000000000000001</cx:pt>
          <cx:pt idx="1091">2</cx:pt>
          <cx:pt idx="1092">1.8999999999999999</cx:pt>
          <cx:pt idx="1093">2</cx:pt>
          <cx:pt idx="1094">1.8999999999999999</cx:pt>
          <cx:pt idx="1095">2.3999999999999999</cx:pt>
          <cx:pt idx="1096">2.3999999999999999</cx:pt>
          <cx:pt idx="1097">1.8999999999999999</cx:pt>
          <cx:pt idx="1098">1.8999999999999999</cx:pt>
          <cx:pt idx="1099">1.8999999999999999</cx:pt>
          <cx:pt idx="1100">2.1000000000000001</cx:pt>
          <cx:pt idx="1101">1.8999999999999999</cx:pt>
          <cx:pt idx="1102">2</cx:pt>
          <cx:pt idx="1103">1.5</cx:pt>
          <cx:pt idx="1104">2</cx:pt>
          <cx:pt idx="1105">2</cx:pt>
          <cx:pt idx="1106">1.3999999999999999</cx:pt>
          <cx:pt idx="1107">1.6499999999999999</cx:pt>
          <cx:pt idx="1108">2</cx:pt>
          <cx:pt idx="1109">1.6000000000000001</cx:pt>
          <cx:pt idx="1110">2</cx:pt>
          <cx:pt idx="1111">2.2000000000000002</cx:pt>
          <cx:pt idx="1112">0.90000000000000002</cx:pt>
          <cx:pt idx="1113">0.90000000000000002</cx:pt>
          <cx:pt idx="1114">2.3999999999999999</cx:pt>
          <cx:pt idx="1115">2.3999999999999999</cx:pt>
          <cx:pt idx="1116">2.2999999999999998</cx:pt>
          <cx:pt idx="1117">2.7999999999999998</cx:pt>
          <cx:pt idx="1118">1.8999999999999999</cx:pt>
          <cx:pt idx="1119">2.5</cx:pt>
          <cx:pt idx="1120">2.6000000000000001</cx:pt>
          <cx:pt idx="1121">2.5</cx:pt>
          <cx:pt idx="1122">2.2000000000000002</cx:pt>
          <cx:pt idx="1123">1.7</cx:pt>
          <cx:pt idx="1124">2.2000000000000002</cx:pt>
          <cx:pt idx="1125">3.2999999999999998</cx:pt>
          <cx:pt idx="1126">1.3999999999999999</cx:pt>
          <cx:pt idx="1127">1.7</cx:pt>
          <cx:pt idx="1128">1.7</cx:pt>
          <cx:pt idx="1129">1.8</cx:pt>
          <cx:pt idx="1130">2</cx:pt>
          <cx:pt idx="1131">2</cx:pt>
          <cx:pt idx="1132">1.8</cx:pt>
          <cx:pt idx="1133">1.8999999999999999</cx:pt>
          <cx:pt idx="1134">2.3999999999999999</cx:pt>
          <cx:pt idx="1135">2</cx:pt>
          <cx:pt idx="1136">2.3999999999999999</cx:pt>
          <cx:pt idx="1137">1.8</cx:pt>
          <cx:pt idx="1138">2.7000000000000002</cx:pt>
          <cx:pt idx="1139">2</cx:pt>
          <cx:pt idx="1140">1.3999999999999999</cx:pt>
          <cx:pt idx="1141">1.8</cx:pt>
          <cx:pt idx="1142">2.3999999999999999</cx:pt>
          <cx:pt idx="1143">1.8</cx:pt>
          <cx:pt idx="1144">1.6000000000000001</cx:pt>
          <cx:pt idx="1145">2</cx:pt>
          <cx:pt idx="1146">2</cx:pt>
          <cx:pt idx="1147">5.5</cx:pt>
          <cx:pt idx="1148">5.5</cx:pt>
          <cx:pt idx="1149">2.1000000000000001</cx:pt>
          <cx:pt idx="1150">2.1000000000000001</cx:pt>
          <cx:pt idx="1151">1.7</cx:pt>
          <cx:pt idx="1152">2.1000000000000001</cx:pt>
          <cx:pt idx="1153">2.2000000000000002</cx:pt>
          <cx:pt idx="1154">1.8999999999999999</cx:pt>
          <cx:pt idx="1155">2.1000000000000001</cx:pt>
          <cx:pt idx="1156">1.3999999999999999</cx:pt>
          <cx:pt idx="1157">1.5</cx:pt>
          <cx:pt idx="1158">1.6000000000000001</cx:pt>
          <cx:pt idx="1159">4.2999999999999998</cx:pt>
          <cx:pt idx="1160">2.5</cx:pt>
          <cx:pt idx="1161">2.5</cx:pt>
          <cx:pt idx="1162">2.5</cx:pt>
          <cx:pt idx="1163">2.1000000000000001</cx:pt>
          <cx:pt idx="1164">1.8</cx:pt>
          <cx:pt idx="1165">1.3999999999999999</cx:pt>
          <cx:pt idx="1166">1.8999999999999999</cx:pt>
          <cx:pt idx="1167">1.7</cx:pt>
          <cx:pt idx="1168">2.8999999999999999</cx:pt>
          <cx:pt idx="1169">3.2999999999999998</cx:pt>
          <cx:pt idx="1170">1.8999999999999999</cx:pt>
          <cx:pt idx="1171">1.7</cx:pt>
          <cx:pt idx="1172">2</cx:pt>
          <cx:pt idx="1173">2</cx:pt>
          <cx:pt idx="1174">2</cx:pt>
          <cx:pt idx="1175">1.7</cx:pt>
          <cx:pt idx="1176">2.5</cx:pt>
          <cx:pt idx="1177">2.3999999999999999</cx:pt>
          <cx:pt idx="1178">1.8</cx:pt>
          <cx:pt idx="1179">2.5</cx:pt>
          <cx:pt idx="1180">1.8</cx:pt>
          <cx:pt idx="1181">2</cx:pt>
          <cx:pt idx="1182">2</cx:pt>
          <cx:pt idx="1183">2.5</cx:pt>
          <cx:pt idx="1184">2.1000000000000001</cx:pt>
          <cx:pt idx="1185">2.2000000000000002</cx:pt>
          <cx:pt idx="1186">2.7999999999999998</cx:pt>
          <cx:pt idx="1187">1.3999999999999999</cx:pt>
          <cx:pt idx="1188">2.7999999999999998</cx:pt>
          <cx:pt idx="1189">2.2999999999999998</cx:pt>
          <cx:pt idx="1190">1.6000000000000001</cx:pt>
          <cx:pt idx="1191">2.2000000000000002</cx:pt>
          <cx:pt idx="1192">2.1000000000000001</cx:pt>
          <cx:pt idx="1193">1.7</cx:pt>
          <cx:pt idx="1194">1.7</cx:pt>
          <cx:pt idx="1195">2.2000000000000002</cx:pt>
          <cx:pt idx="1196">2.3999999999999999</cx:pt>
          <cx:pt idx="1197">2.3999999999999999</cx:pt>
          <cx:pt idx="1198">2.5</cx:pt>
          <cx:pt idx="1199">2</cx:pt>
          <cx:pt idx="1200">2</cx:pt>
          <cx:pt idx="1201">4.5999999999999996</cx:pt>
          <cx:pt idx="1202">1.8</cx:pt>
          <cx:pt idx="1203">1.8</cx:pt>
          <cx:pt idx="1204">2.2999999999999998</cx:pt>
          <cx:pt idx="1205">1.5</cx:pt>
          <cx:pt idx="1206">2</cx:pt>
          <cx:pt idx="1207">2.2999999999999998</cx:pt>
          <cx:pt idx="1208">1.5</cx:pt>
          <cx:pt idx="1209">2.1000000000000001</cx:pt>
          <cx:pt idx="1210">2.1000000000000001</cx:pt>
          <cx:pt idx="1211">1.8999999999999999</cx:pt>
          <cx:pt idx="1212">1.8999999999999999</cx:pt>
          <cx:pt idx="1213">2.1000000000000001</cx:pt>
          <cx:pt idx="1214">2</cx:pt>
          <cx:pt idx="1215">1.8999999999999999</cx:pt>
          <cx:pt idx="1216">1.8999999999999999</cx:pt>
          <cx:pt idx="1217">1.3</cx:pt>
          <cx:pt idx="1218">1.8</cx:pt>
          <cx:pt idx="1219">1.8</cx:pt>
          <cx:pt idx="1220">2.2000000000000002</cx:pt>
          <cx:pt idx="1221">2.2000000000000002</cx:pt>
          <cx:pt idx="1222">2.5</cx:pt>
          <cx:pt idx="1223">2.7000000000000002</cx:pt>
          <cx:pt idx="1224">2.2000000000000002</cx:pt>
          <cx:pt idx="1225">1.7</cx:pt>
          <cx:pt idx="1226">2.2000000000000002</cx:pt>
          <cx:pt idx="1227">2</cx:pt>
          <cx:pt idx="1228">13.4</cx:pt>
          <cx:pt idx="1229">2.2000000000000002</cx:pt>
          <cx:pt idx="1230">2.2999999999999998</cx:pt>
          <cx:pt idx="1231">2.2999999999999998</cx:pt>
          <cx:pt idx="1232">4.7999999999999998</cx:pt>
          <cx:pt idx="1233">2.7000000000000002</cx:pt>
          <cx:pt idx="1234">2.7000000000000002</cx:pt>
          <cx:pt idx="1235">1.8</cx:pt>
          <cx:pt idx="1236">2.2999999999999998</cx:pt>
          <cx:pt idx="1237">2.2999999999999998</cx:pt>
          <cx:pt idx="1238">2.2999999999999998</cx:pt>
          <cx:pt idx="1239">2</cx:pt>
          <cx:pt idx="1240">1.6000000000000001</cx:pt>
          <cx:pt idx="1241">1.6000000000000001</cx:pt>
          <cx:pt idx="1242">2.1000000000000001</cx:pt>
          <cx:pt idx="1243">2.2999999999999998</cx:pt>
          <cx:pt idx="1244">1.8999999999999999</cx:pt>
          <cx:pt idx="1245">2.2999999999999998</cx:pt>
          <cx:pt idx="1246">1.8999999999999999</cx:pt>
          <cx:pt idx="1247">1.8999999999999999</cx:pt>
          <cx:pt idx="1248">2</cx:pt>
          <cx:pt idx="1249">2.7000000000000002</cx:pt>
          <cx:pt idx="1250">2.5</cx:pt>
          <cx:pt idx="1251">2.1000000000000001</cx:pt>
          <cx:pt idx="1252">2.3999999999999999</cx:pt>
          <cx:pt idx="1253">2.1000000000000001</cx:pt>
          <cx:pt idx="1254">2.1000000000000001</cx:pt>
          <cx:pt idx="1255">1.3999999999999999</cx:pt>
          <cx:pt idx="1256">2.1499999999999999</cx:pt>
          <cx:pt idx="1257">2</cx:pt>
          <cx:pt idx="1258">2.1000000000000001</cx:pt>
          <cx:pt idx="1259">3</cx:pt>
          <cx:pt idx="1260">2.2999999999999998</cx:pt>
          <cx:pt idx="1261">2.3999999999999999</cx:pt>
          <cx:pt idx="1262">2</cx:pt>
          <cx:pt idx="1263">1.2</cx:pt>
          <cx:pt idx="1264">2.2000000000000002</cx:pt>
          <cx:pt idx="1265">2</cx:pt>
          <cx:pt idx="1266">1.7</cx:pt>
          <cx:pt idx="1267">1.2</cx:pt>
          <cx:pt idx="1268">1.7</cx:pt>
          <cx:pt idx="1269">1.7</cx:pt>
          <cx:pt idx="1270">1.7</cx:pt>
          <cx:pt idx="1271">1.7</cx:pt>
          <cx:pt idx="1272">2.1000000000000001</cx:pt>
          <cx:pt idx="1273">2.1000000000000001</cx:pt>
          <cx:pt idx="1274">1.7</cx:pt>
          <cx:pt idx="1275">2.3999999999999999</cx:pt>
          <cx:pt idx="1276">1.7</cx:pt>
          <cx:pt idx="1277">1.7</cx:pt>
          <cx:pt idx="1278">1.7</cx:pt>
          <cx:pt idx="1279">1.7</cx:pt>
          <cx:pt idx="1280">1.7</cx:pt>
          <cx:pt idx="1281">2.2999999999999998</cx:pt>
          <cx:pt idx="1282">2.2999999999999998</cx:pt>
          <cx:pt idx="1283">2.5</cx:pt>
          <cx:pt idx="1284">1.3999999999999999</cx:pt>
          <cx:pt idx="1285">1.3999999999999999</cx:pt>
          <cx:pt idx="1286">1.8999999999999999</cx:pt>
          <cx:pt idx="1287">2.2000000000000002</cx:pt>
          <cx:pt idx="1288">2.1000000000000001</cx:pt>
          <cx:pt idx="1289">3.1000000000000001</cx:pt>
          <cx:pt idx="1290">2.2999999999999998</cx:pt>
          <cx:pt idx="1291">2</cx:pt>
          <cx:pt idx="1292">2.6000000000000001</cx:pt>
          <cx:pt idx="1293">2.6000000000000001</cx:pt>
          <cx:pt idx="1294">2.2999999999999998</cx:pt>
          <cx:pt idx="1295">1.6000000000000001</cx:pt>
          <cx:pt idx="1296">2.2000000000000002</cx:pt>
          <cx:pt idx="1297">2</cx:pt>
          <cx:pt idx="1298">2.6000000000000001</cx:pt>
          <cx:pt idx="1299">5.0999999999999996</cx:pt>
          <cx:pt idx="1300">2.1000000000000001</cx:pt>
          <cx:pt idx="1301">2.1000000000000001</cx:pt>
          <cx:pt idx="1302">1.8</cx:pt>
          <cx:pt idx="1303">2.3999999999999999</cx:pt>
          <cx:pt idx="1304">5.0999999999999996</cx:pt>
          <cx:pt idx="1305">2.1000000000000001</cx:pt>
          <cx:pt idx="1306">1.3999999999999999</cx:pt>
          <cx:pt idx="1307">1.3999999999999999</cx:pt>
          <cx:pt idx="1308">1.8</cx:pt>
          <cx:pt idx="1309">2.1000000000000001</cx:pt>
          <cx:pt idx="1310">1.6000000000000001</cx:pt>
          <cx:pt idx="1311">15.4</cx:pt>
          <cx:pt idx="1312">15.4</cx:pt>
          <cx:pt idx="1313">2.2000000000000002</cx:pt>
          <cx:pt idx="1314">5.2000000000000002</cx:pt>
          <cx:pt idx="1315">2.2000000000000002</cx:pt>
          <cx:pt idx="1316">5.2000000000000002</cx:pt>
          <cx:pt idx="1317">2.2000000000000002</cx:pt>
          <cx:pt idx="1318">1.6000000000000001</cx:pt>
          <cx:pt idx="1319">1.8</cx:pt>
          <cx:pt idx="1320">2.2999999999999998</cx:pt>
          <cx:pt idx="1321">2.2999999999999998</cx:pt>
          <cx:pt idx="1322">2.3999999999999999</cx:pt>
          <cx:pt idx="1323">2.6000000000000001</cx:pt>
          <cx:pt idx="1324">2.1000000000000001</cx:pt>
          <cx:pt idx="1325">1.8</cx:pt>
          <cx:pt idx="1326">1.8999999999999999</cx:pt>
          <cx:pt idx="1327">2.2999999999999998</cx:pt>
          <cx:pt idx="1328">2.2999999999999998</cx:pt>
          <cx:pt idx="1329">2.2999999999999998</cx:pt>
          <cx:pt idx="1330">2.5</cx:pt>
          <cx:pt idx="1331">2.2999999999999998</cx:pt>
          <cx:pt idx="1332">2</cx:pt>
          <cx:pt idx="1333">2.2999999999999998</cx:pt>
          <cx:pt idx="1334">2.1000000000000001</cx:pt>
          <cx:pt idx="1335">2.2000000000000002</cx:pt>
          <cx:pt idx="1336">2.2000000000000002</cx:pt>
          <cx:pt idx="1337">1.8</cx:pt>
          <cx:pt idx="1338">4.0999999999999996</cx:pt>
          <cx:pt idx="1339">4.0999999999999996</cx:pt>
          <cx:pt idx="1340">2</cx:pt>
          <cx:pt idx="1341">2</cx:pt>
          <cx:pt idx="1342">2</cx:pt>
          <cx:pt idx="1343">2.2000000000000002</cx:pt>
          <cx:pt idx="1344">1.7</cx:pt>
          <cx:pt idx="1345">2.2000000000000002</cx:pt>
          <cx:pt idx="1346">2.1000000000000001</cx:pt>
          <cx:pt idx="1347">2.2000000000000002</cx:pt>
          <cx:pt idx="1348">2</cx:pt>
          <cx:pt idx="1349">2.2000000000000002</cx:pt>
          <cx:pt idx="1350">1.8999999999999999</cx:pt>
          <cx:pt idx="1351">1.8999999999999999</cx:pt>
          <cx:pt idx="1352">4.4000000000000004</cx:pt>
          <cx:pt idx="1353">1.8999999999999999</cx:pt>
          <cx:pt idx="1354">2.2000000000000002</cx:pt>
          <cx:pt idx="1355">1.8</cx:pt>
          <cx:pt idx="1356">3.7000000000000002</cx:pt>
          <cx:pt idx="1357">2.3999999999999999</cx:pt>
          <cx:pt idx="1358">2.3999999999999999</cx:pt>
          <cx:pt idx="1359">1.8999999999999999</cx:pt>
          <cx:pt idx="1360">2.1000000000000001</cx:pt>
          <cx:pt idx="1361">1.8999999999999999</cx:pt>
          <cx:pt idx="1362">2.2000000000000002</cx:pt>
          <cx:pt idx="1363">2.2000000000000002</cx:pt>
          <cx:pt idx="1364">2.3999999999999999</cx:pt>
          <cx:pt idx="1365">13.9</cx:pt>
          <cx:pt idx="1366">2.2000000000000002</cx:pt>
          <cx:pt idx="1367">1.6000000000000001</cx:pt>
          <cx:pt idx="1368">5.0999999999999996</cx:pt>
          <cx:pt idx="1369">1.8</cx:pt>
          <cx:pt idx="1370">2.3999999999999999</cx:pt>
          <cx:pt idx="1371">2.6000000000000001</cx:pt>
          <cx:pt idx="1372">2.3999999999999999</cx:pt>
          <cx:pt idx="1373">1.8</cx:pt>
          <cx:pt idx="1374">2.5</cx:pt>
          <cx:pt idx="1375">1.8</cx:pt>
          <cx:pt idx="1376">1.7</cx:pt>
          <cx:pt idx="1377">2.2999999999999998</cx:pt>
          <cx:pt idx="1378">1.8999999999999999</cx:pt>
          <cx:pt idx="1379">2.2000000000000002</cx:pt>
          <cx:pt idx="1380">2.2999999999999998</cx:pt>
          <cx:pt idx="1381">3.6000000000000001</cx:pt>
          <cx:pt idx="1382">1.2</cx:pt>
          <cx:pt idx="1383">2</cx:pt>
          <cx:pt idx="1384">1.8</cx:pt>
          <cx:pt idx="1385">2.1000000000000001</cx:pt>
          <cx:pt idx="1386">1.8999999999999999</cx:pt>
          <cx:pt idx="1387">1.8</cx:pt>
          <cx:pt idx="1388">1.2</cx:pt>
          <cx:pt idx="1389">1.3999999999999999</cx:pt>
          <cx:pt idx="1390">2.6000000000000001</cx:pt>
          <cx:pt idx="1391">2.6000000000000001</cx:pt>
          <cx:pt idx="1392">2.1000000000000001</cx:pt>
          <cx:pt idx="1393">1.6000000000000001</cx:pt>
          <cx:pt idx="1394">2.2000000000000002</cx:pt>
          <cx:pt idx="1395">2.2000000000000002</cx:pt>
          <cx:pt idx="1396">2.6000000000000001</cx:pt>
          <cx:pt idx="1397">1.8</cx:pt>
          <cx:pt idx="1398">5.5999999999999996</cx:pt>
          <cx:pt idx="1399">3.5</cx:pt>
          <cx:pt idx="1400">5.5999999999999996</cx:pt>
          <cx:pt idx="1401">2.5</cx:pt>
          <cx:pt idx="1402">2.5</cx:pt>
          <cx:pt idx="1403">3.2000000000000002</cx:pt>
          <cx:pt idx="1404">3.2000000000000002</cx:pt>
          <cx:pt idx="1405">3.6499999999999999</cx:pt>
          <cx:pt idx="1406">2.5</cx:pt>
          <cx:pt idx="1407">3.3999999999999999</cx:pt>
          <cx:pt idx="1408">2.2999999999999998</cx:pt>
          <cx:pt idx="1409">2.7000000000000002</cx:pt>
          <cx:pt idx="1410">2.9500000000000002</cx:pt>
          <cx:pt idx="1411">3.1000000000000001</cx:pt>
          <cx:pt idx="1412">5.7999999999999998</cx:pt>
          <cx:pt idx="1413">5.7999999999999998</cx:pt>
          <cx:pt idx="1414">2.3999999999999999</cx:pt>
          <cx:pt idx="1415">4.4000000000000004</cx:pt>
          <cx:pt idx="1416">2.3999999999999999</cx:pt>
          <cx:pt idx="1417">2.5</cx:pt>
          <cx:pt idx="1418">4.2000000000000002</cx:pt>
          <cx:pt idx="1419">3</cx:pt>
          <cx:pt idx="1420">6.7000000000000002</cx:pt>
          <cx:pt idx="1421">2.3999999999999999</cx:pt>
          <cx:pt idx="1422">2.2999999999999998</cx:pt>
          <cx:pt idx="1423">2.1000000000000001</cx:pt>
          <cx:pt idx="1424">2.2999999999999998</cx:pt>
          <cx:pt idx="1425">2.1000000000000001</cx:pt>
          <cx:pt idx="1426">3.7000000000000002</cx:pt>
          <cx:pt idx="1427">2.7000000000000002</cx:pt>
          <cx:pt idx="1428">1.7</cx:pt>
          <cx:pt idx="1429">2.7999999999999998</cx:pt>
          <cx:pt idx="1430">2.7999999999999998</cx:pt>
          <cx:pt idx="1431">2.7999999999999998</cx:pt>
          <cx:pt idx="1432">2.5</cx:pt>
          <cx:pt idx="1433">2.6000000000000001</cx:pt>
          <cx:pt idx="1434">6.5499999999999998</cx:pt>
          <cx:pt idx="1435">6.5499999999999998</cx:pt>
          <cx:pt idx="1436">1.8999999999999999</cx:pt>
          <cx:pt idx="1437">1.8</cx:pt>
          <cx:pt idx="1438">2.8999999999999999</cx:pt>
          <cx:pt idx="1439">1.8</cx:pt>
          <cx:pt idx="1440">2.7999999999999998</cx:pt>
          <cx:pt idx="1441">2.3999999999999999</cx:pt>
          <cx:pt idx="1442">2.3999999999999999</cx:pt>
          <cx:pt idx="1443">5.7999999999999998</cx:pt>
          <cx:pt idx="1444">1.8999999999999999</cx:pt>
          <cx:pt idx="1445">3.3999999999999999</cx:pt>
          <cx:pt idx="1446">2.7000000000000002</cx:pt>
          <cx:pt idx="1447">2.6000000000000001</cx:pt>
          <cx:pt idx="1448">4.5999999999999996</cx:pt>
          <cx:pt idx="1449">2.2000000000000002</cx:pt>
          <cx:pt idx="1450">6</cx:pt>
          <cx:pt idx="1451">2.7999999999999998</cx:pt>
          <cx:pt idx="1452">1.3999999999999999</cx:pt>
          <cx:pt idx="1453">1.6000000000000001</cx:pt>
          <cx:pt idx="1454">1.7</cx:pt>
          <cx:pt idx="1455">2.3999999999999999</cx:pt>
          <cx:pt idx="1456">2</cx:pt>
          <cx:pt idx="1457">2.3999999999999999</cx:pt>
          <cx:pt idx="1458">2.1000000000000001</cx:pt>
          <cx:pt idx="1459">2.2999999999999998</cx:pt>
          <cx:pt idx="1460">2.3999999999999999</cx:pt>
          <cx:pt idx="1461">2.3999999999999999</cx:pt>
          <cx:pt idx="1462">1.6000000000000001</cx:pt>
          <cx:pt idx="1463">2.6499999999999999</cx:pt>
          <cx:pt idx="1464">2.5</cx:pt>
          <cx:pt idx="1465">2.5</cx:pt>
          <cx:pt idx="1466">1.7</cx:pt>
          <cx:pt idx="1467">1.6000000000000001</cx:pt>
          <cx:pt idx="1468">2.1000000000000001</cx:pt>
          <cx:pt idx="1469">2.7999999999999998</cx:pt>
          <cx:pt idx="1470">2.6000000000000001</cx:pt>
          <cx:pt idx="1471">2.3999999999999999</cx:pt>
          <cx:pt idx="1472">2.3999999999999999</cx:pt>
          <cx:pt idx="1473">2.3999999999999999</cx:pt>
          <cx:pt idx="1474">2.3999999999999999</cx:pt>
          <cx:pt idx="1475">6</cx:pt>
          <cx:pt idx="1476">6</cx:pt>
          <cx:pt idx="1477">4.5999999999999996</cx:pt>
          <cx:pt idx="1478">1.8999999999999999</cx:pt>
          <cx:pt idx="1479">3.2999999999999998</cx:pt>
          <cx:pt idx="1480">2.7999999999999998</cx:pt>
          <cx:pt idx="1481">2.2000000000000002</cx:pt>
          <cx:pt idx="1482">5</cx:pt>
          <cx:pt idx="1483">2.6000000000000001</cx:pt>
          <cx:pt idx="1484">2.2999999999999998</cx:pt>
          <cx:pt idx="1485">3.7999999999999998</cx:pt>
          <cx:pt idx="1486">2</cx:pt>
          <cx:pt idx="1487">4.0999999999999996</cx:pt>
          <cx:pt idx="1488">2.1000000000000001</cx:pt>
          <cx:pt idx="1489">1.8</cx:pt>
          <cx:pt idx="1490">1.8</cx:pt>
          <cx:pt idx="1491">1.8</cx:pt>
          <cx:pt idx="1492">2.1000000000000001</cx:pt>
          <cx:pt idx="1493">2.2000000000000002</cx:pt>
          <cx:pt idx="1494">2.1000000000000001</cx:pt>
          <cx:pt idx="1495">2.2999999999999998</cx:pt>
          <cx:pt idx="1496">2.3999999999999999</cx:pt>
          <cx:pt idx="1497">2.3999999999999999</cx:pt>
          <cx:pt idx="1498">5.9000000000000004</cx:pt>
          <cx:pt idx="1499">3.6000000000000001</cx:pt>
          <cx:pt idx="1500">1.3999999999999999</cx:pt>
          <cx:pt idx="1501">2.2000000000000002</cx:pt>
          <cx:pt idx="1502">2.2000000000000002</cx:pt>
          <cx:pt idx="1503">2.2000000000000002</cx:pt>
          <cx:pt idx="1504">1.5</cx:pt>
          <cx:pt idx="1505">2.0499999999999998</cx:pt>
          <cx:pt idx="1506">1.8</cx:pt>
          <cx:pt idx="1507">1.8</cx:pt>
          <cx:pt idx="1508">2.0499999999999998</cx:pt>
          <cx:pt idx="1509">2</cx:pt>
          <cx:pt idx="1510">3.6000000000000001</cx:pt>
          <cx:pt idx="1511">1.7</cx:pt>
          <cx:pt idx="1512">2.2000000000000002</cx:pt>
          <cx:pt idx="1513">1.8</cx:pt>
          <cx:pt idx="1514">1.8</cx:pt>
          <cx:pt idx="1515">2.1000000000000001</cx:pt>
          <cx:pt idx="1516">1.8</cx:pt>
          <cx:pt idx="1517">2.3999999999999999</cx:pt>
          <cx:pt idx="1518">2.5</cx:pt>
          <cx:pt idx="1519">6.2000000000000002</cx:pt>
          <cx:pt idx="1520">8.9000000000000004</cx:pt>
          <cx:pt idx="1521">2.2999999999999998</cx:pt>
          <cx:pt idx="1522">4</cx:pt>
          <cx:pt idx="1523">2.3999999999999999</cx:pt>
          <cx:pt idx="1524">4</cx:pt>
          <cx:pt idx="1525">2.3999999999999999</cx:pt>
          <cx:pt idx="1526">2.2000000000000002</cx:pt>
          <cx:pt idx="1527">2.2000000000000002</cx:pt>
          <cx:pt idx="1528">1.5</cx:pt>
          <cx:pt idx="1529">2</cx:pt>
          <cx:pt idx="1530">8.3000000000000007</cx:pt>
          <cx:pt idx="1531">8.3000000000000007</cx:pt>
          <cx:pt idx="1532">4.7000000000000002</cx:pt>
          <cx:pt idx="1533">1.5</cx:pt>
          <cx:pt idx="1534">1.5</cx:pt>
          <cx:pt idx="1535">2.2000000000000002</cx:pt>
          <cx:pt idx="1536">2.1000000000000001</cx:pt>
          <cx:pt idx="1537">2</cx:pt>
          <cx:pt idx="1538">2</cx:pt>
          <cx:pt idx="1539">1.7</cx:pt>
          <cx:pt idx="1540">1.8</cx:pt>
          <cx:pt idx="1541">5.5</cx:pt>
          <cx:pt idx="1542">1.7</cx:pt>
          <cx:pt idx="1543">6.2000000000000002</cx:pt>
          <cx:pt idx="1544">2.7999999999999998</cx:pt>
          <cx:pt idx="1545">1.75</cx:pt>
          <cx:pt idx="1546">2.1000000000000001</cx:pt>
          <cx:pt idx="1547">2.2999999999999998</cx:pt>
          <cx:pt idx="1548">2.2999999999999998</cx:pt>
          <cx:pt idx="1549">2.5</cx:pt>
          <cx:pt idx="1550">2.3999999999999999</cx:pt>
          <cx:pt idx="1551">2.5</cx:pt>
          <cx:pt idx="1552">1.8999999999999999</cx:pt>
          <cx:pt idx="1553">2.1000000000000001</cx:pt>
          <cx:pt idx="1554">2.1000000000000001</cx:pt>
          <cx:pt idx="1555">2.1000000000000001</cx:pt>
          <cx:pt idx="1556">2.1000000000000001</cx:pt>
          <cx:pt idx="1557">2</cx:pt>
          <cx:pt idx="1558">1.8</cx:pt>
          <cx:pt idx="1559">1.7</cx:pt>
          <cx:pt idx="1560">1.8</cx:pt>
          <cx:pt idx="1561">2.2000000000000002</cx:pt>
          <cx:pt idx="1562">2</cx:pt>
          <cx:pt idx="1563">2.2000000000000002</cx:pt>
          <cx:pt idx="1564">2.5</cx:pt>
          <cx:pt idx="1565">1.8</cx:pt>
          <cx:pt idx="1566">2</cx:pt>
          <cx:pt idx="1567">2</cx:pt>
          <cx:pt idx="1568">2.7000000000000002</cx:pt>
          <cx:pt idx="1569">2</cx:pt>
          <cx:pt idx="1570">1.7</cx:pt>
          <cx:pt idx="1571">2.1000000000000001</cx:pt>
          <cx:pt idx="1572">2.1000000000000001</cx:pt>
          <cx:pt idx="1573">2.2000000000000002</cx:pt>
          <cx:pt idx="1574">2.2000000000000002</cx:pt>
          <cx:pt idx="1575">1.3999999999999999</cx:pt>
          <cx:pt idx="1576">2.3999999999999999</cx:pt>
          <cx:pt idx="1577">2.2000000000000002</cx:pt>
          <cx:pt idx="1578">2.2999999999999998</cx:pt>
          <cx:pt idx="1579">1.7</cx:pt>
          <cx:pt idx="1580">2.3999999999999999</cx:pt>
          <cx:pt idx="1581">3.6000000000000001</cx:pt>
          <cx:pt idx="1582">6.4000000000000004</cx:pt>
          <cx:pt idx="1583">1.3999999999999999</cx:pt>
          <cx:pt idx="1584">2.2000000000000002</cx:pt>
          <cx:pt idx="1585">5.2000000000000002</cx:pt>
          <cx:pt idx="1586">2.7999999999999998</cx:pt>
          <cx:pt idx="1587">2.6000000000000001</cx:pt>
          <cx:pt idx="1588">2.6000000000000001</cx:pt>
          <cx:pt idx="1589">2</cx:pt>
          <cx:pt idx="1590">2.2999999999999998</cx:pt>
          <cx:pt idx="1591">1.8</cx:pt>
          <cx:pt idx="1592">1.8999999999999999</cx:pt>
          <cx:pt idx="1593">2.5</cx:pt>
          <cx:pt idx="1594">1.8</cx:pt>
          <cx:pt idx="1595">1.8</cx:pt>
          <cx:pt idx="1596">1.7</cx:pt>
          <cx:pt idx="1597">2</cx:pt>
          <cx:pt idx="1598">1.8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residual sugar </a:t>
            </a:r>
            <a:r>
              <a:rPr lang="en-US" sz="1400" b="0" i="0" u="none" strike="noStrike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(g/dm</a:t>
            </a:r>
            <a:r>
              <a:rPr lang="en-US" sz="1400" b="0" i="0" u="none" strike="noStrike" baseline="3000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400" b="0" i="0" u="none" strike="noStrike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4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cx:rich>
      </cx:tx>
    </cx:title>
    <cx:plotArea>
      <cx:plotAreaRegion>
        <cx:series layoutId="clusteredColumn" uniqueId="{DF87873A-9986-4769-AA2B-8B36381ED007}">
          <cx:tx>
            <cx:txData>
              <cx:f>'[Exam project.xlsx]winequality-red (1)'!$D$1</cx:f>
              <cx:v>residual sugar</cx:v>
            </cx:txData>
          </cx:tx>
          <cx:dataLabels>
            <cx:visibility seriesName="0" categoryName="0" value="1"/>
          </cx:dataLabels>
          <cx:dataId val="0"/>
          <cx:layoutPr>
            <cx:binning intervalClosed="r" underflow="1" overflow="7">
              <cx:binSize val="0.5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spPr>
    <a:ln>
      <a:solidFill>
        <a:schemeClr val="tx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'[Exam project.xlsx]EPA variables'!$L$19:$L$1617</cx:f>
        <cx:lvl ptCount="1599">
          <cx:pt idx="0">3</cx:pt>
          <cx:pt idx="1">3</cx:pt>
          <cx:pt idx="2">3</cx:pt>
          <cx:pt idx="3">3</cx:pt>
          <cx:pt idx="4">3</cx:pt>
          <cx:pt idx="5">3</cx:pt>
          <cx:pt idx="6">3</cx:pt>
          <cx:pt idx="7">3</cx:pt>
          <cx:pt idx="8">3</cx:pt>
          <cx:pt idx="9">3</cx:pt>
          <cx:pt idx="10">4</cx:pt>
          <cx:pt idx="11">4</cx:pt>
          <cx:pt idx="12">4</cx:pt>
          <cx:pt idx="13">4</cx:pt>
          <cx:pt idx="14">4</cx:pt>
          <cx:pt idx="15">4</cx:pt>
          <cx:pt idx="16">4</cx:pt>
          <cx:pt idx="17">4</cx:pt>
          <cx:pt idx="18">4</cx:pt>
          <cx:pt idx="19">4</cx:pt>
          <cx:pt idx="20">4</cx:pt>
          <cx:pt idx="21">4</cx:pt>
          <cx:pt idx="22">4</cx:pt>
          <cx:pt idx="23">4</cx:pt>
          <cx:pt idx="24">4</cx:pt>
          <cx:pt idx="25">4</cx:pt>
          <cx:pt idx="26">4</cx:pt>
          <cx:pt idx="27">4</cx:pt>
          <cx:pt idx="28">4</cx:pt>
          <cx:pt idx="29">4</cx:pt>
          <cx:pt idx="30">4</cx:pt>
          <cx:pt idx="31">4</cx:pt>
          <cx:pt idx="32">4</cx:pt>
          <cx:pt idx="33">4</cx:pt>
          <cx:pt idx="34">4</cx:pt>
          <cx:pt idx="35">4</cx:pt>
          <cx:pt idx="36">4</cx:pt>
          <cx:pt idx="37">4</cx:pt>
          <cx:pt idx="38">4</cx:pt>
          <cx:pt idx="39">4</cx:pt>
          <cx:pt idx="40">4</cx:pt>
          <cx:pt idx="41">4</cx:pt>
          <cx:pt idx="42">4</cx:pt>
          <cx:pt idx="43">4</cx:pt>
          <cx:pt idx="44">4</cx:pt>
          <cx:pt idx="45">4</cx:pt>
          <cx:pt idx="46">4</cx:pt>
          <cx:pt idx="47">4</cx:pt>
          <cx:pt idx="48">4</cx:pt>
          <cx:pt idx="49">4</cx:pt>
          <cx:pt idx="50">4</cx:pt>
          <cx:pt idx="51">4</cx:pt>
          <cx:pt idx="52">4</cx:pt>
          <cx:pt idx="53">4</cx:pt>
          <cx:pt idx="54">4</cx:pt>
          <cx:pt idx="55">4</cx:pt>
          <cx:pt idx="56">4</cx:pt>
          <cx:pt idx="57">4</cx:pt>
          <cx:pt idx="58">4</cx:pt>
          <cx:pt idx="59">4</cx:pt>
          <cx:pt idx="60">4</cx:pt>
          <cx:pt idx="61">4</cx:pt>
          <cx:pt idx="62">4</cx:pt>
          <cx:pt idx="63">5</cx:pt>
          <cx:pt idx="64">5</cx:pt>
          <cx:pt idx="65">5</cx:pt>
          <cx:pt idx="66">5</cx:pt>
          <cx:pt idx="67">5</cx:pt>
          <cx:pt idx="68">5</cx:pt>
          <cx:pt idx="69">5</cx:pt>
          <cx:pt idx="70">5</cx:pt>
          <cx:pt idx="71">5</cx:pt>
          <cx:pt idx="72">5</cx:pt>
          <cx:pt idx="73">5</cx:pt>
          <cx:pt idx="74">5</cx:pt>
          <cx:pt idx="75">5</cx:pt>
          <cx:pt idx="76">5</cx:pt>
          <cx:pt idx="77">5</cx:pt>
          <cx:pt idx="78">5</cx:pt>
          <cx:pt idx="79">5</cx:pt>
          <cx:pt idx="80">5</cx:pt>
          <cx:pt idx="81">5</cx:pt>
          <cx:pt idx="82">5</cx:pt>
          <cx:pt idx="83">5</cx:pt>
          <cx:pt idx="84">5</cx:pt>
          <cx:pt idx="85">5</cx:pt>
          <cx:pt idx="86">5</cx:pt>
          <cx:pt idx="87">5</cx:pt>
          <cx:pt idx="88">5</cx:pt>
          <cx:pt idx="89">5</cx:pt>
          <cx:pt idx="90">5</cx:pt>
          <cx:pt idx="91">5</cx:pt>
          <cx:pt idx="92">5</cx:pt>
          <cx:pt idx="93">5</cx:pt>
          <cx:pt idx="94">5</cx:pt>
          <cx:pt idx="95">5</cx:pt>
          <cx:pt idx="96">5</cx:pt>
          <cx:pt idx="97">5</cx:pt>
          <cx:pt idx="98">5</cx:pt>
          <cx:pt idx="99">5</cx:pt>
          <cx:pt idx="100">5</cx:pt>
          <cx:pt idx="101">5</cx:pt>
          <cx:pt idx="102">5</cx:pt>
          <cx:pt idx="103">5</cx:pt>
          <cx:pt idx="104">5</cx:pt>
          <cx:pt idx="105">5</cx:pt>
          <cx:pt idx="106">5</cx:pt>
          <cx:pt idx="107">5</cx:pt>
          <cx:pt idx="108">5</cx:pt>
          <cx:pt idx="109">5</cx:pt>
          <cx:pt idx="110">5</cx:pt>
          <cx:pt idx="111">5</cx:pt>
          <cx:pt idx="112">5</cx:pt>
          <cx:pt idx="113">5</cx:pt>
          <cx:pt idx="114">5</cx:pt>
          <cx:pt idx="115">5</cx:pt>
          <cx:pt idx="116">5</cx:pt>
          <cx:pt idx="117">5</cx:pt>
          <cx:pt idx="118">5</cx:pt>
          <cx:pt idx="119">5</cx:pt>
          <cx:pt idx="120">5</cx:pt>
          <cx:pt idx="121">5</cx:pt>
          <cx:pt idx="122">5</cx:pt>
          <cx:pt idx="123">5</cx:pt>
          <cx:pt idx="124">5</cx:pt>
          <cx:pt idx="125">5</cx:pt>
          <cx:pt idx="126">5</cx:pt>
          <cx:pt idx="127">5</cx:pt>
          <cx:pt idx="128">5</cx:pt>
          <cx:pt idx="129">5</cx:pt>
          <cx:pt idx="130">5</cx:pt>
          <cx:pt idx="131">5</cx:pt>
          <cx:pt idx="132">5</cx:pt>
          <cx:pt idx="133">5</cx:pt>
          <cx:pt idx="134">5</cx:pt>
          <cx:pt idx="135">5</cx:pt>
          <cx:pt idx="136">5</cx:pt>
          <cx:pt idx="137">5</cx:pt>
          <cx:pt idx="138">5</cx:pt>
          <cx:pt idx="139">5</cx:pt>
          <cx:pt idx="140">5</cx:pt>
          <cx:pt idx="141">5</cx:pt>
          <cx:pt idx="142">5</cx:pt>
          <cx:pt idx="143">5</cx:pt>
          <cx:pt idx="144">5</cx:pt>
          <cx:pt idx="145">5</cx:pt>
          <cx:pt idx="146">5</cx:pt>
          <cx:pt idx="147">5</cx:pt>
          <cx:pt idx="148">5</cx:pt>
          <cx:pt idx="149">5</cx:pt>
          <cx:pt idx="150">5</cx:pt>
          <cx:pt idx="151">5</cx:pt>
          <cx:pt idx="152">5</cx:pt>
          <cx:pt idx="153">5</cx:pt>
          <cx:pt idx="154">5</cx:pt>
          <cx:pt idx="155">5</cx:pt>
          <cx:pt idx="156">5</cx:pt>
          <cx:pt idx="157">5</cx:pt>
          <cx:pt idx="158">5</cx:pt>
          <cx:pt idx="159">5</cx:pt>
          <cx:pt idx="160">5</cx:pt>
          <cx:pt idx="161">5</cx:pt>
          <cx:pt idx="162">5</cx:pt>
          <cx:pt idx="163">5</cx:pt>
          <cx:pt idx="164">5</cx:pt>
          <cx:pt idx="165">5</cx:pt>
          <cx:pt idx="166">5</cx:pt>
          <cx:pt idx="167">5</cx:pt>
          <cx:pt idx="168">5</cx:pt>
          <cx:pt idx="169">5</cx:pt>
          <cx:pt idx="170">5</cx:pt>
          <cx:pt idx="171">5</cx:pt>
          <cx:pt idx="172">5</cx:pt>
          <cx:pt idx="173">5</cx:pt>
          <cx:pt idx="174">5</cx:pt>
          <cx:pt idx="175">5</cx:pt>
          <cx:pt idx="176">5</cx:pt>
          <cx:pt idx="177">5</cx:pt>
          <cx:pt idx="178">5</cx:pt>
          <cx:pt idx="179">5</cx:pt>
          <cx:pt idx="180">5</cx:pt>
          <cx:pt idx="181">5</cx:pt>
          <cx:pt idx="182">5</cx:pt>
          <cx:pt idx="183">5</cx:pt>
          <cx:pt idx="184">5</cx:pt>
          <cx:pt idx="185">5</cx:pt>
          <cx:pt idx="186">5</cx:pt>
          <cx:pt idx="187">5</cx:pt>
          <cx:pt idx="188">5</cx:pt>
          <cx:pt idx="189">5</cx:pt>
          <cx:pt idx="190">5</cx:pt>
          <cx:pt idx="191">5</cx:pt>
          <cx:pt idx="192">5</cx:pt>
          <cx:pt idx="193">5</cx:pt>
          <cx:pt idx="194">5</cx:pt>
          <cx:pt idx="195">5</cx:pt>
          <cx:pt idx="196">5</cx:pt>
          <cx:pt idx="197">5</cx:pt>
          <cx:pt idx="198">5</cx:pt>
          <cx:pt idx="199">5</cx:pt>
          <cx:pt idx="200">5</cx:pt>
          <cx:pt idx="201">5</cx:pt>
          <cx:pt idx="202">5</cx:pt>
          <cx:pt idx="203">5</cx:pt>
          <cx:pt idx="204">5</cx:pt>
          <cx:pt idx="205">5</cx:pt>
          <cx:pt idx="206">5</cx:pt>
          <cx:pt idx="207">5</cx:pt>
          <cx:pt idx="208">5</cx:pt>
          <cx:pt idx="209">5</cx:pt>
          <cx:pt idx="210">5</cx:pt>
          <cx:pt idx="211">5</cx:pt>
          <cx:pt idx="212">5</cx:pt>
          <cx:pt idx="213">5</cx:pt>
          <cx:pt idx="214">5</cx:pt>
          <cx:pt idx="215">5</cx:pt>
          <cx:pt idx="216">5</cx:pt>
          <cx:pt idx="217">5</cx:pt>
          <cx:pt idx="218">5</cx:pt>
          <cx:pt idx="219">5</cx:pt>
          <cx:pt idx="220">5</cx:pt>
          <cx:pt idx="221">5</cx:pt>
          <cx:pt idx="222">5</cx:pt>
          <cx:pt idx="223">5</cx:pt>
          <cx:pt idx="224">5</cx:pt>
          <cx:pt idx="225">5</cx:pt>
          <cx:pt idx="226">5</cx:pt>
          <cx:pt idx="227">5</cx:pt>
          <cx:pt idx="228">5</cx:pt>
          <cx:pt idx="229">5</cx:pt>
          <cx:pt idx="230">5</cx:pt>
          <cx:pt idx="231">5</cx:pt>
          <cx:pt idx="232">5</cx:pt>
          <cx:pt idx="233">5</cx:pt>
          <cx:pt idx="234">5</cx:pt>
          <cx:pt idx="235">5</cx:pt>
          <cx:pt idx="236">5</cx:pt>
          <cx:pt idx="237">5</cx:pt>
          <cx:pt idx="238">5</cx:pt>
          <cx:pt idx="239">5</cx:pt>
          <cx:pt idx="240">5</cx:pt>
          <cx:pt idx="241">5</cx:pt>
          <cx:pt idx="242">5</cx:pt>
          <cx:pt idx="243">5</cx:pt>
          <cx:pt idx="244">5</cx:pt>
          <cx:pt idx="245">5</cx:pt>
          <cx:pt idx="246">5</cx:pt>
          <cx:pt idx="247">5</cx:pt>
          <cx:pt idx="248">5</cx:pt>
          <cx:pt idx="249">5</cx:pt>
          <cx:pt idx="250">5</cx:pt>
          <cx:pt idx="251">5</cx:pt>
          <cx:pt idx="252">5</cx:pt>
          <cx:pt idx="253">5</cx:pt>
          <cx:pt idx="254">5</cx:pt>
          <cx:pt idx="255">5</cx:pt>
          <cx:pt idx="256">5</cx:pt>
          <cx:pt idx="257">5</cx:pt>
          <cx:pt idx="258">5</cx:pt>
          <cx:pt idx="259">5</cx:pt>
          <cx:pt idx="260">5</cx:pt>
          <cx:pt idx="261">5</cx:pt>
          <cx:pt idx="262">5</cx:pt>
          <cx:pt idx="263">5</cx:pt>
          <cx:pt idx="264">5</cx:pt>
          <cx:pt idx="265">5</cx:pt>
          <cx:pt idx="266">5</cx:pt>
          <cx:pt idx="267">5</cx:pt>
          <cx:pt idx="268">5</cx:pt>
          <cx:pt idx="269">5</cx:pt>
          <cx:pt idx="270">5</cx:pt>
          <cx:pt idx="271">5</cx:pt>
          <cx:pt idx="272">5</cx:pt>
          <cx:pt idx="273">5</cx:pt>
          <cx:pt idx="274">5</cx:pt>
          <cx:pt idx="275">5</cx:pt>
          <cx:pt idx="276">5</cx:pt>
          <cx:pt idx="277">5</cx:pt>
          <cx:pt idx="278">5</cx:pt>
          <cx:pt idx="279">5</cx:pt>
          <cx:pt idx="280">5</cx:pt>
          <cx:pt idx="281">5</cx:pt>
          <cx:pt idx="282">5</cx:pt>
          <cx:pt idx="283">5</cx:pt>
          <cx:pt idx="284">5</cx:pt>
          <cx:pt idx="285">5</cx:pt>
          <cx:pt idx="286">5</cx:pt>
          <cx:pt idx="287">5</cx:pt>
          <cx:pt idx="288">5</cx:pt>
          <cx:pt idx="289">5</cx:pt>
          <cx:pt idx="290">5</cx:pt>
          <cx:pt idx="291">5</cx:pt>
          <cx:pt idx="292">5</cx:pt>
          <cx:pt idx="293">5</cx:pt>
          <cx:pt idx="294">5</cx:pt>
          <cx:pt idx="295">5</cx:pt>
          <cx:pt idx="296">5</cx:pt>
          <cx:pt idx="297">5</cx:pt>
          <cx:pt idx="298">5</cx:pt>
          <cx:pt idx="299">5</cx:pt>
          <cx:pt idx="300">5</cx:pt>
          <cx:pt idx="301">5</cx:pt>
          <cx:pt idx="302">5</cx:pt>
          <cx:pt idx="303">5</cx:pt>
          <cx:pt idx="304">5</cx:pt>
          <cx:pt idx="305">5</cx:pt>
          <cx:pt idx="306">5</cx:pt>
          <cx:pt idx="307">5</cx:pt>
          <cx:pt idx="308">5</cx:pt>
          <cx:pt idx="309">5</cx:pt>
          <cx:pt idx="310">5</cx:pt>
          <cx:pt idx="311">5</cx:pt>
          <cx:pt idx="312">5</cx:pt>
          <cx:pt idx="313">5</cx:pt>
          <cx:pt idx="314">5</cx:pt>
          <cx:pt idx="315">5</cx:pt>
          <cx:pt idx="316">5</cx:pt>
          <cx:pt idx="317">5</cx:pt>
          <cx:pt idx="318">5</cx:pt>
          <cx:pt idx="319">5</cx:pt>
          <cx:pt idx="320">5</cx:pt>
          <cx:pt idx="321">5</cx:pt>
          <cx:pt idx="322">5</cx:pt>
          <cx:pt idx="323">5</cx:pt>
          <cx:pt idx="324">5</cx:pt>
          <cx:pt idx="325">5</cx:pt>
          <cx:pt idx="326">5</cx:pt>
          <cx:pt idx="327">5</cx:pt>
          <cx:pt idx="328">5</cx:pt>
          <cx:pt idx="329">5</cx:pt>
          <cx:pt idx="330">5</cx:pt>
          <cx:pt idx="331">5</cx:pt>
          <cx:pt idx="332">5</cx:pt>
          <cx:pt idx="333">5</cx:pt>
          <cx:pt idx="334">5</cx:pt>
          <cx:pt idx="335">5</cx:pt>
          <cx:pt idx="336">5</cx:pt>
          <cx:pt idx="337">5</cx:pt>
          <cx:pt idx="338">5</cx:pt>
          <cx:pt idx="339">5</cx:pt>
          <cx:pt idx="340">5</cx:pt>
          <cx:pt idx="341">5</cx:pt>
          <cx:pt idx="342">5</cx:pt>
          <cx:pt idx="343">5</cx:pt>
          <cx:pt idx="344">5</cx:pt>
          <cx:pt idx="345">5</cx:pt>
          <cx:pt idx="346">5</cx:pt>
          <cx:pt idx="347">5</cx:pt>
          <cx:pt idx="348">5</cx:pt>
          <cx:pt idx="349">5</cx:pt>
          <cx:pt idx="350">5</cx:pt>
          <cx:pt idx="351">5</cx:pt>
          <cx:pt idx="352">5</cx:pt>
          <cx:pt idx="353">5</cx:pt>
          <cx:pt idx="354">5</cx:pt>
          <cx:pt idx="355">5</cx:pt>
          <cx:pt idx="356">5</cx:pt>
          <cx:pt idx="357">5</cx:pt>
          <cx:pt idx="358">5</cx:pt>
          <cx:pt idx="359">5</cx:pt>
          <cx:pt idx="360">5</cx:pt>
          <cx:pt idx="361">5</cx:pt>
          <cx:pt idx="362">5</cx:pt>
          <cx:pt idx="363">5</cx:pt>
          <cx:pt idx="364">5</cx:pt>
          <cx:pt idx="365">5</cx:pt>
          <cx:pt idx="366">5</cx:pt>
          <cx:pt idx="367">5</cx:pt>
          <cx:pt idx="368">5</cx:pt>
          <cx:pt idx="369">5</cx:pt>
          <cx:pt idx="370">5</cx:pt>
          <cx:pt idx="371">5</cx:pt>
          <cx:pt idx="372">5</cx:pt>
          <cx:pt idx="373">5</cx:pt>
          <cx:pt idx="374">5</cx:pt>
          <cx:pt idx="375">5</cx:pt>
          <cx:pt idx="376">5</cx:pt>
          <cx:pt idx="377">5</cx:pt>
          <cx:pt idx="378">5</cx:pt>
          <cx:pt idx="379">5</cx:pt>
          <cx:pt idx="380">5</cx:pt>
          <cx:pt idx="381">5</cx:pt>
          <cx:pt idx="382">5</cx:pt>
          <cx:pt idx="383">5</cx:pt>
          <cx:pt idx="384">5</cx:pt>
          <cx:pt idx="385">5</cx:pt>
          <cx:pt idx="386">5</cx:pt>
          <cx:pt idx="387">5</cx:pt>
          <cx:pt idx="388">5</cx:pt>
          <cx:pt idx="389">5</cx:pt>
          <cx:pt idx="390">5</cx:pt>
          <cx:pt idx="391">5</cx:pt>
          <cx:pt idx="392">5</cx:pt>
          <cx:pt idx="393">5</cx:pt>
          <cx:pt idx="394">5</cx:pt>
          <cx:pt idx="395">5</cx:pt>
          <cx:pt idx="396">5</cx:pt>
          <cx:pt idx="397">5</cx:pt>
          <cx:pt idx="398">5</cx:pt>
          <cx:pt idx="399">5</cx:pt>
          <cx:pt idx="400">5</cx:pt>
          <cx:pt idx="401">5</cx:pt>
          <cx:pt idx="402">5</cx:pt>
          <cx:pt idx="403">5</cx:pt>
          <cx:pt idx="404">5</cx:pt>
          <cx:pt idx="405">5</cx:pt>
          <cx:pt idx="406">5</cx:pt>
          <cx:pt idx="407">5</cx:pt>
          <cx:pt idx="408">5</cx:pt>
          <cx:pt idx="409">5</cx:pt>
          <cx:pt idx="410">5</cx:pt>
          <cx:pt idx="411">5</cx:pt>
          <cx:pt idx="412">5</cx:pt>
          <cx:pt idx="413">5</cx:pt>
          <cx:pt idx="414">5</cx:pt>
          <cx:pt idx="415">5</cx:pt>
          <cx:pt idx="416">5</cx:pt>
          <cx:pt idx="417">5</cx:pt>
          <cx:pt idx="418">5</cx:pt>
          <cx:pt idx="419">5</cx:pt>
          <cx:pt idx="420">5</cx:pt>
          <cx:pt idx="421">5</cx:pt>
          <cx:pt idx="422">5</cx:pt>
          <cx:pt idx="423">5</cx:pt>
          <cx:pt idx="424">5</cx:pt>
          <cx:pt idx="425">5</cx:pt>
          <cx:pt idx="426">5</cx:pt>
          <cx:pt idx="427">5</cx:pt>
          <cx:pt idx="428">5</cx:pt>
          <cx:pt idx="429">5</cx:pt>
          <cx:pt idx="430">5</cx:pt>
          <cx:pt idx="431">5</cx:pt>
          <cx:pt idx="432">5</cx:pt>
          <cx:pt idx="433">5</cx:pt>
          <cx:pt idx="434">5</cx:pt>
          <cx:pt idx="435">5</cx:pt>
          <cx:pt idx="436">5</cx:pt>
          <cx:pt idx="437">5</cx:pt>
          <cx:pt idx="438">5</cx:pt>
          <cx:pt idx="439">5</cx:pt>
          <cx:pt idx="440">5</cx:pt>
          <cx:pt idx="441">5</cx:pt>
          <cx:pt idx="442">5</cx:pt>
          <cx:pt idx="443">5</cx:pt>
          <cx:pt idx="444">5</cx:pt>
          <cx:pt idx="445">5</cx:pt>
          <cx:pt idx="446">5</cx:pt>
          <cx:pt idx="447">5</cx:pt>
          <cx:pt idx="448">5</cx:pt>
          <cx:pt idx="449">5</cx:pt>
          <cx:pt idx="450">5</cx:pt>
          <cx:pt idx="451">5</cx:pt>
          <cx:pt idx="452">5</cx:pt>
          <cx:pt idx="453">5</cx:pt>
          <cx:pt idx="454">5</cx:pt>
          <cx:pt idx="455">5</cx:pt>
          <cx:pt idx="456">5</cx:pt>
          <cx:pt idx="457">5</cx:pt>
          <cx:pt idx="458">5</cx:pt>
          <cx:pt idx="459">5</cx:pt>
          <cx:pt idx="460">5</cx:pt>
          <cx:pt idx="461">5</cx:pt>
          <cx:pt idx="462">5</cx:pt>
          <cx:pt idx="463">5</cx:pt>
          <cx:pt idx="464">5</cx:pt>
          <cx:pt idx="465">5</cx:pt>
          <cx:pt idx="466">5</cx:pt>
          <cx:pt idx="467">5</cx:pt>
          <cx:pt idx="468">5</cx:pt>
          <cx:pt idx="469">5</cx:pt>
          <cx:pt idx="470">5</cx:pt>
          <cx:pt idx="471">5</cx:pt>
          <cx:pt idx="472">5</cx:pt>
          <cx:pt idx="473">5</cx:pt>
          <cx:pt idx="474">5</cx:pt>
          <cx:pt idx="475">5</cx:pt>
          <cx:pt idx="476">5</cx:pt>
          <cx:pt idx="477">5</cx:pt>
          <cx:pt idx="478">5</cx:pt>
          <cx:pt idx="479">5</cx:pt>
          <cx:pt idx="480">5</cx:pt>
          <cx:pt idx="481">5</cx:pt>
          <cx:pt idx="482">5</cx:pt>
          <cx:pt idx="483">5</cx:pt>
          <cx:pt idx="484">5</cx:pt>
          <cx:pt idx="485">5</cx:pt>
          <cx:pt idx="486">5</cx:pt>
          <cx:pt idx="487">5</cx:pt>
          <cx:pt idx="488">5</cx:pt>
          <cx:pt idx="489">5</cx:pt>
          <cx:pt idx="490">5</cx:pt>
          <cx:pt idx="491">5</cx:pt>
          <cx:pt idx="492">5</cx:pt>
          <cx:pt idx="493">5</cx:pt>
          <cx:pt idx="494">5</cx:pt>
          <cx:pt idx="495">5</cx:pt>
          <cx:pt idx="496">5</cx:pt>
          <cx:pt idx="497">5</cx:pt>
          <cx:pt idx="498">5</cx:pt>
          <cx:pt idx="499">5</cx:pt>
          <cx:pt idx="500">5</cx:pt>
          <cx:pt idx="501">5</cx:pt>
          <cx:pt idx="502">5</cx:pt>
          <cx:pt idx="503">5</cx:pt>
          <cx:pt idx="504">5</cx:pt>
          <cx:pt idx="505">5</cx:pt>
          <cx:pt idx="506">5</cx:pt>
          <cx:pt idx="507">5</cx:pt>
          <cx:pt idx="508">5</cx:pt>
          <cx:pt idx="509">5</cx:pt>
          <cx:pt idx="510">5</cx:pt>
          <cx:pt idx="511">5</cx:pt>
          <cx:pt idx="512">5</cx:pt>
          <cx:pt idx="513">5</cx:pt>
          <cx:pt idx="514">5</cx:pt>
          <cx:pt idx="515">5</cx:pt>
          <cx:pt idx="516">5</cx:pt>
          <cx:pt idx="517">5</cx:pt>
          <cx:pt idx="518">5</cx:pt>
          <cx:pt idx="519">5</cx:pt>
          <cx:pt idx="520">5</cx:pt>
          <cx:pt idx="521">5</cx:pt>
          <cx:pt idx="522">5</cx:pt>
          <cx:pt idx="523">5</cx:pt>
          <cx:pt idx="524">5</cx:pt>
          <cx:pt idx="525">5</cx:pt>
          <cx:pt idx="526">5</cx:pt>
          <cx:pt idx="527">5</cx:pt>
          <cx:pt idx="528">5</cx:pt>
          <cx:pt idx="529">5</cx:pt>
          <cx:pt idx="530">5</cx:pt>
          <cx:pt idx="531">5</cx:pt>
          <cx:pt idx="532">5</cx:pt>
          <cx:pt idx="533">5</cx:pt>
          <cx:pt idx="534">5</cx:pt>
          <cx:pt idx="535">5</cx:pt>
          <cx:pt idx="536">5</cx:pt>
          <cx:pt idx="537">5</cx:pt>
          <cx:pt idx="538">5</cx:pt>
          <cx:pt idx="539">5</cx:pt>
          <cx:pt idx="540">5</cx:pt>
          <cx:pt idx="541">5</cx:pt>
          <cx:pt idx="542">5</cx:pt>
          <cx:pt idx="543">5</cx:pt>
          <cx:pt idx="544">5</cx:pt>
          <cx:pt idx="545">5</cx:pt>
          <cx:pt idx="546">5</cx:pt>
          <cx:pt idx="547">5</cx:pt>
          <cx:pt idx="548">5</cx:pt>
          <cx:pt idx="549">5</cx:pt>
          <cx:pt idx="550">5</cx:pt>
          <cx:pt idx="551">5</cx:pt>
          <cx:pt idx="552">5</cx:pt>
          <cx:pt idx="553">5</cx:pt>
          <cx:pt idx="554">5</cx:pt>
          <cx:pt idx="555">5</cx:pt>
          <cx:pt idx="556">5</cx:pt>
          <cx:pt idx="557">5</cx:pt>
          <cx:pt idx="558">5</cx:pt>
          <cx:pt idx="559">5</cx:pt>
          <cx:pt idx="560">5</cx:pt>
          <cx:pt idx="561">5</cx:pt>
          <cx:pt idx="562">5</cx:pt>
          <cx:pt idx="563">5</cx:pt>
          <cx:pt idx="564">5</cx:pt>
          <cx:pt idx="565">5</cx:pt>
          <cx:pt idx="566">5</cx:pt>
          <cx:pt idx="567">5</cx:pt>
          <cx:pt idx="568">5</cx:pt>
          <cx:pt idx="569">5</cx:pt>
          <cx:pt idx="570">5</cx:pt>
          <cx:pt idx="571">5</cx:pt>
          <cx:pt idx="572">5</cx:pt>
          <cx:pt idx="573">5</cx:pt>
          <cx:pt idx="574">5</cx:pt>
          <cx:pt idx="575">5</cx:pt>
          <cx:pt idx="576">5</cx:pt>
          <cx:pt idx="577">5</cx:pt>
          <cx:pt idx="578">5</cx:pt>
          <cx:pt idx="579">5</cx:pt>
          <cx:pt idx="580">5</cx:pt>
          <cx:pt idx="581">5</cx:pt>
          <cx:pt idx="582">5</cx:pt>
          <cx:pt idx="583">5</cx:pt>
          <cx:pt idx="584">5</cx:pt>
          <cx:pt idx="585">5</cx:pt>
          <cx:pt idx="586">5</cx:pt>
          <cx:pt idx="587">5</cx:pt>
          <cx:pt idx="588">5</cx:pt>
          <cx:pt idx="589">5</cx:pt>
          <cx:pt idx="590">5</cx:pt>
          <cx:pt idx="591">5</cx:pt>
          <cx:pt idx="592">5</cx:pt>
          <cx:pt idx="593">5</cx:pt>
          <cx:pt idx="594">5</cx:pt>
          <cx:pt idx="595">5</cx:pt>
          <cx:pt idx="596">5</cx:pt>
          <cx:pt idx="597">5</cx:pt>
          <cx:pt idx="598">5</cx:pt>
          <cx:pt idx="599">5</cx:pt>
          <cx:pt idx="600">5</cx:pt>
          <cx:pt idx="601">5</cx:pt>
          <cx:pt idx="602">5</cx:pt>
          <cx:pt idx="603">5</cx:pt>
          <cx:pt idx="604">5</cx:pt>
          <cx:pt idx="605">5</cx:pt>
          <cx:pt idx="606">5</cx:pt>
          <cx:pt idx="607">5</cx:pt>
          <cx:pt idx="608">5</cx:pt>
          <cx:pt idx="609">5</cx:pt>
          <cx:pt idx="610">5</cx:pt>
          <cx:pt idx="611">5</cx:pt>
          <cx:pt idx="612">5</cx:pt>
          <cx:pt idx="613">5</cx:pt>
          <cx:pt idx="614">5</cx:pt>
          <cx:pt idx="615">5</cx:pt>
          <cx:pt idx="616">5</cx:pt>
          <cx:pt idx="617">5</cx:pt>
          <cx:pt idx="618">5</cx:pt>
          <cx:pt idx="619">5</cx:pt>
          <cx:pt idx="620">5</cx:pt>
          <cx:pt idx="621">5</cx:pt>
          <cx:pt idx="622">5</cx:pt>
          <cx:pt idx="623">5</cx:pt>
          <cx:pt idx="624">5</cx:pt>
          <cx:pt idx="625">5</cx:pt>
          <cx:pt idx="626">5</cx:pt>
          <cx:pt idx="627">5</cx:pt>
          <cx:pt idx="628">5</cx:pt>
          <cx:pt idx="629">5</cx:pt>
          <cx:pt idx="630">5</cx:pt>
          <cx:pt idx="631">5</cx:pt>
          <cx:pt idx="632">5</cx:pt>
          <cx:pt idx="633">5</cx:pt>
          <cx:pt idx="634">5</cx:pt>
          <cx:pt idx="635">5</cx:pt>
          <cx:pt idx="636">5</cx:pt>
          <cx:pt idx="637">5</cx:pt>
          <cx:pt idx="638">5</cx:pt>
          <cx:pt idx="639">5</cx:pt>
          <cx:pt idx="640">5</cx:pt>
          <cx:pt idx="641">5</cx:pt>
          <cx:pt idx="642">5</cx:pt>
          <cx:pt idx="643">5</cx:pt>
          <cx:pt idx="644">5</cx:pt>
          <cx:pt idx="645">5</cx:pt>
          <cx:pt idx="646">5</cx:pt>
          <cx:pt idx="647">5</cx:pt>
          <cx:pt idx="648">5</cx:pt>
          <cx:pt idx="649">5</cx:pt>
          <cx:pt idx="650">5</cx:pt>
          <cx:pt idx="651">5</cx:pt>
          <cx:pt idx="652">5</cx:pt>
          <cx:pt idx="653">5</cx:pt>
          <cx:pt idx="654">5</cx:pt>
          <cx:pt idx="655">5</cx:pt>
          <cx:pt idx="656">5</cx:pt>
          <cx:pt idx="657">5</cx:pt>
          <cx:pt idx="658">5</cx:pt>
          <cx:pt idx="659">5</cx:pt>
          <cx:pt idx="660">5</cx:pt>
          <cx:pt idx="661">5</cx:pt>
          <cx:pt idx="662">5</cx:pt>
          <cx:pt idx="663">5</cx:pt>
          <cx:pt idx="664">5</cx:pt>
          <cx:pt idx="665">5</cx:pt>
          <cx:pt idx="666">5</cx:pt>
          <cx:pt idx="667">5</cx:pt>
          <cx:pt idx="668">5</cx:pt>
          <cx:pt idx="669">5</cx:pt>
          <cx:pt idx="670">5</cx:pt>
          <cx:pt idx="671">5</cx:pt>
          <cx:pt idx="672">5</cx:pt>
          <cx:pt idx="673">5</cx:pt>
          <cx:pt idx="674">5</cx:pt>
          <cx:pt idx="675">5</cx:pt>
          <cx:pt idx="676">5</cx:pt>
          <cx:pt idx="677">5</cx:pt>
          <cx:pt idx="678">5</cx:pt>
          <cx:pt idx="679">5</cx:pt>
          <cx:pt idx="680">5</cx:pt>
          <cx:pt idx="681">5</cx:pt>
          <cx:pt idx="682">5</cx:pt>
          <cx:pt idx="683">5</cx:pt>
          <cx:pt idx="684">5</cx:pt>
          <cx:pt idx="685">5</cx:pt>
          <cx:pt idx="686">5</cx:pt>
          <cx:pt idx="687">5</cx:pt>
          <cx:pt idx="688">5</cx:pt>
          <cx:pt idx="689">5</cx:pt>
          <cx:pt idx="690">5</cx:pt>
          <cx:pt idx="691">5</cx:pt>
          <cx:pt idx="692">5</cx:pt>
          <cx:pt idx="693">5</cx:pt>
          <cx:pt idx="694">5</cx:pt>
          <cx:pt idx="695">5</cx:pt>
          <cx:pt idx="696">5</cx:pt>
          <cx:pt idx="697">5</cx:pt>
          <cx:pt idx="698">5</cx:pt>
          <cx:pt idx="699">5</cx:pt>
          <cx:pt idx="700">5</cx:pt>
          <cx:pt idx="701">5</cx:pt>
          <cx:pt idx="702">5</cx:pt>
          <cx:pt idx="703">5</cx:pt>
          <cx:pt idx="704">5</cx:pt>
          <cx:pt idx="705">5</cx:pt>
          <cx:pt idx="706">5</cx:pt>
          <cx:pt idx="707">5</cx:pt>
          <cx:pt idx="708">5</cx:pt>
          <cx:pt idx="709">5</cx:pt>
          <cx:pt idx="710">5</cx:pt>
          <cx:pt idx="711">5</cx:pt>
          <cx:pt idx="712">5</cx:pt>
          <cx:pt idx="713">5</cx:pt>
          <cx:pt idx="714">5</cx:pt>
          <cx:pt idx="715">5</cx:pt>
          <cx:pt idx="716">5</cx:pt>
          <cx:pt idx="717">5</cx:pt>
          <cx:pt idx="718">5</cx:pt>
          <cx:pt idx="719">5</cx:pt>
          <cx:pt idx="720">5</cx:pt>
          <cx:pt idx="721">5</cx:pt>
          <cx:pt idx="722">5</cx:pt>
          <cx:pt idx="723">5</cx:pt>
          <cx:pt idx="724">5</cx:pt>
          <cx:pt idx="725">5</cx:pt>
          <cx:pt idx="726">5</cx:pt>
          <cx:pt idx="727">5</cx:pt>
          <cx:pt idx="728">5</cx:pt>
          <cx:pt idx="729">5</cx:pt>
          <cx:pt idx="730">5</cx:pt>
          <cx:pt idx="731">5</cx:pt>
          <cx:pt idx="732">5</cx:pt>
          <cx:pt idx="733">5</cx:pt>
          <cx:pt idx="734">5</cx:pt>
          <cx:pt idx="735">5</cx:pt>
          <cx:pt idx="736">5</cx:pt>
          <cx:pt idx="737">5</cx:pt>
          <cx:pt idx="738">5</cx:pt>
          <cx:pt idx="739">5</cx:pt>
          <cx:pt idx="740">5</cx:pt>
          <cx:pt idx="741">5</cx:pt>
          <cx:pt idx="742">5</cx:pt>
          <cx:pt idx="743">5</cx:pt>
          <cx:pt idx="744">6</cx:pt>
          <cx:pt idx="745">6</cx:pt>
          <cx:pt idx="746">6</cx:pt>
          <cx:pt idx="747">6</cx:pt>
          <cx:pt idx="748">6</cx:pt>
          <cx:pt idx="749">6</cx:pt>
          <cx:pt idx="750">6</cx:pt>
          <cx:pt idx="751">6</cx:pt>
          <cx:pt idx="752">6</cx:pt>
          <cx:pt idx="753">6</cx:pt>
          <cx:pt idx="754">6</cx:pt>
          <cx:pt idx="755">6</cx:pt>
          <cx:pt idx="756">6</cx:pt>
          <cx:pt idx="757">6</cx:pt>
          <cx:pt idx="758">6</cx:pt>
          <cx:pt idx="759">6</cx:pt>
          <cx:pt idx="760">6</cx:pt>
          <cx:pt idx="761">6</cx:pt>
          <cx:pt idx="762">6</cx:pt>
          <cx:pt idx="763">6</cx:pt>
          <cx:pt idx="764">6</cx:pt>
          <cx:pt idx="765">6</cx:pt>
          <cx:pt idx="766">6</cx:pt>
          <cx:pt idx="767">6</cx:pt>
          <cx:pt idx="768">6</cx:pt>
          <cx:pt idx="769">6</cx:pt>
          <cx:pt idx="770">6</cx:pt>
          <cx:pt idx="771">6</cx:pt>
          <cx:pt idx="772">6</cx:pt>
          <cx:pt idx="773">6</cx:pt>
          <cx:pt idx="774">6</cx:pt>
          <cx:pt idx="775">6</cx:pt>
          <cx:pt idx="776">6</cx:pt>
          <cx:pt idx="777">6</cx:pt>
          <cx:pt idx="778">6</cx:pt>
          <cx:pt idx="779">6</cx:pt>
          <cx:pt idx="780">6</cx:pt>
          <cx:pt idx="781">6</cx:pt>
          <cx:pt idx="782">6</cx:pt>
          <cx:pt idx="783">6</cx:pt>
          <cx:pt idx="784">6</cx:pt>
          <cx:pt idx="785">6</cx:pt>
          <cx:pt idx="786">6</cx:pt>
          <cx:pt idx="787">6</cx:pt>
          <cx:pt idx="788">6</cx:pt>
          <cx:pt idx="789">6</cx:pt>
          <cx:pt idx="790">6</cx:pt>
          <cx:pt idx="791">6</cx:pt>
          <cx:pt idx="792">6</cx:pt>
          <cx:pt idx="793">6</cx:pt>
          <cx:pt idx="794">6</cx:pt>
          <cx:pt idx="795">6</cx:pt>
          <cx:pt idx="796">6</cx:pt>
          <cx:pt idx="797">6</cx:pt>
          <cx:pt idx="798">6</cx:pt>
          <cx:pt idx="799">6</cx:pt>
          <cx:pt idx="800">6</cx:pt>
          <cx:pt idx="801">6</cx:pt>
          <cx:pt idx="802">6</cx:pt>
          <cx:pt idx="803">6</cx:pt>
          <cx:pt idx="804">6</cx:pt>
          <cx:pt idx="805">6</cx:pt>
          <cx:pt idx="806">6</cx:pt>
          <cx:pt idx="807">6</cx:pt>
          <cx:pt idx="808">6</cx:pt>
          <cx:pt idx="809">6</cx:pt>
          <cx:pt idx="810">6</cx:pt>
          <cx:pt idx="811">6</cx:pt>
          <cx:pt idx="812">6</cx:pt>
          <cx:pt idx="813">6</cx:pt>
          <cx:pt idx="814">6</cx:pt>
          <cx:pt idx="815">6</cx:pt>
          <cx:pt idx="816">6</cx:pt>
          <cx:pt idx="817">6</cx:pt>
          <cx:pt idx="818">6</cx:pt>
          <cx:pt idx="819">6</cx:pt>
          <cx:pt idx="820">6</cx:pt>
          <cx:pt idx="821">6</cx:pt>
          <cx:pt idx="822">6</cx:pt>
          <cx:pt idx="823">6</cx:pt>
          <cx:pt idx="824">6</cx:pt>
          <cx:pt idx="825">6</cx:pt>
          <cx:pt idx="826">6</cx:pt>
          <cx:pt idx="827">6</cx:pt>
          <cx:pt idx="828">6</cx:pt>
          <cx:pt idx="829">6</cx:pt>
          <cx:pt idx="830">6</cx:pt>
          <cx:pt idx="831">6</cx:pt>
          <cx:pt idx="832">6</cx:pt>
          <cx:pt idx="833">6</cx:pt>
          <cx:pt idx="834">6</cx:pt>
          <cx:pt idx="835">6</cx:pt>
          <cx:pt idx="836">6</cx:pt>
          <cx:pt idx="837">6</cx:pt>
          <cx:pt idx="838">6</cx:pt>
          <cx:pt idx="839">6</cx:pt>
          <cx:pt idx="840">6</cx:pt>
          <cx:pt idx="841">6</cx:pt>
          <cx:pt idx="842">6</cx:pt>
          <cx:pt idx="843">6</cx:pt>
          <cx:pt idx="844">6</cx:pt>
          <cx:pt idx="845">6</cx:pt>
          <cx:pt idx="846">6</cx:pt>
          <cx:pt idx="847">6</cx:pt>
          <cx:pt idx="848">6</cx:pt>
          <cx:pt idx="849">6</cx:pt>
          <cx:pt idx="850">6</cx:pt>
          <cx:pt idx="851">6</cx:pt>
          <cx:pt idx="852">6</cx:pt>
          <cx:pt idx="853">6</cx:pt>
          <cx:pt idx="854">6</cx:pt>
          <cx:pt idx="855">6</cx:pt>
          <cx:pt idx="856">6</cx:pt>
          <cx:pt idx="857">6</cx:pt>
          <cx:pt idx="858">6</cx:pt>
          <cx:pt idx="859">6</cx:pt>
          <cx:pt idx="860">6</cx:pt>
          <cx:pt idx="861">6</cx:pt>
          <cx:pt idx="862">6</cx:pt>
          <cx:pt idx="863">6</cx:pt>
          <cx:pt idx="864">6</cx:pt>
          <cx:pt idx="865">6</cx:pt>
          <cx:pt idx="866">6</cx:pt>
          <cx:pt idx="867">6</cx:pt>
          <cx:pt idx="868">6</cx:pt>
          <cx:pt idx="869">6</cx:pt>
          <cx:pt idx="870">6</cx:pt>
          <cx:pt idx="871">6</cx:pt>
          <cx:pt idx="872">6</cx:pt>
          <cx:pt idx="873">6</cx:pt>
          <cx:pt idx="874">6</cx:pt>
          <cx:pt idx="875">6</cx:pt>
          <cx:pt idx="876">6</cx:pt>
          <cx:pt idx="877">6</cx:pt>
          <cx:pt idx="878">6</cx:pt>
          <cx:pt idx="879">6</cx:pt>
          <cx:pt idx="880">6</cx:pt>
          <cx:pt idx="881">6</cx:pt>
          <cx:pt idx="882">6</cx:pt>
          <cx:pt idx="883">6</cx:pt>
          <cx:pt idx="884">6</cx:pt>
          <cx:pt idx="885">6</cx:pt>
          <cx:pt idx="886">6</cx:pt>
          <cx:pt idx="887">6</cx:pt>
          <cx:pt idx="888">6</cx:pt>
          <cx:pt idx="889">6</cx:pt>
          <cx:pt idx="890">6</cx:pt>
          <cx:pt idx="891">6</cx:pt>
          <cx:pt idx="892">6</cx:pt>
          <cx:pt idx="893">6</cx:pt>
          <cx:pt idx="894">6</cx:pt>
          <cx:pt idx="895">6</cx:pt>
          <cx:pt idx="896">6</cx:pt>
          <cx:pt idx="897">6</cx:pt>
          <cx:pt idx="898">6</cx:pt>
          <cx:pt idx="899">6</cx:pt>
          <cx:pt idx="900">6</cx:pt>
          <cx:pt idx="901">6</cx:pt>
          <cx:pt idx="902">6</cx:pt>
          <cx:pt idx="903">6</cx:pt>
          <cx:pt idx="904">6</cx:pt>
          <cx:pt idx="905">6</cx:pt>
          <cx:pt idx="906">6</cx:pt>
          <cx:pt idx="907">6</cx:pt>
          <cx:pt idx="908">6</cx:pt>
          <cx:pt idx="909">6</cx:pt>
          <cx:pt idx="910">6</cx:pt>
          <cx:pt idx="911">6</cx:pt>
          <cx:pt idx="912">6</cx:pt>
          <cx:pt idx="913">6</cx:pt>
          <cx:pt idx="914">6</cx:pt>
          <cx:pt idx="915">6</cx:pt>
          <cx:pt idx="916">6</cx:pt>
          <cx:pt idx="917">6</cx:pt>
          <cx:pt idx="918">6</cx:pt>
          <cx:pt idx="919">6</cx:pt>
          <cx:pt idx="920">6</cx:pt>
          <cx:pt idx="921">6</cx:pt>
          <cx:pt idx="922">6</cx:pt>
          <cx:pt idx="923">6</cx:pt>
          <cx:pt idx="924">6</cx:pt>
          <cx:pt idx="925">6</cx:pt>
          <cx:pt idx="926">6</cx:pt>
          <cx:pt idx="927">6</cx:pt>
          <cx:pt idx="928">6</cx:pt>
          <cx:pt idx="929">6</cx:pt>
          <cx:pt idx="930">6</cx:pt>
          <cx:pt idx="931">6</cx:pt>
          <cx:pt idx="932">6</cx:pt>
          <cx:pt idx="933">6</cx:pt>
          <cx:pt idx="934">6</cx:pt>
          <cx:pt idx="935">6</cx:pt>
          <cx:pt idx="936">6</cx:pt>
          <cx:pt idx="937">6</cx:pt>
          <cx:pt idx="938">6</cx:pt>
          <cx:pt idx="939">6</cx:pt>
          <cx:pt idx="940">6</cx:pt>
          <cx:pt idx="941">6</cx:pt>
          <cx:pt idx="942">6</cx:pt>
          <cx:pt idx="943">6</cx:pt>
          <cx:pt idx="944">6</cx:pt>
          <cx:pt idx="945">6</cx:pt>
          <cx:pt idx="946">6</cx:pt>
          <cx:pt idx="947">6</cx:pt>
          <cx:pt idx="948">6</cx:pt>
          <cx:pt idx="949">6</cx:pt>
          <cx:pt idx="950">6</cx:pt>
          <cx:pt idx="951">6</cx:pt>
          <cx:pt idx="952">6</cx:pt>
          <cx:pt idx="953">6</cx:pt>
          <cx:pt idx="954">6</cx:pt>
          <cx:pt idx="955">6</cx:pt>
          <cx:pt idx="956">6</cx:pt>
          <cx:pt idx="957">6</cx:pt>
          <cx:pt idx="958">6</cx:pt>
          <cx:pt idx="959">6</cx:pt>
          <cx:pt idx="960">6</cx:pt>
          <cx:pt idx="961">6</cx:pt>
          <cx:pt idx="962">6</cx:pt>
          <cx:pt idx="963">6</cx:pt>
          <cx:pt idx="964">6</cx:pt>
          <cx:pt idx="965">6</cx:pt>
          <cx:pt idx="966">6</cx:pt>
          <cx:pt idx="967">6</cx:pt>
          <cx:pt idx="968">6</cx:pt>
          <cx:pt idx="969">6</cx:pt>
          <cx:pt idx="970">6</cx:pt>
          <cx:pt idx="971">6</cx:pt>
          <cx:pt idx="972">6</cx:pt>
          <cx:pt idx="973">6</cx:pt>
          <cx:pt idx="974">6</cx:pt>
          <cx:pt idx="975">6</cx:pt>
          <cx:pt idx="976">6</cx:pt>
          <cx:pt idx="977">6</cx:pt>
          <cx:pt idx="978">6</cx:pt>
          <cx:pt idx="979">6</cx:pt>
          <cx:pt idx="980">6</cx:pt>
          <cx:pt idx="981">6</cx:pt>
          <cx:pt idx="982">6</cx:pt>
          <cx:pt idx="983">6</cx:pt>
          <cx:pt idx="984">6</cx:pt>
          <cx:pt idx="985">6</cx:pt>
          <cx:pt idx="986">6</cx:pt>
          <cx:pt idx="987">6</cx:pt>
          <cx:pt idx="988">6</cx:pt>
          <cx:pt idx="989">6</cx:pt>
          <cx:pt idx="990">6</cx:pt>
          <cx:pt idx="991">6</cx:pt>
          <cx:pt idx="992">6</cx:pt>
          <cx:pt idx="993">6</cx:pt>
          <cx:pt idx="994">6</cx:pt>
          <cx:pt idx="995">6</cx:pt>
          <cx:pt idx="996">6</cx:pt>
          <cx:pt idx="997">6</cx:pt>
          <cx:pt idx="998">6</cx:pt>
          <cx:pt idx="999">6</cx:pt>
          <cx:pt idx="1000">6</cx:pt>
          <cx:pt idx="1001">6</cx:pt>
          <cx:pt idx="1002">6</cx:pt>
          <cx:pt idx="1003">6</cx:pt>
          <cx:pt idx="1004">6</cx:pt>
          <cx:pt idx="1005">6</cx:pt>
          <cx:pt idx="1006">6</cx:pt>
          <cx:pt idx="1007">6</cx:pt>
          <cx:pt idx="1008">6</cx:pt>
          <cx:pt idx="1009">6</cx:pt>
          <cx:pt idx="1010">6</cx:pt>
          <cx:pt idx="1011">6</cx:pt>
          <cx:pt idx="1012">6</cx:pt>
          <cx:pt idx="1013">6</cx:pt>
          <cx:pt idx="1014">6</cx:pt>
          <cx:pt idx="1015">6</cx:pt>
          <cx:pt idx="1016">6</cx:pt>
          <cx:pt idx="1017">6</cx:pt>
          <cx:pt idx="1018">6</cx:pt>
          <cx:pt idx="1019">6</cx:pt>
          <cx:pt idx="1020">6</cx:pt>
          <cx:pt idx="1021">6</cx:pt>
          <cx:pt idx="1022">6</cx:pt>
          <cx:pt idx="1023">6</cx:pt>
          <cx:pt idx="1024">6</cx:pt>
          <cx:pt idx="1025">6</cx:pt>
          <cx:pt idx="1026">6</cx:pt>
          <cx:pt idx="1027">6</cx:pt>
          <cx:pt idx="1028">6</cx:pt>
          <cx:pt idx="1029">6</cx:pt>
          <cx:pt idx="1030">6</cx:pt>
          <cx:pt idx="1031">6</cx:pt>
          <cx:pt idx="1032">6</cx:pt>
          <cx:pt idx="1033">6</cx:pt>
          <cx:pt idx="1034">6</cx:pt>
          <cx:pt idx="1035">6</cx:pt>
          <cx:pt idx="1036">6</cx:pt>
          <cx:pt idx="1037">6</cx:pt>
          <cx:pt idx="1038">6</cx:pt>
          <cx:pt idx="1039">6</cx:pt>
          <cx:pt idx="1040">6</cx:pt>
          <cx:pt idx="1041">6</cx:pt>
          <cx:pt idx="1042">6</cx:pt>
          <cx:pt idx="1043">6</cx:pt>
          <cx:pt idx="1044">6</cx:pt>
          <cx:pt idx="1045">6</cx:pt>
          <cx:pt idx="1046">6</cx:pt>
          <cx:pt idx="1047">6</cx:pt>
          <cx:pt idx="1048">6</cx:pt>
          <cx:pt idx="1049">6</cx:pt>
          <cx:pt idx="1050">6</cx:pt>
          <cx:pt idx="1051">6</cx:pt>
          <cx:pt idx="1052">6</cx:pt>
          <cx:pt idx="1053">6</cx:pt>
          <cx:pt idx="1054">6</cx:pt>
          <cx:pt idx="1055">6</cx:pt>
          <cx:pt idx="1056">6</cx:pt>
          <cx:pt idx="1057">6</cx:pt>
          <cx:pt idx="1058">6</cx:pt>
          <cx:pt idx="1059">6</cx:pt>
          <cx:pt idx="1060">6</cx:pt>
          <cx:pt idx="1061">6</cx:pt>
          <cx:pt idx="1062">6</cx:pt>
          <cx:pt idx="1063">6</cx:pt>
          <cx:pt idx="1064">6</cx:pt>
          <cx:pt idx="1065">6</cx:pt>
          <cx:pt idx="1066">6</cx:pt>
          <cx:pt idx="1067">6</cx:pt>
          <cx:pt idx="1068">6</cx:pt>
          <cx:pt idx="1069">6</cx:pt>
          <cx:pt idx="1070">6</cx:pt>
          <cx:pt idx="1071">6</cx:pt>
          <cx:pt idx="1072">6</cx:pt>
          <cx:pt idx="1073">6</cx:pt>
          <cx:pt idx="1074">6</cx:pt>
          <cx:pt idx="1075">6</cx:pt>
          <cx:pt idx="1076">6</cx:pt>
          <cx:pt idx="1077">6</cx:pt>
          <cx:pt idx="1078">6</cx:pt>
          <cx:pt idx="1079">6</cx:pt>
          <cx:pt idx="1080">6</cx:pt>
          <cx:pt idx="1081">6</cx:pt>
          <cx:pt idx="1082">6</cx:pt>
          <cx:pt idx="1083">6</cx:pt>
          <cx:pt idx="1084">6</cx:pt>
          <cx:pt idx="1085">6</cx:pt>
          <cx:pt idx="1086">6</cx:pt>
          <cx:pt idx="1087">6</cx:pt>
          <cx:pt idx="1088">6</cx:pt>
          <cx:pt idx="1089">6</cx:pt>
          <cx:pt idx="1090">6</cx:pt>
          <cx:pt idx="1091">6</cx:pt>
          <cx:pt idx="1092">6</cx:pt>
          <cx:pt idx="1093">6</cx:pt>
          <cx:pt idx="1094">6</cx:pt>
          <cx:pt idx="1095">6</cx:pt>
          <cx:pt idx="1096">6</cx:pt>
          <cx:pt idx="1097">6</cx:pt>
          <cx:pt idx="1098">6</cx:pt>
          <cx:pt idx="1099">6</cx:pt>
          <cx:pt idx="1100">6</cx:pt>
          <cx:pt idx="1101">6</cx:pt>
          <cx:pt idx="1102">6</cx:pt>
          <cx:pt idx="1103">6</cx:pt>
          <cx:pt idx="1104">6</cx:pt>
          <cx:pt idx="1105">6</cx:pt>
          <cx:pt idx="1106">6</cx:pt>
          <cx:pt idx="1107">6</cx:pt>
          <cx:pt idx="1108">6</cx:pt>
          <cx:pt idx="1109">6</cx:pt>
          <cx:pt idx="1110">6</cx:pt>
          <cx:pt idx="1111">6</cx:pt>
          <cx:pt idx="1112">6</cx:pt>
          <cx:pt idx="1113">6</cx:pt>
          <cx:pt idx="1114">6</cx:pt>
          <cx:pt idx="1115">6</cx:pt>
          <cx:pt idx="1116">6</cx:pt>
          <cx:pt idx="1117">6</cx:pt>
          <cx:pt idx="1118">6</cx:pt>
          <cx:pt idx="1119">6</cx:pt>
          <cx:pt idx="1120">6</cx:pt>
          <cx:pt idx="1121">6</cx:pt>
          <cx:pt idx="1122">6</cx:pt>
          <cx:pt idx="1123">6</cx:pt>
          <cx:pt idx="1124">6</cx:pt>
          <cx:pt idx="1125">6</cx:pt>
          <cx:pt idx="1126">6</cx:pt>
          <cx:pt idx="1127">6</cx:pt>
          <cx:pt idx="1128">6</cx:pt>
          <cx:pt idx="1129">6</cx:pt>
          <cx:pt idx="1130">6</cx:pt>
          <cx:pt idx="1131">6</cx:pt>
          <cx:pt idx="1132">6</cx:pt>
          <cx:pt idx="1133">6</cx:pt>
          <cx:pt idx="1134">6</cx:pt>
          <cx:pt idx="1135">6</cx:pt>
          <cx:pt idx="1136">6</cx:pt>
          <cx:pt idx="1137">6</cx:pt>
          <cx:pt idx="1138">6</cx:pt>
          <cx:pt idx="1139">6</cx:pt>
          <cx:pt idx="1140">6</cx:pt>
          <cx:pt idx="1141">6</cx:pt>
          <cx:pt idx="1142">6</cx:pt>
          <cx:pt idx="1143">6</cx:pt>
          <cx:pt idx="1144">6</cx:pt>
          <cx:pt idx="1145">6</cx:pt>
          <cx:pt idx="1146">6</cx:pt>
          <cx:pt idx="1147">6</cx:pt>
          <cx:pt idx="1148">6</cx:pt>
          <cx:pt idx="1149">6</cx:pt>
          <cx:pt idx="1150">6</cx:pt>
          <cx:pt idx="1151">6</cx:pt>
          <cx:pt idx="1152">6</cx:pt>
          <cx:pt idx="1153">6</cx:pt>
          <cx:pt idx="1154">6</cx:pt>
          <cx:pt idx="1155">6</cx:pt>
          <cx:pt idx="1156">6</cx:pt>
          <cx:pt idx="1157">6</cx:pt>
          <cx:pt idx="1158">6</cx:pt>
          <cx:pt idx="1159">6</cx:pt>
          <cx:pt idx="1160">6</cx:pt>
          <cx:pt idx="1161">6</cx:pt>
          <cx:pt idx="1162">6</cx:pt>
          <cx:pt idx="1163">6</cx:pt>
          <cx:pt idx="1164">6</cx:pt>
          <cx:pt idx="1165">6</cx:pt>
          <cx:pt idx="1166">6</cx:pt>
          <cx:pt idx="1167">6</cx:pt>
          <cx:pt idx="1168">6</cx:pt>
          <cx:pt idx="1169">6</cx:pt>
          <cx:pt idx="1170">6</cx:pt>
          <cx:pt idx="1171">6</cx:pt>
          <cx:pt idx="1172">6</cx:pt>
          <cx:pt idx="1173">6</cx:pt>
          <cx:pt idx="1174">6</cx:pt>
          <cx:pt idx="1175">6</cx:pt>
          <cx:pt idx="1176">6</cx:pt>
          <cx:pt idx="1177">6</cx:pt>
          <cx:pt idx="1178">6</cx:pt>
          <cx:pt idx="1179">6</cx:pt>
          <cx:pt idx="1180">6</cx:pt>
          <cx:pt idx="1181">6</cx:pt>
          <cx:pt idx="1182">6</cx:pt>
          <cx:pt idx="1183">6</cx:pt>
          <cx:pt idx="1184">6</cx:pt>
          <cx:pt idx="1185">6</cx:pt>
          <cx:pt idx="1186">6</cx:pt>
          <cx:pt idx="1187">6</cx:pt>
          <cx:pt idx="1188">6</cx:pt>
          <cx:pt idx="1189">6</cx:pt>
          <cx:pt idx="1190">6</cx:pt>
          <cx:pt idx="1191">6</cx:pt>
          <cx:pt idx="1192">6</cx:pt>
          <cx:pt idx="1193">6</cx:pt>
          <cx:pt idx="1194">6</cx:pt>
          <cx:pt idx="1195">6</cx:pt>
          <cx:pt idx="1196">6</cx:pt>
          <cx:pt idx="1197">6</cx:pt>
          <cx:pt idx="1198">6</cx:pt>
          <cx:pt idx="1199">6</cx:pt>
          <cx:pt idx="1200">6</cx:pt>
          <cx:pt idx="1201">6</cx:pt>
          <cx:pt idx="1202">6</cx:pt>
          <cx:pt idx="1203">6</cx:pt>
          <cx:pt idx="1204">6</cx:pt>
          <cx:pt idx="1205">6</cx:pt>
          <cx:pt idx="1206">6</cx:pt>
          <cx:pt idx="1207">6</cx:pt>
          <cx:pt idx="1208">6</cx:pt>
          <cx:pt idx="1209">6</cx:pt>
          <cx:pt idx="1210">6</cx:pt>
          <cx:pt idx="1211">6</cx:pt>
          <cx:pt idx="1212">6</cx:pt>
          <cx:pt idx="1213">6</cx:pt>
          <cx:pt idx="1214">6</cx:pt>
          <cx:pt idx="1215">6</cx:pt>
          <cx:pt idx="1216">6</cx:pt>
          <cx:pt idx="1217">6</cx:pt>
          <cx:pt idx="1218">6</cx:pt>
          <cx:pt idx="1219">6</cx:pt>
          <cx:pt idx="1220">6</cx:pt>
          <cx:pt idx="1221">6</cx:pt>
          <cx:pt idx="1222">6</cx:pt>
          <cx:pt idx="1223">6</cx:pt>
          <cx:pt idx="1224">6</cx:pt>
          <cx:pt idx="1225">6</cx:pt>
          <cx:pt idx="1226">6</cx:pt>
          <cx:pt idx="1227">6</cx:pt>
          <cx:pt idx="1228">6</cx:pt>
          <cx:pt idx="1229">6</cx:pt>
          <cx:pt idx="1230">6</cx:pt>
          <cx:pt idx="1231">6</cx:pt>
          <cx:pt idx="1232">6</cx:pt>
          <cx:pt idx="1233">6</cx:pt>
          <cx:pt idx="1234">6</cx:pt>
          <cx:pt idx="1235">6</cx:pt>
          <cx:pt idx="1236">6</cx:pt>
          <cx:pt idx="1237">6</cx:pt>
          <cx:pt idx="1238">6</cx:pt>
          <cx:pt idx="1239">6</cx:pt>
          <cx:pt idx="1240">6</cx:pt>
          <cx:pt idx="1241">6</cx:pt>
          <cx:pt idx="1242">6</cx:pt>
          <cx:pt idx="1243">6</cx:pt>
          <cx:pt idx="1244">6</cx:pt>
          <cx:pt idx="1245">6</cx:pt>
          <cx:pt idx="1246">6</cx:pt>
          <cx:pt idx="1247">6</cx:pt>
          <cx:pt idx="1248">6</cx:pt>
          <cx:pt idx="1249">6</cx:pt>
          <cx:pt idx="1250">6</cx:pt>
          <cx:pt idx="1251">6</cx:pt>
          <cx:pt idx="1252">6</cx:pt>
          <cx:pt idx="1253">6</cx:pt>
          <cx:pt idx="1254">6</cx:pt>
          <cx:pt idx="1255">6</cx:pt>
          <cx:pt idx="1256">6</cx:pt>
          <cx:pt idx="1257">6</cx:pt>
          <cx:pt idx="1258">6</cx:pt>
          <cx:pt idx="1259">6</cx:pt>
          <cx:pt idx="1260">6</cx:pt>
          <cx:pt idx="1261">6</cx:pt>
          <cx:pt idx="1262">6</cx:pt>
          <cx:pt idx="1263">6</cx:pt>
          <cx:pt idx="1264">6</cx:pt>
          <cx:pt idx="1265">6</cx:pt>
          <cx:pt idx="1266">6</cx:pt>
          <cx:pt idx="1267">6</cx:pt>
          <cx:pt idx="1268">6</cx:pt>
          <cx:pt idx="1269">6</cx:pt>
          <cx:pt idx="1270">6</cx:pt>
          <cx:pt idx="1271">6</cx:pt>
          <cx:pt idx="1272">6</cx:pt>
          <cx:pt idx="1273">6</cx:pt>
          <cx:pt idx="1274">6</cx:pt>
          <cx:pt idx="1275">6</cx:pt>
          <cx:pt idx="1276">6</cx:pt>
          <cx:pt idx="1277">6</cx:pt>
          <cx:pt idx="1278">6</cx:pt>
          <cx:pt idx="1279">6</cx:pt>
          <cx:pt idx="1280">6</cx:pt>
          <cx:pt idx="1281">6</cx:pt>
          <cx:pt idx="1282">6</cx:pt>
          <cx:pt idx="1283">6</cx:pt>
          <cx:pt idx="1284">6</cx:pt>
          <cx:pt idx="1285">6</cx:pt>
          <cx:pt idx="1286">6</cx:pt>
          <cx:pt idx="1287">6</cx:pt>
          <cx:pt idx="1288">6</cx:pt>
          <cx:pt idx="1289">6</cx:pt>
          <cx:pt idx="1290">6</cx:pt>
          <cx:pt idx="1291">6</cx:pt>
          <cx:pt idx="1292">6</cx:pt>
          <cx:pt idx="1293">6</cx:pt>
          <cx:pt idx="1294">6</cx:pt>
          <cx:pt idx="1295">6</cx:pt>
          <cx:pt idx="1296">6</cx:pt>
          <cx:pt idx="1297">6</cx:pt>
          <cx:pt idx="1298">6</cx:pt>
          <cx:pt idx="1299">6</cx:pt>
          <cx:pt idx="1300">6</cx:pt>
          <cx:pt idx="1301">6</cx:pt>
          <cx:pt idx="1302">6</cx:pt>
          <cx:pt idx="1303">6</cx:pt>
          <cx:pt idx="1304">6</cx:pt>
          <cx:pt idx="1305">6</cx:pt>
          <cx:pt idx="1306">6</cx:pt>
          <cx:pt idx="1307">6</cx:pt>
          <cx:pt idx="1308">6</cx:pt>
          <cx:pt idx="1309">6</cx:pt>
          <cx:pt idx="1310">6</cx:pt>
          <cx:pt idx="1311">6</cx:pt>
          <cx:pt idx="1312">6</cx:pt>
          <cx:pt idx="1313">6</cx:pt>
          <cx:pt idx="1314">6</cx:pt>
          <cx:pt idx="1315">6</cx:pt>
          <cx:pt idx="1316">6</cx:pt>
          <cx:pt idx="1317">6</cx:pt>
          <cx:pt idx="1318">6</cx:pt>
          <cx:pt idx="1319">6</cx:pt>
          <cx:pt idx="1320">6</cx:pt>
          <cx:pt idx="1321">6</cx:pt>
          <cx:pt idx="1322">6</cx:pt>
          <cx:pt idx="1323">6</cx:pt>
          <cx:pt idx="1324">6</cx:pt>
          <cx:pt idx="1325">6</cx:pt>
          <cx:pt idx="1326">6</cx:pt>
          <cx:pt idx="1327">6</cx:pt>
          <cx:pt idx="1328">6</cx:pt>
          <cx:pt idx="1329">6</cx:pt>
          <cx:pt idx="1330">6</cx:pt>
          <cx:pt idx="1331">6</cx:pt>
          <cx:pt idx="1332">6</cx:pt>
          <cx:pt idx="1333">6</cx:pt>
          <cx:pt idx="1334">6</cx:pt>
          <cx:pt idx="1335">6</cx:pt>
          <cx:pt idx="1336">6</cx:pt>
          <cx:pt idx="1337">6</cx:pt>
          <cx:pt idx="1338">6</cx:pt>
          <cx:pt idx="1339">6</cx:pt>
          <cx:pt idx="1340">6</cx:pt>
          <cx:pt idx="1341">6</cx:pt>
          <cx:pt idx="1342">6</cx:pt>
          <cx:pt idx="1343">6</cx:pt>
          <cx:pt idx="1344">6</cx:pt>
          <cx:pt idx="1345">6</cx:pt>
          <cx:pt idx="1346">6</cx:pt>
          <cx:pt idx="1347">6</cx:pt>
          <cx:pt idx="1348">6</cx:pt>
          <cx:pt idx="1349">6</cx:pt>
          <cx:pt idx="1350">6</cx:pt>
          <cx:pt idx="1351">6</cx:pt>
          <cx:pt idx="1352">6</cx:pt>
          <cx:pt idx="1353">6</cx:pt>
          <cx:pt idx="1354">6</cx:pt>
          <cx:pt idx="1355">6</cx:pt>
          <cx:pt idx="1356">6</cx:pt>
          <cx:pt idx="1357">6</cx:pt>
          <cx:pt idx="1358">6</cx:pt>
          <cx:pt idx="1359">6</cx:pt>
          <cx:pt idx="1360">6</cx:pt>
          <cx:pt idx="1361">6</cx:pt>
          <cx:pt idx="1362">6</cx:pt>
          <cx:pt idx="1363">6</cx:pt>
          <cx:pt idx="1364">6</cx:pt>
          <cx:pt idx="1365">6</cx:pt>
          <cx:pt idx="1366">6</cx:pt>
          <cx:pt idx="1367">6</cx:pt>
          <cx:pt idx="1368">6</cx:pt>
          <cx:pt idx="1369">6</cx:pt>
          <cx:pt idx="1370">6</cx:pt>
          <cx:pt idx="1371">6</cx:pt>
          <cx:pt idx="1372">6</cx:pt>
          <cx:pt idx="1373">6</cx:pt>
          <cx:pt idx="1374">6</cx:pt>
          <cx:pt idx="1375">6</cx:pt>
          <cx:pt idx="1376">6</cx:pt>
          <cx:pt idx="1377">6</cx:pt>
          <cx:pt idx="1378">6</cx:pt>
          <cx:pt idx="1379">6</cx:pt>
          <cx:pt idx="1380">6</cx:pt>
          <cx:pt idx="1381">6</cx:pt>
          <cx:pt idx="1382">7</cx:pt>
          <cx:pt idx="1383">7</cx:pt>
          <cx:pt idx="1384">7</cx:pt>
          <cx:pt idx="1385">7</cx:pt>
          <cx:pt idx="1386">7</cx:pt>
          <cx:pt idx="1387">7</cx:pt>
          <cx:pt idx="1388">7</cx:pt>
          <cx:pt idx="1389">7</cx:pt>
          <cx:pt idx="1390">7</cx:pt>
          <cx:pt idx="1391">7</cx:pt>
          <cx:pt idx="1392">7</cx:pt>
          <cx:pt idx="1393">7</cx:pt>
          <cx:pt idx="1394">7</cx:pt>
          <cx:pt idx="1395">7</cx:pt>
          <cx:pt idx="1396">7</cx:pt>
          <cx:pt idx="1397">7</cx:pt>
          <cx:pt idx="1398">7</cx:pt>
          <cx:pt idx="1399">7</cx:pt>
          <cx:pt idx="1400">7</cx:pt>
          <cx:pt idx="1401">7</cx:pt>
          <cx:pt idx="1402">7</cx:pt>
          <cx:pt idx="1403">7</cx:pt>
          <cx:pt idx="1404">7</cx:pt>
          <cx:pt idx="1405">7</cx:pt>
          <cx:pt idx="1406">7</cx:pt>
          <cx:pt idx="1407">7</cx:pt>
          <cx:pt idx="1408">7</cx:pt>
          <cx:pt idx="1409">7</cx:pt>
          <cx:pt idx="1410">7</cx:pt>
          <cx:pt idx="1411">7</cx:pt>
          <cx:pt idx="1412">7</cx:pt>
          <cx:pt idx="1413">7</cx:pt>
          <cx:pt idx="1414">7</cx:pt>
          <cx:pt idx="1415">7</cx:pt>
          <cx:pt idx="1416">7</cx:pt>
          <cx:pt idx="1417">7</cx:pt>
          <cx:pt idx="1418">7</cx:pt>
          <cx:pt idx="1419">7</cx:pt>
          <cx:pt idx="1420">7</cx:pt>
          <cx:pt idx="1421">7</cx:pt>
          <cx:pt idx="1422">7</cx:pt>
          <cx:pt idx="1423">7</cx:pt>
          <cx:pt idx="1424">7</cx:pt>
          <cx:pt idx="1425">7</cx:pt>
          <cx:pt idx="1426">7</cx:pt>
          <cx:pt idx="1427">7</cx:pt>
          <cx:pt idx="1428">7</cx:pt>
          <cx:pt idx="1429">7</cx:pt>
          <cx:pt idx="1430">7</cx:pt>
          <cx:pt idx="1431">7</cx:pt>
          <cx:pt idx="1432">7</cx:pt>
          <cx:pt idx="1433">7</cx:pt>
          <cx:pt idx="1434">7</cx:pt>
          <cx:pt idx="1435">7</cx:pt>
          <cx:pt idx="1436">7</cx:pt>
          <cx:pt idx="1437">7</cx:pt>
          <cx:pt idx="1438">7</cx:pt>
          <cx:pt idx="1439">7</cx:pt>
          <cx:pt idx="1440">7</cx:pt>
          <cx:pt idx="1441">7</cx:pt>
          <cx:pt idx="1442">7</cx:pt>
          <cx:pt idx="1443">7</cx:pt>
          <cx:pt idx="1444">7</cx:pt>
          <cx:pt idx="1445">7</cx:pt>
          <cx:pt idx="1446">7</cx:pt>
          <cx:pt idx="1447">7</cx:pt>
          <cx:pt idx="1448">7</cx:pt>
          <cx:pt idx="1449">7</cx:pt>
          <cx:pt idx="1450">7</cx:pt>
          <cx:pt idx="1451">7</cx:pt>
          <cx:pt idx="1452">7</cx:pt>
          <cx:pt idx="1453">7</cx:pt>
          <cx:pt idx="1454">7</cx:pt>
          <cx:pt idx="1455">7</cx:pt>
          <cx:pt idx="1456">7</cx:pt>
          <cx:pt idx="1457">7</cx:pt>
          <cx:pt idx="1458">7</cx:pt>
          <cx:pt idx="1459">7</cx:pt>
          <cx:pt idx="1460">7</cx:pt>
          <cx:pt idx="1461">7</cx:pt>
          <cx:pt idx="1462">7</cx:pt>
          <cx:pt idx="1463">7</cx:pt>
          <cx:pt idx="1464">7</cx:pt>
          <cx:pt idx="1465">7</cx:pt>
          <cx:pt idx="1466">7</cx:pt>
          <cx:pt idx="1467">7</cx:pt>
          <cx:pt idx="1468">7</cx:pt>
          <cx:pt idx="1469">7</cx:pt>
          <cx:pt idx="1470">7</cx:pt>
          <cx:pt idx="1471">7</cx:pt>
          <cx:pt idx="1472">7</cx:pt>
          <cx:pt idx="1473">7</cx:pt>
          <cx:pt idx="1474">7</cx:pt>
          <cx:pt idx="1475">7</cx:pt>
          <cx:pt idx="1476">7</cx:pt>
          <cx:pt idx="1477">7</cx:pt>
          <cx:pt idx="1478">7</cx:pt>
          <cx:pt idx="1479">7</cx:pt>
          <cx:pt idx="1480">7</cx:pt>
          <cx:pt idx="1481">7</cx:pt>
          <cx:pt idx="1482">7</cx:pt>
          <cx:pt idx="1483">7</cx:pt>
          <cx:pt idx="1484">7</cx:pt>
          <cx:pt idx="1485">7</cx:pt>
          <cx:pt idx="1486">7</cx:pt>
          <cx:pt idx="1487">7</cx:pt>
          <cx:pt idx="1488">7</cx:pt>
          <cx:pt idx="1489">7</cx:pt>
          <cx:pt idx="1490">7</cx:pt>
          <cx:pt idx="1491">7</cx:pt>
          <cx:pt idx="1492">7</cx:pt>
          <cx:pt idx="1493">7</cx:pt>
          <cx:pt idx="1494">7</cx:pt>
          <cx:pt idx="1495">7</cx:pt>
          <cx:pt idx="1496">7</cx:pt>
          <cx:pt idx="1497">7</cx:pt>
          <cx:pt idx="1498">7</cx:pt>
          <cx:pt idx="1499">7</cx:pt>
          <cx:pt idx="1500">7</cx:pt>
          <cx:pt idx="1501">7</cx:pt>
          <cx:pt idx="1502">7</cx:pt>
          <cx:pt idx="1503">7</cx:pt>
          <cx:pt idx="1504">7</cx:pt>
          <cx:pt idx="1505">7</cx:pt>
          <cx:pt idx="1506">7</cx:pt>
          <cx:pt idx="1507">7</cx:pt>
          <cx:pt idx="1508">7</cx:pt>
          <cx:pt idx="1509">7</cx:pt>
          <cx:pt idx="1510">7</cx:pt>
          <cx:pt idx="1511">7</cx:pt>
          <cx:pt idx="1512">7</cx:pt>
          <cx:pt idx="1513">7</cx:pt>
          <cx:pt idx="1514">7</cx:pt>
          <cx:pt idx="1515">7</cx:pt>
          <cx:pt idx="1516">7</cx:pt>
          <cx:pt idx="1517">7</cx:pt>
          <cx:pt idx="1518">7</cx:pt>
          <cx:pt idx="1519">7</cx:pt>
          <cx:pt idx="1520">7</cx:pt>
          <cx:pt idx="1521">7</cx:pt>
          <cx:pt idx="1522">7</cx:pt>
          <cx:pt idx="1523">7</cx:pt>
          <cx:pt idx="1524">7</cx:pt>
          <cx:pt idx="1525">7</cx:pt>
          <cx:pt idx="1526">7</cx:pt>
          <cx:pt idx="1527">7</cx:pt>
          <cx:pt idx="1528">7</cx:pt>
          <cx:pt idx="1529">7</cx:pt>
          <cx:pt idx="1530">7</cx:pt>
          <cx:pt idx="1531">7</cx:pt>
          <cx:pt idx="1532">7</cx:pt>
          <cx:pt idx="1533">7</cx:pt>
          <cx:pt idx="1534">7</cx:pt>
          <cx:pt idx="1535">7</cx:pt>
          <cx:pt idx="1536">7</cx:pt>
          <cx:pt idx="1537">7</cx:pt>
          <cx:pt idx="1538">7</cx:pt>
          <cx:pt idx="1539">7</cx:pt>
          <cx:pt idx="1540">7</cx:pt>
          <cx:pt idx="1541">7</cx:pt>
          <cx:pt idx="1542">7</cx:pt>
          <cx:pt idx="1543">7</cx:pt>
          <cx:pt idx="1544">7</cx:pt>
          <cx:pt idx="1545">7</cx:pt>
          <cx:pt idx="1546">7</cx:pt>
          <cx:pt idx="1547">7</cx:pt>
          <cx:pt idx="1548">7</cx:pt>
          <cx:pt idx="1549">7</cx:pt>
          <cx:pt idx="1550">7</cx:pt>
          <cx:pt idx="1551">7</cx:pt>
          <cx:pt idx="1552">7</cx:pt>
          <cx:pt idx="1553">7</cx:pt>
          <cx:pt idx="1554">7</cx:pt>
          <cx:pt idx="1555">7</cx:pt>
          <cx:pt idx="1556">7</cx:pt>
          <cx:pt idx="1557">7</cx:pt>
          <cx:pt idx="1558">7</cx:pt>
          <cx:pt idx="1559">7</cx:pt>
          <cx:pt idx="1560">7</cx:pt>
          <cx:pt idx="1561">7</cx:pt>
          <cx:pt idx="1562">7</cx:pt>
          <cx:pt idx="1563">7</cx:pt>
          <cx:pt idx="1564">7</cx:pt>
          <cx:pt idx="1565">7</cx:pt>
          <cx:pt idx="1566">7</cx:pt>
          <cx:pt idx="1567">7</cx:pt>
          <cx:pt idx="1568">7</cx:pt>
          <cx:pt idx="1569">7</cx:pt>
          <cx:pt idx="1570">7</cx:pt>
          <cx:pt idx="1571">7</cx:pt>
          <cx:pt idx="1572">7</cx:pt>
          <cx:pt idx="1573">7</cx:pt>
          <cx:pt idx="1574">7</cx:pt>
          <cx:pt idx="1575">7</cx:pt>
          <cx:pt idx="1576">7</cx:pt>
          <cx:pt idx="1577">7</cx:pt>
          <cx:pt idx="1578">7</cx:pt>
          <cx:pt idx="1579">7</cx:pt>
          <cx:pt idx="1580">7</cx:pt>
          <cx:pt idx="1581">8</cx:pt>
          <cx:pt idx="1582">8</cx:pt>
          <cx:pt idx="1583">8</cx:pt>
          <cx:pt idx="1584">8</cx:pt>
          <cx:pt idx="1585">8</cx:pt>
          <cx:pt idx="1586">8</cx:pt>
          <cx:pt idx="1587">8</cx:pt>
          <cx:pt idx="1588">8</cx:pt>
          <cx:pt idx="1589">8</cx:pt>
          <cx:pt idx="1590">8</cx:pt>
          <cx:pt idx="1591">8</cx:pt>
          <cx:pt idx="1592">8</cx:pt>
          <cx:pt idx="1593">8</cx:pt>
          <cx:pt idx="1594">8</cx:pt>
          <cx:pt idx="1595">8</cx:pt>
          <cx:pt idx="1596">8</cx:pt>
          <cx:pt idx="1597">8</cx:pt>
          <cx:pt idx="1598">8</cx:pt>
        </cx:lvl>
      </cx:strDim>
      <cx:numDim type="val">
        <cx:f>'[Exam project.xlsx]EPA variables'!$D$19:$D$1617</cx:f>
        <cx:lvl ptCount="1599" formatCode="General">
          <cx:pt idx="0">2.2000000000000002</cx:pt>
          <cx:pt idx="1">2.1000000000000001</cx:pt>
          <cx:pt idx="2">4.25</cx:pt>
          <cx:pt idx="3">1.5</cx:pt>
          <cx:pt idx="4">3.3999999999999999</cx:pt>
          <cx:pt idx="5">2.1000000000000001</cx:pt>
          <cx:pt idx="6">1.2</cx:pt>
          <cx:pt idx="7">2.1000000000000001</cx:pt>
          <cx:pt idx="8">5.7000000000000002</cx:pt>
          <cx:pt idx="9">1.8</cx:pt>
          <cx:pt idx="10">4.4000000000000004</cx:pt>
          <cx:pt idx="11">1.5</cx:pt>
          <cx:pt idx="12">2.7999999999999998</cx:pt>
          <cx:pt idx="13">2.1000000000000001</cx:pt>
          <cx:pt idx="14">2.1000000000000001</cx:pt>
          <cx:pt idx="15">1.5</cx:pt>
          <cx:pt idx="16">1.3999999999999999</cx:pt>
          <cx:pt idx="17">3.3999999999999999</cx:pt>
          <cx:pt idx="18">1.3</cx:pt>
          <cx:pt idx="19">1.6000000000000001</cx:pt>
          <cx:pt idx="20">1.8</cx:pt>
          <cx:pt idx="21">2.1000000000000001</cx:pt>
          <cx:pt idx="22">2</cx:pt>
          <cx:pt idx="23">2</cx:pt>
          <cx:pt idx="24">3.2999999999999998</cx:pt>
          <cx:pt idx="25">4.5</cx:pt>
          <cx:pt idx="26">2.1000000000000001</cx:pt>
          <cx:pt idx="27">2.2999999999999998</cx:pt>
          <cx:pt idx="28">2.1000000000000001</cx:pt>
          <cx:pt idx="29">3.3999999999999999</cx:pt>
          <cx:pt idx="30">2.2000000000000002</cx:pt>
          <cx:pt idx="31">4.4000000000000004</cx:pt>
          <cx:pt idx="32">2.6000000000000001</cx:pt>
          <cx:pt idx="33">1.6000000000000001</cx:pt>
          <cx:pt idx="34">3.1000000000000001</cx:pt>
          <cx:pt idx="35">2.1000000000000001</cx:pt>
          <cx:pt idx="36">2.5</cx:pt>
          <cx:pt idx="37">1.6000000000000001</cx:pt>
          <cx:pt idx="38">2</cx:pt>
          <cx:pt idx="39">2.2000000000000002</cx:pt>
          <cx:pt idx="40">2.2000000000000002</cx:pt>
          <cx:pt idx="41">1.3999999999999999</cx:pt>
          <cx:pt idx="42">2.2000000000000002</cx:pt>
          <cx:pt idx="43">5.5999999999999996</cx:pt>
          <cx:pt idx="44">1.8</cx:pt>
          <cx:pt idx="45">2.2000000000000002</cx:pt>
          <cx:pt idx="46">12.9</cx:pt>
          <cx:pt idx="47">2.5</cx:pt>
          <cx:pt idx="48">4.2999999999999998</cx:pt>
          <cx:pt idx="49">2</cx:pt>
          <cx:pt idx="50">2.2000000000000002</cx:pt>
          <cx:pt idx="51">6.2999999999999998</cx:pt>
          <cx:pt idx="52">1.8999999999999999</cx:pt>
          <cx:pt idx="53">3.8999999999999999</cx:pt>
          <cx:pt idx="54">2</cx:pt>
          <cx:pt idx="55">1.6000000000000001</cx:pt>
          <cx:pt idx="56">3.8999999999999999</cx:pt>
          <cx:pt idx="57">2.1000000000000001</cx:pt>
          <cx:pt idx="58">2.2999999999999998</cx:pt>
          <cx:pt idx="59">1.5</cx:pt>
          <cx:pt idx="60">2.1000000000000001</cx:pt>
          <cx:pt idx="61">2</cx:pt>
          <cx:pt idx="62">1.8999999999999999</cx:pt>
          <cx:pt idx="63">1.8999999999999999</cx:pt>
          <cx:pt idx="64">2.6000000000000001</cx:pt>
          <cx:pt idx="65">2.2999999999999998</cx:pt>
          <cx:pt idx="66">1.8999999999999999</cx:pt>
          <cx:pt idx="67">1.8</cx:pt>
          <cx:pt idx="68">1.6000000000000001</cx:pt>
          <cx:pt idx="69">6.0999999999999996</cx:pt>
          <cx:pt idx="70">1.8</cx:pt>
          <cx:pt idx="71">6.0999999999999996</cx:pt>
          <cx:pt idx="72">1.6000000000000001</cx:pt>
          <cx:pt idx="73">1.6000000000000001</cx:pt>
          <cx:pt idx="74">3.7999999999999998</cx:pt>
          <cx:pt idx="75">3.8999999999999999</cx:pt>
          <cx:pt idx="76">1.7</cx:pt>
          <cx:pt idx="77">2.2999999999999998</cx:pt>
          <cx:pt idx="78">1.6000000000000001</cx:pt>
          <cx:pt idx="79">2.2999999999999998</cx:pt>
          <cx:pt idx="80">1.3999999999999999</cx:pt>
          <cx:pt idx="81">1.8</cx:pt>
          <cx:pt idx="82">1.6000000000000001</cx:pt>
          <cx:pt idx="83">1.8999999999999999</cx:pt>
          <cx:pt idx="84">2.3999999999999999</cx:pt>
          <cx:pt idx="85">2.2999999999999998</cx:pt>
          <cx:pt idx="86">1.8</cx:pt>
          <cx:pt idx="87">5.9000000000000004</cx:pt>
          <cx:pt idx="88">5.9000000000000004</cx:pt>
          <cx:pt idx="89">2.2000000000000002</cx:pt>
          <cx:pt idx="90">1.8</cx:pt>
          <cx:pt idx="91">2.2000000000000002</cx:pt>
          <cx:pt idx="92">1.6000000000000001</cx:pt>
          <cx:pt idx="93">1.6000000000000001</cx:pt>
          <cx:pt idx="94">1.3999999999999999</cx:pt>
          <cx:pt idx="95">1.7</cx:pt>
          <cx:pt idx="96">3</cx:pt>
          <cx:pt idx="97">3.7999999999999998</cx:pt>
          <cx:pt idx="98">3.3999999999999999</cx:pt>
          <cx:pt idx="99">5.0999999999999996</cx:pt>
          <cx:pt idx="100">2.2999999999999998</cx:pt>
          <cx:pt idx="101">2.2000000000000002</cx:pt>
          <cx:pt idx="102">1.8</cx:pt>
          <cx:pt idx="103">2</cx:pt>
          <cx:pt idx="104">4.6500000000000004</cx:pt>
          <cx:pt idx="105">4.6500000000000004</cx:pt>
          <cx:pt idx="106">1.5</cx:pt>
          <cx:pt idx="107">1.6000000000000001</cx:pt>
          <cx:pt idx="108">2</cx:pt>
          <cx:pt idx="109">2.1000000000000001</cx:pt>
          <cx:pt idx="110">1.8999999999999999</cx:pt>
          <cx:pt idx="111">2.5</cx:pt>
          <cx:pt idx="112">2.2000000000000002</cx:pt>
          <cx:pt idx="113">2.2000000000000002</cx:pt>
          <cx:pt idx="114">2</cx:pt>
          <cx:pt idx="115">1.6000000000000001</cx:pt>
          <cx:pt idx="116">1.8999999999999999</cx:pt>
          <cx:pt idx="117">2</cx:pt>
          <cx:pt idx="118">1.8</cx:pt>
          <cx:pt idx="119">2.2000000000000002</cx:pt>
          <cx:pt idx="120">1.8999999999999999</cx:pt>
          <cx:pt idx="121">2.1000000000000001</cx:pt>
          <cx:pt idx="122">1.8</cx:pt>
          <cx:pt idx="123">1.8999999999999999</cx:pt>
          <cx:pt idx="124">2</cx:pt>
          <cx:pt idx="125">1.8999999999999999</cx:pt>
          <cx:pt idx="126">3</cx:pt>
          <cx:pt idx="127">2</cx:pt>
          <cx:pt idx="128">2.5</cx:pt>
          <cx:pt idx="129">2.1000000000000001</cx:pt>
          <cx:pt idx="130">2.2000000000000002</cx:pt>
          <cx:pt idx="131">2.1000000000000001</cx:pt>
          <cx:pt idx="132">1.7</cx:pt>
          <cx:pt idx="133">1.7</cx:pt>
          <cx:pt idx="134">2</cx:pt>
          <cx:pt idx="135">1.8</cx:pt>
          <cx:pt idx="136">2.2000000000000002</cx:pt>
          <cx:pt idx="137">2.2000000000000002</cx:pt>
          <cx:pt idx="138">1.8</cx:pt>
          <cx:pt idx="139">1.7</cx:pt>
          <cx:pt idx="140">2.5</cx:pt>
          <cx:pt idx="141">2.6000000000000001</cx:pt>
          <cx:pt idx="142">1.6000000000000001</cx:pt>
          <cx:pt idx="143">1.8999999999999999</cx:pt>
          <cx:pt idx="144">1.7</cx:pt>
          <cx:pt idx="145">1.8</cx:pt>
          <cx:pt idx="146">1.8</cx:pt>
          <cx:pt idx="147">2</cx:pt>
          <cx:pt idx="148">2.2999999999999998</cx:pt>
          <cx:pt idx="149">2.2999999999999998</cx:pt>
          <cx:pt idx="150">1.8999999999999999</cx:pt>
          <cx:pt idx="151">1.8</cx:pt>
          <cx:pt idx="152">2</cx:pt>
          <cx:pt idx="153">2.1000000000000001</cx:pt>
          <cx:pt idx="154">2</cx:pt>
          <cx:pt idx="155">1.8999999999999999</cx:pt>
          <cx:pt idx="156">1.8</cx:pt>
          <cx:pt idx="157">1.7</cx:pt>
          <cx:pt idx="158">1.8</cx:pt>
          <cx:pt idx="159">1.8</cx:pt>
          <cx:pt idx="160">1.6000000000000001</cx:pt>
          <cx:pt idx="161">1.8</cx:pt>
          <cx:pt idx="162">1.8</cx:pt>
          <cx:pt idx="163">5.5</cx:pt>
          <cx:pt idx="164">5.5</cx:pt>
          <cx:pt idx="165">5.5</cx:pt>
          <cx:pt idx="166">5.5</cx:pt>
          <cx:pt idx="167">2.2000000000000002</cx:pt>
          <cx:pt idx="168">2</cx:pt>
          <cx:pt idx="169">7.2999999999999998</cx:pt>
          <cx:pt idx="170">7.2000000000000002</cx:pt>
          <cx:pt idx="171">1.7</cx:pt>
          <cx:pt idx="172">2.1000000000000001</cx:pt>
          <cx:pt idx="173">1.8</cx:pt>
          <cx:pt idx="174">2</cx:pt>
          <cx:pt idx="175">1.5</cx:pt>
          <cx:pt idx="176">2</cx:pt>
          <cx:pt idx="177">2.5</cx:pt>
          <cx:pt idx="178">2.3999999999999999</cx:pt>
          <cx:pt idx="179">2.3999999999999999</cx:pt>
          <cx:pt idx="180">2</cx:pt>
          <cx:pt idx="181">2.5</cx:pt>
          <cx:pt idx="182">1.8</cx:pt>
          <cx:pt idx="183">2</cx:pt>
          <cx:pt idx="184">2</cx:pt>
          <cx:pt idx="185">2.6000000000000001</cx:pt>
          <cx:pt idx="186">2</cx:pt>
          <cx:pt idx="187">1.8999999999999999</cx:pt>
          <cx:pt idx="188">2.8999999999999999</cx:pt>
          <cx:pt idx="189">3.7999999999999998</cx:pt>
          <cx:pt idx="190">2.2000000000000002</cx:pt>
          <cx:pt idx="191">2.2000000000000002</cx:pt>
          <cx:pt idx="192">2</cx:pt>
          <cx:pt idx="193">2.3999999999999999</cx:pt>
          <cx:pt idx="194">2.1000000000000001</cx:pt>
          <cx:pt idx="195">1.5</cx:pt>
          <cx:pt idx="196">1.6000000000000001</cx:pt>
          <cx:pt idx="197">1.8</cx:pt>
          <cx:pt idx="198">2.7000000000000002</cx:pt>
          <cx:pt idx="199">2.2000000000000002</cx:pt>
          <cx:pt idx="200">5.5999999999999996</cx:pt>
          <cx:pt idx="201">2</cx:pt>
          <cx:pt idx="202">2.2000000000000002</cx:pt>
          <cx:pt idx="203">1.8999999999999999</cx:pt>
          <cx:pt idx="204">2.3999999999999999</cx:pt>
          <cx:pt idx="205">2</cx:pt>
          <cx:pt idx="206">1.5</cx:pt>
          <cx:pt idx="207">2.6000000000000001</cx:pt>
          <cx:pt idx="208">2.6000000000000001</cx:pt>
          <cx:pt idx="209">2.6000000000000001</cx:pt>
          <cx:pt idx="210">1.7</cx:pt>
          <cx:pt idx="211">1.8999999999999999</cx:pt>
          <cx:pt idx="212">2.2999999999999998</cx:pt>
          <cx:pt idx="213">3.1000000000000001</cx:pt>
          <cx:pt idx="214">1.8999999999999999</cx:pt>
          <cx:pt idx="215">3.2000000000000002</cx:pt>
          <cx:pt idx="216">2.2000000000000002</cx:pt>
          <cx:pt idx="217">2.1000000000000001</cx:pt>
          <cx:pt idx="218">1.8</cx:pt>
          <cx:pt idx="219">1.7</cx:pt>
          <cx:pt idx="220">1.7</cx:pt>
          <cx:pt idx="221">1.8</cx:pt>
          <cx:pt idx="222">2.3999999999999999</cx:pt>
          <cx:pt idx="223">4</cx:pt>
          <cx:pt idx="224">2.3999999999999999</cx:pt>
          <cx:pt idx="225">7</cx:pt>
          <cx:pt idx="226">3</cx:pt>
          <cx:pt idx="227">3.3999999999999999</cx:pt>
          <cx:pt idx="228">3.3999999999999999</cx:pt>
          <cx:pt idx="229">3.2999999999999998</cx:pt>
          <cx:pt idx="230">2</cx:pt>
          <cx:pt idx="231">2.5</cx:pt>
          <cx:pt idx="232">2.6000000000000001</cx:pt>
          <cx:pt idx="233">2</cx:pt>
          <cx:pt idx="234">2.2999999999999998</cx:pt>
          <cx:pt idx="235">2.1000000000000001</cx:pt>
          <cx:pt idx="236">2.6000000000000001</cx:pt>
          <cx:pt idx="237">1.6000000000000001</cx:pt>
          <cx:pt idx="238">2.1000000000000001</cx:pt>
          <cx:pt idx="239">2.2000000000000002</cx:pt>
          <cx:pt idx="240">3</cx:pt>
          <cx:pt idx="241">2.6000000000000001</cx:pt>
          <cx:pt idx="242">3.3999999999999999</cx:pt>
          <cx:pt idx="243">3.3999999999999999</cx:pt>
          <cx:pt idx="244">2.2999999999999998</cx:pt>
          <cx:pt idx="245">4.5</cx:pt>
          <cx:pt idx="246">2</cx:pt>
          <cx:pt idx="247">2.1000000000000001</cx:pt>
          <cx:pt idx="248">2.7999999999999998</cx:pt>
          <cx:pt idx="249">1.8999999999999999</cx:pt>
          <cx:pt idx="250">2.3999999999999999</cx:pt>
          <cx:pt idx="251">4.7999999999999998</cx:pt>
          <cx:pt idx="252">3</cx:pt>
          <cx:pt idx="253">2</cx:pt>
          <cx:pt idx="254">2.5</cx:pt>
          <cx:pt idx="255">2</cx:pt>
          <cx:pt idx="256">2.6000000000000001</cx:pt>
          <cx:pt idx="257">2.7999999999999998</cx:pt>
          <cx:pt idx="258">2.2999999999999998</cx:pt>
          <cx:pt idx="259">2.2000000000000002</cx:pt>
          <cx:pt idx="260">2.1000000000000001</cx:pt>
          <cx:pt idx="261">2</cx:pt>
          <cx:pt idx="262">2</cx:pt>
          <cx:pt idx="263">2.2999999999999998</cx:pt>
          <cx:pt idx="264">7.9000000000000004</cx:pt>
          <cx:pt idx="265">2.2999999999999998</cx:pt>
          <cx:pt idx="266">7.9000000000000004</cx:pt>
          <cx:pt idx="267">2.7000000000000002</cx:pt>
          <cx:pt idx="268">2.3999999999999999</cx:pt>
          <cx:pt idx="269">1.8999999999999999</cx:pt>
          <cx:pt idx="270">2.7000000000000002</cx:pt>
          <cx:pt idx="271">6.5999999999999996</cx:pt>
          <cx:pt idx="272">1.8999999999999999</cx:pt>
          <cx:pt idx="273">1.8</cx:pt>
          <cx:pt idx="274">2</cx:pt>
          <cx:pt idx="275">2</cx:pt>
          <cx:pt idx="276">1.3</cx:pt>
          <cx:pt idx="277">2.2000000000000002</cx:pt>
          <cx:pt idx="278">2.2999999999999998</cx:pt>
          <cx:pt idx="279">2.2999999999999998</cx:pt>
          <cx:pt idx="280">1.5</cx:pt>
          <cx:pt idx="281">2.6000000000000001</cx:pt>
          <cx:pt idx="282">2.1000000000000001</cx:pt>
          <cx:pt idx="283">1.6000000000000001</cx:pt>
          <cx:pt idx="284">2.2999999999999998</cx:pt>
          <cx:pt idx="285">2.7000000000000002</cx:pt>
          <cx:pt idx="286">2.6000000000000001</cx:pt>
          <cx:pt idx="287">2.5499999999999998</cx:pt>
          <cx:pt idx="288">2.2000000000000002</cx:pt>
          <cx:pt idx="289">2.8999999999999999</cx:pt>
          <cx:pt idx="290">1.2</cx:pt>
          <cx:pt idx="291">2.6000000000000001</cx:pt>
          <cx:pt idx="292">2.1000000000000001</cx:pt>
          <cx:pt idx="293">2.2000000000000002</cx:pt>
          <cx:pt idx="294">2</cx:pt>
          <cx:pt idx="295">2.2000000000000002</cx:pt>
          <cx:pt idx="296">15.5</cx:pt>
          <cx:pt idx="297">2.2000000000000002</cx:pt>
          <cx:pt idx="298">2.2000000000000002</cx:pt>
          <cx:pt idx="299">1.8999999999999999</cx:pt>
          <cx:pt idx="300">1.8999999999999999</cx:pt>
          <cx:pt idx="301">2.5</cx:pt>
          <cx:pt idx="302">4.5999999999999996</cx:pt>
          <cx:pt idx="303">6.0999999999999996</cx:pt>
          <cx:pt idx="304">2.5</cx:pt>
          <cx:pt idx="305">2</cx:pt>
          <cx:pt idx="306">2.2999999999999998</cx:pt>
          <cx:pt idx="307">2.5</cx:pt>
          <cx:pt idx="308">2.3999999999999999</cx:pt>
          <cx:pt idx="309">2.7999999999999998</cx:pt>
          <cx:pt idx="310">2.5</cx:pt>
          <cx:pt idx="311">2.3999999999999999</cx:pt>
          <cx:pt idx="312">2.7000000000000002</cx:pt>
          <cx:pt idx="313">2.7000000000000002</cx:pt>
          <cx:pt idx="314">2.3999999999999999</cx:pt>
          <cx:pt idx="315">5.1500000000000004</cx:pt>
          <cx:pt idx="316">3.2999999999999998</cx:pt>
          <cx:pt idx="317">2.1000000000000001</cx:pt>
          <cx:pt idx="318">2.6000000000000001</cx:pt>
          <cx:pt idx="319">1.6000000000000001</cx:pt>
          <cx:pt idx="320">4.2000000000000002</cx:pt>
          <cx:pt idx="321">4.2000000000000002</cx:pt>
          <cx:pt idx="322">4.2000000000000002</cx:pt>
          <cx:pt idx="323">2.7999999999999998</cx:pt>
          <cx:pt idx="324">2.3999999999999999</cx:pt>
          <cx:pt idx="325">2.8999999999999999</cx:pt>
          <cx:pt idx="326">2.7999999999999998</cx:pt>
          <cx:pt idx="327">2.3999999999999999</cx:pt>
          <cx:pt idx="328">2.7999999999999998</cx:pt>
          <cx:pt idx="329">2.8999999999999999</cx:pt>
          <cx:pt idx="330">2.2000000000000002</cx:pt>
          <cx:pt idx="331">2.2000000000000002</cx:pt>
          <cx:pt idx="332">2.2000000000000002</cx:pt>
          <cx:pt idx="333">1.8999999999999999</cx:pt>
          <cx:pt idx="334">2.6000000000000001</cx:pt>
          <cx:pt idx="335">2.6000000000000001</cx:pt>
          <cx:pt idx="336">3.5</cx:pt>
          <cx:pt idx="337">2.6000000000000001</cx:pt>
          <cx:pt idx="338">7.9000000000000004</cx:pt>
          <cx:pt idx="339">2.6000000000000001</cx:pt>
          <cx:pt idx="340">2.5</cx:pt>
          <cx:pt idx="341">2.7000000000000002</cx:pt>
          <cx:pt idx="342">1.5</cx:pt>
          <cx:pt idx="343">2.2999999999999998</cx:pt>
          <cx:pt idx="344">2.2999999999999998</cx:pt>
          <cx:pt idx="345">2.7000000000000002</cx:pt>
          <cx:pt idx="346">2.2999999999999998</cx:pt>
          <cx:pt idx="347">3.3999999999999999</cx:pt>
          <cx:pt idx="348">3.3999999999999999</cx:pt>
          <cx:pt idx="349">1.8999999999999999</cx:pt>
          <cx:pt idx="350">5.5999999999999996</cx:pt>
          <cx:pt idx="351">5.5999999999999996</cx:pt>
          <cx:pt idx="352">2.2000000000000002</cx:pt>
          <cx:pt idx="353">2.2000000000000002</cx:pt>
          <cx:pt idx="354">2.2999999999999998</cx:pt>
          <cx:pt idx="355">2.7000000000000002</cx:pt>
          <cx:pt idx="356">1.8999999999999999</cx:pt>
          <cx:pt idx="357">1.3999999999999999</cx:pt>
          <cx:pt idx="358">2.3999999999999999</cx:pt>
          <cx:pt idx="359">2.2999999999999998</cx:pt>
          <cx:pt idx="360">2.2999999999999998</cx:pt>
          <cx:pt idx="361">2.2999999999999998</cx:pt>
          <cx:pt idx="362">2.2999999999999998</cx:pt>
          <cx:pt idx="363">2.2999999999999998</cx:pt>
          <cx:pt idx="364">2.2999999999999998</cx:pt>
          <cx:pt idx="365">3.6000000000000001</cx:pt>
          <cx:pt idx="366">2.2000000000000002</cx:pt>
          <cx:pt idx="367">2.5</cx:pt>
          <cx:pt idx="368">7.5</cx:pt>
          <cx:pt idx="369">2.3999999999999999</cx:pt>
          <cx:pt idx="370">2.8999999999999999</cx:pt>
          <cx:pt idx="371">2.2000000000000002</cx:pt>
          <cx:pt idx="372">1.6000000000000001</cx:pt>
          <cx:pt idx="373">2</cx:pt>
          <cx:pt idx="374">2</cx:pt>
          <cx:pt idx="375">2.2999999999999998</cx:pt>
          <cx:pt idx="376">2.5</cx:pt>
          <cx:pt idx="377">1.7</cx:pt>
          <cx:pt idx="378">2</cx:pt>
          <cx:pt idx="379">1.7</cx:pt>
          <cx:pt idx="380">2.2000000000000002</cx:pt>
          <cx:pt idx="381">2.2999999999999998</cx:pt>
          <cx:pt idx="382">2.6000000000000001</cx:pt>
          <cx:pt idx="383">3.2999999999999998</cx:pt>
          <cx:pt idx="384">1.8999999999999999</cx:pt>
          <cx:pt idx="385">2.25</cx:pt>
          <cx:pt idx="386">2.6000000000000001</cx:pt>
          <cx:pt idx="387">2.2999999999999998</cx:pt>
          <cx:pt idx="388">2.6000000000000001</cx:pt>
          <cx:pt idx="389">1.8</cx:pt>
          <cx:pt idx="390">3.1000000000000001</cx:pt>
          <cx:pt idx="391">1.6000000000000001</cx:pt>
          <cx:pt idx="392">1.8</cx:pt>
          <cx:pt idx="393">2.6000000000000001</cx:pt>
          <cx:pt idx="394">2</cx:pt>
          <cx:pt idx="395">2.7999999999999998</cx:pt>
          <cx:pt idx="396">2.7000000000000002</cx:pt>
          <cx:pt idx="397">3.2000000000000002</cx:pt>
          <cx:pt idx="398">6</cx:pt>
          <cx:pt idx="399">2</cx:pt>
          <cx:pt idx="400">3</cx:pt>
          <cx:pt idx="401">2.7999999999999998</cx:pt>
          <cx:pt idx="402">3</cx:pt>
          <cx:pt idx="403">3.2000000000000002</cx:pt>
          <cx:pt idx="404">2.2999999999999998</cx:pt>
          <cx:pt idx="405">2.6000000000000001</cx:pt>
          <cx:pt idx="406">2.2999999999999998</cx:pt>
          <cx:pt idx="407">2.6000000000000001</cx:pt>
          <cx:pt idx="408">2</cx:pt>
          <cx:pt idx="409">3.8999999999999999</cx:pt>
          <cx:pt idx="410">2</cx:pt>
          <cx:pt idx="411">2.8500000000000001</cx:pt>
          <cx:pt idx="412">2.7000000000000002</cx:pt>
          <cx:pt idx="413">2.2000000000000002</cx:pt>
          <cx:pt idx="414">3</cx:pt>
          <cx:pt idx="415">1.8</cx:pt>
          <cx:pt idx="416">1.8</cx:pt>
          <cx:pt idx="417">2.2999999999999998</cx:pt>
          <cx:pt idx="418">3.4500000000000002</cx:pt>
          <cx:pt idx="419">2.1000000000000001</cx:pt>
          <cx:pt idx="420">2.7000000000000002</cx:pt>
          <cx:pt idx="421">2</cx:pt>
          <cx:pt idx="422">2.1000000000000001</cx:pt>
          <cx:pt idx="423">2.1000000000000001</cx:pt>
          <cx:pt idx="424">2.7999999999999998</cx:pt>
          <cx:pt idx="425">2.3999999999999999</cx:pt>
          <cx:pt idx="426">2.6000000000000001</cx:pt>
          <cx:pt idx="427">1.8999999999999999</cx:pt>
          <cx:pt idx="428">2.7999999999999998</cx:pt>
          <cx:pt idx="429">2.7000000000000002</cx:pt>
          <cx:pt idx="430">2.6000000000000001</cx:pt>
          <cx:pt idx="431">2.8999999999999999</cx:pt>
          <cx:pt idx="432">2.8999999999999999</cx:pt>
          <cx:pt idx="433">2.5</cx:pt>
          <cx:pt idx="434">2.8999999999999999</cx:pt>
          <cx:pt idx="435">2.2000000000000002</cx:pt>
          <cx:pt idx="436">2.2000000000000002</cx:pt>
          <cx:pt idx="437">2.5</cx:pt>
          <cx:pt idx="438">2.7999999999999998</cx:pt>
          <cx:pt idx="439">2</cx:pt>
          <cx:pt idx="440">2</cx:pt>
          <cx:pt idx="441">2.8999999999999999</cx:pt>
          <cx:pt idx="442">2.7000000000000002</cx:pt>
          <cx:pt idx="443">1.8999999999999999</cx:pt>
          <cx:pt idx="444">2.3999999999999999</cx:pt>
          <cx:pt idx="445">2.2999999999999998</cx:pt>
          <cx:pt idx="446">3</cx:pt>
          <cx:pt idx="447">3.3999999999999999</cx:pt>
          <cx:pt idx="448">2.6000000000000001</cx:pt>
          <cx:pt idx="449">2.3999999999999999</cx:pt>
          <cx:pt idx="450">2.3999999999999999</cx:pt>
          <cx:pt idx="451">2.3999999999999999</cx:pt>
          <cx:pt idx="452">2.5</cx:pt>
          <cx:pt idx="453">2.2999999999999998</cx:pt>
          <cx:pt idx="454">2.2999999999999998</cx:pt>
          <cx:pt idx="455">2.8999999999999999</cx:pt>
          <cx:pt idx="456">2.8999999999999999</cx:pt>
          <cx:pt idx="457">2.6000000000000001</cx:pt>
          <cx:pt idx="458">2.6000000000000001</cx:pt>
          <cx:pt idx="459">2.5</cx:pt>
          <cx:pt idx="460">4</cx:pt>
          <cx:pt idx="461">3.2999999999999998</cx:pt>
          <cx:pt idx="462">1.8999999999999999</cx:pt>
          <cx:pt idx="463">2.6000000000000001</cx:pt>
          <cx:pt idx="464">2.5</cx:pt>
          <cx:pt idx="465">2.5</cx:pt>
          <cx:pt idx="466">2.3500000000000001</cx:pt>
          <cx:pt idx="467">3.2000000000000002</cx:pt>
          <cx:pt idx="468">1.8999999999999999</cx:pt>
          <cx:pt idx="469">2</cx:pt>
          <cx:pt idx="470">2</cx:pt>
          <cx:pt idx="471">2.7999999999999998</cx:pt>
          <cx:pt idx="472">2.7999999999999998</cx:pt>
          <cx:pt idx="473">2.7999999999999998</cx:pt>
          <cx:pt idx="474">1.6000000000000001</cx:pt>
          <cx:pt idx="475">1.5</cx:pt>
          <cx:pt idx="476">2.2000000000000002</cx:pt>
          <cx:pt idx="477">3</cx:pt>
          <cx:pt idx="478">2</cx:pt>
          <cx:pt idx="479">1.8</cx:pt>
          <cx:pt idx="480">1.8</cx:pt>
          <cx:pt idx="481">1.8</cx:pt>
          <cx:pt idx="482">1.6000000000000001</cx:pt>
          <cx:pt idx="483">1.8999999999999999</cx:pt>
          <cx:pt idx="484">1.8999999999999999</cx:pt>
          <cx:pt idx="485">2.5</cx:pt>
          <cx:pt idx="486">2.7000000000000002</cx:pt>
          <cx:pt idx="487">2.7000000000000002</cx:pt>
          <cx:pt idx="488">2.5</cx:pt>
          <cx:pt idx="489">2.7000000000000002</cx:pt>
          <cx:pt idx="490">2.6000000000000001</cx:pt>
          <cx:pt idx="491">1.5</cx:pt>
          <cx:pt idx="492">2.5</cx:pt>
          <cx:pt idx="493">1.6000000000000001</cx:pt>
          <cx:pt idx="494">2.5</cx:pt>
          <cx:pt idx="495">2.5</cx:pt>
          <cx:pt idx="496">6.5999999999999996</cx:pt>
          <cx:pt idx="497">2</cx:pt>
          <cx:pt idx="498">2.2999999999999998</cx:pt>
          <cx:pt idx="499">2.2999999999999998</cx:pt>
          <cx:pt idx="500">2.6000000000000001</cx:pt>
          <cx:pt idx="501">3</cx:pt>
          <cx:pt idx="502">2.6000000000000001</cx:pt>
          <cx:pt idx="503">1.5</cx:pt>
          <cx:pt idx="504">2.2999999999999998</cx:pt>
          <cx:pt idx="505">2.2999999999999998</cx:pt>
          <cx:pt idx="506">2.2999999999999998</cx:pt>
          <cx:pt idx="507">1.8999999999999999</cx:pt>
          <cx:pt idx="508">2</cx:pt>
          <cx:pt idx="509">2</cx:pt>
          <cx:pt idx="510">1.8999999999999999</cx:pt>
          <cx:pt idx="511">1.6000000000000001</cx:pt>
          <cx:pt idx="512">1.8999999999999999</cx:pt>
          <cx:pt idx="513">2</cx:pt>
          <cx:pt idx="514">1.6000000000000001</cx:pt>
          <cx:pt idx="515">2.1000000000000001</cx:pt>
          <cx:pt idx="516">2.1000000000000001</cx:pt>
          <cx:pt idx="517">2.8999999999999999</cx:pt>
          <cx:pt idx="518">1.7</cx:pt>
          <cx:pt idx="519">2.1000000000000001</cx:pt>
          <cx:pt idx="520">2.1000000000000001</cx:pt>
          <cx:pt idx="521">2.6000000000000001</cx:pt>
          <cx:pt idx="522">1.3999999999999999</cx:pt>
          <cx:pt idx="523">1.8999999999999999</cx:pt>
          <cx:pt idx="524">1.3999999999999999</cx:pt>
          <cx:pt idx="525">1.6000000000000001</cx:pt>
          <cx:pt idx="526">1.7</cx:pt>
          <cx:pt idx="527">1.7</cx:pt>
          <cx:pt idx="528">2</cx:pt>
          <cx:pt idx="529">2</cx:pt>
          <cx:pt idx="530">2.5</cx:pt>
          <cx:pt idx="531">1.6000000000000001</cx:pt>
          <cx:pt idx="532">2.7999999999999998</cx:pt>
          <cx:pt idx="533">2.1000000000000001</cx:pt>
          <cx:pt idx="534">1.8</cx:pt>
          <cx:pt idx="535">2.1000000000000001</cx:pt>
          <cx:pt idx="536">2.2000000000000002</cx:pt>
          <cx:pt idx="537">4.0999999999999996</cx:pt>
          <cx:pt idx="538">1.8</cx:pt>
          <cx:pt idx="539">2.2000000000000002</cx:pt>
          <cx:pt idx="540">1.8</cx:pt>
          <cx:pt idx="541">1.8</cx:pt>
          <cx:pt idx="542">1.3999999999999999</cx:pt>
          <cx:pt idx="543">2.3999999999999999</cx:pt>
          <cx:pt idx="544">3.8999999999999999</cx:pt>
          <cx:pt idx="545">2.7999999999999998</cx:pt>
          <cx:pt idx="546">8.0999999999999996</cx:pt>
          <cx:pt idx="547">8.0999999999999996</cx:pt>
          <cx:pt idx="548">6.4000000000000004</cx:pt>
          <cx:pt idx="549">6.4000000000000004</cx:pt>
          <cx:pt idx="550">1.8</cx:pt>
          <cx:pt idx="551">2.5</cx:pt>
          <cx:pt idx="552">1.5</cx:pt>
          <cx:pt idx="553">1.5</cx:pt>
          <cx:pt idx="554">2.1000000000000001</cx:pt>
          <cx:pt idx="555">3.2999999999999998</cx:pt>
          <cx:pt idx="556">2.5</cx:pt>
          <cx:pt idx="557">2.7000000000000002</cx:pt>
          <cx:pt idx="558">1.7</cx:pt>
          <cx:pt idx="559">3.7000000000000002</cx:pt>
          <cx:pt idx="560">2.2999999999999998</cx:pt>
          <cx:pt idx="561">2.2000000000000002</cx:pt>
          <cx:pt idx="562">2.2000000000000002</cx:pt>
          <cx:pt idx="563">2.2000000000000002</cx:pt>
          <cx:pt idx="564">1.7</cx:pt>
          <cx:pt idx="565">1.7</cx:pt>
          <cx:pt idx="566">1.8999999999999999</cx:pt>
          <cx:pt idx="567">2</cx:pt>
          <cx:pt idx="568">2.1000000000000001</cx:pt>
          <cx:pt idx="569">1.6499999999999999</cx:pt>
          <cx:pt idx="570">1.6000000000000001</cx:pt>
          <cx:pt idx="571">2.1000000000000001</cx:pt>
          <cx:pt idx="572">7.7999999999999998</cx:pt>
          <cx:pt idx="573">2.1000000000000001</cx:pt>
          <cx:pt idx="574">2.2999999999999998</cx:pt>
          <cx:pt idx="575">2.2999999999999998</cx:pt>
          <cx:pt idx="576">5.7999999999999998</cx:pt>
          <cx:pt idx="577">1.7</cx:pt>
          <cx:pt idx="578">2.1000000000000001</cx:pt>
          <cx:pt idx="579">2.6000000000000001</cx:pt>
          <cx:pt idx="580">4.0999999999999996</cx:pt>
          <cx:pt idx="581">2</cx:pt>
          <cx:pt idx="582">2.1000000000000001</cx:pt>
          <cx:pt idx="583">2.6000000000000001</cx:pt>
          <cx:pt idx="584">2.1000000000000001</cx:pt>
          <cx:pt idx="585">1.7</cx:pt>
          <cx:pt idx="586">2.5</cx:pt>
          <cx:pt idx="587">2.3999999999999999</cx:pt>
          <cx:pt idx="588">1.8</cx:pt>
          <cx:pt idx="589">1.7</cx:pt>
          <cx:pt idx="590">1.8</cx:pt>
          <cx:pt idx="591">2.2000000000000002</cx:pt>
          <cx:pt idx="592">1.8</cx:pt>
          <cx:pt idx="593">1.3999999999999999</cx:pt>
          <cx:pt idx="594">1.8999999999999999</cx:pt>
          <cx:pt idx="595">2.3999999999999999</cx:pt>
          <cx:pt idx="596">1.8</cx:pt>
          <cx:pt idx="597">1.8</cx:pt>
          <cx:pt idx="598">2.5</cx:pt>
          <cx:pt idx="599">1.8999999999999999</cx:pt>
          <cx:pt idx="600">2</cx:pt>
          <cx:pt idx="601">2.2999999999999998</cx:pt>
          <cx:pt idx="602">1.8</cx:pt>
          <cx:pt idx="603">2.6000000000000001</cx:pt>
          <cx:pt idx="604">4.5</cx:pt>
          <cx:pt idx="605">4.5</cx:pt>
          <cx:pt idx="606">1.8999999999999999</cx:pt>
          <cx:pt idx="607">4.2999999999999998</cx:pt>
          <cx:pt idx="608">4.2999999999999998</cx:pt>
          <cx:pt idx="609">1.8</cx:pt>
          <cx:pt idx="610">2.2999999999999998</cx:pt>
          <cx:pt idx="611">1.8999999999999999</cx:pt>
          <cx:pt idx="612">2.5</cx:pt>
          <cx:pt idx="613">2.5</cx:pt>
          <cx:pt idx="614">1.3999999999999999</cx:pt>
          <cx:pt idx="615">1.8999999999999999</cx:pt>
          <cx:pt idx="616">1.8999999999999999</cx:pt>
          <cx:pt idx="617">2.6000000000000001</cx:pt>
          <cx:pt idx="618">1.8</cx:pt>
          <cx:pt idx="619">1.8</cx:pt>
          <cx:pt idx="620">3.7999999999999998</cx:pt>
          <cx:pt idx="621">2.2000000000000002</cx:pt>
          <cx:pt idx="622">2</cx:pt>
          <cx:pt idx="623">1.3999999999999999</cx:pt>
          <cx:pt idx="624">1.3999999999999999</cx:pt>
          <cx:pt idx="625">1.3999999999999999</cx:pt>
          <cx:pt idx="626">2.6000000000000001</cx:pt>
          <cx:pt idx="627">2.1000000000000001</cx:pt>
          <cx:pt idx="628">1.8</cx:pt>
          <cx:pt idx="629">1.8</cx:pt>
          <cx:pt idx="630">2.7999999999999998</cx:pt>
          <cx:pt idx="631">2</cx:pt>
          <cx:pt idx="632">1.8999999999999999</cx:pt>
          <cx:pt idx="633">1.8999999999999999</cx:pt>
          <cx:pt idx="634">2.2999999999999998</cx:pt>
          <cx:pt idx="635">1.8</cx:pt>
          <cx:pt idx="636">1.8</cx:pt>
          <cx:pt idx="637">5.4000000000000004</cx:pt>
          <cx:pt idx="638">2.2999999999999998</cx:pt>
          <cx:pt idx="639">2.5</cx:pt>
          <cx:pt idx="640">2.2000000000000002</cx:pt>
          <cx:pt idx="641">1.7</cx:pt>
          <cx:pt idx="642">1.7</cx:pt>
          <cx:pt idx="643">1.7</cx:pt>
          <cx:pt idx="644">3.7999999999999998</cx:pt>
          <cx:pt idx="645">2</cx:pt>
          <cx:pt idx="646">1.3999999999999999</cx:pt>
          <cx:pt idx="647">1.8</cx:pt>
          <cx:pt idx="648">2.1000000000000001</cx:pt>
          <cx:pt idx="649">2.1000000000000001</cx:pt>
          <cx:pt idx="650">1.8</cx:pt>
          <cx:pt idx="651">3.3999999999999999</cx:pt>
          <cx:pt idx="652">1.8</cx:pt>
          <cx:pt idx="653">1.8</cx:pt>
          <cx:pt idx="654">6.0999999999999996</cx:pt>
          <cx:pt idx="655">2.2000000000000002</cx:pt>
          <cx:pt idx="656">2.3999999999999999</cx:pt>
          <cx:pt idx="657">1.3</cx:pt>
          <cx:pt idx="658">2</cx:pt>
          <cx:pt idx="659">3.8999999999999999</cx:pt>
          <cx:pt idx="660">1.6000000000000001</cx:pt>
          <cx:pt idx="661">2</cx:pt>
          <cx:pt idx="662">2.1000000000000001</cx:pt>
          <cx:pt idx="663">2.1000000000000001</cx:pt>
          <cx:pt idx="664">2</cx:pt>
          <cx:pt idx="665">2.2000000000000002</cx:pt>
          <cx:pt idx="666">1.6000000000000001</cx:pt>
          <cx:pt idx="667">2.2000000000000002</cx:pt>
          <cx:pt idx="668">1.6000000000000001</cx:pt>
          <cx:pt idx="669">2.2000000000000002</cx:pt>
          <cx:pt idx="670">1.6000000000000001</cx:pt>
          <cx:pt idx="671">1.6000000000000001</cx:pt>
          <cx:pt idx="672">2.5</cx:pt>
          <cx:pt idx="673">1.8999999999999999</cx:pt>
          <cx:pt idx="674">2.2000000000000002</cx:pt>
          <cx:pt idx="675">1.8</cx:pt>
          <cx:pt idx="676">1.6000000000000001</cx:pt>
          <cx:pt idx="677">4.7999999999999998</cx:pt>
          <cx:pt idx="678">1.7</cx:pt>
          <cx:pt idx="679">1.8999999999999999</cx:pt>
          <cx:pt idx="680">1.75</cx:pt>
          <cx:pt idx="681">1.8999999999999999</cx:pt>
          <cx:pt idx="682">1.8999999999999999</cx:pt>
          <cx:pt idx="683">1.8999999999999999</cx:pt>
          <cx:pt idx="684">1.8999999999999999</cx:pt>
          <cx:pt idx="685">1.8999999999999999</cx:pt>
          <cx:pt idx="686">1.7</cx:pt>
          <cx:pt idx="687">1.7</cx:pt>
          <cx:pt idx="688">1.7</cx:pt>
          <cx:pt idx="689">1.3999999999999999</cx:pt>
          <cx:pt idx="690">3.75</cx:pt>
          <cx:pt idx="691">1.8</cx:pt>
          <cx:pt idx="692">13.800000000000001</cx:pt>
          <cx:pt idx="693">13.800000000000001</cx:pt>
          <cx:pt idx="694">3</cx:pt>
          <cx:pt idx="695">3</cx:pt>
          <cx:pt idx="696">1.5</cx:pt>
          <cx:pt idx="697">2.1000000000000001</cx:pt>
          <cx:pt idx="698">2.1000000000000001</cx:pt>
          <cx:pt idx="699">1.8999999999999999</cx:pt>
          <cx:pt idx="700">1.7</cx:pt>
          <cx:pt idx="701">1.7</cx:pt>
          <cx:pt idx="702">1.6000000000000001</cx:pt>
          <cx:pt idx="703">1.8999999999999999</cx:pt>
          <cx:pt idx="704">1.8999999999999999</cx:pt>
          <cx:pt idx="705">1.5</cx:pt>
          <cx:pt idx="706">4.2999999999999998</cx:pt>
          <cx:pt idx="707">2.3999999999999999</cx:pt>
          <cx:pt idx="708">1.8</cx:pt>
          <cx:pt idx="709">2.1000000000000001</cx:pt>
          <cx:pt idx="710">2.2999999999999998</cx:pt>
          <cx:pt idx="711">2.2000000000000002</cx:pt>
          <cx:pt idx="712">2.6000000000000001</cx:pt>
          <cx:pt idx="713">2.2999999999999998</cx:pt>
          <cx:pt idx="714">2</cx:pt>
          <cx:pt idx="715">2.1000000000000001</cx:pt>
          <cx:pt idx="716">2.7999999999999998</cx:pt>
          <cx:pt idx="717">1.8999999999999999</cx:pt>
          <cx:pt idx="718">2.5</cx:pt>
          <cx:pt idx="719">1.8</cx:pt>
          <cx:pt idx="720">2</cx:pt>
          <cx:pt idx="721">1.6000000000000001</cx:pt>
          <cx:pt idx="722">2</cx:pt>
          <cx:pt idx="723">2.2999999999999998</cx:pt>
          <cx:pt idx="724">2.2999999999999998</cx:pt>
          <cx:pt idx="725">2.2000000000000002</cx:pt>
          <cx:pt idx="726">2.2000000000000002</cx:pt>
          <cx:pt idx="727">6.7000000000000002</cx:pt>
          <cx:pt idx="728">2</cx:pt>
          <cx:pt idx="729">2</cx:pt>
          <cx:pt idx="730">2</cx:pt>
          <cx:pt idx="731">2</cx:pt>
          <cx:pt idx="732">2</cx:pt>
          <cx:pt idx="733">2</cx:pt>
          <cx:pt idx="734">2</cx:pt>
          <cx:pt idx="735">1.6000000000000001</cx:pt>
          <cx:pt idx="736">2.2000000000000002</cx:pt>
          <cx:pt idx="737">1.7</cx:pt>
          <cx:pt idx="738">1.7</cx:pt>
          <cx:pt idx="739">2.6000000000000001</cx:pt>
          <cx:pt idx="740">2.1000000000000001</cx:pt>
          <cx:pt idx="741">7.7999999999999998</cx:pt>
          <cx:pt idx="742">2</cx:pt>
          <cx:pt idx="743">2</cx:pt>
          <cx:pt idx="744">1.8999999999999999</cx:pt>
          <cx:pt idx="745">1.8</cx:pt>
          <cx:pt idx="746">1.8</cx:pt>
          <cx:pt idx="747">2.3999999999999999</cx:pt>
          <cx:pt idx="748">2</cx:pt>
          <cx:pt idx="749">2.5</cx:pt>
          <cx:pt idx="750">10.699999999999999</cx:pt>
          <cx:pt idx="751">5.5</cx:pt>
          <cx:pt idx="752">2.3999999999999999</cx:pt>
          <cx:pt idx="753">2.6000000000000001</cx:pt>
          <cx:pt idx="754">2.2000000000000002</cx:pt>
          <cx:pt idx="755">2.1000000000000001</cx:pt>
          <cx:pt idx="756">2.7999999999999998</cx:pt>
          <cx:pt idx="757">2.3999999999999999</cx:pt>
          <cx:pt idx="758">1.8999999999999999</cx:pt>
          <cx:pt idx="759">1.8999999999999999</cx:pt>
          <cx:pt idx="760">2.3999999999999999</cx:pt>
          <cx:pt idx="761">1.8</cx:pt>
          <cx:pt idx="762">1.8999999999999999</cx:pt>
          <cx:pt idx="763">1.8999999999999999</cx:pt>
          <cx:pt idx="764">2.2999999999999998</cx:pt>
          <cx:pt idx="765">1.8999999999999999</cx:pt>
          <cx:pt idx="766">2.1000000000000001</cx:pt>
          <cx:pt idx="767">1.8999999999999999</cx:pt>
          <cx:pt idx="768">1.8999999999999999</cx:pt>
          <cx:pt idx="769">2.5</cx:pt>
          <cx:pt idx="770">2.2999999999999998</cx:pt>
          <cx:pt idx="771">2.2000000000000002</cx:pt>
          <cx:pt idx="772">1.8999999999999999</cx:pt>
          <cx:pt idx="773">2</cx:pt>
          <cx:pt idx="774">2.2000000000000002</cx:pt>
          <cx:pt idx="775">1.8</cx:pt>
          <cx:pt idx="776">2.2000000000000002</cx:pt>
          <cx:pt idx="777">1.5</cx:pt>
          <cx:pt idx="778">2.2000000000000002</cx:pt>
          <cx:pt idx="779">1.8</cx:pt>
          <cx:pt idx="780">1.8</cx:pt>
          <cx:pt idx="781">2.2999999999999998</cx:pt>
          <cx:pt idx="782">2.7999999999999998</cx:pt>
          <cx:pt idx="783">2.1000000000000001</cx:pt>
          <cx:pt idx="784">1.8999999999999999</cx:pt>
          <cx:pt idx="785">1.7</cx:pt>
          <cx:pt idx="786">2.1000000000000001</cx:pt>
          <cx:pt idx="787">2</cx:pt>
          <cx:pt idx="788">2</cx:pt>
          <cx:pt idx="789">1.8999999999999999</cx:pt>
          <cx:pt idx="790">2.2999999999999998</cx:pt>
          <cx:pt idx="791">1.8999999999999999</cx:pt>
          <cx:pt idx="792">1.8999999999999999</cx:pt>
          <cx:pt idx="793">2</cx:pt>
          <cx:pt idx="794">1.6000000000000001</cx:pt>
          <cx:pt idx="795">2</cx:pt>
          <cx:pt idx="796">2.7999999999999998</cx:pt>
          <cx:pt idx="797">2.1000000000000001</cx:pt>
          <cx:pt idx="798">2.3999999999999999</cx:pt>
          <cx:pt idx="799">2</cx:pt>
          <cx:pt idx="800">2</cx:pt>
          <cx:pt idx="801">2.6000000000000001</cx:pt>
          <cx:pt idx="802">2</cx:pt>
          <cx:pt idx="803">2.6000000000000001</cx:pt>
          <cx:pt idx="804">1.8</cx:pt>
          <cx:pt idx="805">2.7999999999999998</cx:pt>
          <cx:pt idx="806">2.2999999999999998</cx:pt>
          <cx:pt idx="807">1.8999999999999999</cx:pt>
          <cx:pt idx="808">1.8999999999999999</cx:pt>
          <cx:pt idx="809">1.8999999999999999</cx:pt>
          <cx:pt idx="810">1.8999999999999999</cx:pt>
          <cx:pt idx="811">2.2999999999999998</cx:pt>
          <cx:pt idx="812">2.1000000000000001</cx:pt>
          <cx:pt idx="813">1.8</cx:pt>
          <cx:pt idx="814">2</cx:pt>
          <cx:pt idx="815">1.7</cx:pt>
          <cx:pt idx="816">2</cx:pt>
          <cx:pt idx="817">1.6000000000000001</cx:pt>
          <cx:pt idx="818">1.8</cx:pt>
          <cx:pt idx="819">1.8</cx:pt>
          <cx:pt idx="820">3</cx:pt>
          <cx:pt idx="821">4</cx:pt>
          <cx:pt idx="822">4</cx:pt>
          <cx:pt idx="823">4</cx:pt>
          <cx:pt idx="824">4</cx:pt>
          <cx:pt idx="825">3</cx:pt>
          <cx:pt idx="826">4</cx:pt>
          <cx:pt idx="827">3.6000000000000001</cx:pt>
          <cx:pt idx="828">2</cx:pt>
          <cx:pt idx="829">3</cx:pt>
          <cx:pt idx="830">2.7000000000000002</cx:pt>
          <cx:pt idx="831">2.3999999999999999</cx:pt>
          <cx:pt idx="832">3.2000000000000002</cx:pt>
          <cx:pt idx="833">2.6000000000000001</cx:pt>
          <cx:pt idx="834">1.5</cx:pt>
          <cx:pt idx="835">2.5</cx:pt>
          <cx:pt idx="836">2.3999999999999999</cx:pt>
          <cx:pt idx="837">2.3999999999999999</cx:pt>
          <cx:pt idx="838">1.7</cx:pt>
          <cx:pt idx="839">2.5</cx:pt>
          <cx:pt idx="840">2</cx:pt>
          <cx:pt idx="841">2.7999999999999998</cx:pt>
          <cx:pt idx="842">2.5</cx:pt>
          <cx:pt idx="843">2.8999999999999999</cx:pt>
          <cx:pt idx="844">2.8999999999999999</cx:pt>
          <cx:pt idx="845">2.7999999999999998</cx:pt>
          <cx:pt idx="846">11</cx:pt>
          <cx:pt idx="847">11</cx:pt>
          <cx:pt idx="848">2.6000000000000001</cx:pt>
          <cx:pt idx="849">2.8999999999999999</cx:pt>
          <cx:pt idx="850">2.8999999999999999</cx:pt>
          <cx:pt idx="851">3.2000000000000002</cx:pt>
          <cx:pt idx="852">1.8999999999999999</cx:pt>
          <cx:pt idx="853">3</cx:pt>
          <cx:pt idx="854">2.3999999999999999</cx:pt>
          <cx:pt idx="855">2.7000000000000002</cx:pt>
          <cx:pt idx="856">1.8</cx:pt>
          <cx:pt idx="857">1.8</cx:pt>
          <cx:pt idx="858">2.6000000000000001</cx:pt>
          <cx:pt idx="859">3</cx:pt>
          <cx:pt idx="860">2.7999999999999998</cx:pt>
          <cx:pt idx="861">2.6000000000000001</cx:pt>
          <cx:pt idx="862">2.7000000000000002</cx:pt>
          <cx:pt idx="863">2.6000000000000001</cx:pt>
          <cx:pt idx="864">1.3999999999999999</cx:pt>
          <cx:pt idx="865">2.3999999999999999</cx:pt>
          <cx:pt idx="866">2.6000000000000001</cx:pt>
          <cx:pt idx="867">2.6000000000000001</cx:pt>
          <cx:pt idx="868">3.3999999999999999</cx:pt>
          <cx:pt idx="869">1.6000000000000001</cx:pt>
          <cx:pt idx="870">1.8</cx:pt>
          <cx:pt idx="871">3.7999999999999998</cx:pt>
          <cx:pt idx="872">3</cx:pt>
          <cx:pt idx="873">6.2000000000000002</cx:pt>
          <cx:pt idx="874">2.5</cx:pt>
          <cx:pt idx="875">2</cx:pt>
          <cx:pt idx="876">2.8999999999999999</cx:pt>
          <cx:pt idx="877">2</cx:pt>
          <cx:pt idx="878">2</cx:pt>
          <cx:pt idx="879">2.3999999999999999</cx:pt>
          <cx:pt idx="880">2</cx:pt>
          <cx:pt idx="881">1.8999999999999999</cx:pt>
          <cx:pt idx="882">1.8999999999999999</cx:pt>
          <cx:pt idx="883">2.8999999999999999</cx:pt>
          <cx:pt idx="884">2.6000000000000001</cx:pt>
          <cx:pt idx="885">2.6000000000000001</cx:pt>
          <cx:pt idx="886">1.7</cx:pt>
          <cx:pt idx="887">2.6000000000000001</cx:pt>
          <cx:pt idx="888">2.7000000000000002</cx:pt>
          <cx:pt idx="889">1.3999999999999999</cx:pt>
          <cx:pt idx="890">2.5</cx:pt>
          <cx:pt idx="891">3.7000000000000002</cx:pt>
          <cx:pt idx="892">2.5</cx:pt>
          <cx:pt idx="893">2.2000000000000002</cx:pt>
          <cx:pt idx="894">2</cx:pt>
          <cx:pt idx="895">2.1000000000000001</cx:pt>
          <cx:pt idx="896">1.8999999999999999</cx:pt>
          <cx:pt idx="897">2.3999999999999999</cx:pt>
          <cx:pt idx="898">2.2999999999999998</cx:pt>
          <cx:pt idx="899">3.2000000000000002</cx:pt>
          <cx:pt idx="900">2</cx:pt>
          <cx:pt idx="901">3.2000000000000002</cx:pt>
          <cx:pt idx="902">3.2000000000000002</cx:pt>
          <cx:pt idx="903">2.1499999999999999</cx:pt>
          <cx:pt idx="904">2.1000000000000001</cx:pt>
          <cx:pt idx="905">2</cx:pt>
          <cx:pt idx="906">2.7999999999999998</cx:pt>
          <cx:pt idx="907">2.7999999999999998</cx:pt>
          <cx:pt idx="908">1.8</cx:pt>
          <cx:pt idx="909">1.7</cx:pt>
          <cx:pt idx="910">2.2999999999999998</cx:pt>
          <cx:pt idx="911">2.1000000000000001</cx:pt>
          <cx:pt idx="912">2</cx:pt>
          <cx:pt idx="913">2.6000000000000001</cx:pt>
          <cx:pt idx="914">2.1000000000000001</cx:pt>
          <cx:pt idx="915">2.3999999999999999</cx:pt>
          <cx:pt idx="916">2.6000000000000001</cx:pt>
          <cx:pt idx="917">1.7</cx:pt>
          <cx:pt idx="918">1.8</cx:pt>
          <cx:pt idx="919">2.7000000000000002</cx:pt>
          <cx:pt idx="920">4.0999999999999996</cx:pt>
          <cx:pt idx="921">1.8</cx:pt>
          <cx:pt idx="922">2.6000000000000001</cx:pt>
          <cx:pt idx="923">2.7999999999999998</cx:pt>
          <cx:pt idx="924">3</cx:pt>
          <cx:pt idx="925">8.3000000000000007</cx:pt>
          <cx:pt idx="926">1.8999999999999999</cx:pt>
          <cx:pt idx="927">3</cx:pt>
          <cx:pt idx="928">1.8999999999999999</cx:pt>
          <cx:pt idx="929">2.2999999999999998</cx:pt>
          <cx:pt idx="930">2.2000000000000002</cx:pt>
          <cx:pt idx="931">2.2000000000000002</cx:pt>
          <cx:pt idx="932">2.1000000000000001</cx:pt>
          <cx:pt idx="933">4.2999999999999998</cx:pt>
          <cx:pt idx="934">2.7999999999999998</cx:pt>
          <cx:pt idx="935">2.7000000000000002</cx:pt>
          <cx:pt idx="936">2.5</cx:pt>
          <cx:pt idx="937">2.6000000000000001</cx:pt>
          <cx:pt idx="938">2.1000000000000001</cx:pt>
          <cx:pt idx="939">2.1000000000000001</cx:pt>
          <cx:pt idx="940">2.7000000000000002</cx:pt>
          <cx:pt idx="941">2.1000000000000001</cx:pt>
          <cx:pt idx="942">2.1000000000000001</cx:pt>
          <cx:pt idx="943">6.2999999999999998</cx:pt>
          <cx:pt idx="944">2.5</cx:pt>
          <cx:pt idx="945">1.8</cx:pt>
          <cx:pt idx="946">2</cx:pt>
          <cx:pt idx="947">2.5</cx:pt>
          <cx:pt idx="948">2.6000000000000001</cx:pt>
          <cx:pt idx="949">1.8999999999999999</cx:pt>
          <cx:pt idx="950">2.1000000000000001</cx:pt>
          <cx:pt idx="951">2.7999999999999998</cx:pt>
          <cx:pt idx="952">2.7000000000000002</cx:pt>
          <cx:pt idx="953">4.5999999999999996</cx:pt>
          <cx:pt idx="954">4.5999999999999996</cx:pt>
          <cx:pt idx="955">4.2999999999999998</cx:pt>
          <cx:pt idx="956">2.7000000000000002</cx:pt>
          <cx:pt idx="957">4.2999999999999998</cx:pt>
          <cx:pt idx="958">2.5</cx:pt>
          <cx:pt idx="959">2.5</cx:pt>
          <cx:pt idx="960">2.6000000000000001</cx:pt>
          <cx:pt idx="961">2.2000000000000002</cx:pt>
          <cx:pt idx="962">3.2999999999999998</cx:pt>
          <cx:pt idx="963">2.2000000000000002</cx:pt>
          <cx:pt idx="964">3.2000000000000002</cx:pt>
          <cx:pt idx="965">3.1000000000000001</cx:pt>
          <cx:pt idx="966">2.2000000000000002</cx:pt>
          <cx:pt idx="967">2.3999999999999999</cx:pt>
          <cx:pt idx="968">1.7</cx:pt>
          <cx:pt idx="969">2</cx:pt>
          <cx:pt idx="970">1.8999999999999999</cx:pt>
          <cx:pt idx="971">2.1000000000000001</cx:pt>
          <cx:pt idx="972">2.2999999999999998</cx:pt>
          <cx:pt idx="973">2.2000000000000002</cx:pt>
          <cx:pt idx="974">2.2000000000000002</cx:pt>
          <cx:pt idx="975">2.8999999999999999</cx:pt>
          <cx:pt idx="976">2.6000000000000001</cx:pt>
          <cx:pt idx="977">3.2999999999999998</cx:pt>
          <cx:pt idx="978">5.0999999999999996</cx:pt>
          <cx:pt idx="979">3.2000000000000002</cx:pt>
          <cx:pt idx="980">2.3999999999999999</cx:pt>
          <cx:pt idx="981">2.2000000000000002</cx:pt>
          <cx:pt idx="982">2.2000000000000002</cx:pt>
          <cx:pt idx="983">2.8999999999999999</cx:pt>
          <cx:pt idx="984">2.5</cx:pt>
          <cx:pt idx="985">2.5</cx:pt>
          <cx:pt idx="986">3</cx:pt>
          <cx:pt idx="987">1.8999999999999999</cx:pt>
          <cx:pt idx="988">8.5999999999999996</cx:pt>
          <cx:pt idx="989">2.7999999999999998</cx:pt>
          <cx:pt idx="990">1.3999999999999999</cx:pt>
          <cx:pt idx="991">1.3999999999999999</cx:pt>
          <cx:pt idx="992">1.6000000000000001</cx:pt>
          <cx:pt idx="993">1.8</cx:pt>
          <cx:pt idx="994">1.8</cx:pt>
          <cx:pt idx="995">2</cx:pt>
          <cx:pt idx="996">2</cx:pt>
          <cx:pt idx="997">2.2000000000000002</cx:pt>
          <cx:pt idx="998">2.2000000000000002</cx:pt>
          <cx:pt idx="999">2.2000000000000002</cx:pt>
          <cx:pt idx="1000">1.3</cx:pt>
          <cx:pt idx="1001">2.1000000000000001</cx:pt>
          <cx:pt idx="1002">2.1000000000000001</cx:pt>
          <cx:pt idx="1003">2.1000000000000001</cx:pt>
          <cx:pt idx="1004">2.8999999999999999</cx:pt>
          <cx:pt idx="1005">2.1000000000000001</cx:pt>
          <cx:pt idx="1006">2.1000000000000001</cx:pt>
          <cx:pt idx="1007">2.5</cx:pt>
          <cx:pt idx="1008">1.6000000000000001</cx:pt>
          <cx:pt idx="1009">2.7000000000000002</cx:pt>
          <cx:pt idx="1010">2.7999999999999998</cx:pt>
          <cx:pt idx="1011">3.2000000000000002</cx:pt>
          <cx:pt idx="1012">2.5</cx:pt>
          <cx:pt idx="1013">4.2000000000000002</cx:pt>
          <cx:pt idx="1014">2.1000000000000001</cx:pt>
          <cx:pt idx="1015">2.5</cx:pt>
          <cx:pt idx="1016">2.1000000000000001</cx:pt>
          <cx:pt idx="1017">2.1000000000000001</cx:pt>
          <cx:pt idx="1018">1.7</cx:pt>
          <cx:pt idx="1019">1.8999999999999999</cx:pt>
          <cx:pt idx="1020">2</cx:pt>
          <cx:pt idx="1021">1.7</cx:pt>
          <cx:pt idx="1022">2.7999999999999998</cx:pt>
          <cx:pt idx="1023">3</cx:pt>
          <cx:pt idx="1024">2.2999999999999998</cx:pt>
          <cx:pt idx="1025">2.2999999999999998</cx:pt>
          <cx:pt idx="1026">1.8</cx:pt>
          <cx:pt idx="1027">1.8</cx:pt>
          <cx:pt idx="1028">2.3999999999999999</cx:pt>
          <cx:pt idx="1029">2.3999999999999999</cx:pt>
          <cx:pt idx="1030">2</cx:pt>
          <cx:pt idx="1031">2.2000000000000002</cx:pt>
          <cx:pt idx="1032">2.2000000000000002</cx:pt>
          <cx:pt idx="1033">2.6000000000000001</cx:pt>
          <cx:pt idx="1034">2.5</cx:pt>
          <cx:pt idx="1035">2.2999999999999998</cx:pt>
          <cx:pt idx="1036">3.6000000000000001</cx:pt>
          <cx:pt idx="1037">3.6000000000000001</cx:pt>
          <cx:pt idx="1038">2.5</cx:pt>
          <cx:pt idx="1039">2.7000000000000002</cx:pt>
          <cx:pt idx="1040">2.7999999999999998</cx:pt>
          <cx:pt idx="1041">2.7999999999999998</cx:pt>
          <cx:pt idx="1042">2.7999999999999998</cx:pt>
          <cx:pt idx="1043">3.2000000000000002</cx:pt>
          <cx:pt idx="1044">1.6000000000000001</cx:pt>
          <cx:pt idx="1045">2.1000000000000001</cx:pt>
          <cx:pt idx="1046">2.1000000000000001</cx:pt>
          <cx:pt idx="1047">2.6000000000000001</cx:pt>
          <cx:pt idx="1048">1.7</cx:pt>
          <cx:pt idx="1049">1.8</cx:pt>
          <cx:pt idx="1050">1.5</cx:pt>
          <cx:pt idx="1051">1.5</cx:pt>
          <cx:pt idx="1052">1.5</cx:pt>
          <cx:pt idx="1053">1.8</cx:pt>
          <cx:pt idx="1054">2</cx:pt>
          <cx:pt idx="1055">2.2999999999999998</cx:pt>
          <cx:pt idx="1056">2</cx:pt>
          <cx:pt idx="1057">1.8</cx:pt>
          <cx:pt idx="1058">2</cx:pt>
          <cx:pt idx="1059">2.1000000000000001</cx:pt>
          <cx:pt idx="1060">2.1000000000000001</cx:pt>
          <cx:pt idx="1061">4</cx:pt>
          <cx:pt idx="1062">2.1000000000000001</cx:pt>
          <cx:pt idx="1063">3.1000000000000001</cx:pt>
          <cx:pt idx="1064">4</cx:pt>
          <cx:pt idx="1065">2.3999999999999999</cx:pt>
          <cx:pt idx="1066">2.5</cx:pt>
          <cx:pt idx="1067">1.8999999999999999</cx:pt>
          <cx:pt idx="1068">2.2000000000000002</cx:pt>
          <cx:pt idx="1069">2.2999999999999998</cx:pt>
          <cx:pt idx="1070">2.2999999999999998</cx:pt>
          <cx:pt idx="1071">2.2000000000000002</cx:pt>
          <cx:pt idx="1072">2.3999999999999999</cx:pt>
          <cx:pt idx="1073">1.2</cx:pt>
          <cx:pt idx="1074">3.7999999999999998</cx:pt>
          <cx:pt idx="1075">9</cx:pt>
          <cx:pt idx="1076">2.8999999999999999</cx:pt>
          <cx:pt idx="1077">1.2</cx:pt>
          <cx:pt idx="1078">2.2000000000000002</cx:pt>
          <cx:pt idx="1079">8.8000000000000007</cx:pt>
          <cx:pt idx="1080">2.2000000000000002</cx:pt>
          <cx:pt idx="1081">1.8</cx:pt>
          <cx:pt idx="1082">2.2000000000000002</cx:pt>
          <cx:pt idx="1083">1.8</cx:pt>
          <cx:pt idx="1084">8.8000000000000007</cx:pt>
          <cx:pt idx="1085">2.2999999999999998</cx:pt>
          <cx:pt idx="1086">1.8999999999999999</cx:pt>
          <cx:pt idx="1087">2.2999999999999998</cx:pt>
          <cx:pt idx="1088">2.2999999999999998</cx:pt>
          <cx:pt idx="1089">2.7000000000000002</cx:pt>
          <cx:pt idx="1090">2.1000000000000001</cx:pt>
          <cx:pt idx="1091">2</cx:pt>
          <cx:pt idx="1092">1.8999999999999999</cx:pt>
          <cx:pt idx="1093">2</cx:pt>
          <cx:pt idx="1094">1.8999999999999999</cx:pt>
          <cx:pt idx="1095">2.3999999999999999</cx:pt>
          <cx:pt idx="1096">2.3999999999999999</cx:pt>
          <cx:pt idx="1097">1.8999999999999999</cx:pt>
          <cx:pt idx="1098">1.8999999999999999</cx:pt>
          <cx:pt idx="1099">1.8999999999999999</cx:pt>
          <cx:pt idx="1100">2.1000000000000001</cx:pt>
          <cx:pt idx="1101">1.8999999999999999</cx:pt>
          <cx:pt idx="1102">2</cx:pt>
          <cx:pt idx="1103">1.5</cx:pt>
          <cx:pt idx="1104">2</cx:pt>
          <cx:pt idx="1105">2</cx:pt>
          <cx:pt idx="1106">1.3999999999999999</cx:pt>
          <cx:pt idx="1107">1.6499999999999999</cx:pt>
          <cx:pt idx="1108">2</cx:pt>
          <cx:pt idx="1109">1.6000000000000001</cx:pt>
          <cx:pt idx="1110">2</cx:pt>
          <cx:pt idx="1111">2.2000000000000002</cx:pt>
          <cx:pt idx="1112">0.90000000000000002</cx:pt>
          <cx:pt idx="1113">0.90000000000000002</cx:pt>
          <cx:pt idx="1114">2.3999999999999999</cx:pt>
          <cx:pt idx="1115">2.3999999999999999</cx:pt>
          <cx:pt idx="1116">2.2999999999999998</cx:pt>
          <cx:pt idx="1117">2.7999999999999998</cx:pt>
          <cx:pt idx="1118">1.8999999999999999</cx:pt>
          <cx:pt idx="1119">2.5</cx:pt>
          <cx:pt idx="1120">2.6000000000000001</cx:pt>
          <cx:pt idx="1121">2.5</cx:pt>
          <cx:pt idx="1122">2.2000000000000002</cx:pt>
          <cx:pt idx="1123">1.7</cx:pt>
          <cx:pt idx="1124">2.2000000000000002</cx:pt>
          <cx:pt idx="1125">3.2999999999999998</cx:pt>
          <cx:pt idx="1126">1.3999999999999999</cx:pt>
          <cx:pt idx="1127">1.7</cx:pt>
          <cx:pt idx="1128">1.7</cx:pt>
          <cx:pt idx="1129">1.8</cx:pt>
          <cx:pt idx="1130">2</cx:pt>
          <cx:pt idx="1131">2</cx:pt>
          <cx:pt idx="1132">1.8</cx:pt>
          <cx:pt idx="1133">1.8999999999999999</cx:pt>
          <cx:pt idx="1134">2.3999999999999999</cx:pt>
          <cx:pt idx="1135">2</cx:pt>
          <cx:pt idx="1136">2.3999999999999999</cx:pt>
          <cx:pt idx="1137">1.8</cx:pt>
          <cx:pt idx="1138">2.7000000000000002</cx:pt>
          <cx:pt idx="1139">2</cx:pt>
          <cx:pt idx="1140">1.3999999999999999</cx:pt>
          <cx:pt idx="1141">1.8</cx:pt>
          <cx:pt idx="1142">2.3999999999999999</cx:pt>
          <cx:pt idx="1143">1.8</cx:pt>
          <cx:pt idx="1144">1.6000000000000001</cx:pt>
          <cx:pt idx="1145">2</cx:pt>
          <cx:pt idx="1146">2</cx:pt>
          <cx:pt idx="1147">5.5</cx:pt>
          <cx:pt idx="1148">5.5</cx:pt>
          <cx:pt idx="1149">2.1000000000000001</cx:pt>
          <cx:pt idx="1150">2.1000000000000001</cx:pt>
          <cx:pt idx="1151">1.7</cx:pt>
          <cx:pt idx="1152">2.1000000000000001</cx:pt>
          <cx:pt idx="1153">2.2000000000000002</cx:pt>
          <cx:pt idx="1154">1.8999999999999999</cx:pt>
          <cx:pt idx="1155">2.1000000000000001</cx:pt>
          <cx:pt idx="1156">1.3999999999999999</cx:pt>
          <cx:pt idx="1157">1.5</cx:pt>
          <cx:pt idx="1158">1.6000000000000001</cx:pt>
          <cx:pt idx="1159">4.2999999999999998</cx:pt>
          <cx:pt idx="1160">2.5</cx:pt>
          <cx:pt idx="1161">2.5</cx:pt>
          <cx:pt idx="1162">2.5</cx:pt>
          <cx:pt idx="1163">2.1000000000000001</cx:pt>
          <cx:pt idx="1164">1.8</cx:pt>
          <cx:pt idx="1165">1.3999999999999999</cx:pt>
          <cx:pt idx="1166">1.8999999999999999</cx:pt>
          <cx:pt idx="1167">1.7</cx:pt>
          <cx:pt idx="1168">2.8999999999999999</cx:pt>
          <cx:pt idx="1169">3.2999999999999998</cx:pt>
          <cx:pt idx="1170">1.8999999999999999</cx:pt>
          <cx:pt idx="1171">1.7</cx:pt>
          <cx:pt idx="1172">2</cx:pt>
          <cx:pt idx="1173">2</cx:pt>
          <cx:pt idx="1174">2</cx:pt>
          <cx:pt idx="1175">1.7</cx:pt>
          <cx:pt idx="1176">2.5</cx:pt>
          <cx:pt idx="1177">2.3999999999999999</cx:pt>
          <cx:pt idx="1178">1.8</cx:pt>
          <cx:pt idx="1179">2.5</cx:pt>
          <cx:pt idx="1180">1.8</cx:pt>
          <cx:pt idx="1181">2</cx:pt>
          <cx:pt idx="1182">2</cx:pt>
          <cx:pt idx="1183">2.5</cx:pt>
          <cx:pt idx="1184">2.1000000000000001</cx:pt>
          <cx:pt idx="1185">2.2000000000000002</cx:pt>
          <cx:pt idx="1186">2.7999999999999998</cx:pt>
          <cx:pt idx="1187">1.3999999999999999</cx:pt>
          <cx:pt idx="1188">2.7999999999999998</cx:pt>
          <cx:pt idx="1189">2.2999999999999998</cx:pt>
          <cx:pt idx="1190">1.6000000000000001</cx:pt>
          <cx:pt idx="1191">2.2000000000000002</cx:pt>
          <cx:pt idx="1192">2.1000000000000001</cx:pt>
          <cx:pt idx="1193">1.7</cx:pt>
          <cx:pt idx="1194">1.7</cx:pt>
          <cx:pt idx="1195">2.2000000000000002</cx:pt>
          <cx:pt idx="1196">2.3999999999999999</cx:pt>
          <cx:pt idx="1197">2.3999999999999999</cx:pt>
          <cx:pt idx="1198">2.5</cx:pt>
          <cx:pt idx="1199">2</cx:pt>
          <cx:pt idx="1200">2</cx:pt>
          <cx:pt idx="1201">4.5999999999999996</cx:pt>
          <cx:pt idx="1202">1.8</cx:pt>
          <cx:pt idx="1203">1.8</cx:pt>
          <cx:pt idx="1204">2.2999999999999998</cx:pt>
          <cx:pt idx="1205">1.5</cx:pt>
          <cx:pt idx="1206">2</cx:pt>
          <cx:pt idx="1207">2.2999999999999998</cx:pt>
          <cx:pt idx="1208">1.5</cx:pt>
          <cx:pt idx="1209">2.1000000000000001</cx:pt>
          <cx:pt idx="1210">2.1000000000000001</cx:pt>
          <cx:pt idx="1211">1.8999999999999999</cx:pt>
          <cx:pt idx="1212">1.8999999999999999</cx:pt>
          <cx:pt idx="1213">2.1000000000000001</cx:pt>
          <cx:pt idx="1214">2</cx:pt>
          <cx:pt idx="1215">1.8999999999999999</cx:pt>
          <cx:pt idx="1216">1.8999999999999999</cx:pt>
          <cx:pt idx="1217">1.3</cx:pt>
          <cx:pt idx="1218">1.8</cx:pt>
          <cx:pt idx="1219">1.8</cx:pt>
          <cx:pt idx="1220">2.2000000000000002</cx:pt>
          <cx:pt idx="1221">2.2000000000000002</cx:pt>
          <cx:pt idx="1222">2.5</cx:pt>
          <cx:pt idx="1223">2.7000000000000002</cx:pt>
          <cx:pt idx="1224">2.2000000000000002</cx:pt>
          <cx:pt idx="1225">1.7</cx:pt>
          <cx:pt idx="1226">2.2000000000000002</cx:pt>
          <cx:pt idx="1227">2</cx:pt>
          <cx:pt idx="1228">13.4</cx:pt>
          <cx:pt idx="1229">2.2000000000000002</cx:pt>
          <cx:pt idx="1230">2.2999999999999998</cx:pt>
          <cx:pt idx="1231">2.2999999999999998</cx:pt>
          <cx:pt idx="1232">4.7999999999999998</cx:pt>
          <cx:pt idx="1233">2.7000000000000002</cx:pt>
          <cx:pt idx="1234">2.7000000000000002</cx:pt>
          <cx:pt idx="1235">1.8</cx:pt>
          <cx:pt idx="1236">2.2999999999999998</cx:pt>
          <cx:pt idx="1237">2.2999999999999998</cx:pt>
          <cx:pt idx="1238">2.2999999999999998</cx:pt>
          <cx:pt idx="1239">2</cx:pt>
          <cx:pt idx="1240">1.6000000000000001</cx:pt>
          <cx:pt idx="1241">1.6000000000000001</cx:pt>
          <cx:pt idx="1242">2.1000000000000001</cx:pt>
          <cx:pt idx="1243">2.2999999999999998</cx:pt>
          <cx:pt idx="1244">1.8999999999999999</cx:pt>
          <cx:pt idx="1245">2.2999999999999998</cx:pt>
          <cx:pt idx="1246">1.8999999999999999</cx:pt>
          <cx:pt idx="1247">1.8999999999999999</cx:pt>
          <cx:pt idx="1248">2</cx:pt>
          <cx:pt idx="1249">2.7000000000000002</cx:pt>
          <cx:pt idx="1250">2.5</cx:pt>
          <cx:pt idx="1251">2.1000000000000001</cx:pt>
          <cx:pt idx="1252">2.3999999999999999</cx:pt>
          <cx:pt idx="1253">2.1000000000000001</cx:pt>
          <cx:pt idx="1254">2.1000000000000001</cx:pt>
          <cx:pt idx="1255">1.3999999999999999</cx:pt>
          <cx:pt idx="1256">2.1499999999999999</cx:pt>
          <cx:pt idx="1257">2</cx:pt>
          <cx:pt idx="1258">2.1000000000000001</cx:pt>
          <cx:pt idx="1259">3</cx:pt>
          <cx:pt idx="1260">2.2999999999999998</cx:pt>
          <cx:pt idx="1261">2.3999999999999999</cx:pt>
          <cx:pt idx="1262">2</cx:pt>
          <cx:pt idx="1263">1.2</cx:pt>
          <cx:pt idx="1264">2.2000000000000002</cx:pt>
          <cx:pt idx="1265">2</cx:pt>
          <cx:pt idx="1266">1.7</cx:pt>
          <cx:pt idx="1267">1.2</cx:pt>
          <cx:pt idx="1268">1.7</cx:pt>
          <cx:pt idx="1269">1.7</cx:pt>
          <cx:pt idx="1270">1.7</cx:pt>
          <cx:pt idx="1271">1.7</cx:pt>
          <cx:pt idx="1272">2.1000000000000001</cx:pt>
          <cx:pt idx="1273">2.1000000000000001</cx:pt>
          <cx:pt idx="1274">1.7</cx:pt>
          <cx:pt idx="1275">2.3999999999999999</cx:pt>
          <cx:pt idx="1276">1.7</cx:pt>
          <cx:pt idx="1277">1.7</cx:pt>
          <cx:pt idx="1278">1.7</cx:pt>
          <cx:pt idx="1279">1.7</cx:pt>
          <cx:pt idx="1280">1.7</cx:pt>
          <cx:pt idx="1281">2.2999999999999998</cx:pt>
          <cx:pt idx="1282">2.2999999999999998</cx:pt>
          <cx:pt idx="1283">2.5</cx:pt>
          <cx:pt idx="1284">1.3999999999999999</cx:pt>
          <cx:pt idx="1285">1.3999999999999999</cx:pt>
          <cx:pt idx="1286">1.8999999999999999</cx:pt>
          <cx:pt idx="1287">2.2000000000000002</cx:pt>
          <cx:pt idx="1288">2.1000000000000001</cx:pt>
          <cx:pt idx="1289">3.1000000000000001</cx:pt>
          <cx:pt idx="1290">2.2999999999999998</cx:pt>
          <cx:pt idx="1291">2</cx:pt>
          <cx:pt idx="1292">2.6000000000000001</cx:pt>
          <cx:pt idx="1293">2.6000000000000001</cx:pt>
          <cx:pt idx="1294">2.2999999999999998</cx:pt>
          <cx:pt idx="1295">1.6000000000000001</cx:pt>
          <cx:pt idx="1296">2.2000000000000002</cx:pt>
          <cx:pt idx="1297">2</cx:pt>
          <cx:pt idx="1298">2.6000000000000001</cx:pt>
          <cx:pt idx="1299">5.0999999999999996</cx:pt>
          <cx:pt idx="1300">2.1000000000000001</cx:pt>
          <cx:pt idx="1301">2.1000000000000001</cx:pt>
          <cx:pt idx="1302">1.8</cx:pt>
          <cx:pt idx="1303">2.3999999999999999</cx:pt>
          <cx:pt idx="1304">5.0999999999999996</cx:pt>
          <cx:pt idx="1305">2.1000000000000001</cx:pt>
          <cx:pt idx="1306">1.3999999999999999</cx:pt>
          <cx:pt idx="1307">1.3999999999999999</cx:pt>
          <cx:pt idx="1308">1.8</cx:pt>
          <cx:pt idx="1309">2.1000000000000001</cx:pt>
          <cx:pt idx="1310">1.6000000000000001</cx:pt>
          <cx:pt idx="1311">15.4</cx:pt>
          <cx:pt idx="1312">15.4</cx:pt>
          <cx:pt idx="1313">2.2000000000000002</cx:pt>
          <cx:pt idx="1314">5.2000000000000002</cx:pt>
          <cx:pt idx="1315">2.2000000000000002</cx:pt>
          <cx:pt idx="1316">5.2000000000000002</cx:pt>
          <cx:pt idx="1317">2.2000000000000002</cx:pt>
          <cx:pt idx="1318">1.6000000000000001</cx:pt>
          <cx:pt idx="1319">1.8</cx:pt>
          <cx:pt idx="1320">2.2999999999999998</cx:pt>
          <cx:pt idx="1321">2.2999999999999998</cx:pt>
          <cx:pt idx="1322">2.3999999999999999</cx:pt>
          <cx:pt idx="1323">2.6000000000000001</cx:pt>
          <cx:pt idx="1324">2.1000000000000001</cx:pt>
          <cx:pt idx="1325">1.8</cx:pt>
          <cx:pt idx="1326">1.8999999999999999</cx:pt>
          <cx:pt idx="1327">2.2999999999999998</cx:pt>
          <cx:pt idx="1328">2.2999999999999998</cx:pt>
          <cx:pt idx="1329">2.2999999999999998</cx:pt>
          <cx:pt idx="1330">2.5</cx:pt>
          <cx:pt idx="1331">2.2999999999999998</cx:pt>
          <cx:pt idx="1332">2</cx:pt>
          <cx:pt idx="1333">2.2999999999999998</cx:pt>
          <cx:pt idx="1334">2.1000000000000001</cx:pt>
          <cx:pt idx="1335">2.2000000000000002</cx:pt>
          <cx:pt idx="1336">2.2000000000000002</cx:pt>
          <cx:pt idx="1337">1.8</cx:pt>
          <cx:pt idx="1338">4.0999999999999996</cx:pt>
          <cx:pt idx="1339">4.0999999999999996</cx:pt>
          <cx:pt idx="1340">2</cx:pt>
          <cx:pt idx="1341">2</cx:pt>
          <cx:pt idx="1342">2</cx:pt>
          <cx:pt idx="1343">2.2000000000000002</cx:pt>
          <cx:pt idx="1344">1.7</cx:pt>
          <cx:pt idx="1345">2.2000000000000002</cx:pt>
          <cx:pt idx="1346">2.1000000000000001</cx:pt>
          <cx:pt idx="1347">2.2000000000000002</cx:pt>
          <cx:pt idx="1348">2</cx:pt>
          <cx:pt idx="1349">2.2000000000000002</cx:pt>
          <cx:pt idx="1350">1.8999999999999999</cx:pt>
          <cx:pt idx="1351">1.8999999999999999</cx:pt>
          <cx:pt idx="1352">4.4000000000000004</cx:pt>
          <cx:pt idx="1353">1.8999999999999999</cx:pt>
          <cx:pt idx="1354">2.2000000000000002</cx:pt>
          <cx:pt idx="1355">1.8</cx:pt>
          <cx:pt idx="1356">3.7000000000000002</cx:pt>
          <cx:pt idx="1357">2.3999999999999999</cx:pt>
          <cx:pt idx="1358">2.3999999999999999</cx:pt>
          <cx:pt idx="1359">1.8999999999999999</cx:pt>
          <cx:pt idx="1360">2.1000000000000001</cx:pt>
          <cx:pt idx="1361">1.8999999999999999</cx:pt>
          <cx:pt idx="1362">2.2000000000000002</cx:pt>
          <cx:pt idx="1363">2.2000000000000002</cx:pt>
          <cx:pt idx="1364">2.3999999999999999</cx:pt>
          <cx:pt idx="1365">13.9</cx:pt>
          <cx:pt idx="1366">2.2000000000000002</cx:pt>
          <cx:pt idx="1367">1.6000000000000001</cx:pt>
          <cx:pt idx="1368">5.0999999999999996</cx:pt>
          <cx:pt idx="1369">1.8</cx:pt>
          <cx:pt idx="1370">2.3999999999999999</cx:pt>
          <cx:pt idx="1371">2.6000000000000001</cx:pt>
          <cx:pt idx="1372">2.3999999999999999</cx:pt>
          <cx:pt idx="1373">1.8</cx:pt>
          <cx:pt idx="1374">2.5</cx:pt>
          <cx:pt idx="1375">1.8</cx:pt>
          <cx:pt idx="1376">1.7</cx:pt>
          <cx:pt idx="1377">2.2999999999999998</cx:pt>
          <cx:pt idx="1378">1.8999999999999999</cx:pt>
          <cx:pt idx="1379">2.2000000000000002</cx:pt>
          <cx:pt idx="1380">2.2999999999999998</cx:pt>
          <cx:pt idx="1381">3.6000000000000001</cx:pt>
          <cx:pt idx="1382">1.2</cx:pt>
          <cx:pt idx="1383">2</cx:pt>
          <cx:pt idx="1384">1.8</cx:pt>
          <cx:pt idx="1385">2.1000000000000001</cx:pt>
          <cx:pt idx="1386">1.8999999999999999</cx:pt>
          <cx:pt idx="1387">1.8</cx:pt>
          <cx:pt idx="1388">1.2</cx:pt>
          <cx:pt idx="1389">1.3999999999999999</cx:pt>
          <cx:pt idx="1390">2.6000000000000001</cx:pt>
          <cx:pt idx="1391">2.6000000000000001</cx:pt>
          <cx:pt idx="1392">2.1000000000000001</cx:pt>
          <cx:pt idx="1393">1.6000000000000001</cx:pt>
          <cx:pt idx="1394">2.2000000000000002</cx:pt>
          <cx:pt idx="1395">2.2000000000000002</cx:pt>
          <cx:pt idx="1396">2.6000000000000001</cx:pt>
          <cx:pt idx="1397">1.8</cx:pt>
          <cx:pt idx="1398">5.5999999999999996</cx:pt>
          <cx:pt idx="1399">3.5</cx:pt>
          <cx:pt idx="1400">5.5999999999999996</cx:pt>
          <cx:pt idx="1401">2.5</cx:pt>
          <cx:pt idx="1402">2.5</cx:pt>
          <cx:pt idx="1403">3.2000000000000002</cx:pt>
          <cx:pt idx="1404">3.2000000000000002</cx:pt>
          <cx:pt idx="1405">3.6499999999999999</cx:pt>
          <cx:pt idx="1406">2.5</cx:pt>
          <cx:pt idx="1407">3.3999999999999999</cx:pt>
          <cx:pt idx="1408">2.2999999999999998</cx:pt>
          <cx:pt idx="1409">2.7000000000000002</cx:pt>
          <cx:pt idx="1410">2.9500000000000002</cx:pt>
          <cx:pt idx="1411">3.1000000000000001</cx:pt>
          <cx:pt idx="1412">5.7999999999999998</cx:pt>
          <cx:pt idx="1413">5.7999999999999998</cx:pt>
          <cx:pt idx="1414">2.3999999999999999</cx:pt>
          <cx:pt idx="1415">4.4000000000000004</cx:pt>
          <cx:pt idx="1416">2.3999999999999999</cx:pt>
          <cx:pt idx="1417">2.5</cx:pt>
          <cx:pt idx="1418">4.2000000000000002</cx:pt>
          <cx:pt idx="1419">3</cx:pt>
          <cx:pt idx="1420">6.7000000000000002</cx:pt>
          <cx:pt idx="1421">2.3999999999999999</cx:pt>
          <cx:pt idx="1422">2.2999999999999998</cx:pt>
          <cx:pt idx="1423">2.1000000000000001</cx:pt>
          <cx:pt idx="1424">2.2999999999999998</cx:pt>
          <cx:pt idx="1425">2.1000000000000001</cx:pt>
          <cx:pt idx="1426">3.7000000000000002</cx:pt>
          <cx:pt idx="1427">2.7000000000000002</cx:pt>
          <cx:pt idx="1428">1.7</cx:pt>
          <cx:pt idx="1429">2.7999999999999998</cx:pt>
          <cx:pt idx="1430">2.7999999999999998</cx:pt>
          <cx:pt idx="1431">2.7999999999999998</cx:pt>
          <cx:pt idx="1432">2.5</cx:pt>
          <cx:pt idx="1433">2.6000000000000001</cx:pt>
          <cx:pt idx="1434">6.5499999999999998</cx:pt>
          <cx:pt idx="1435">6.5499999999999998</cx:pt>
          <cx:pt idx="1436">1.8999999999999999</cx:pt>
          <cx:pt idx="1437">1.8</cx:pt>
          <cx:pt idx="1438">2.8999999999999999</cx:pt>
          <cx:pt idx="1439">1.8</cx:pt>
          <cx:pt idx="1440">2.7999999999999998</cx:pt>
          <cx:pt idx="1441">2.3999999999999999</cx:pt>
          <cx:pt idx="1442">2.3999999999999999</cx:pt>
          <cx:pt idx="1443">5.7999999999999998</cx:pt>
          <cx:pt idx="1444">1.8999999999999999</cx:pt>
          <cx:pt idx="1445">3.3999999999999999</cx:pt>
          <cx:pt idx="1446">2.7000000000000002</cx:pt>
          <cx:pt idx="1447">2.6000000000000001</cx:pt>
          <cx:pt idx="1448">4.5999999999999996</cx:pt>
          <cx:pt idx="1449">2.2000000000000002</cx:pt>
          <cx:pt idx="1450">6</cx:pt>
          <cx:pt idx="1451">2.7999999999999998</cx:pt>
          <cx:pt idx="1452">1.3999999999999999</cx:pt>
          <cx:pt idx="1453">1.6000000000000001</cx:pt>
          <cx:pt idx="1454">1.7</cx:pt>
          <cx:pt idx="1455">2.3999999999999999</cx:pt>
          <cx:pt idx="1456">2</cx:pt>
          <cx:pt idx="1457">2.3999999999999999</cx:pt>
          <cx:pt idx="1458">2.1000000000000001</cx:pt>
          <cx:pt idx="1459">2.2999999999999998</cx:pt>
          <cx:pt idx="1460">2.3999999999999999</cx:pt>
          <cx:pt idx="1461">2.3999999999999999</cx:pt>
          <cx:pt idx="1462">1.6000000000000001</cx:pt>
          <cx:pt idx="1463">2.6499999999999999</cx:pt>
          <cx:pt idx="1464">2.5</cx:pt>
          <cx:pt idx="1465">2.5</cx:pt>
          <cx:pt idx="1466">1.7</cx:pt>
          <cx:pt idx="1467">1.6000000000000001</cx:pt>
          <cx:pt idx="1468">2.1000000000000001</cx:pt>
          <cx:pt idx="1469">2.7999999999999998</cx:pt>
          <cx:pt idx="1470">2.6000000000000001</cx:pt>
          <cx:pt idx="1471">2.3999999999999999</cx:pt>
          <cx:pt idx="1472">2.3999999999999999</cx:pt>
          <cx:pt idx="1473">2.3999999999999999</cx:pt>
          <cx:pt idx="1474">2.3999999999999999</cx:pt>
          <cx:pt idx="1475">6</cx:pt>
          <cx:pt idx="1476">6</cx:pt>
          <cx:pt idx="1477">4.5999999999999996</cx:pt>
          <cx:pt idx="1478">1.8999999999999999</cx:pt>
          <cx:pt idx="1479">3.2999999999999998</cx:pt>
          <cx:pt idx="1480">2.7999999999999998</cx:pt>
          <cx:pt idx="1481">2.2000000000000002</cx:pt>
          <cx:pt idx="1482">5</cx:pt>
          <cx:pt idx="1483">2.6000000000000001</cx:pt>
          <cx:pt idx="1484">2.2999999999999998</cx:pt>
          <cx:pt idx="1485">3.7999999999999998</cx:pt>
          <cx:pt idx="1486">2</cx:pt>
          <cx:pt idx="1487">4.0999999999999996</cx:pt>
          <cx:pt idx="1488">2.1000000000000001</cx:pt>
          <cx:pt idx="1489">1.8</cx:pt>
          <cx:pt idx="1490">1.8</cx:pt>
          <cx:pt idx="1491">1.8</cx:pt>
          <cx:pt idx="1492">2.1000000000000001</cx:pt>
          <cx:pt idx="1493">2.2000000000000002</cx:pt>
          <cx:pt idx="1494">2.1000000000000001</cx:pt>
          <cx:pt idx="1495">2.2999999999999998</cx:pt>
          <cx:pt idx="1496">2.3999999999999999</cx:pt>
          <cx:pt idx="1497">2.3999999999999999</cx:pt>
          <cx:pt idx="1498">5.9000000000000004</cx:pt>
          <cx:pt idx="1499">3.6000000000000001</cx:pt>
          <cx:pt idx="1500">1.3999999999999999</cx:pt>
          <cx:pt idx="1501">2.2000000000000002</cx:pt>
          <cx:pt idx="1502">2.2000000000000002</cx:pt>
          <cx:pt idx="1503">2.2000000000000002</cx:pt>
          <cx:pt idx="1504">1.5</cx:pt>
          <cx:pt idx="1505">2.0499999999999998</cx:pt>
          <cx:pt idx="1506">1.8</cx:pt>
          <cx:pt idx="1507">1.8</cx:pt>
          <cx:pt idx="1508">2.0499999999999998</cx:pt>
          <cx:pt idx="1509">2</cx:pt>
          <cx:pt idx="1510">3.6000000000000001</cx:pt>
          <cx:pt idx="1511">1.7</cx:pt>
          <cx:pt idx="1512">2.2000000000000002</cx:pt>
          <cx:pt idx="1513">1.8</cx:pt>
          <cx:pt idx="1514">1.8</cx:pt>
          <cx:pt idx="1515">2.1000000000000001</cx:pt>
          <cx:pt idx="1516">1.8</cx:pt>
          <cx:pt idx="1517">2.3999999999999999</cx:pt>
          <cx:pt idx="1518">2.5</cx:pt>
          <cx:pt idx="1519">6.2000000000000002</cx:pt>
          <cx:pt idx="1520">8.9000000000000004</cx:pt>
          <cx:pt idx="1521">2.2999999999999998</cx:pt>
          <cx:pt idx="1522">4</cx:pt>
          <cx:pt idx="1523">2.3999999999999999</cx:pt>
          <cx:pt idx="1524">4</cx:pt>
          <cx:pt idx="1525">2.3999999999999999</cx:pt>
          <cx:pt idx="1526">2.2000000000000002</cx:pt>
          <cx:pt idx="1527">2.2000000000000002</cx:pt>
          <cx:pt idx="1528">1.5</cx:pt>
          <cx:pt idx="1529">2</cx:pt>
          <cx:pt idx="1530">8.3000000000000007</cx:pt>
          <cx:pt idx="1531">8.3000000000000007</cx:pt>
          <cx:pt idx="1532">4.7000000000000002</cx:pt>
          <cx:pt idx="1533">1.5</cx:pt>
          <cx:pt idx="1534">1.5</cx:pt>
          <cx:pt idx="1535">2.2000000000000002</cx:pt>
          <cx:pt idx="1536">2.1000000000000001</cx:pt>
          <cx:pt idx="1537">2</cx:pt>
          <cx:pt idx="1538">2</cx:pt>
          <cx:pt idx="1539">1.7</cx:pt>
          <cx:pt idx="1540">1.8</cx:pt>
          <cx:pt idx="1541">5.5</cx:pt>
          <cx:pt idx="1542">1.7</cx:pt>
          <cx:pt idx="1543">6.2000000000000002</cx:pt>
          <cx:pt idx="1544">2.7999999999999998</cx:pt>
          <cx:pt idx="1545">1.75</cx:pt>
          <cx:pt idx="1546">2.1000000000000001</cx:pt>
          <cx:pt idx="1547">2.2999999999999998</cx:pt>
          <cx:pt idx="1548">2.2999999999999998</cx:pt>
          <cx:pt idx="1549">2.5</cx:pt>
          <cx:pt idx="1550">2.3999999999999999</cx:pt>
          <cx:pt idx="1551">2.5</cx:pt>
          <cx:pt idx="1552">1.8999999999999999</cx:pt>
          <cx:pt idx="1553">2.1000000000000001</cx:pt>
          <cx:pt idx="1554">2.1000000000000001</cx:pt>
          <cx:pt idx="1555">2.1000000000000001</cx:pt>
          <cx:pt idx="1556">2.1000000000000001</cx:pt>
          <cx:pt idx="1557">2</cx:pt>
          <cx:pt idx="1558">1.8</cx:pt>
          <cx:pt idx="1559">1.7</cx:pt>
          <cx:pt idx="1560">1.8</cx:pt>
          <cx:pt idx="1561">2.2000000000000002</cx:pt>
          <cx:pt idx="1562">2</cx:pt>
          <cx:pt idx="1563">2.2000000000000002</cx:pt>
          <cx:pt idx="1564">2.5</cx:pt>
          <cx:pt idx="1565">1.8</cx:pt>
          <cx:pt idx="1566">2</cx:pt>
          <cx:pt idx="1567">2</cx:pt>
          <cx:pt idx="1568">2.7000000000000002</cx:pt>
          <cx:pt idx="1569">2</cx:pt>
          <cx:pt idx="1570">1.7</cx:pt>
          <cx:pt idx="1571">2.1000000000000001</cx:pt>
          <cx:pt idx="1572">2.1000000000000001</cx:pt>
          <cx:pt idx="1573">2.2000000000000002</cx:pt>
          <cx:pt idx="1574">2.2000000000000002</cx:pt>
          <cx:pt idx="1575">1.3999999999999999</cx:pt>
          <cx:pt idx="1576">2.3999999999999999</cx:pt>
          <cx:pt idx="1577">2.2000000000000002</cx:pt>
          <cx:pt idx="1578">2.2999999999999998</cx:pt>
          <cx:pt idx="1579">1.7</cx:pt>
          <cx:pt idx="1580">2.3999999999999999</cx:pt>
          <cx:pt idx="1581">3.6000000000000001</cx:pt>
          <cx:pt idx="1582">6.4000000000000004</cx:pt>
          <cx:pt idx="1583">1.3999999999999999</cx:pt>
          <cx:pt idx="1584">2.2000000000000002</cx:pt>
          <cx:pt idx="1585">5.2000000000000002</cx:pt>
          <cx:pt idx="1586">2.7999999999999998</cx:pt>
          <cx:pt idx="1587">2.6000000000000001</cx:pt>
          <cx:pt idx="1588">2.6000000000000001</cx:pt>
          <cx:pt idx="1589">2</cx:pt>
          <cx:pt idx="1590">2.2999999999999998</cx:pt>
          <cx:pt idx="1591">1.8</cx:pt>
          <cx:pt idx="1592">1.8999999999999999</cx:pt>
          <cx:pt idx="1593">2.5</cx:pt>
          <cx:pt idx="1594">1.8</cx:pt>
          <cx:pt idx="1595">1.8</cx:pt>
          <cx:pt idx="1596">1.7</cx:pt>
          <cx:pt idx="1597">2</cx:pt>
          <cx:pt idx="1598">1.8</cx:pt>
        </cx:lvl>
      </cx:numDim>
    </cx:data>
  </cx:chartData>
  <cx:chart>
    <cx:title pos="t" align="ctr" overlay="0">
      <cx:tx>
        <cx:txData>
          <cx:v>Residual sugar vs quality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Residual sugar vs quality</a:t>
          </a:r>
        </a:p>
      </cx:txPr>
    </cx:title>
    <cx:plotArea>
      <cx:plotAreaRegion>
        <cx:series layoutId="boxWhisker" uniqueId="{4A3DC54F-88E6-47D8-BB80-42EFF548D055}" formatIdx="0">
          <cx:tx>
            <cx:txData>
              <cx:f>'[Exam project.xlsx]EPA variables'!$D$18</cx:f>
              <cx:v>residual sugar</cx:v>
            </cx:txData>
          </cx:tx>
          <cx:spPr>
            <a:solidFill>
              <a:schemeClr val="accent2"/>
            </a:solidFill>
          </cx:spPr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  <cx:spPr>
    <a:ln>
      <a:solidFill>
        <a:schemeClr val="tx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'[Exam project.xlsx]winequality-red (1)'!$E$2:$E$1600</cx:f>
        <cx:lvl ptCount="1599" formatCode="General">
          <cx:pt idx="0">0.07400000000000001</cx:pt>
          <cx:pt idx="1">0.20000000000000001</cx:pt>
          <cx:pt idx="2">0.096999999999999989</cx:pt>
          <cx:pt idx="3">0.14499999999999999</cx:pt>
          <cx:pt idx="4">0.084000000000000005</cx:pt>
          <cx:pt idx="5">0.13699999999999998</cx:pt>
          <cx:pt idx="6">0.26700000000000002</cx:pt>
          <cx:pt idx="7">0.060999999999999999</cx:pt>
          <cx:pt idx="8">0.08199999999999999</cx:pt>
          <cx:pt idx="9">0.078</cx:pt>
          <cx:pt idx="10">0.085999999999999993</cx:pt>
          <cx:pt idx="11">0.17199999999999999</cx:pt>
          <cx:pt idx="12">0.088000000000000009</cx:pt>
          <cx:pt idx="13">0.054000000000000006</cx:pt>
          <cx:pt idx="14">0.084000000000000005</cx:pt>
          <cx:pt idx="15">0.080000000000000002</cx:pt>
          <cx:pt idx="16">0.044999999999999998</cx:pt>
          <cx:pt idx="17">0.60999999999999999</cx:pt>
          <cx:pt idx="18">0.072000000000000008</cx:pt>
          <cx:pt idx="19">0.072000000000000008</cx:pt>
          <cx:pt idx="20">0.057999999999999996</cx:pt>
          <cx:pt idx="21">0.060999999999999999</cx:pt>
          <cx:pt idx="22">0.08900000000000001</cx:pt>
          <cx:pt idx="23">0.086999999999999994</cx:pt>
          <cx:pt idx="24">0.096000000000000002</cx:pt>
          <cx:pt idx="25">0.070000000000000007</cx:pt>
          <cx:pt idx="26">0.070000000000000007</cx:pt>
          <cx:pt idx="27">0.10300000000000001</cx:pt>
          <cx:pt idx="28">0.088000000000000009</cx:pt>
          <cx:pt idx="29">0.105</cx:pt>
          <cx:pt idx="30">0.070000000000000007</cx:pt>
          <cx:pt idx="31">0.096000000000000002</cx:pt>
          <cx:pt idx="32">0.072999999999999995</cx:pt>
          <cx:pt idx="33">0.078</cx:pt>
          <cx:pt idx="34">0.085999999999999993</cx:pt>
          <cx:pt idx="35">0.10199999999999999</cx:pt>
          <cx:pt idx="36">0.057999999999999996</cx:pt>
          <cx:pt idx="37">0.14699999999999999</cx:pt>
          <cx:pt idx="38">0.067000000000000004</cx:pt>
          <cx:pt idx="39">0.067000000000000004</cx:pt>
          <cx:pt idx="40">0.093000000000000013</cx:pt>
          <cx:pt idx="41">0.070999999999999994</cx:pt>
          <cx:pt idx="42">0.096000000000000002</cx:pt>
          <cx:pt idx="43">0.079000000000000001</cx:pt>
          <cx:pt idx="44">0.074999999999999997</cx:pt>
          <cx:pt idx="45">0.057000000000000002</cx:pt>
          <cx:pt idx="46">0.054000000000000006</cx:pt>
          <cx:pt idx="47">0.081000000000000003</cx:pt>
          <cx:pt idx="48">0.057000000000000002</cx:pt>
          <cx:pt idx="49">0.083000000000000004</cx:pt>
          <cx:pt idx="50">0.08900000000000001</cx:pt>
          <cx:pt idx="51">0.050000000000000003</cx:pt>
          <cx:pt idx="52">0.084000000000000005</cx:pt>
          <cx:pt idx="53">0.068000000000000005</cx:pt>
          <cx:pt idx="54">0.080000000000000002</cx:pt>
          <cx:pt idx="55">0.069000000000000006</cx:pt>
          <cx:pt idx="56">0.12300000000000001</cx:pt>
          <cx:pt idx="57">0.059999999999999998</cx:pt>
          <cx:pt idx="58">0.067000000000000004</cx:pt>
          <cx:pt idx="59">0.080000000000000002</cx:pt>
          <cx:pt idx="60">0.114</cx:pt>
          <cx:pt idx="61">0.059999999999999998</cx:pt>
          <cx:pt idx="62">0.08199999999999999</cx:pt>
          <cx:pt idx="63">0.075999999999999998</cx:pt>
          <cx:pt idx="64">0.098000000000000004</cx:pt>
          <cx:pt idx="65">0.091999999999999998</cx:pt>
          <cx:pt idx="66">0.075999999999999998</cx:pt>
          <cx:pt idx="67">0.074999999999999997</cx:pt>
          <cx:pt idx="68">0.069000000000000006</cx:pt>
          <cx:pt idx="69">0.070999999999999994</cx:pt>
          <cx:pt idx="70">0.096999999999999989</cx:pt>
          <cx:pt idx="71">0.070999999999999994</cx:pt>
          <cx:pt idx="72">0.08900000000000001</cx:pt>
          <cx:pt idx="73">0.114</cx:pt>
          <cx:pt idx="74">0.17600000000000002</cx:pt>
          <cx:pt idx="75">0.17000000000000001</cx:pt>
          <cx:pt idx="76">0.36799999999999999</cx:pt>
          <cx:pt idx="77">0.08199999999999999</cx:pt>
          <cx:pt idx="78">0.106</cx:pt>
          <cx:pt idx="79">0.084000000000000005</cx:pt>
          <cx:pt idx="80">0.080000000000000002</cx:pt>
          <cx:pt idx="81">0.080000000000000002</cx:pt>
          <cx:pt idx="82">0.106</cx:pt>
          <cx:pt idx="83">0.080000000000000002</cx:pt>
          <cx:pt idx="84">0.08900000000000001</cx:pt>
          <cx:pt idx="85">0.083000000000000004</cx:pt>
          <cx:pt idx="86">0.10300000000000001</cx:pt>
          <cx:pt idx="87">0.07400000000000001</cx:pt>
          <cx:pt idx="88">0.07400000000000001</cx:pt>
          <cx:pt idx="89">0.069000000000000006</cx:pt>
          <cx:pt idx="90">0.050000000000000003</cx:pt>
          <cx:pt idx="91">0.114</cx:pt>
          <cx:pt idx="92">0.113</cx:pt>
          <cx:pt idx="93">0.066000000000000003</cx:pt>
          <cx:pt idx="94">0.07400000000000001</cx:pt>
          <cx:pt idx="95">0.07400000000000001</cx:pt>
          <cx:pt idx="96">0.081000000000000003</cx:pt>
          <cx:pt idx="97">0.084000000000000005</cx:pt>
          <cx:pt idx="98">0.070000000000000007</cx:pt>
          <cx:pt idx="99">0.111</cx:pt>
          <cx:pt idx="100">0.075999999999999998</cx:pt>
          <cx:pt idx="101">0.079000000000000001</cx:pt>
          <cx:pt idx="102">0.115</cx:pt>
          <cx:pt idx="103">0.081000000000000003</cx:pt>
          <cx:pt idx="104">0.085999999999999993</cx:pt>
          <cx:pt idx="105">0.085999999999999993</cx:pt>
          <cx:pt idx="106">0.079000000000000001</cx:pt>
          <cx:pt idx="107">0.075999999999999998</cx:pt>
          <cx:pt idx="108">0.07400000000000001</cx:pt>
          <cx:pt idx="109">0.088000000000000009</cx:pt>
          <cx:pt idx="110">0.084000000000000005</cx:pt>
          <cx:pt idx="111">0.094</cx:pt>
          <cx:pt idx="112">0.093000000000000013</cx:pt>
          <cx:pt idx="113">0.093000000000000013</cx:pt>
          <cx:pt idx="114">0.085999999999999993</cx:pt>
          <cx:pt idx="115">0.069000000000000006</cx:pt>
          <cx:pt idx="116">0.46399999999999997</cx:pt>
          <cx:pt idx="117">0.085999999999999993</cx:pt>
          <cx:pt idx="118">0.40100000000000002</cx:pt>
          <cx:pt idx="119">0.075999999999999998</cx:pt>
          <cx:pt idx="120">0.062</cx:pt>
          <cx:pt idx="121">0.107</cx:pt>
          <cx:pt idx="122">0.075999999999999998</cx:pt>
          <cx:pt idx="123">0.079000000000000001</cx:pt>
          <cx:pt idx="124">0.11</cx:pt>
          <cx:pt idx="125">0.062</cx:pt>
          <cx:pt idx="126">0.10199999999999999</cx:pt>
          <cx:pt idx="127">0.070000000000000007</cx:pt>
          <cx:pt idx="128">0.079000000000000001</cx:pt>
          <cx:pt idx="129">0.076999999999999999</cx:pt>
          <cx:pt idx="130">0.070000000000000007</cx:pt>
          <cx:pt idx="131">0.076999999999999999</cx:pt>
          <cx:pt idx="132">0.46700000000000003</cx:pt>
          <cx:pt idx="133">0.088000000000000009</cx:pt>
          <cx:pt idx="134">0.122</cx:pt>
          <cx:pt idx="135">0.10400000000000001</cx:pt>
          <cx:pt idx="136">0.084000000000000005</cx:pt>
          <cx:pt idx="137">0.085000000000000006</cx:pt>
          <cx:pt idx="138">0.10400000000000001</cx:pt>
          <cx:pt idx="139">0.17800000000000002</cx:pt>
          <cx:pt idx="140">0.074999999999999997</cx:pt>
          <cx:pt idx="141">0.080000000000000002</cx:pt>
          <cx:pt idx="142">0.08199999999999999</cx:pt>
          <cx:pt idx="143">0.14599999999999999</cx:pt>
          <cx:pt idx="144">0.081000000000000003</cx:pt>
          <cx:pt idx="145">0.08199999999999999</cx:pt>
          <cx:pt idx="146">0.072000000000000008</cx:pt>
          <cx:pt idx="147">0.11800000000000001</cx:pt>
          <cx:pt idx="148">0.049000000000000002</cx:pt>
          <cx:pt idx="149">0.049000000000000002</cx:pt>
          <cx:pt idx="150">0.089999999999999997</cx:pt>
          <cx:pt idx="151">0.08900000000000001</cx:pt>
          <cx:pt idx="152">0.081000000000000003</cx:pt>
          <cx:pt idx="153">0.081000000000000003</cx:pt>
          <cx:pt idx="154">0.081000000000000003</cx:pt>
          <cx:pt idx="155">0.089999999999999997</cx:pt>
          <cx:pt idx="156">0.08900000000000001</cx:pt>
          <cx:pt idx="157">0.066000000000000003</cx:pt>
          <cx:pt idx="158">0.11699999999999999</cx:pt>
          <cx:pt idx="159">0.086999999999999994</cx:pt>
          <cx:pt idx="160">0.23600000000000002</cx:pt>
          <cx:pt idx="161">0.095000000000000001</cx:pt>
          <cx:pt idx="162">0.095000000000000001</cx:pt>
          <cx:pt idx="163">0.070000000000000007</cx:pt>
          <cx:pt idx="164">0.070999999999999994</cx:pt>
          <cx:pt idx="165">0.070000000000000007</cx:pt>
          <cx:pt idx="166">0.070999999999999994</cx:pt>
          <cx:pt idx="167">0.072999999999999995</cx:pt>
          <cx:pt idx="168">0.089999999999999997</cx:pt>
          <cx:pt idx="169">0.070000000000000007</cx:pt>
          <cx:pt idx="170">0.070000000000000007</cx:pt>
          <cx:pt idx="171">0.10000000000000001</cx:pt>
          <cx:pt idx="172">0.085000000000000006</cx:pt>
          <cx:pt idx="173">0.35999999999999999</cx:pt>
          <cx:pt idx="174">0.080000000000000002</cx:pt>
          <cx:pt idx="175">0.085000000000000006</cx:pt>
          <cx:pt idx="176">0.080000000000000002</cx:pt>
          <cx:pt idx="177">0.068000000000000005</cx:pt>
          <cx:pt idx="178">0.067000000000000004</cx:pt>
          <cx:pt idx="179">0.067000000000000004</cx:pt>
          <cx:pt idx="180">0.27000000000000002</cx:pt>
          <cx:pt idx="181">0.075999999999999998</cx:pt>
          <cx:pt idx="182">0.076999999999999999</cx:pt>
          <cx:pt idx="183">0.111</cx:pt>
          <cx:pt idx="184">0.08199999999999999</cx:pt>
          <cx:pt idx="185">0.084000000000000005</cx:pt>
          <cx:pt idx="186">0.084000000000000005</cx:pt>
          <cx:pt idx="187">0.08199999999999999</cx:pt>
          <cx:pt idx="188">0.076999999999999999</cx:pt>
          <cx:pt idx="189">0.099000000000000005</cx:pt>
          <cx:pt idx="190">0.070999999999999994</cx:pt>
          <cx:pt idx="191">0.070999999999999994</cx:pt>
          <cx:pt idx="192">0.07400000000000001</cx:pt>
          <cx:pt idx="193">0.07400000000000001</cx:pt>
          <cx:pt idx="194">0.096999999999999989</cx:pt>
          <cx:pt idx="195">0.074999999999999997</cx:pt>
          <cx:pt idx="196">0.088000000000000009</cx:pt>
          <cx:pt idx="197">0.069000000000000006</cx:pt>
          <cx:pt idx="198">0.10000000000000001</cx:pt>
          <cx:pt idx="199">0.059999999999999998</cx:pt>
          <cx:pt idx="200">0.059999999999999998</cx:pt>
          <cx:pt idx="201">0.10099999999999999</cx:pt>
          <cx:pt idx="202">0.072000000000000008</cx:pt>
          <cx:pt idx="203">0.075999999999999998</cx:pt>
          <cx:pt idx="204">0.080000000000000002</cx:pt>
          <cx:pt idx="205">0.10099999999999999</cx:pt>
          <cx:pt idx="206">0.057000000000000002</cx:pt>
          <cx:pt idx="207">0.08900000000000001</cx:pt>
          <cx:pt idx="208">0.081000000000000003</cx:pt>
          <cx:pt idx="209">0.081000000000000003</cx:pt>
          <cx:pt idx="210">0.26300000000000001</cx:pt>
          <cx:pt idx="211">0.074999999999999997</cx:pt>
          <cx:pt idx="212">0.072000000000000008</cx:pt>
          <cx:pt idx="213">0.089999999999999997</cx:pt>
          <cx:pt idx="214">0.091999999999999998</cx:pt>
          <cx:pt idx="215">0.072999999999999995</cx:pt>
          <cx:pt idx="216">0.074999999999999997</cx:pt>
          <cx:pt idx="217">0.074999999999999997</cx:pt>
          <cx:pt idx="218">0.61099999999999999</cx:pt>
          <cx:pt idx="219">0.076999999999999999</cx:pt>
          <cx:pt idx="220">0.070000000000000007</cx:pt>
          <cx:pt idx="221">0.076999999999999999</cx:pt>
          <cx:pt idx="222">0.064000000000000001</cx:pt>
          <cx:pt idx="223">0.070999999999999994</cx:pt>
          <cx:pt idx="224">0.075999999999999998</cx:pt>
          <cx:pt idx="225">0.088000000000000009</cx:pt>
          <cx:pt idx="226">0.067000000000000004</cx:pt>
          <cx:pt idx="227">0.10199999999999999</cx:pt>
          <cx:pt idx="228">0.10199999999999999</cx:pt>
          <cx:pt idx="229">0.105</cx:pt>
          <cx:pt idx="230">0.34299999999999997</cx:pt>
          <cx:pt idx="231">0.072999999999999995</cx:pt>
          <cx:pt idx="232">0.085999999999999993</cx:pt>
          <cx:pt idx="233">0.083000000000000004</cx:pt>
          <cx:pt idx="234">0.094</cx:pt>
          <cx:pt idx="235">0.080000000000000002</cx:pt>
          <cx:pt idx="236">0.091999999999999998</cx:pt>
          <cx:pt idx="237">0.18600000000000003</cx:pt>
          <cx:pt idx="238">0.11199999999999999</cx:pt>
          <cx:pt idx="239">0.08199999999999999</cx:pt>
          <cx:pt idx="240">0.075999999999999998</cx:pt>
          <cx:pt idx="241">0.086999999999999994</cx:pt>
          <cx:pt idx="242">0.10199999999999999</cx:pt>
          <cx:pt idx="243">0.089999999999999997</cx:pt>
          <cx:pt idx="244">0.079000000000000001</cx:pt>
          <cx:pt idx="245">0.107</cx:pt>
          <cx:pt idx="246">0.060999999999999999</cx:pt>
          <cx:pt idx="247">0.105</cx:pt>
          <cx:pt idx="248">0.080000000000000002</cx:pt>
          <cx:pt idx="249">0.067000000000000004</cx:pt>
          <cx:pt idx="250">0.089999999999999997</cx:pt>
          <cx:pt idx="251">0.12</cx:pt>
          <cx:pt idx="252">0.080000000000000002</cx:pt>
          <cx:pt idx="253">0.099000000000000005</cx:pt>
          <cx:pt idx="254">0.072000000000000008</cx:pt>
          <cx:pt idx="255">0.070999999999999994</cx:pt>
          <cx:pt idx="256">0.075999999999999998</cx:pt>
          <cx:pt idx="257">0.159</cx:pt>
          <cx:pt idx="258">0.063</cx:pt>
          <cx:pt idx="259">0.106</cx:pt>
          <cx:pt idx="260">0.086999999999999994</cx:pt>
          <cx:pt idx="261">0.08199999999999999</cx:pt>
          <cx:pt idx="262">0.11199999999999999</cx:pt>
          <cx:pt idx="263">0.063</cx:pt>
          <cx:pt idx="264">0.122</cx:pt>
          <cx:pt idx="265">0.064000000000000001</cx:pt>
          <cx:pt idx="266">0.122</cx:pt>
          <cx:pt idx="267">0.074999999999999997</cx:pt>
          <cx:pt idx="268">0.080000000000000002</cx:pt>
          <cx:pt idx="269">0.10000000000000001</cx:pt>
          <cx:pt idx="270">0.086999999999999994</cx:pt>
          <cx:pt idx="271">0.11699999999999999</cx:pt>
          <cx:pt idx="272">0.090999999999999998</cx:pt>
          <cx:pt idx="273">0.066000000000000003</cx:pt>
          <cx:pt idx="274">0.047</cx:pt>
          <cx:pt idx="275">0.047</cx:pt>
          <cx:pt idx="276">0.070000000000000007</cx:pt>
          <cx:pt idx="277">0.07400000000000001</cx:pt>
          <cx:pt idx="278">0.090999999999999998</cx:pt>
          <cx:pt idx="279">0.090999999999999998</cx:pt>
          <cx:pt idx="280">0.062</cx:pt>
          <cx:pt idx="281">0.081000000000000003</cx:pt>
          <cx:pt idx="282">0.127</cx:pt>
          <cx:pt idx="283">0.063</cx:pt>
          <cx:pt idx="284">0.095000000000000001</cx:pt>
          <cx:pt idx="285">0.096999999999999989</cx:pt>
          <cx:pt idx="286">0.086999999999999994</cx:pt>
          <cx:pt idx="287">0.085000000000000006</cx:pt>
          <cx:pt idx="288">0.098000000000000004</cx:pt>
          <cx:pt idx="289">0.098000000000000004</cx:pt>
          <cx:pt idx="290">0.070000000000000007</cx:pt>
          <cx:pt idx="291">0.093000000000000013</cx:pt>
          <cx:pt idx="292">0.062</cx:pt>
          <cx:pt idx="293">0.086999999999999994</cx:pt>
          <cx:pt idx="294">0.090999999999999998</cx:pt>
          <cx:pt idx="295">0.086999999999999994</cx:pt>
          <cx:pt idx="296">0.069000000000000006</cx:pt>
          <cx:pt idx="297">0.152</cx:pt>
          <cx:pt idx="298">0.152</cx:pt>
          <cx:pt idx="299">0.054000000000000006</cx:pt>
          <cx:pt idx="300">0.054000000000000006</cx:pt>
          <cx:pt idx="301">0.089999999999999997</cx:pt>
          <cx:pt idx="302">0.072999999999999995</cx:pt>
          <cx:pt idx="303">0.122</cx:pt>
          <cx:pt idx="304">0.088000000000000009</cx:pt>
          <cx:pt idx="305">0.088000000000000009</cx:pt>
          <cx:pt idx="306">0.099000000000000005</cx:pt>
          <cx:pt idx="307">0.085000000000000006</cx:pt>
          <cx:pt idx="308">0.085999999999999993</cx:pt>
          <cx:pt idx="309">0.105</cx:pt>
          <cx:pt idx="310">0.088000000000000009</cx:pt>
          <cx:pt idx="311">0.076999999999999999</cx:pt>
          <cx:pt idx="312">0.098000000000000004</cx:pt>
          <cx:pt idx="313">0.098000000000000004</cx:pt>
          <cx:pt idx="314">0.076999999999999999</cx:pt>
          <cx:pt idx="315">0.10000000000000001</cx:pt>
          <cx:pt idx="316">0.10099999999999999</cx:pt>
          <cx:pt idx="317">0.070000000000000007</cx:pt>
          <cx:pt idx="318">0.094</cx:pt>
          <cx:pt idx="319">0.050000000000000003</cx:pt>
          <cx:pt idx="320">0.095000000000000001</cx:pt>
          <cx:pt idx="321">0.095000000000000001</cx:pt>
          <cx:pt idx="322">0.095000000000000001</cx:pt>
          <cx:pt idx="323">0.074999999999999997</cx:pt>
          <cx:pt idx="324">0.078</cx:pt>
          <cx:pt idx="325">0.094</cx:pt>
          <cx:pt idx="326">0.074999999999999997</cx:pt>
          <cx:pt idx="327">0.074999999999999997</cx:pt>
          <cx:pt idx="328">0.083000000000000004</cx:pt>
          <cx:pt idx="329">0.085000000000000006</cx:pt>
          <cx:pt idx="330">0.08900000000000001</cx:pt>
          <cx:pt idx="331">0.08900000000000001</cx:pt>
          <cx:pt idx="332">0.083000000000000004</cx:pt>
          <cx:pt idx="333">0.10800000000000001</cx:pt>
          <cx:pt idx="334">0.084000000000000005</cx:pt>
          <cx:pt idx="335">0.084000000000000005</cx:pt>
          <cx:pt idx="336">0.094</cx:pt>
          <cx:pt idx="337">0.096000000000000002</cx:pt>
          <cx:pt idx="338">0.085999999999999993</cx:pt>
          <cx:pt idx="339">0.081000000000000003</cx:pt>
          <cx:pt idx="340">0.083000000000000004</cx:pt>
          <cx:pt idx="341">0.081000000000000003</cx:pt>
          <cx:pt idx="342">0.057999999999999996</cx:pt>
          <cx:pt idx="343">0.079000000000000001</cx:pt>
          <cx:pt idx="344">0.079000000000000001</cx:pt>
          <cx:pt idx="345">0.122</cx:pt>
          <cx:pt idx="346">0.088000000000000009</cx:pt>
          <cx:pt idx="347">0.075999999999999998</cx:pt>
          <cx:pt idx="348">0.078</cx:pt>
          <cx:pt idx="349">0.080000000000000002</cx:pt>
          <cx:pt idx="350">0.124</cx:pt>
          <cx:pt idx="351">0.124</cx:pt>
          <cx:pt idx="352">0.098000000000000004</cx:pt>
          <cx:pt idx="353">0.098000000000000004</cx:pt>
          <cx:pt idx="354">0.111</cx:pt>
          <cx:pt idx="355">0.105</cx:pt>
          <cx:pt idx="356">0.072999999999999995</cx:pt>
          <cx:pt idx="357">0.065000000000000002</cx:pt>
          <cx:pt idx="358">0.085999999999999993</cx:pt>
          <cx:pt idx="359">0.084000000000000005</cx:pt>
          <cx:pt idx="360">0.070999999999999994</cx:pt>
          <cx:pt idx="361">0.070999999999999994</cx:pt>
          <cx:pt idx="362">0.070999999999999994</cx:pt>
          <cx:pt idx="363">0.070999999999999994</cx:pt>
          <cx:pt idx="364">0.070999999999999994</cx:pt>
          <cx:pt idx="365">0.107</cx:pt>
          <cx:pt idx="366">0.106</cx:pt>
          <cx:pt idx="367">0.10400000000000001</cx:pt>
          <cx:pt idx="368">0.096000000000000002</cx:pt>
          <cx:pt idx="369">0.07400000000000001</cx:pt>
          <cx:pt idx="370">0.086999999999999994</cx:pt>
          <cx:pt idx="371">0.106</cx:pt>
          <cx:pt idx="372">0.080000000000000002</cx:pt>
          <cx:pt idx="373">0.091999999999999998</cx:pt>
          <cx:pt idx="374">0.084000000000000005</cx:pt>
          <cx:pt idx="375">0.059000000000000004</cx:pt>
          <cx:pt idx="376">0.083000000000000004</cx:pt>
          <cx:pt idx="377">0.07400000000000001</cx:pt>
          <cx:pt idx="378">0.079000000000000001</cx:pt>
          <cx:pt idx="379">0.07400000000000001</cx:pt>
          <cx:pt idx="380">0.064000000000000001</cx:pt>
          <cx:pt idx="381">0.084000000000000005</cx:pt>
          <cx:pt idx="382">0.081000000000000003</cx:pt>
          <cx:pt idx="383">0.059999999999999998</cx:pt>
          <cx:pt idx="384">0.070000000000000007</cx:pt>
          <cx:pt idx="385">0.078</cx:pt>
          <cx:pt idx="386">0.059000000000000004</cx:pt>
          <cx:pt idx="387">0.078</cx:pt>
          <cx:pt idx="388">0.059000000000000004</cx:pt>
          <cx:pt idx="389">0.070000000000000007</cx:pt>
          <cx:pt idx="390">0.095000000000000001</cx:pt>
          <cx:pt idx="391">0.039</cx:pt>
          <cx:pt idx="392">0.157</cx:pt>
          <cx:pt idx="393">0.086999999999999994</cx:pt>
          <cx:pt idx="394">0.42200000000000004</cx:pt>
          <cx:pt idx="395">0.084000000000000005</cx:pt>
          <cx:pt idx="396">0.084000000000000005</cx:pt>
          <cx:pt idx="397">0.086999999999999994</cx:pt>
          <cx:pt idx="398">0.072999999999999995</cx:pt>
          <cx:pt idx="399">0.093000000000000013</cx:pt>
          <cx:pt idx="400">0.076999999999999999</cx:pt>
          <cx:pt idx="401">0.080000000000000002</cx:pt>
          <cx:pt idx="402">0.093000000000000013</cx:pt>
          <cx:pt idx="403">0.084000000000000005</cx:pt>
          <cx:pt idx="404">0.074999999999999997</cx:pt>
          <cx:pt idx="405">0.078</cx:pt>
          <cx:pt idx="406">0.074999999999999997</cx:pt>
          <cx:pt idx="407">0.079000000000000001</cx:pt>
          <cx:pt idx="408">0.08199999999999999</cx:pt>
          <cx:pt idx="409">0.085999999999999993</cx:pt>
          <cx:pt idx="410">0.08199999999999999</cx:pt>
          <cx:pt idx="411">0.094</cx:pt>
          <cx:pt idx="412">0.084000000000000005</cx:pt>
          <cx:pt idx="413">0.052999999999999999</cx:pt>
          <cx:pt idx="414">0.076999999999999999</cx:pt>
          <cx:pt idx="415">0.067000000000000004</cx:pt>
          <cx:pt idx="416">0.067000000000000004</cx:pt>
          <cx:pt idx="417">0.38700000000000001</cx:pt>
          <cx:pt idx="418">0.088000000000000009</cx:pt>
          <cx:pt idx="419">0.091999999999999998</cx:pt>
          <cx:pt idx="420">0.08199999999999999</cx:pt>
          <cx:pt idx="421">0.074999999999999997</cx:pt>
          <cx:pt idx="422">0.11199999999999999</cx:pt>
          <cx:pt idx="423">0.11199999999999999</cx:pt>
          <cx:pt idx="424">0.091999999999999998</cx:pt>
          <cx:pt idx="425">0.088000000000000009</cx:pt>
          <cx:pt idx="426">0.078</cx:pt>
          <cx:pt idx="427">0.065000000000000002</cx:pt>
          <cx:pt idx="428">0.096000000000000002</cx:pt>
          <cx:pt idx="429">0.095000000000000001</cx:pt>
          <cx:pt idx="430">0.083000000000000004</cx:pt>
          <cx:pt idx="431">0.08900000000000001</cx:pt>
          <cx:pt idx="432">0.08900000000000001</cx:pt>
          <cx:pt idx="433">0.096999999999999989</cx:pt>
          <cx:pt idx="434">0.08900000000000001</cx:pt>
          <cx:pt idx="435">0.084000000000000005</cx:pt>
          <cx:pt idx="436">0.084000000000000005</cx:pt>
          <cx:pt idx="437">0.091999999999999998</cx:pt>
          <cx:pt idx="438">0.074999999999999997</cx:pt>
          <cx:pt idx="439">0.096000000000000002</cx:pt>
          <cx:pt idx="440">0.096000000000000002</cx:pt>
          <cx:pt idx="441">0.08900000000000001</cx:pt>
          <cx:pt idx="442">0.10300000000000001</cx:pt>
          <cx:pt idx="443">0.075999999999999998</cx:pt>
          <cx:pt idx="444">0.08199999999999999</cx:pt>
          <cx:pt idx="445">0.08199999999999999</cx:pt>
          <cx:pt idx="446">0.10199999999999999</cx:pt>
          <cx:pt idx="447">0.079000000000000001</cx:pt>
          <cx:pt idx="448">0.075999999999999998</cx:pt>
          <cx:pt idx="449">0.114</cx:pt>
          <cx:pt idx="450">0.081000000000000003</cx:pt>
          <cx:pt idx="451">0.114</cx:pt>
          <cx:pt idx="452">0.076999999999999999</cx:pt>
          <cx:pt idx="453">0.083000000000000004</cx:pt>
          <cx:pt idx="454">0.083000000000000004</cx:pt>
          <cx:pt idx="455">0.099000000000000005</cx:pt>
          <cx:pt idx="456">0.084000000000000005</cx:pt>
          <cx:pt idx="457">0.055</cx:pt>
          <cx:pt idx="458">0.13200000000000001</cx:pt>
          <cx:pt idx="459">0.126</cx:pt>
          <cx:pt idx="460">0.08199999999999999</cx:pt>
          <cx:pt idx="461">0.068000000000000005</cx:pt>
          <cx:pt idx="462">0.16500000000000001</cx:pt>
          <cx:pt idx="463">0.068000000000000005</cx:pt>
          <cx:pt idx="464">0.099000000000000005</cx:pt>
          <cx:pt idx="465">0.099000000000000005</cx:pt>
          <cx:pt idx="466">0.070999999999999994</cx:pt>
          <cx:pt idx="467">0.096999999999999989</cx:pt>
          <cx:pt idx="468">0.099000000000000005</cx:pt>
          <cx:pt idx="469">0.075999999999999998</cx:pt>
          <cx:pt idx="470">0.075999999999999998</cx:pt>
          <cx:pt idx="471">0.068000000000000005</cx:pt>
          <cx:pt idx="472">0.075999999999999998</cx:pt>
          <cx:pt idx="473">0.075999999999999998</cx:pt>
          <cx:pt idx="474">0.088000000000000009</cx:pt>
          <cx:pt idx="475">0.066000000000000003</cx:pt>
          <cx:pt idx="476">0.091999999999999998</cx:pt>
          <cx:pt idx="477">0.115</cx:pt>
          <cx:pt idx="478">0.088000000000000009</cx:pt>
          <cx:pt idx="479">0.081000000000000003</cx:pt>
          <cx:pt idx="480">0.081000000000000003</cx:pt>
          <cx:pt idx="481">0.081000000000000003</cx:pt>
          <cx:pt idx="482">0.080000000000000002</cx:pt>
          <cx:pt idx="483">0.085000000000000006</cx:pt>
          <cx:pt idx="484">0.085000000000000006</cx:pt>
          <cx:pt idx="485">0.080000000000000002</cx:pt>
          <cx:pt idx="486">0.076999999999999999</cx:pt>
          <cx:pt idx="487">0.067000000000000004</cx:pt>
          <cx:pt idx="488">0.078</cx:pt>
          <cx:pt idx="489">0.076999999999999999</cx:pt>
          <cx:pt idx="490">0.076999999999999999</cx:pt>
          <cx:pt idx="491">0.085999999999999993</cx:pt>
          <cx:pt idx="492">0.075999999999999998</cx:pt>
          <cx:pt idx="493">0.078</cx:pt>
          <cx:pt idx="494">0.075999999999999998</cx:pt>
          <cx:pt idx="495">0.085999999999999993</cx:pt>
          <cx:pt idx="496">0.11199999999999999</cx:pt>
          <cx:pt idx="497">0.070999999999999994</cx:pt>
          <cx:pt idx="498">0.078</cx:pt>
          <cx:pt idx="499">0.078</cx:pt>
          <cx:pt idx="500">0.055999999999999994</cx:pt>
          <cx:pt idx="501">0.081000000000000003</cx:pt>
          <cx:pt idx="502">0.084000000000000005</cx:pt>
          <cx:pt idx="503">0.161</cx:pt>
          <cx:pt idx="504">0.090999999999999998</cx:pt>
          <cx:pt idx="505">0.055</cx:pt>
          <cx:pt idx="506">0.055</cx:pt>
          <cx:pt idx="507">0.080000000000000002</cx:pt>
          <cx:pt idx="508">0.07400000000000001</cx:pt>
          <cx:pt idx="509">0.07400000000000001</cx:pt>
          <cx:pt idx="510">0.080000000000000002</cx:pt>
          <cx:pt idx="511">0.072999999999999995</cx:pt>
          <cx:pt idx="512">0.089999999999999997</cx:pt>
          <cx:pt idx="513">0.08900000000000001</cx:pt>
          <cx:pt idx="514">0.078</cx:pt>
          <cx:pt idx="515">0.115</cx:pt>
          <cx:pt idx="516">0.096999999999999989</cx:pt>
          <cx:pt idx="517">0.079000000000000001</cx:pt>
          <cx:pt idx="518">0.079000000000000001</cx:pt>
          <cx:pt idx="519">0.083000000000000004</cx:pt>
          <cx:pt idx="520">0.083000000000000004</cx:pt>
          <cx:pt idx="521">0.109</cx:pt>
          <cx:pt idx="522">0.074999999999999997</cx:pt>
          <cx:pt idx="523">0.079000000000000001</cx:pt>
          <cx:pt idx="524">0.074999999999999997</cx:pt>
          <cx:pt idx="525">0.080000000000000002</cx:pt>
          <cx:pt idx="526">0.096999999999999989</cx:pt>
          <cx:pt idx="527">0.096999999999999989</cx:pt>
          <cx:pt idx="528">0.08199999999999999</cx:pt>
          <cx:pt idx="529">0.08199999999999999</cx:pt>
          <cx:pt idx="530">0.091999999999999998</cx:pt>
          <cx:pt idx="531">0.081000000000000003</cx:pt>
          <cx:pt idx="532">0.11599999999999999</cx:pt>
          <cx:pt idx="533">0.10199999999999999</cx:pt>
          <cx:pt idx="534">0.078</cx:pt>
          <cx:pt idx="535">0.062</cx:pt>
          <cx:pt idx="536">0.065000000000000002</cx:pt>
          <cx:pt idx="537">0.095000000000000001</cx:pt>
          <cx:pt idx="538">0.07400000000000001</cx:pt>
          <cx:pt idx="539">0.088000000000000009</cx:pt>
          <cx:pt idx="540">0.08199999999999999</cx:pt>
          <cx:pt idx="541">0.08199999999999999</cx:pt>
          <cx:pt idx="542">0.41399999999999998</cx:pt>
          <cx:pt idx="543">0.072999999999999995</cx:pt>
          <cx:pt idx="544">0.10400000000000001</cx:pt>
          <cx:pt idx="545">0.085999999999999993</cx:pt>
          <cx:pt idx="546">0.098000000000000004</cx:pt>
          <cx:pt idx="547">0.098000000000000004</cx:pt>
          <cx:pt idx="548">0.080000000000000002</cx:pt>
          <cx:pt idx="549">0.080000000000000002</cx:pt>
          <cx:pt idx="550">0.07400000000000001</cx:pt>
          <cx:pt idx="551">0.086999999999999994</cx:pt>
          <cx:pt idx="552">0.096000000000000002</cx:pt>
          <cx:pt idx="553">0.096000000000000002</cx:pt>
          <cx:pt idx="554">0.048000000000000001</cx:pt>
          <cx:pt idx="555">0.089999999999999997</cx:pt>
          <cx:pt idx="556">0.066000000000000003</cx:pt>
          <cx:pt idx="557">0.095000000000000001</cx:pt>
          <cx:pt idx="558">0.044999999999999998</cx:pt>
          <cx:pt idx="559">0.10400000000000001</cx:pt>
          <cx:pt idx="560">0.066000000000000003</cx:pt>
          <cx:pt idx="561">0.11800000000000001</cx:pt>
          <cx:pt idx="562">0.11800000000000001</cx:pt>
          <cx:pt idx="563">0.11</cx:pt>
          <cx:pt idx="564">0.078</cx:pt>
          <cx:pt idx="565">0.078</cx:pt>
          <cx:pt idx="566">0.36899999999999999</cx:pt>
          <cx:pt idx="567">0.111</cx:pt>
          <cx:pt idx="568">0.040999999999999995</cx:pt>
          <cx:pt idx="569">0.068000000000000005</cx:pt>
          <cx:pt idx="570">0.070000000000000007</cx:pt>
          <cx:pt idx="571">0.080000000000000002</cx:pt>
          <cx:pt idx="572">0.079000000000000001</cx:pt>
          <cx:pt idx="573">0.080000000000000002</cx:pt>
          <cx:pt idx="574">0.16600000000000001</cx:pt>
          <cx:pt idx="575">0.16600000000000001</cx:pt>
          <cx:pt idx="576">0.111</cx:pt>
          <cx:pt idx="577">0.13600000000000001</cx:pt>
          <cx:pt idx="578">0.075999999999999998</cx:pt>
          <cx:pt idx="579">0.090999999999999998</cx:pt>
          <cx:pt idx="580">0.080000000000000002</cx:pt>
          <cx:pt idx="581">0.10400000000000001</cx:pt>
          <cx:pt idx="582">0.074999999999999997</cx:pt>
          <cx:pt idx="583">0.07400000000000001</cx:pt>
          <cx:pt idx="584">0.074999999999999997</cx:pt>
          <cx:pt idx="585">0.075999999999999998</cx:pt>
          <cx:pt idx="586">0.079000000000000001</cx:pt>
          <cx:pt idx="587">0.08199999999999999</cx:pt>
          <cx:pt idx="588">0.08199999999999999</cx:pt>
          <cx:pt idx="589">0.085999999999999993</cx:pt>
          <cx:pt idx="590">0.08199999999999999</cx:pt>
          <cx:pt idx="591">0.076999999999999999</cx:pt>
          <cx:pt idx="592">0.12300000000000001</cx:pt>
          <cx:pt idx="593">0.096000000000000002</cx:pt>
          <cx:pt idx="594">0.079000000000000001</cx:pt>
          <cx:pt idx="595">0.069000000000000006</cx:pt>
          <cx:pt idx="596">0.08199999999999999</cx:pt>
          <cx:pt idx="597">0.40299999999999997</cx:pt>
          <cx:pt idx="598">0.081000000000000003</cx:pt>
          <cx:pt idx="599">0.076999999999999999</cx:pt>
          <cx:pt idx="600">0.072999999999999995</cx:pt>
          <cx:pt idx="601">0.070999999999999994</cx:pt>
          <cx:pt idx="602">0.089999999999999997</cx:pt>
          <cx:pt idx="603">0.055999999999999994</cx:pt>
          <cx:pt idx="604">0.068000000000000005</cx:pt>
          <cx:pt idx="605">0.068000000000000005</cx:pt>
          <cx:pt idx="606">0.10000000000000001</cx:pt>
          <cx:pt idx="607">0.093000000000000013</cx:pt>
          <cx:pt idx="608">0.093000000000000013</cx:pt>
          <cx:pt idx="609">0.081000000000000003</cx:pt>
          <cx:pt idx="610">0.086999999999999994</cx:pt>
          <cx:pt idx="611">0.072999999999999995</cx:pt>
          <cx:pt idx="612">0.088000000000000009</cx:pt>
          <cx:pt idx="613">0.088000000000000009</cx:pt>
          <cx:pt idx="614">0.070999999999999994</cx:pt>
          <cx:pt idx="615">0.072999999999999995</cx:pt>
          <cx:pt idx="616">0.083000000000000004</cx:pt>
          <cx:pt idx="617">0.094</cx:pt>
          <cx:pt idx="618">0.057999999999999996</cx:pt>
          <cx:pt idx="619">0.072999999999999995</cx:pt>
          <cx:pt idx="620">0.107</cx:pt>
          <cx:pt idx="621">0.079000000000000001</cx:pt>
          <cx:pt idx="622">0.16600000000000001</cx:pt>
          <cx:pt idx="623">0.057000000000000002</cx:pt>
          <cx:pt idx="624">0.057000000000000002</cx:pt>
          <cx:pt idx="625">0.057000000000000002</cx:pt>
          <cx:pt idx="626">0.076999999999999999</cx:pt>
          <cx:pt idx="627">0.055999999999999994</cx:pt>
          <cx:pt idx="628">0.078</cx:pt>
          <cx:pt idx="629">0.078</cx:pt>
          <cx:pt idx="630">0.081000000000000003</cx:pt>
          <cx:pt idx="631">0.069000000000000006</cx:pt>
          <cx:pt idx="632">0.085999999999999993</cx:pt>
          <cx:pt idx="633">0.085999999999999993</cx:pt>
          <cx:pt idx="634">0.076999999999999999</cx:pt>
          <cx:pt idx="635">0.085999999999999993</cx:pt>
          <cx:pt idx="636">0.084000000000000005</cx:pt>
          <cx:pt idx="637">0.16800000000000001</cx:pt>
          <cx:pt idx="638">0.11199999999999999</cx:pt>
          <cx:pt idx="639">0.093000000000000013</cx:pt>
          <cx:pt idx="640">0.115</cx:pt>
          <cx:pt idx="641">0.094</cx:pt>
          <cx:pt idx="642">0.41499999999999998</cx:pt>
          <cx:pt idx="643">0.41499999999999998</cx:pt>
          <cx:pt idx="644">0.11</cx:pt>
          <cx:pt idx="645">0.083000000000000004</cx:pt>
          <cx:pt idx="646">0.085999999999999993</cx:pt>
          <cx:pt idx="647">0.07400000000000001</cx:pt>
          <cx:pt idx="648">0.080000000000000002</cx:pt>
          <cx:pt idx="649">0.080000000000000002</cx:pt>
          <cx:pt idx="650">0.107</cx:pt>
          <cx:pt idx="651">0.075999999999999998</cx:pt>
          <cx:pt idx="652">0.10000000000000001</cx:pt>
          <cx:pt idx="653">0.10000000000000001</cx:pt>
          <cx:pt idx="654">0.083000000000000004</cx:pt>
          <cx:pt idx="655">0.080000000000000002</cx:pt>
          <cx:pt idx="656">0.094</cx:pt>
          <cx:pt idx="657">0.070000000000000007</cx:pt>
          <cx:pt idx="658">0.078</cx:pt>
          <cx:pt idx="659">0.070000000000000007</cx:pt>
          <cx:pt idx="660">0.089999999999999997</cx:pt>
          <cx:pt idx="661">0.080000000000000002</cx:pt>
          <cx:pt idx="662">0.080000000000000002</cx:pt>
          <cx:pt idx="663">0.080000000000000002</cx:pt>
          <cx:pt idx="664">0.10400000000000001</cx:pt>
          <cx:pt idx="665">0.076999999999999999</cx:pt>
          <cx:pt idx="666">0.065000000000000002</cx:pt>
          <cx:pt idx="667">0.076999999999999999</cx:pt>
          <cx:pt idx="668">0.076999999999999999</cx:pt>
          <cx:pt idx="669">0.076999999999999999</cx:pt>
          <cx:pt idx="670">0.076999999999999999</cx:pt>
          <cx:pt idx="671">0.079000000000000001</cx:pt>
          <cx:pt idx="672">0.078</cx:pt>
          <cx:pt idx="673">0.072000000000000008</cx:pt>
          <cx:pt idx="674">0.049000000000000002</cx:pt>
          <cx:pt idx="675">0.066000000000000003</cx:pt>
          <cx:pt idx="676">0.16899999999999998</cx:pt>
          <cx:pt idx="677">0.070000000000000007</cx:pt>
          <cx:pt idx="678">0.052000000000000005</cx:pt>
          <cx:pt idx="679">0.078</cx:pt>
          <cx:pt idx="680">0.057999999999999996</cx:pt>
          <cx:pt idx="681">0.078</cx:pt>
          <cx:pt idx="682">0.080000000000000002</cx:pt>
          <cx:pt idx="683">0.080000000000000002</cx:pt>
          <cx:pt idx="684">0.07400000000000001</cx:pt>
          <cx:pt idx="685">0.07400000000000001</cx:pt>
          <cx:pt idx="686">0.067000000000000004</cx:pt>
          <cx:pt idx="687">0.063</cx:pt>
          <cx:pt idx="688">0.063</cx:pt>
          <cx:pt idx="689">0.084000000000000005</cx:pt>
          <cx:pt idx="690">0.067000000000000004</cx:pt>
          <cx:pt idx="691">0.070999999999999994</cx:pt>
          <cx:pt idx="692">0.20499999999999999</cx:pt>
          <cx:pt idx="693">0.20499999999999999</cx:pt>
          <cx:pt idx="694">0.10400000000000001</cx:pt>
          <cx:pt idx="695">0.10400000000000001</cx:pt>
          <cx:pt idx="696">0.042000000000000003</cx:pt>
          <cx:pt idx="697">0.07400000000000001</cx:pt>
          <cx:pt idx="698">0.070000000000000007</cx:pt>
          <cx:pt idx="699">0.066000000000000003</cx:pt>
          <cx:pt idx="700">0.049000000000000002</cx:pt>
          <cx:pt idx="701">0.049000000000000002</cx:pt>
          <cx:pt idx="702">0.050000000000000003</cx:pt>
          <cx:pt idx="703">0.08900000000000001</cx:pt>
          <cx:pt idx="704">0.08900000000000001</cx:pt>
          <cx:pt idx="705">0.075999999999999998</cx:pt>
          <cx:pt idx="706">0.083000000000000004</cx:pt>
          <cx:pt idx="707">0.078</cx:pt>
          <cx:pt idx="708">0.062</cx:pt>
          <cx:pt idx="709">0.068000000000000005</cx:pt>
          <cx:pt idx="710">0.070999999999999994</cx:pt>
          <cx:pt idx="711">0.114</cx:pt>
          <cx:pt idx="712">0.106</cx:pt>
          <cx:pt idx="713">0.070999999999999994</cx:pt>
          <cx:pt idx="714">0.075999999999999998</cx:pt>
          <cx:pt idx="715">0.064000000000000001</cx:pt>
          <cx:pt idx="716">0.081000000000000003</cx:pt>
          <cx:pt idx="717">0.07400000000000001</cx:pt>
          <cx:pt idx="718">0.081000000000000003</cx:pt>
          <cx:pt idx="719">0.065000000000000002</cx:pt>
          <cx:pt idx="720">0.072000000000000008</cx:pt>
          <cx:pt idx="721">0.048000000000000001</cx:pt>
          <cx:pt idx="722">0.099000000000000005</cx:pt>
          <cx:pt idx="723">0.086999999999999994</cx:pt>
          <cx:pt idx="724">0.083000000000000004</cx:pt>
          <cx:pt idx="725">0.080000000000000002</cx:pt>
          <cx:pt idx="726">0.066000000000000003</cx:pt>
          <cx:pt idx="727">0.23499999999999999</cx:pt>
          <cx:pt idx="728">0.080000000000000002</cx:pt>
          <cx:pt idx="729">0.080000000000000002</cx:pt>
          <cx:pt idx="730">0.080000000000000002</cx:pt>
          <cx:pt idx="731">0.075999999999999998</cx:pt>
          <cx:pt idx="732">0.075999999999999998</cx:pt>
          <cx:pt idx="733">0.075999999999999998</cx:pt>
          <cx:pt idx="734">0.075999999999999998</cx:pt>
          <cx:pt idx="735">0.076999999999999999</cx:pt>
          <cx:pt idx="736">0.069000000000000006</cx:pt>
          <cx:pt idx="737">0.052999999999999999</cx:pt>
          <cx:pt idx="738">0.052999999999999999</cx:pt>
          <cx:pt idx="739">0.052999999999999999</cx:pt>
          <cx:pt idx="740">0.07400000000000001</cx:pt>
          <cx:pt idx="741">0.072999999999999995</cx:pt>
          <cx:pt idx="742">0.089999999999999997</cx:pt>
          <cx:pt idx="743">0.074999999999999997</cx:pt>
          <cx:pt idx="744">0.074999999999999997</cx:pt>
          <cx:pt idx="745">0.34100000000000003</cx:pt>
          <cx:pt idx="746">0.076999999999999999</cx:pt>
          <cx:pt idx="747">0.085000000000000006</cx:pt>
          <cx:pt idx="748">0.08199999999999999</cx:pt>
          <cx:pt idx="749">0.105</cx:pt>
          <cx:pt idx="750">0.072999999999999995</cx:pt>
          <cx:pt idx="751">0.085999999999999993</cx:pt>
          <cx:pt idx="752">0.085999999999999993</cx:pt>
          <cx:pt idx="753">0.33200000000000002</cx:pt>
          <cx:pt idx="754">0.069000000000000006</cx:pt>
          <cx:pt idx="755">0.068000000000000005</cx:pt>
          <cx:pt idx="756">0.11</cx:pt>
          <cx:pt idx="757">0.07400000000000001</cx:pt>
          <cx:pt idx="758">0.07400000000000001</cx:pt>
          <cx:pt idx="759">0.075999999999999998</cx:pt>
          <cx:pt idx="760">0.10400000000000001</cx:pt>
          <cx:pt idx="761">0.069000000000000006</cx:pt>
          <cx:pt idx="762">0.11</cx:pt>
          <cx:pt idx="763">0.11</cx:pt>
          <cx:pt idx="764">0.057999999999999996</cx:pt>
          <cx:pt idx="765">0.080000000000000002</cx:pt>
          <cx:pt idx="766">0.084000000000000005</cx:pt>
          <cx:pt idx="767">0.074999999999999997</cx:pt>
          <cx:pt idx="768">0.080000000000000002</cx:pt>
          <cx:pt idx="769">0.090999999999999998</cx:pt>
          <cx:pt idx="770">0.080000000000000002</cx:pt>
          <cx:pt idx="771">0.089999999999999997</cx:pt>
          <cx:pt idx="772">0.076999999999999999</cx:pt>
          <cx:pt idx="773">0.08199999999999999</cx:pt>
          <cx:pt idx="774">0.11900000000000001</cx:pt>
          <cx:pt idx="775">0.096999999999999989</cx:pt>
          <cx:pt idx="776">0.11900000000000001</cx:pt>
          <cx:pt idx="777">0.059999999999999998</cx:pt>
          <cx:pt idx="778">0.084000000000000005</cx:pt>
          <cx:pt idx="779">0.050000000000000003</cx:pt>
          <cx:pt idx="780">0.050000000000000003</cx:pt>
          <cx:pt idx="781">0.07400000000000001</cx:pt>
          <cx:pt idx="782">0.08900000000000001</cx:pt>
          <cx:pt idx="783">0.076999999999999999</cx:pt>
          <cx:pt idx="784">0.079000000000000001</cx:pt>
          <cx:pt idx="785">0.075999999999999998</cx:pt>
          <cx:pt idx="786">0.08900000000000001</cx:pt>
          <cx:pt idx="787">0.072999999999999995</cx:pt>
          <cx:pt idx="788">0.072999999999999995</cx:pt>
          <cx:pt idx="789">0.068000000000000005</cx:pt>
          <cx:pt idx="790">0.086999999999999994</cx:pt>
          <cx:pt idx="791">0.079000000000000001</cx:pt>
          <cx:pt idx="792">0.07400000000000001</cx:pt>
          <cx:pt idx="793">0.067000000000000004</cx:pt>
          <cx:pt idx="794">0.08900000000000001</cx:pt>
          <cx:pt idx="795">0.039</cx:pt>
          <cx:pt idx="796">0.083000000000000004</cx:pt>
          <cx:pt idx="797">0.059000000000000004</cx:pt>
          <cx:pt idx="798">0.091999999999999998</cx:pt>
          <cx:pt idx="799">0.08199999999999999</cx:pt>
          <cx:pt idx="800">0.083000000000000004</cx:pt>
          <cx:pt idx="801">0.072999999999999995</cx:pt>
          <cx:pt idx="802">0.33700000000000002</cx:pt>
          <cx:pt idx="803">0.072999999999999995</cx:pt>
          <cx:pt idx="804">0.078</cx:pt>
          <cx:pt idx="805">0.089999999999999997</cx:pt>
          <cx:pt idx="806">0.065000000000000002</cx:pt>
          <cx:pt idx="807">0.096999999999999989</cx:pt>
          <cx:pt idx="808">0.096999999999999989</cx:pt>
          <cx:pt idx="809">0.096999999999999989</cx:pt>
          <cx:pt idx="810">0.096999999999999989</cx:pt>
          <cx:pt idx="811">0.065000000000000002</cx:pt>
          <cx:pt idx="812">0.093000000000000013</cx:pt>
          <cx:pt idx="813">0.10199999999999999</cx:pt>
          <cx:pt idx="814">0.084000000000000005</cx:pt>
          <cx:pt idx="815">0.07400000000000001</cx:pt>
          <cx:pt idx="816">0.084000000000000005</cx:pt>
          <cx:pt idx="817">0.063</cx:pt>
          <cx:pt idx="818">0.07400000000000001</cx:pt>
          <cx:pt idx="819">0.07400000000000001</cx:pt>
          <cx:pt idx="820">0.076999999999999999</cx:pt>
          <cx:pt idx="821">0.10400000000000001</cx:pt>
          <cx:pt idx="822">0.086999999999999994</cx:pt>
          <cx:pt idx="823">0.10400000000000001</cx:pt>
          <cx:pt idx="824">0.086999999999999994</cx:pt>
          <cx:pt idx="825">0.076999999999999999</cx:pt>
          <cx:pt idx="826">0.10400000000000001</cx:pt>
          <cx:pt idx="827">0.070999999999999994</cx:pt>
          <cx:pt idx="828">0.072999999999999995</cx:pt>
          <cx:pt idx="829">0.091999999999999998</cx:pt>
          <cx:pt idx="830">0.090999999999999998</cx:pt>
          <cx:pt idx="831">0.098000000000000004</cx:pt>
          <cx:pt idx="832">0.094</cx:pt>
          <cx:pt idx="833">0.085999999999999993</cx:pt>
          <cx:pt idx="834">0.068000000000000005</cx:pt>
          <cx:pt idx="835">0.063</cx:pt>
          <cx:pt idx="836">0.21299999999999999</cx:pt>
          <cx:pt idx="837">0.214</cx:pt>
          <cx:pt idx="838">0.062</cx:pt>
          <cx:pt idx="839">0.063</cx:pt>
          <cx:pt idx="840">0.072000000000000008</cx:pt>
          <cx:pt idx="841">0.093000000000000013</cx:pt>
          <cx:pt idx="842">0.096000000000000002</cx:pt>
          <cx:pt idx="843">0.08199999999999999</cx:pt>
          <cx:pt idx="844">0.08199999999999999</cx:pt>
          <cx:pt idx="845">0.089999999999999997</cx:pt>
          <cx:pt idx="846">0.070999999999999994</cx:pt>
          <cx:pt idx="847">0.070999999999999994</cx:pt>
          <cx:pt idx="848">0.08199999999999999</cx:pt>
          <cx:pt idx="849">0.122</cx:pt>
          <cx:pt idx="850">0.122</cx:pt>
          <cx:pt idx="851">0.066000000000000003</cx:pt>
          <cx:pt idx="852">0.052000000000000005</cx:pt>
          <cx:pt idx="853">0.10300000000000001</cx:pt>
          <cx:pt idx="854">0.066000000000000003</cx:pt>
          <cx:pt idx="855">0.065000000000000002</cx:pt>
          <cx:pt idx="856">0.11800000000000001</cx:pt>
          <cx:pt idx="857">0.11800000000000001</cx:pt>
          <cx:pt idx="858">0.08199999999999999</cx:pt>
          <cx:pt idx="859">0.093000000000000013</cx:pt>
          <cx:pt idx="860">0.08900000000000001</cx:pt>
          <cx:pt idx="861">0.093000000000000013</cx:pt>
          <cx:pt idx="862">0.107</cx:pt>
          <cx:pt idx="863">0.096000000000000002</cx:pt>
          <cx:pt idx="864">0.066000000000000003</cx:pt>
          <cx:pt idx="865">0.078</cx:pt>
          <cx:pt idx="866">0.088000000000000009</cx:pt>
          <cx:pt idx="867">0.085999999999999993</cx:pt>
          <cx:pt idx="868">0.107</cx:pt>
          <cx:pt idx="869">0.055999999999999994</cx:pt>
          <cx:pt idx="870">0.067000000000000004</cx:pt>
          <cx:pt idx="871">0.08900000000000001</cx:pt>
          <cx:pt idx="872">0.078</cx:pt>
          <cx:pt idx="873">0.088000000000000009</cx:pt>
          <cx:pt idx="874">0.094</cx:pt>
          <cx:pt idx="875">0.080000000000000002</cx:pt>
          <cx:pt idx="876">0.085000000000000006</cx:pt>
          <cx:pt idx="877">0.080000000000000002</cx:pt>
          <cx:pt idx="878">0.080000000000000002</cx:pt>
          <cx:pt idx="879">0.089999999999999997</cx:pt>
          <cx:pt idx="880">0.088000000000000009</cx:pt>
          <cx:pt idx="881">0.079000000000000001</cx:pt>
          <cx:pt idx="882">0.088000000000000009</cx:pt>
          <cx:pt idx="883">0.085000000000000006</cx:pt>
          <cx:pt idx="884">0.086999999999999994</cx:pt>
          <cx:pt idx="885">0.086999999999999994</cx:pt>
          <cx:pt idx="886">0.059000000000000004</cx:pt>
          <cx:pt idx="887">0.085000000000000006</cx:pt>
          <cx:pt idx="888">0.085000000000000006</cx:pt>
          <cx:pt idx="889">0.059000000000000004</cx:pt>
          <cx:pt idx="890">0.063</cx:pt>
          <cx:pt idx="891">0.17399999999999999</cx:pt>
          <cx:pt idx="892">0.080000000000000002</cx:pt>
          <cx:pt idx="893">0.111</cx:pt>
          <cx:pt idx="894">0.121</cx:pt>
          <cx:pt idx="895">0.044999999999999998</cx:pt>
          <cx:pt idx="896">0.076999999999999999</cx:pt>
          <cx:pt idx="897">0.088000000000000009</cx:pt>
          <cx:pt idx="898">0.078</cx:pt>
          <cx:pt idx="899">0.075999999999999998</cx:pt>
          <cx:pt idx="900">0.059999999999999998</cx:pt>
          <cx:pt idx="901">0.066000000000000003</cx:pt>
          <cx:pt idx="902">0.075999999999999998</cx:pt>
          <cx:pt idx="903">0.068000000000000005</cx:pt>
          <cx:pt idx="904">0.079000000000000001</cx:pt>
          <cx:pt idx="905">0.10000000000000001</cx:pt>
          <cx:pt idx="906">0.095000000000000001</cx:pt>
          <cx:pt idx="907">0.095000000000000001</cx:pt>
          <cx:pt idx="908">0.41299999999999998</cx:pt>
          <cx:pt idx="909">0.084000000000000005</cx:pt>
          <cx:pt idx="910">0.083000000000000004</cx:pt>
          <cx:pt idx="911">0.084000000000000005</cx:pt>
          <cx:pt idx="912">0.069000000000000006</cx:pt>
          <cx:pt idx="913">0.065000000000000002</cx:pt>
          <cx:pt idx="914">0.089999999999999997</cx:pt>
          <cx:pt idx="915">0.081000000000000003</cx:pt>
          <cx:pt idx="916">0.083000000000000004</cx:pt>
          <cx:pt idx="917">0.080000000000000002</cx:pt>
          <cx:pt idx="918">0.074999999999999997</cx:pt>
          <cx:pt idx="919">0.076999999999999999</cx:pt>
          <cx:pt idx="920">0.114</cx:pt>
          <cx:pt idx="921">0.052999999999999999</cx:pt>
          <cx:pt idx="922">0.072999999999999995</cx:pt>
          <cx:pt idx="923">0.078</cx:pt>
          <cx:pt idx="924">0.085999999999999993</cx:pt>
          <cx:pt idx="925">0.050999999999999997</cx:pt>
          <cx:pt idx="926">0.081000000000000003</cx:pt>
          <cx:pt idx="927">0.085999999999999993</cx:pt>
          <cx:pt idx="928">0.081000000000000003</cx:pt>
          <cx:pt idx="929">0.084000000000000005</cx:pt>
          <cx:pt idx="930">0.089999999999999997</cx:pt>
          <cx:pt idx="931">0.089999999999999997</cx:pt>
          <cx:pt idx="932">0.125</cx:pt>
          <cx:pt idx="933">0.10000000000000001</cx:pt>
          <cx:pt idx="934">0.088000000000000009</cx:pt>
          <cx:pt idx="935">0.088000000000000009</cx:pt>
          <cx:pt idx="936">0.096999999999999989</cx:pt>
          <cx:pt idx="937">0.084000000000000005</cx:pt>
          <cx:pt idx="938">0.078</cx:pt>
          <cx:pt idx="939">0.072000000000000008</cx:pt>
          <cx:pt idx="940">0.10199999999999999</cx:pt>
          <cx:pt idx="941">0.078</cx:pt>
          <cx:pt idx="942">0.084000000000000005</cx:pt>
          <cx:pt idx="943">0.064000000000000001</cx:pt>
          <cx:pt idx="944">0.085000000000000006</cx:pt>
          <cx:pt idx="945">0.074999999999999997</cx:pt>
          <cx:pt idx="946">0.078</cx:pt>
          <cx:pt idx="947">0.067000000000000004</cx:pt>
          <cx:pt idx="948">0.079000000000000001</cx:pt>
          <cx:pt idx="949">0.17100000000000001</cx:pt>
          <cx:pt idx="950">0.07400000000000001</cx:pt>
          <cx:pt idx="951">0.091999999999999998</cx:pt>
          <cx:pt idx="952">0.091999999999999998</cx:pt>
          <cx:pt idx="953">0.11800000000000001</cx:pt>
          <cx:pt idx="954">0.11800000000000001</cx:pt>
          <cx:pt idx="955">0.085000000000000006</cx:pt>
          <cx:pt idx="956">0.091999999999999998</cx:pt>
          <cx:pt idx="957">0.085000000000000006</cx:pt>
          <cx:pt idx="958">0.22600000000000001</cx:pt>
          <cx:pt idx="959">0.22600000000000001</cx:pt>
          <cx:pt idx="960">0.25</cx:pt>
          <cx:pt idx="961">0.095000000000000001</cx:pt>
          <cx:pt idx="962">0.070000000000000007</cx:pt>
          <cx:pt idx="963">0.095000000000000001</cx:pt>
          <cx:pt idx="964">0.078</cx:pt>
          <cx:pt idx="965">0.079000000000000001</cx:pt>
          <cx:pt idx="966">0.063</cx:pt>
          <cx:pt idx="967">0.090999999999999998</cx:pt>
          <cx:pt idx="968">0.070000000000000007</cx:pt>
          <cx:pt idx="969">0.059000000000000004</cx:pt>
          <cx:pt idx="970">0.070999999999999994</cx:pt>
          <cx:pt idx="971">0.078</cx:pt>
          <cx:pt idx="972">0.08199999999999999</cx:pt>
          <cx:pt idx="973">0.070999999999999994</cx:pt>
          <cx:pt idx="974">0.070999999999999994</cx:pt>
          <cx:pt idx="975">0.096000000000000002</cx:pt>
          <cx:pt idx="976">0.085000000000000006</cx:pt>
          <cx:pt idx="977">0.091999999999999998</cx:pt>
          <cx:pt idx="978">0.11</cx:pt>
          <cx:pt idx="979">0.074999999999999997</cx:pt>
          <cx:pt idx="980">0.076999999999999999</cx:pt>
          <cx:pt idx="981">0.14800000000000002</cx:pt>
          <cx:pt idx="982">0.079000000000000001</cx:pt>
          <cx:pt idx="983">0.076999999999999999</cx:pt>
          <cx:pt idx="984">0.096999999999999989</cx:pt>
          <cx:pt idx="985">0.096999999999999989</cx:pt>
          <cx:pt idx="986">0.086999999999999994</cx:pt>
          <cx:pt idx="987">0.067000000000000004</cx:pt>
          <cx:pt idx="988">0.068000000000000005</cx:pt>
          <cx:pt idx="989">0.079000000000000001</cx:pt>
          <cx:pt idx="990">0.07400000000000001</cx:pt>
          <cx:pt idx="991">0.07400000000000001</cx:pt>
          <cx:pt idx="992">0.075999999999999998</cx:pt>
          <cx:pt idx="993">0.050000000000000003</cx:pt>
          <cx:pt idx="994">0.222</cx:pt>
          <cx:pt idx="995">0.08199999999999999</cx:pt>
          <cx:pt idx="996">0.08199999999999999</cx:pt>
          <cx:pt idx="997">0.084000000000000005</cx:pt>
          <cx:pt idx="998">0.084000000000000005</cx:pt>
          <cx:pt idx="999">0.094</cx:pt>
          <cx:pt idx="1000">0.034000000000000002</cx:pt>
          <cx:pt idx="1001">0.066000000000000003</cx:pt>
          <cx:pt idx="1002">0.066000000000000003</cx:pt>
          <cx:pt idx="1003">0.070999999999999994</cx:pt>
          <cx:pt idx="1004">0.075999999999999998</cx:pt>
          <cx:pt idx="1005">0.066000000000000003</cx:pt>
          <cx:pt idx="1006">0.067000000000000004</cx:pt>
          <cx:pt idx="1007">0.068000000000000005</cx:pt>
          <cx:pt idx="1008">0.062</cx:pt>
          <cx:pt idx="1009">0.069000000000000006</cx:pt>
          <cx:pt idx="1010">0.084000000000000005</cx:pt>
          <cx:pt idx="1011">0.070999999999999994</cx:pt>
          <cx:pt idx="1012">0.093000000000000013</cx:pt>
          <cx:pt idx="1013">0.074999999999999997</cx:pt>
          <cx:pt idx="1014">0.070000000000000007</cx:pt>
          <cx:pt idx="1015">0.080000000000000002</cx:pt>
          <cx:pt idx="1016">0.070999999999999994</cx:pt>
          <cx:pt idx="1017">0.070000000000000007</cx:pt>
          <cx:pt idx="1018">0.41499999999999998</cx:pt>
          <cx:pt idx="1019">0.057999999999999996</cx:pt>
          <cx:pt idx="1020">0.057000000000000002</cx:pt>
          <cx:pt idx="1021">0.069000000000000006</cx:pt>
          <cx:pt idx="1022">0.093000000000000013</cx:pt>
          <cx:pt idx="1023">0.090999999999999998</cx:pt>
          <cx:pt idx="1024">0.08199999999999999</cx:pt>
          <cx:pt idx="1025">0.08199999999999999</cx:pt>
          <cx:pt idx="1026">0.157</cx:pt>
          <cx:pt idx="1027">0.157</cx:pt>
          <cx:pt idx="1028">0.24299999999999999</cx:pt>
          <cx:pt idx="1029">0.24100000000000002</cx:pt>
          <cx:pt idx="1030">0.19</cx:pt>
          <cx:pt idx="1031">0.079000000000000001</cx:pt>
          <cx:pt idx="1032">0.079000000000000001</cx:pt>
          <cx:pt idx="1033">0.08199999999999999</cx:pt>
          <cx:pt idx="1034">0.081000000000000003</cx:pt>
          <cx:pt idx="1035">0.065000000000000002</cx:pt>
          <cx:pt idx="1036">0.08199999999999999</cx:pt>
          <cx:pt idx="1037">0.08199999999999999</cx:pt>
          <cx:pt idx="1038">0.114</cx:pt>
          <cx:pt idx="1039">0.084000000000000005</cx:pt>
          <cx:pt idx="1040">0.070000000000000007</cx:pt>
          <cx:pt idx="1041">0.072000000000000008</cx:pt>
          <cx:pt idx="1042">0.10300000000000001</cx:pt>
          <cx:pt idx="1043">0.081000000000000003</cx:pt>
          <cx:pt idx="1044">0.084000000000000005</cx:pt>
          <cx:pt idx="1045">0.070999999999999994</cx:pt>
          <cx:pt idx="1046">0.070999999999999994</cx:pt>
          <cx:pt idx="1047">0.11900000000000001</cx:pt>
          <cx:pt idx="1048">0.062</cx:pt>
          <cx:pt idx="1049">0.078</cx:pt>
          <cx:pt idx="1050">0.080000000000000002</cx:pt>
          <cx:pt idx="1051">0.080000000000000002</cx:pt>
          <cx:pt idx="1052">0.080000000000000002</cx:pt>
          <cx:pt idx="1053">0.07400000000000001</cx:pt>
          <cx:pt idx="1054">0.039</cx:pt>
          <cx:pt idx="1055">0.070999999999999994</cx:pt>
          <cx:pt idx="1056">0.072000000000000008</cx:pt>
          <cx:pt idx="1057">0.07400000000000001</cx:pt>
          <cx:pt idx="1058">0.080000000000000002</cx:pt>
          <cx:pt idx="1059">0.064000000000000001</cx:pt>
          <cx:pt idx="1060">0.064000000000000001</cx:pt>
          <cx:pt idx="1061">0.094</cx:pt>
          <cx:pt idx="1062">0.068000000000000005</cx:pt>
          <cx:pt idx="1063">0.19399999999999998</cx:pt>
          <cx:pt idx="1064">0.094</cx:pt>
          <cx:pt idx="1065">0.083000000000000004</cx:pt>
          <cx:pt idx="1066">0.072000000000000008</cx:pt>
          <cx:pt idx="1067">0.08199999999999999</cx:pt>
          <cx:pt idx="1068">0.080000000000000002</cx:pt>
          <cx:pt idx="1069">0.080000000000000002</cx:pt>
          <cx:pt idx="1070">0.080000000000000002</cx:pt>
          <cx:pt idx="1071">0.079000000000000001</cx:pt>
          <cx:pt idx="1072">0.078</cx:pt>
          <cx:pt idx="1073">0.059000000000000004</cx:pt>
          <cx:pt idx="1074">0.13200000000000001</cx:pt>
          <cx:pt idx="1075">0.114</cx:pt>
          <cx:pt idx="1076">0.065000000000000002</cx:pt>
          <cx:pt idx="1077">0.059000000000000004</cx:pt>
          <cx:pt idx="1078">0.079000000000000001</cx:pt>
          <cx:pt idx="1079">0.084000000000000005</cx:pt>
          <cx:pt idx="1080">0.081000000000000003</cx:pt>
          <cx:pt idx="1081">0.072000000000000008</cx:pt>
          <cx:pt idx="1082">0.081000000000000003</cx:pt>
          <cx:pt idx="1083">0.072000000000000008</cx:pt>
          <cx:pt idx="1084">0.084000000000000005</cx:pt>
          <cx:pt idx="1085">0.060999999999999999</cx:pt>
          <cx:pt idx="1086">0.078</cx:pt>
          <cx:pt idx="1087">0.059999999999999998</cx:pt>
          <cx:pt idx="1088">0.059999999999999998</cx:pt>
          <cx:pt idx="1089">0.08199999999999999</cx:pt>
          <cx:pt idx="1090">0.111</cx:pt>
          <cx:pt idx="1091">0.088000000000000009</cx:pt>
          <cx:pt idx="1092">0.057999999999999996</cx:pt>
          <cx:pt idx="1093">0.10000000000000001</cx:pt>
          <cx:pt idx="1094">0.057999999999999996</cx:pt>
          <cx:pt idx="1095">0.065000000000000002</cx:pt>
          <cx:pt idx="1096">0.068000000000000005</cx:pt>
          <cx:pt idx="1097">0.066000000000000003</cx:pt>
          <cx:pt idx="1098">0.066000000000000003</cx:pt>
          <cx:pt idx="1099">0.065000000000000002</cx:pt>
          <cx:pt idx="1100">0.070000000000000007</cx:pt>
          <cx:pt idx="1101">0.065000000000000002</cx:pt>
          <cx:pt idx="1102">0.064000000000000001</cx:pt>
          <cx:pt idx="1103">0.072999999999999995</cx:pt>
          <cx:pt idx="1104">0.075999999999999998</cx:pt>
          <cx:pt idx="1105">0.079000000000000001</cx:pt>
          <cx:pt idx="1106">0.050000000000000003</cx:pt>
          <cx:pt idx="1107">0.055</cx:pt>
          <cx:pt idx="1108">0.088000000000000009</cx:pt>
          <cx:pt idx="1109">0.091999999999999998</cx:pt>
          <cx:pt idx="1110">0.12</cx:pt>
          <cx:pt idx="1111">0.074999999999999997</cx:pt>
          <cx:pt idx="1112">0.049000000000000002</cx:pt>
          <cx:pt idx="1113">0.049000000000000002</cx:pt>
          <cx:pt idx="1114">0.12300000000000001</cx:pt>
          <cx:pt idx="1115">0.12300000000000001</cx:pt>
          <cx:pt idx="1116">0.098000000000000004</cx:pt>
          <cx:pt idx="1117">0.095000000000000001</cx:pt>
          <cx:pt idx="1118">0.066000000000000003</cx:pt>
          <cx:pt idx="1119">0.074999999999999997</cx:pt>
          <cx:pt idx="1120">0.08900000000000001</cx:pt>
          <cx:pt idx="1121">0.076999999999999999</cx:pt>
          <cx:pt idx="1122">0.088000000000000009</cx:pt>
          <cx:pt idx="1123">0.079000000000000001</cx:pt>
          <cx:pt idx="1124">0.088000000000000009</cx:pt>
          <cx:pt idx="1125">0.045999999999999999</cx:pt>
          <cx:pt idx="1126">0.070000000000000007</cx:pt>
          <cx:pt idx="1127">0.075999999999999998</cx:pt>
          <cx:pt idx="1128">0.081000000000000003</cx:pt>
          <cx:pt idx="1129">0.084000000000000005</cx:pt>
          <cx:pt idx="1130">0.095000000000000001</cx:pt>
          <cx:pt idx="1131">0.095000000000000001</cx:pt>
          <cx:pt idx="1132">0.07400000000000001</cx:pt>
          <cx:pt idx="1133">0.098000000000000004</cx:pt>
          <cx:pt idx="1134">0.074999999999999997</cx:pt>
          <cx:pt idx="1135">0.067000000000000004</cx:pt>
          <cx:pt idx="1136">0.083000000000000004</cx:pt>
          <cx:pt idx="1137">0.083000000000000004</cx:pt>
          <cx:pt idx="1138">0.088000000000000009</cx:pt>
          <cx:pt idx="1139">0.072999999999999995</cx:pt>
          <cx:pt idx="1140">0.047</cx:pt>
          <cx:pt idx="1141">0.072999999999999995</cx:pt>
          <cx:pt idx="1142">0.072000000000000008</cx:pt>
          <cx:pt idx="1143">0.072999999999999995</cx:pt>
          <cx:pt idx="1144">0.057000000000000002</cx:pt>
          <cx:pt idx="1145">0.085999999999999993</cx:pt>
          <cx:pt idx="1146">0.081000000000000003</cx:pt>
          <cx:pt idx="1147">0.11699999999999999</cx:pt>
          <cx:pt idx="1148">0.11699999999999999</cx:pt>
          <cx:pt idx="1149">0.072000000000000008</cx:pt>
          <cx:pt idx="1150">0.070999999999999994</cx:pt>
          <cx:pt idx="1151">0.078</cx:pt>
          <cx:pt idx="1152">0.070999999999999994</cx:pt>
          <cx:pt idx="1153">0.072999999999999995</cx:pt>
          <cx:pt idx="1154">0.069000000000000006</cx:pt>
          <cx:pt idx="1155">0.17100000000000001</cx:pt>
          <cx:pt idx="1156">0.070000000000000007</cx:pt>
          <cx:pt idx="1157">0.055999999999999994</cx:pt>
          <cx:pt idx="1158">0.07400000000000001</cx:pt>
          <cx:pt idx="1159">0.045999999999999999</cx:pt>
          <cx:pt idx="1160">0.090999999999999998</cx:pt>
          <cx:pt idx="1161">0.090999999999999998</cx:pt>
          <cx:pt idx="1162">0.090999999999999998</cx:pt>
          <cx:pt idx="1163">0.065000000000000002</cx:pt>
          <cx:pt idx="1164">0.062</cx:pt>
          <cx:pt idx="1165">0.055</cx:pt>
          <cx:pt idx="1166">0.081000000000000003</cx:pt>
          <cx:pt idx="1167">0.063</cx:pt>
          <cx:pt idx="1168">0.072000000000000008</cx:pt>
          <cx:pt idx="1169">0.091999999999999998</cx:pt>
          <cx:pt idx="1170">0.057999999999999996</cx:pt>
          <cx:pt idx="1171">0.067000000000000004</cx:pt>
          <cx:pt idx="1172">0.080000000000000002</cx:pt>
          <cx:pt idx="1173">0.080000000000000002</cx:pt>
          <cx:pt idx="1174">0.079000000000000001</cx:pt>
          <cx:pt idx="1175">0.080000000000000002</cx:pt>
          <cx:pt idx="1176">0.080000000000000002</cx:pt>
          <cx:pt idx="1177">0.042999999999999997</cx:pt>
          <cx:pt idx="1178">0.065000000000000002</cx:pt>
          <cx:pt idx="1179">0.075999999999999998</cx:pt>
          <cx:pt idx="1180">0.17800000000000002</cx:pt>
          <cx:pt idx="1181">0.085999999999999993</cx:pt>
          <cx:pt idx="1182">0.060999999999999999</cx:pt>
          <cx:pt idx="1183">0.044000000000000004</cx:pt>
          <cx:pt idx="1184">0.083000000000000004</cx:pt>
          <cx:pt idx="1185">0.10000000000000001</cx:pt>
          <cx:pt idx="1186">0.075999999999999998</cx:pt>
          <cx:pt idx="1187">0.075999999999999998</cx:pt>
          <cx:pt idx="1188">0.067000000000000004</cx:pt>
          <cx:pt idx="1189">0.085999999999999993</cx:pt>
          <cx:pt idx="1190">0.062</cx:pt>
          <cx:pt idx="1191">0.078</cx:pt>
          <cx:pt idx="1192">0.07400000000000001</cx:pt>
          <cx:pt idx="1193">0.079000000000000001</cx:pt>
          <cx:pt idx="1194">0.079000000000000001</cx:pt>
          <cx:pt idx="1195">0.095000000000000001</cx:pt>
          <cx:pt idx="1196">0.075999999999999998</cx:pt>
          <cx:pt idx="1197">0.075999999999999998</cx:pt>
          <cx:pt idx="1198">0.068000000000000005</cx:pt>
          <cx:pt idx="1199">0.085000000000000006</cx:pt>
          <cx:pt idx="1200">0.085000000000000006</cx:pt>
          <cx:pt idx="1201">0.080000000000000002</cx:pt>
          <cx:pt idx="1202">0.114</cx:pt>
          <cx:pt idx="1203">0.078</cx:pt>
          <cx:pt idx="1204">0.075999999999999998</cx:pt>
          <cx:pt idx="1205">0.069000000000000006</cx:pt>
          <cx:pt idx="1206">0.052000000000000005</cx:pt>
          <cx:pt idx="1207">0.075999999999999998</cx:pt>
          <cx:pt idx="1208">0.069000000000000006</cx:pt>
          <cx:pt idx="1209">0.078</cx:pt>
          <cx:pt idx="1210">0.078</cx:pt>
          <cx:pt idx="1211">0.070999999999999994</cx:pt>
          <cx:pt idx="1212">0.081000000000000003</cx:pt>
          <cx:pt idx="1213">0.095000000000000001</cx:pt>
          <cx:pt idx="1214">0.079000000000000001</cx:pt>
          <cx:pt idx="1215">0.057000000000000002</cx:pt>
          <cx:pt idx="1216">0.08199999999999999</cx:pt>
          <cx:pt idx="1217">0.044000000000000004</cx:pt>
          <cx:pt idx="1218">0.13200000000000001</cx:pt>
          <cx:pt idx="1219">0.13200000000000001</cx:pt>
          <cx:pt idx="1220">0.078</cx:pt>
          <cx:pt idx="1221">0.07400000000000001</cx:pt>
          <cx:pt idx="1222">0.080000000000000002</cx:pt>
          <cx:pt idx="1223">0.066000000000000003</cx:pt>
          <cx:pt idx="1224">0.059000000000000004</cx:pt>
          <cx:pt idx="1225">0.070000000000000007</cx:pt>
          <cx:pt idx="1226">0.059000000000000004</cx:pt>
          <cx:pt idx="1227">0.057999999999999996</cx:pt>
          <cx:pt idx="1228">0.067000000000000004</cx:pt>
          <cx:pt idx="1229">0.081000000000000003</cx:pt>
          <cx:pt idx="1230">0.079000000000000001</cx:pt>
          <cx:pt idx="1231">0.079000000000000001</cx:pt>
          <cx:pt idx="1232">0.085000000000000006</cx:pt>
          <cx:pt idx="1233">0.12300000000000001</cx:pt>
          <cx:pt idx="1234">0.12300000000000001</cx:pt>
          <cx:pt idx="1235">0.066000000000000003</cx:pt>
          <cx:pt idx="1236">0.081000000000000003</cx:pt>
          <cx:pt idx="1237">0.081000000000000003</cx:pt>
          <cx:pt idx="1238">0.068000000000000005</cx:pt>
          <cx:pt idx="1239">0.079000000000000001</cx:pt>
          <cx:pt idx="1240">0.048000000000000001</cx:pt>
          <cx:pt idx="1241">0.049000000000000002</cx:pt>
          <cx:pt idx="1242">0.10199999999999999</cx:pt>
          <cx:pt idx="1243">0.074999999999999997</cx:pt>
          <cx:pt idx="1244">0.114</cx:pt>
          <cx:pt idx="1245">0.074999999999999997</cx:pt>
          <cx:pt idx="1246">0.076999999999999999</cx:pt>
          <cx:pt idx="1247">0.076999999999999999</cx:pt>
          <cx:pt idx="1248">0.084000000000000005</cx:pt>
          <cx:pt idx="1249">0.096000000000000002</cx:pt>
          <cx:pt idx="1250">0.068000000000000005</cx:pt>
          <cx:pt idx="1251">0.072999999999999995</cx:pt>
          <cx:pt idx="1252">0.055999999999999994</cx:pt>
          <cx:pt idx="1253">0.072999999999999995</cx:pt>
          <cx:pt idx="1254">0.064000000000000001</cx:pt>
          <cx:pt idx="1255">0.063</cx:pt>
          <cx:pt idx="1256">0.080000000000000002</cx:pt>
          <cx:pt idx="1257">0.10000000000000001</cx:pt>
          <cx:pt idx="1258">0.064000000000000001</cx:pt>
          <cx:pt idx="1259">0.064000000000000001</cx:pt>
          <cx:pt idx="1260">0.085999999999999993</cx:pt>
          <cx:pt idx="1261">0.085999999999999993</cx:pt>
          <cx:pt idx="1262">0.083000000000000004</cx:pt>
          <cx:pt idx="1263">0.040999999999999995</cx:pt>
          <cx:pt idx="1264">0.090999999999999998</cx:pt>
          <cx:pt idx="1265">0.083000000000000004</cx:pt>
          <cx:pt idx="1266">0.41399999999999998</cx:pt>
          <cx:pt idx="1267">0.040999999999999995</cx:pt>
          <cx:pt idx="1268">0.076999999999999999</cx:pt>
          <cx:pt idx="1269">0.076999999999999999</cx:pt>
          <cx:pt idx="1270">0.076999999999999999</cx:pt>
          <cx:pt idx="1271">0.076999999999999999</cx:pt>
          <cx:pt idx="1272">0.083000000000000004</cx:pt>
          <cx:pt idx="1273">0.083000000000000004</cx:pt>
          <cx:pt idx="1274">0.074999999999999997</cx:pt>
          <cx:pt idx="1275">0.069000000000000006</cx:pt>
          <cx:pt idx="1276">0.084000000000000005</cx:pt>
          <cx:pt idx="1277">0.084000000000000005</cx:pt>
          <cx:pt idx="1278">0.084000000000000005</cx:pt>
          <cx:pt idx="1279">0.085000000000000006</cx:pt>
          <cx:pt idx="1280">0.084000000000000005</cx:pt>
          <cx:pt idx="1281">0.063</cx:pt>
          <cx:pt idx="1282">0.065000000000000002</cx:pt>
          <cx:pt idx="1283">0.078</cx:pt>
          <cx:pt idx="1284">0.090999999999999998</cx:pt>
          <cx:pt idx="1285">0.090999999999999998</cx:pt>
          <cx:pt idx="1286">0.096000000000000002</cx:pt>
          <cx:pt idx="1287">0.088000000000000009</cx:pt>
          <cx:pt idx="1288">0.079000000000000001</cx:pt>
          <cx:pt idx="1289">0.153</cx:pt>
          <cx:pt idx="1290">0.089999999999999997</cx:pt>
          <cx:pt idx="1291">0.078</cx:pt>
          <cx:pt idx="1292">0.076999999999999999</cx:pt>
          <cx:pt idx="1293">0.076999999999999999</cx:pt>
          <cx:pt idx="1294">0.068000000000000005</cx:pt>
          <cx:pt idx="1295">0.091999999999999998</cx:pt>
          <cx:pt idx="1296">0.068000000000000005</cx:pt>
          <cx:pt idx="1297">0.052000000000000005</cx:pt>
          <cx:pt idx="1298">0.08199999999999999</cx:pt>
          <cx:pt idx="1299">0.062</cx:pt>
          <cx:pt idx="1300">0.064000000000000001</cx:pt>
          <cx:pt idx="1301">0.064000000000000001</cx:pt>
          <cx:pt idx="1302">0.08199999999999999</cx:pt>
          <cx:pt idx="1303">0.070999999999999994</cx:pt>
          <cx:pt idx="1304">0.062</cx:pt>
          <cx:pt idx="1305">0.079000000000000001</cx:pt>
          <cx:pt idx="1306">0.075999999999999998</cx:pt>
          <cx:pt idx="1307">0.075999999999999998</cx:pt>
          <cx:pt idx="1308">0.045999999999999999</cx:pt>
          <cx:pt idx="1309">0.069000000000000006</cx:pt>
          <cx:pt idx="1310">0.042000000000000003</cx:pt>
          <cx:pt idx="1311">0.214</cx:pt>
          <cx:pt idx="1312">0.214</cx:pt>
          <cx:pt idx="1313">0.072000000000000008</cx:pt>
          <cx:pt idx="1314">0.094</cx:pt>
          <cx:pt idx="1315">0.072000000000000008</cx:pt>
          <cx:pt idx="1316">0.094</cx:pt>
          <cx:pt idx="1317">0.072999999999999995</cx:pt>
          <cx:pt idx="1318">0.052000000000000005</cx:pt>
          <cx:pt idx="1319">0.050000000000000003</cx:pt>
          <cx:pt idx="1320">0.054000000000000006</cx:pt>
          <cx:pt idx="1321">0.074999999999999997</cx:pt>
          <cx:pt idx="1322">0.075999999999999998</cx:pt>
          <cx:pt idx="1323">0.072999999999999995</cx:pt>
          <cx:pt idx="1324">0.048000000000000001</cx:pt>
          <cx:pt idx="1325">0.039</cx:pt>
          <cx:pt idx="1326">0.080000000000000002</cx:pt>
          <cx:pt idx="1327">0.054000000000000006</cx:pt>
          <cx:pt idx="1328">0.068000000000000005</cx:pt>
          <cx:pt idx="1329">0.054000000000000006</cx:pt>
          <cx:pt idx="1330">0.076999999999999999</cx:pt>
          <cx:pt idx="1331">0.106</cx:pt>
          <cx:pt idx="1332">0.070000000000000007</cx:pt>
          <cx:pt idx="1333">0.106</cx:pt>
          <cx:pt idx="1334">0.07400000000000001</cx:pt>
          <cx:pt idx="1335">0.047</cx:pt>
          <cx:pt idx="1336">0.060999999999999999</cx:pt>
          <cx:pt idx="1337">0.078</cx:pt>
          <cx:pt idx="1338">0.07400000000000001</cx:pt>
          <cx:pt idx="1339">0.07400000000000001</cx:pt>
          <cx:pt idx="1340">0.063</cx:pt>
          <cx:pt idx="1341">0.063</cx:pt>
          <cx:pt idx="1342">0.074999999999999997</cx:pt>
          <cx:pt idx="1343">0.064000000000000001</cx:pt>
          <cx:pt idx="1344">0.070999999999999994</cx:pt>
          <cx:pt idx="1345">0.096000000000000002</cx:pt>
          <cx:pt idx="1346">0.063</cx:pt>
          <cx:pt idx="1347">0.063</cx:pt>
          <cx:pt idx="1348">0.057999999999999996</cx:pt>
          <cx:pt idx="1349">0.074999999999999997</cx:pt>
          <cx:pt idx="1350">0.076999999999999999</cx:pt>
          <cx:pt idx="1351">0.059000000000000004</cx:pt>
          <cx:pt idx="1352">0.070999999999999994</cx:pt>
          <cx:pt idx="1353">0.064000000000000001</cx:pt>
          <cx:pt idx="1354">0.064000000000000001</cx:pt>
          <cx:pt idx="1355">0.059000000000000004</cx:pt>
          <cx:pt idx="1356">0.10300000000000001</cx:pt>
          <cx:pt idx="1357">0.062</cx:pt>
          <cx:pt idx="1358">0.062</cx:pt>
          <cx:pt idx="1359">0.060999999999999999</cx:pt>
          <cx:pt idx="1360">0.059000000000000004</cx:pt>
          <cx:pt idx="1361">0.055999999999999994</cx:pt>
          <cx:pt idx="1362">0.23000000000000001</cx:pt>
          <cx:pt idx="1363">0.037999999999999999</cx:pt>
          <cx:pt idx="1364">0.074999999999999997</cx:pt>
          <cx:pt idx="1365">0.07400000000000001</cx:pt>
          <cx:pt idx="1366">0.059999999999999998</cx:pt>
          <cx:pt idx="1367">0.081000000000000003</cx:pt>
          <cx:pt idx="1368">0.075999999999999998</cx:pt>
          <cx:pt idx="1369">0.11800000000000001</cx:pt>
          <cx:pt idx="1370">0.068000000000000005</cx:pt>
          <cx:pt idx="1371">0.066000000000000003</cx:pt>
          <cx:pt idx="1372">0.065000000000000002</cx:pt>
          <cx:pt idx="1373">0.066000000000000003</cx:pt>
          <cx:pt idx="1374">0.068000000000000005</cx:pt>
          <cx:pt idx="1375">0.076999999999999999</cx:pt>
          <cx:pt idx="1376">0.08900000000000001</cx:pt>
          <cx:pt idx="1377">0.075999999999999998</cx:pt>
          <cx:pt idx="1378">0.068000000000000005</cx:pt>
          <cx:pt idx="1379">0.062</cx:pt>
          <cx:pt idx="1380">0.075999999999999998</cx:pt>
          <cx:pt idx="1381">0.067000000000000004</cx:pt>
          <cx:pt idx="1382">0.065000000000000002</cx:pt>
          <cx:pt idx="1383">0.072999999999999995</cx:pt>
          <cx:pt idx="1384">0.091999999999999998</cx:pt>
          <cx:pt idx="1385">0.066000000000000003</cx:pt>
          <cx:pt idx="1386">0.085000000000000006</cx:pt>
          <cx:pt idx="1387">0.065000000000000002</cx:pt>
          <cx:pt idx="1388">0.045999999999999999</cx:pt>
          <cx:pt idx="1389">0.055999999999999994</cx:pt>
          <cx:pt idx="1390">0.095000000000000001</cx:pt>
          <cx:pt idx="1391">0.095000000000000001</cx:pt>
          <cx:pt idx="1392">0.054000000000000006</cx:pt>
          <cx:pt idx="1393">0.054000000000000006</cx:pt>
          <cx:pt idx="1394">0.074999999999999997</cx:pt>
          <cx:pt idx="1395">0.074999999999999997</cx:pt>
          <cx:pt idx="1396">0.085000000000000006</cx:pt>
          <cx:pt idx="1397">0.070999999999999994</cx:pt>
          <cx:pt idx="1398">0.086999999999999994</cx:pt>
          <cx:pt idx="1399">0.35799999999999998</cx:pt>
          <cx:pt idx="1400">0.086999999999999994</cx:pt>
          <cx:pt idx="1401">0.090999999999999998</cx:pt>
          <cx:pt idx="1402">0.090999999999999998</cx:pt>
          <cx:pt idx="1403">0.083000000000000004</cx:pt>
          <cx:pt idx="1404">0.083000000000000004</cx:pt>
          <cx:pt idx="1405">0.121</cx:pt>
          <cx:pt idx="1406">0.078</cx:pt>
          <cx:pt idx="1407">0.128</cx:pt>
          <cx:pt idx="1408">0.08199999999999999</cx:pt>
          <cx:pt idx="1409">0.072000000000000008</cx:pt>
          <cx:pt idx="1410">0.11599999999999999</cx:pt>
          <cx:pt idx="1411">0.109</cx:pt>
          <cx:pt idx="1412">0.083000000000000004</cx:pt>
          <cx:pt idx="1413">0.083000000000000004</cx:pt>
          <cx:pt idx="1414">0.07400000000000001</cx:pt>
          <cx:pt idx="1415">0.124</cx:pt>
          <cx:pt idx="1416">0.07400000000000001</cx:pt>
          <cx:pt idx="1417">0.096000000000000002</cx:pt>
          <cx:pt idx="1418">0.066000000000000003</cx:pt>
          <cx:pt idx="1419">0.093000000000000013</cx:pt>
          <cx:pt idx="1420">0.096999999999999989</cx:pt>
          <cx:pt idx="1421">0.08900000000000001</cx:pt>
          <cx:pt idx="1422">0.059000000000000004</cx:pt>
          <cx:pt idx="1423">0.066000000000000003</cx:pt>
          <cx:pt idx="1424">0.059000000000000004</cx:pt>
          <cx:pt idx="1425">0.066000000000000003</cx:pt>
          <cx:pt idx="1426">0.10000000000000001</cx:pt>
          <cx:pt idx="1427">0.076999999999999999</cx:pt>
          <cx:pt idx="1428">0.054000000000000006</cx:pt>
          <cx:pt idx="1429">0.084000000000000005</cx:pt>
          <cx:pt idx="1430">0.084000000000000005</cx:pt>
          <cx:pt idx="1431">0.081000000000000003</cx:pt>
          <cx:pt idx="1432">0.055</cx:pt>
          <cx:pt idx="1433">0.052000000000000005</cx:pt>
          <cx:pt idx="1434">0.07400000000000001</cx:pt>
          <cx:pt idx="1435">0.07400000000000001</cx:pt>
          <cx:pt idx="1436">0.078</cx:pt>
          <cx:pt idx="1437">0.076999999999999999</cx:pt>
          <cx:pt idx="1438">0.072000000000000008</cx:pt>
          <cx:pt idx="1439">0.074999999999999997</cx:pt>
          <cx:pt idx="1440">0.084000000000000005</cx:pt>
          <cx:pt idx="1441">0.107</cx:pt>
          <cx:pt idx="1442">0.107</cx:pt>
          <cx:pt idx="1443">0.066000000000000003</cx:pt>
          <cx:pt idx="1444">0.07400000000000001</cx:pt>
          <cx:pt idx="1445">0.093000000000000013</cx:pt>
          <cx:pt idx="1446">0.094</cx:pt>
          <cx:pt idx="1447">0.059000000000000004</cx:pt>
          <cx:pt idx="1448">0.072000000000000008</cx:pt>
          <cx:pt idx="1449">0.14300000000000002</cx:pt>
          <cx:pt idx="1450">0.115</cx:pt>
          <cx:pt idx="1451">0.066000000000000003</cx:pt>
          <cx:pt idx="1452">0.072999999999999995</cx:pt>
          <cx:pt idx="1453">0.037999999999999999</cx:pt>
          <cx:pt idx="1454">0.044000000000000004</cx:pt>
          <cx:pt idx="1455">0.052000000000000005</cx:pt>
          <cx:pt idx="1456">0.040999999999999995</cx:pt>
          <cx:pt idx="1457">0.052000000000000005</cx:pt>
          <cx:pt idx="1458">0.048000000000000001</cx:pt>
          <cx:pt idx="1459">0.050000000000000003</cx:pt>
          <cx:pt idx="1460">0.012</cx:pt>
          <cx:pt idx="1461">0.012</cx:pt>
          <cx:pt idx="1462">0.074999999999999997</cx:pt>
          <cx:pt idx="1463">0.085000000000000006</cx:pt>
          <cx:pt idx="1464">0.070999999999999994</cx:pt>
          <cx:pt idx="1465">0.072999999999999995</cx:pt>
          <cx:pt idx="1466">0.054000000000000006</cx:pt>
          <cx:pt idx="1467">0.067000000000000004</cx:pt>
          <cx:pt idx="1468">0.10400000000000001</cx:pt>
          <cx:pt idx="1469">0.109</cx:pt>
          <cx:pt idx="1470">0.066000000000000003</cx:pt>
          <cx:pt idx="1471">0.078</cx:pt>
          <cx:pt idx="1472">0.078</cx:pt>
          <cx:pt idx="1473">0.080000000000000002</cx:pt>
          <cx:pt idx="1474">0.080000000000000002</cx:pt>
          <cx:pt idx="1475">0.059999999999999998</cx:pt>
          <cx:pt idx="1476">0.059999999999999998</cx:pt>
          <cx:pt idx="1477">0.094</cx:pt>
          <cx:pt idx="1478">0.064000000000000001</cx:pt>
          <cx:pt idx="1479">0.063</cx:pt>
          <cx:pt idx="1480">0.068000000000000005</cx:pt>
          <cx:pt idx="1481">0.07400000000000001</cx:pt>
          <cx:pt idx="1482">0.08199999999999999</cx:pt>
          <cx:pt idx="1483">0.091999999999999998</cx:pt>
          <cx:pt idx="1484">0.094</cx:pt>
          <cx:pt idx="1485">0.089999999999999997</cx:pt>
          <cx:pt idx="1486">0.070999999999999994</cx:pt>
          <cx:pt idx="1487">0.091999999999999998</cx:pt>
          <cx:pt idx="1488">0.093000000000000013</cx:pt>
          <cx:pt idx="1489">0.074999999999999997</cx:pt>
          <cx:pt idx="1490">0.074999999999999997</cx:pt>
          <cx:pt idx="1491">0.074999999999999997</cx:pt>
          <cx:pt idx="1492">0.093000000000000013</cx:pt>
          <cx:pt idx="1493">0.057999999999999996</cx:pt>
          <cx:pt idx="1494">0.052000000000000005</cx:pt>
          <cx:pt idx="1495">0.12</cx:pt>
          <cx:pt idx="1496">0.10300000000000001</cx:pt>
          <cx:pt idx="1497">0.10400000000000001</cx:pt>
          <cx:pt idx="1498">0.072999999999999995</cx:pt>
          <cx:pt idx="1499">0.060999999999999999</cx:pt>
          <cx:pt idx="1500">0.066000000000000003</cx:pt>
          <cx:pt idx="1501">0.086999999999999994</cx:pt>
          <cx:pt idx="1502">0.086999999999999994</cx:pt>
          <cx:pt idx="1503">0.062</cx:pt>
          <cx:pt idx="1504">0.057999999999999996</cx:pt>
          <cx:pt idx="1505">0.063</cx:pt>
          <cx:pt idx="1506">0.067000000000000004</cx:pt>
          <cx:pt idx="1507">0.067000000000000004</cx:pt>
          <cx:pt idx="1508">0.063</cx:pt>
          <cx:pt idx="1509">0.064000000000000001</cx:pt>
          <cx:pt idx="1510">0.11</cx:pt>
          <cx:pt idx="1511">0.067000000000000004</cx:pt>
          <cx:pt idx="1512">0.068000000000000005</cx:pt>
          <cx:pt idx="1513">0.088000000000000009</cx:pt>
          <cx:pt idx="1514">0.088000000000000009</cx:pt>
          <cx:pt idx="1515">0.090999999999999998</cx:pt>
          <cx:pt idx="1516">0.093000000000000013</cx:pt>
          <cx:pt idx="1517">0.085000000000000006</cx:pt>
          <cx:pt idx="1518">0.08199999999999999</cx:pt>
          <cx:pt idx="1519">0.078</cx:pt>
          <cx:pt idx="1520">0.069000000000000006</cx:pt>
          <cx:pt idx="1521">0.070000000000000007</cx:pt>
          <cx:pt idx="1522">0.10099999999999999</cx:pt>
          <cx:pt idx="1523">0.093000000000000013</cx:pt>
          <cx:pt idx="1524">0.10099999999999999</cx:pt>
          <cx:pt idx="1525">0.070000000000000007</cx:pt>
          <cx:pt idx="1526">0.059999999999999998</cx:pt>
          <cx:pt idx="1527">0.059999999999999998</cx:pt>
          <cx:pt idx="1528">0.057000000000000002</cx:pt>
          <cx:pt idx="1529">0.070999999999999994</cx:pt>
          <cx:pt idx="1530">0.050000000000000003</cx:pt>
          <cx:pt idx="1531">0.050000000000000003</cx:pt>
          <cx:pt idx="1532">0.055</cx:pt>
          <cx:pt idx="1533">0.095000000000000001</cx:pt>
          <cx:pt idx="1534">0.095000000000000001</cx:pt>
          <cx:pt idx="1535">0.079000000000000001</cx:pt>
          <cx:pt idx="1536">0.21600000000000003</cx:pt>
          <cx:pt idx="1537">0.068000000000000005</cx:pt>
          <cx:pt idx="1538">0.091999999999999998</cx:pt>
          <cx:pt idx="1539">0.055</cx:pt>
          <cx:pt idx="1540">0.074999999999999997</cx:pt>
          <cx:pt idx="1541">0.08900000000000001</cx:pt>
          <cx:pt idx="1542">0.060999999999999999</cx:pt>
          <cx:pt idx="1543">0.070999999999999994</cx:pt>
          <cx:pt idx="1544">0.067000000000000004</cx:pt>
          <cx:pt idx="1545">0.070999999999999994</cx:pt>
          <cx:pt idx="1546">0.042000000000000003</cx:pt>
          <cx:pt idx="1547">0.086999999999999994</cx:pt>
          <cx:pt idx="1548">0.074999999999999997</cx:pt>
          <cx:pt idx="1549">0.07400000000000001</cx:pt>
          <cx:pt idx="1550">0.052000000000000005</cx:pt>
          <cx:pt idx="1551">0.063</cx:pt>
          <cx:pt idx="1552">0.065000000000000002</cx:pt>
          <cx:pt idx="1553">0.07400000000000001</cx:pt>
          <cx:pt idx="1554">0.07400000000000001</cx:pt>
          <cx:pt idx="1555">0.07400000000000001</cx:pt>
          <cx:pt idx="1556">0.07400000000000001</cx:pt>
          <cx:pt idx="1557">0.070999999999999994</cx:pt>
          <cx:pt idx="1558">0.044000000000000004</cx:pt>
          <cx:pt idx="1559">0.062</cx:pt>
          <cx:pt idx="1560">0.059999999999999998</cx:pt>
          <cx:pt idx="1561">0.083000000000000004</cx:pt>
          <cx:pt idx="1562">0.062</cx:pt>
          <cx:pt idx="1563">0.048000000000000001</cx:pt>
          <cx:pt idx="1564">0.064000000000000001</cx:pt>
          <cx:pt idx="1565">0.069000000000000006</cx:pt>
          <cx:pt idx="1566">0.062</cx:pt>
          <cx:pt idx="1567">0.062</cx:pt>
          <cx:pt idx="1568">0.10400000000000001</cx:pt>
          <cx:pt idx="1569">0.062</cx:pt>
          <cx:pt idx="1570">0.054000000000000006</cx:pt>
          <cx:pt idx="1571">0.062</cx:pt>
          <cx:pt idx="1572">0.062</cx:pt>
          <cx:pt idx="1573">0.048000000000000001</cx:pt>
          <cx:pt idx="1574">0.048000000000000001</cx:pt>
          <cx:pt idx="1575">0.066000000000000003</cx:pt>
          <cx:pt idx="1576">0.064000000000000001</cx:pt>
          <cx:pt idx="1577">0.054000000000000006</cx:pt>
          <cx:pt idx="1578">0.063</cx:pt>
          <cx:pt idx="1579">0.065000000000000002</cx:pt>
          <cx:pt idx="1580">0.060999999999999999</cx:pt>
          <cx:pt idx="1581">0.078</cx:pt>
          <cx:pt idx="1582">0.072999999999999995</cx:pt>
          <cx:pt idx="1583">0.044999999999999998</cx:pt>
          <cx:pt idx="1584">0.072000000000000008</cx:pt>
          <cx:pt idx="1585">0.085999999999999993</cx:pt>
          <cx:pt idx="1586">0.080000000000000002</cx:pt>
          <cx:pt idx="1587">0.070000000000000007</cx:pt>
          <cx:pt idx="1588">0.070000000000000007</cx:pt>
          <cx:pt idx="1589">0.059999999999999998</cx:pt>
          <cx:pt idx="1590">0.065000000000000002</cx:pt>
          <cx:pt idx="1591">0.070999999999999994</cx:pt>
          <cx:pt idx="1592">0.083000000000000004</cx:pt>
          <cx:pt idx="1593">0.075999999999999998</cx:pt>
          <cx:pt idx="1594">0.068000000000000005</cx:pt>
          <cx:pt idx="1595">0.044000000000000004</cx:pt>
          <cx:pt idx="1596">0.060999999999999999</cx:pt>
          <cx:pt idx="1597">0.055999999999999994</cx:pt>
          <cx:pt idx="1598">0.07400000000000001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chlorides </a:t>
            </a:r>
            <a:r>
              <a:rPr lang="en-US" sz="1400" b="0" i="0" u="none" strike="noStrike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(g/dm</a:t>
            </a:r>
            <a:r>
              <a:rPr lang="en-US" sz="1400" b="0" i="0" u="none" strike="noStrike" baseline="3000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400" b="0" i="0" u="none" strike="noStrike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1400" b="0" i="0" u="none" strike="noStrike" baseline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rich>
      </cx:tx>
    </cx:title>
    <cx:plotArea>
      <cx:plotAreaRegion>
        <cx:series layoutId="clusteredColumn" uniqueId="{4009AEFE-6A0C-4304-95BE-389ED9621D1B}">
          <cx:tx>
            <cx:txData>
              <cx:f>'[Exam project.xlsx]winequality-red (1)'!$E$1</cx:f>
              <cx:v>chlorides</cx:v>
            </cx:txData>
          </cx:tx>
          <cx:dataLabels>
            <cx:visibility seriesName="0" categoryName="0" value="1"/>
          </cx:dataLabels>
          <cx:dataId val="0"/>
          <cx:layoutPr>
            <cx:binning intervalClosed="r" underflow="0.020000000000000004" overflow="0.60000000000000009">
              <cx:binSize val="0.05000000000000001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spPr>
    <a:ln>
      <a:solidFill>
        <a:schemeClr val="tx1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0775C-6946-4F61-9C77-FCB18C4A72E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737D79-B17A-4A49-82DA-94668A20DA64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1. Introduction </a:t>
          </a:r>
        </a:p>
      </dgm:t>
    </dgm:pt>
    <dgm:pt modelId="{4CB4C458-09FE-4243-93EB-A96B1530C7A6}" type="parTrans" cxnId="{C2A86F8A-E90E-4EEC-AB6B-F38B2410E3D2}">
      <dgm:prSet/>
      <dgm:spPr/>
      <dgm:t>
        <a:bodyPr/>
        <a:lstStyle/>
        <a:p>
          <a:endParaRPr lang="en-US"/>
        </a:p>
      </dgm:t>
    </dgm:pt>
    <dgm:pt modelId="{393505D6-2798-495E-92BD-0CDAEC1A93E8}" type="sibTrans" cxnId="{C2A86F8A-E90E-4EEC-AB6B-F38B2410E3D2}">
      <dgm:prSet/>
      <dgm:spPr/>
      <dgm:t>
        <a:bodyPr/>
        <a:lstStyle/>
        <a:p>
          <a:endParaRPr lang="en-US"/>
        </a:p>
      </dgm:t>
    </dgm:pt>
    <dgm:pt modelId="{7535DAF3-3A9A-4265-A5C9-58EB81A3FB66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2. Material and method</a:t>
          </a:r>
        </a:p>
      </dgm:t>
    </dgm:pt>
    <dgm:pt modelId="{361496DB-01BB-40AD-8431-33C646D75193}" type="parTrans" cxnId="{FF683AC5-B1F4-4D10-8646-7C2DDE86E52A}">
      <dgm:prSet/>
      <dgm:spPr/>
      <dgm:t>
        <a:bodyPr/>
        <a:lstStyle/>
        <a:p>
          <a:endParaRPr lang="en-US"/>
        </a:p>
      </dgm:t>
    </dgm:pt>
    <dgm:pt modelId="{E128098D-94EB-4D95-AD15-01050AC286C0}" type="sibTrans" cxnId="{FF683AC5-B1F4-4D10-8646-7C2DDE86E52A}">
      <dgm:prSet/>
      <dgm:spPr/>
      <dgm:t>
        <a:bodyPr/>
        <a:lstStyle/>
        <a:p>
          <a:endParaRPr lang="en-US"/>
        </a:p>
      </dgm:t>
    </dgm:pt>
    <dgm:pt modelId="{17BE1E6A-E571-425E-8B52-1D1F0D1BB0F2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2.1. Red wine quality dataset</a:t>
          </a:r>
        </a:p>
      </dgm:t>
    </dgm:pt>
    <dgm:pt modelId="{1A7A4082-BEBB-4646-B301-FF3176E78A3C}" type="parTrans" cxnId="{9765AB19-BCCD-4D37-B6E3-1563313BF009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508AFC-D72F-4739-8486-FE5024213E9F}" type="sibTrans" cxnId="{9765AB19-BCCD-4D37-B6E3-1563313BF009}">
      <dgm:prSet/>
      <dgm:spPr/>
      <dgm:t>
        <a:bodyPr/>
        <a:lstStyle/>
        <a:p>
          <a:endParaRPr lang="en-US"/>
        </a:p>
      </dgm:t>
    </dgm:pt>
    <dgm:pt modelId="{C9C97452-1000-412C-A1AE-1ED6C9092411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2.2. Initial Assumptions and Hypotheses</a:t>
          </a:r>
        </a:p>
      </dgm:t>
    </dgm:pt>
    <dgm:pt modelId="{7140C5FC-304F-4B61-8665-7B910EFBF0C5}" type="parTrans" cxnId="{0AFA9D6B-9858-4ADE-BA85-7DE2A9A297F9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B62C9E-C28E-49C1-9FBD-1BBFCDC3EC6E}" type="sibTrans" cxnId="{0AFA9D6B-9858-4ADE-BA85-7DE2A9A297F9}">
      <dgm:prSet/>
      <dgm:spPr/>
      <dgm:t>
        <a:bodyPr/>
        <a:lstStyle/>
        <a:p>
          <a:endParaRPr lang="en-US"/>
        </a:p>
      </dgm:t>
    </dgm:pt>
    <dgm:pt modelId="{7860FA27-9374-4295-B2DB-09E195E522FF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2.3. Exploratory Data Analysis (EDA)</a:t>
          </a:r>
        </a:p>
      </dgm:t>
    </dgm:pt>
    <dgm:pt modelId="{02B6451B-45C4-4692-9268-B7F8FF1E960F}" type="parTrans" cxnId="{53F4744E-F2BD-42B8-A1E4-4E7DFF2FBD8A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50420C-1E3E-49F2-B75C-1760695D477A}" type="sibTrans" cxnId="{53F4744E-F2BD-42B8-A1E4-4E7DFF2FBD8A}">
      <dgm:prSet/>
      <dgm:spPr/>
      <dgm:t>
        <a:bodyPr/>
        <a:lstStyle/>
        <a:p>
          <a:endParaRPr lang="en-US"/>
        </a:p>
      </dgm:t>
    </dgm:pt>
    <dgm:pt modelId="{DF3A5D84-106F-458E-89E8-9E60E9111667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2.3.1. Variables analysis</a:t>
          </a:r>
        </a:p>
      </dgm:t>
    </dgm:pt>
    <dgm:pt modelId="{7D216D5B-C44A-4EA0-8D0F-F6485295D9E8}" type="parTrans" cxnId="{64BCB524-14F2-4E1D-9A3E-423B8F3E2CF6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D31254-9CCF-46D1-923F-93306EBBDBF2}" type="sibTrans" cxnId="{64BCB524-14F2-4E1D-9A3E-423B8F3E2CF6}">
      <dgm:prSet/>
      <dgm:spPr/>
      <dgm:t>
        <a:bodyPr/>
        <a:lstStyle/>
        <a:p>
          <a:endParaRPr lang="en-US"/>
        </a:p>
      </dgm:t>
    </dgm:pt>
    <dgm:pt modelId="{5D14671E-6950-46D1-8CF4-4326FE8D4586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2.3.2. Replacement of outliers with average</a:t>
          </a:r>
        </a:p>
      </dgm:t>
    </dgm:pt>
    <dgm:pt modelId="{999DC93B-E1EE-4A34-9E97-D89DB7636644}" type="parTrans" cxnId="{3098403E-1CAD-4EEF-8930-AF7989FD8DC3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FA720E-F968-4132-BA8C-1EA5A70856DD}" type="sibTrans" cxnId="{3098403E-1CAD-4EEF-8930-AF7989FD8DC3}">
      <dgm:prSet/>
      <dgm:spPr/>
      <dgm:t>
        <a:bodyPr/>
        <a:lstStyle/>
        <a:p>
          <a:endParaRPr lang="en-US"/>
        </a:p>
      </dgm:t>
    </dgm:pt>
    <dgm:pt modelId="{1631904E-332E-4C37-90D6-96E5682554BE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2.3.3. Correlation between variables</a:t>
          </a:r>
        </a:p>
      </dgm:t>
    </dgm:pt>
    <dgm:pt modelId="{473EA09F-704B-429A-98EC-C80F0A164905}" type="parTrans" cxnId="{E5E25632-3AF6-4397-B74D-058AE3B029B2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48DFEC-D79C-4636-AE6E-78E181F0A083}" type="sibTrans" cxnId="{E5E25632-3AF6-4397-B74D-058AE3B029B2}">
      <dgm:prSet/>
      <dgm:spPr/>
      <dgm:t>
        <a:bodyPr/>
        <a:lstStyle/>
        <a:p>
          <a:endParaRPr lang="en-US"/>
        </a:p>
      </dgm:t>
    </dgm:pt>
    <dgm:pt modelId="{DEDDE648-EA2D-4170-B4B6-CDB5489182C8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2.4. Building linear regression model</a:t>
          </a:r>
        </a:p>
      </dgm:t>
    </dgm:pt>
    <dgm:pt modelId="{7216404F-82A8-474C-B3AF-F73B9F036521}" type="parTrans" cxnId="{4F10753B-6076-49AB-B89E-B5907C25C653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001918-813C-494D-8B29-68FFE2F5B636}" type="sibTrans" cxnId="{4F10753B-6076-49AB-B89E-B5907C25C653}">
      <dgm:prSet/>
      <dgm:spPr/>
      <dgm:t>
        <a:bodyPr/>
        <a:lstStyle/>
        <a:p>
          <a:endParaRPr lang="en-US"/>
        </a:p>
      </dgm:t>
    </dgm:pt>
    <dgm:pt modelId="{1438259B-A146-4E5E-B46E-795812560564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2.4.1. Running regression model</a:t>
          </a:r>
        </a:p>
      </dgm:t>
    </dgm:pt>
    <dgm:pt modelId="{C18DF281-6B0B-46D4-AE7D-3BA68E65D6CF}" type="parTrans" cxnId="{225ADC08-DDB5-4A46-B2A1-AAEE7B725C1B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4243A2-C121-4EAD-8E73-C7DCDD43BF47}" type="sibTrans" cxnId="{225ADC08-DDB5-4A46-B2A1-AAEE7B725C1B}">
      <dgm:prSet/>
      <dgm:spPr/>
      <dgm:t>
        <a:bodyPr/>
        <a:lstStyle/>
        <a:p>
          <a:endParaRPr lang="en-US"/>
        </a:p>
      </dgm:t>
    </dgm:pt>
    <dgm:pt modelId="{DE5B67A2-8C9C-447A-9F59-5E534C18272C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2.4.2. Comparison between quality and forecasted quality</a:t>
          </a:r>
        </a:p>
      </dgm:t>
    </dgm:pt>
    <dgm:pt modelId="{8523BECD-8682-4520-8568-CD858C376BF4}" type="parTrans" cxnId="{1E6C68DA-483F-4614-AC00-693DB8723A22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D6D9DA-3CF3-4522-8190-A509E34D833D}" type="sibTrans" cxnId="{1E6C68DA-483F-4614-AC00-693DB8723A22}">
      <dgm:prSet/>
      <dgm:spPr/>
      <dgm:t>
        <a:bodyPr/>
        <a:lstStyle/>
        <a:p>
          <a:endParaRPr lang="en-US"/>
        </a:p>
      </dgm:t>
    </dgm:pt>
    <dgm:pt modelId="{B595B1AC-A508-49CE-B05A-49934B520ED8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3. Conclusion</a:t>
          </a:r>
        </a:p>
      </dgm:t>
    </dgm:pt>
    <dgm:pt modelId="{18813E6D-7708-4522-A34B-D156B3C9FFED}" type="parTrans" cxnId="{2A89A09A-F99D-4228-8F15-5ABFAB7C464F}">
      <dgm:prSet/>
      <dgm:spPr/>
      <dgm:t>
        <a:bodyPr/>
        <a:lstStyle/>
        <a:p>
          <a:endParaRPr lang="en-US"/>
        </a:p>
      </dgm:t>
    </dgm:pt>
    <dgm:pt modelId="{A9699DF1-66C8-4E0B-AC9E-5164F3D8A453}" type="sibTrans" cxnId="{2A89A09A-F99D-4228-8F15-5ABFAB7C464F}">
      <dgm:prSet/>
      <dgm:spPr/>
      <dgm:t>
        <a:bodyPr/>
        <a:lstStyle/>
        <a:p>
          <a:endParaRPr lang="en-US"/>
        </a:p>
      </dgm:t>
    </dgm:pt>
    <dgm:pt modelId="{76301C8F-2964-413B-9ABD-67A66112A9CB}" type="pres">
      <dgm:prSet presAssocID="{0190775C-6946-4F61-9C77-FCB18C4A72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1AD3C2-DCE7-4022-8573-B67DA2BC2439}" type="pres">
      <dgm:prSet presAssocID="{CD737D79-B17A-4A49-82DA-94668A20DA64}" presName="hierRoot1" presStyleCnt="0"/>
      <dgm:spPr/>
    </dgm:pt>
    <dgm:pt modelId="{5A2EA698-39A5-4F41-BECA-F82D81BC5F2F}" type="pres">
      <dgm:prSet presAssocID="{CD737D79-B17A-4A49-82DA-94668A20DA64}" presName="composite" presStyleCnt="0"/>
      <dgm:spPr/>
    </dgm:pt>
    <dgm:pt modelId="{79F4BDDC-1A26-4049-912E-57A2D5994EB3}" type="pres">
      <dgm:prSet presAssocID="{CD737D79-B17A-4A49-82DA-94668A20DA64}" presName="background" presStyleLbl="node0" presStyleIdx="0" presStyleCnt="3"/>
      <dgm:spPr/>
    </dgm:pt>
    <dgm:pt modelId="{625750C9-A3F7-40A3-A22A-84768D7C117E}" type="pres">
      <dgm:prSet presAssocID="{CD737D79-B17A-4A49-82DA-94668A20DA64}" presName="text" presStyleLbl="fgAcc0" presStyleIdx="0" presStyleCnt="3" custScaleX="140489" custLinFactNeighborX="-5219">
        <dgm:presLayoutVars>
          <dgm:chPref val="3"/>
        </dgm:presLayoutVars>
      </dgm:prSet>
      <dgm:spPr/>
    </dgm:pt>
    <dgm:pt modelId="{BE66ECF8-26D7-482E-A8C1-3095E775BACA}" type="pres">
      <dgm:prSet presAssocID="{CD737D79-B17A-4A49-82DA-94668A20DA64}" presName="hierChild2" presStyleCnt="0"/>
      <dgm:spPr/>
    </dgm:pt>
    <dgm:pt modelId="{8040BC54-1598-490E-BC87-35987934FCB1}" type="pres">
      <dgm:prSet presAssocID="{7535DAF3-3A9A-4265-A5C9-58EB81A3FB66}" presName="hierRoot1" presStyleCnt="0"/>
      <dgm:spPr/>
    </dgm:pt>
    <dgm:pt modelId="{C2F3B46D-34DB-4AB2-854D-544EBBCE53F8}" type="pres">
      <dgm:prSet presAssocID="{7535DAF3-3A9A-4265-A5C9-58EB81A3FB66}" presName="composite" presStyleCnt="0"/>
      <dgm:spPr/>
    </dgm:pt>
    <dgm:pt modelId="{13CE26DA-BF76-43C1-919F-28391951EF44}" type="pres">
      <dgm:prSet presAssocID="{7535DAF3-3A9A-4265-A5C9-58EB81A3FB66}" presName="background" presStyleLbl="node0" presStyleIdx="1" presStyleCnt="3"/>
      <dgm:spPr/>
    </dgm:pt>
    <dgm:pt modelId="{84E0057A-72F3-4DE9-86D6-19059C191BC7}" type="pres">
      <dgm:prSet presAssocID="{7535DAF3-3A9A-4265-A5C9-58EB81A3FB66}" presName="text" presStyleLbl="fgAcc0" presStyleIdx="1" presStyleCnt="3" custScaleX="141355" custLinFactNeighborY="2403">
        <dgm:presLayoutVars>
          <dgm:chPref val="3"/>
        </dgm:presLayoutVars>
      </dgm:prSet>
      <dgm:spPr/>
    </dgm:pt>
    <dgm:pt modelId="{B56E0D94-41CF-4759-87DB-E1BEF1DC4AB1}" type="pres">
      <dgm:prSet presAssocID="{7535DAF3-3A9A-4265-A5C9-58EB81A3FB66}" presName="hierChild2" presStyleCnt="0"/>
      <dgm:spPr/>
    </dgm:pt>
    <dgm:pt modelId="{AC281DE6-F52C-43A4-81F3-013C89887BED}" type="pres">
      <dgm:prSet presAssocID="{1A7A4082-BEBB-4646-B301-FF3176E78A3C}" presName="Name10" presStyleLbl="parChTrans1D2" presStyleIdx="0" presStyleCnt="4"/>
      <dgm:spPr/>
    </dgm:pt>
    <dgm:pt modelId="{2965B1EF-7A6B-413D-A1F8-D16250162D85}" type="pres">
      <dgm:prSet presAssocID="{17BE1E6A-E571-425E-8B52-1D1F0D1BB0F2}" presName="hierRoot2" presStyleCnt="0"/>
      <dgm:spPr/>
    </dgm:pt>
    <dgm:pt modelId="{0FE9C240-2970-432C-8702-D6D59BCB4A91}" type="pres">
      <dgm:prSet presAssocID="{17BE1E6A-E571-425E-8B52-1D1F0D1BB0F2}" presName="composite2" presStyleCnt="0"/>
      <dgm:spPr/>
    </dgm:pt>
    <dgm:pt modelId="{A55DDDFE-89D9-4247-8D42-3DC5563156A7}" type="pres">
      <dgm:prSet presAssocID="{17BE1E6A-E571-425E-8B52-1D1F0D1BB0F2}" presName="background2" presStyleLbl="node2" presStyleIdx="0" presStyleCnt="4"/>
      <dgm:spPr/>
    </dgm:pt>
    <dgm:pt modelId="{1CD4D5EE-4D46-43FD-B0DA-8A5EE521F362}" type="pres">
      <dgm:prSet presAssocID="{17BE1E6A-E571-425E-8B52-1D1F0D1BB0F2}" presName="text2" presStyleLbl="fgAcc2" presStyleIdx="0" presStyleCnt="4" custScaleY="149826">
        <dgm:presLayoutVars>
          <dgm:chPref val="3"/>
        </dgm:presLayoutVars>
      </dgm:prSet>
      <dgm:spPr/>
    </dgm:pt>
    <dgm:pt modelId="{EB27613D-5FFC-4A87-9510-AEBB9A37756C}" type="pres">
      <dgm:prSet presAssocID="{17BE1E6A-E571-425E-8B52-1D1F0D1BB0F2}" presName="hierChild3" presStyleCnt="0"/>
      <dgm:spPr/>
    </dgm:pt>
    <dgm:pt modelId="{ADEA5EF3-3CF0-4EC2-A3AF-63E5B328AB02}" type="pres">
      <dgm:prSet presAssocID="{7140C5FC-304F-4B61-8665-7B910EFBF0C5}" presName="Name10" presStyleLbl="parChTrans1D2" presStyleIdx="1" presStyleCnt="4"/>
      <dgm:spPr/>
    </dgm:pt>
    <dgm:pt modelId="{650BB9AB-E6DA-4567-9DE7-E910313B7883}" type="pres">
      <dgm:prSet presAssocID="{C9C97452-1000-412C-A1AE-1ED6C9092411}" presName="hierRoot2" presStyleCnt="0"/>
      <dgm:spPr/>
    </dgm:pt>
    <dgm:pt modelId="{046D4063-288D-4FD1-908C-7647EE526F5A}" type="pres">
      <dgm:prSet presAssocID="{C9C97452-1000-412C-A1AE-1ED6C9092411}" presName="composite2" presStyleCnt="0"/>
      <dgm:spPr/>
    </dgm:pt>
    <dgm:pt modelId="{7C807441-AF3B-483B-B596-C71F5B4A275E}" type="pres">
      <dgm:prSet presAssocID="{C9C97452-1000-412C-A1AE-1ED6C9092411}" presName="background2" presStyleLbl="node2" presStyleIdx="1" presStyleCnt="4"/>
      <dgm:spPr/>
    </dgm:pt>
    <dgm:pt modelId="{B4297DC7-94CE-4003-8A2B-A3F90B0EA5E6}" type="pres">
      <dgm:prSet presAssocID="{C9C97452-1000-412C-A1AE-1ED6C9092411}" presName="text2" presStyleLbl="fgAcc2" presStyleIdx="1" presStyleCnt="4" custScaleX="137242" custScaleY="140645">
        <dgm:presLayoutVars>
          <dgm:chPref val="3"/>
        </dgm:presLayoutVars>
      </dgm:prSet>
      <dgm:spPr/>
    </dgm:pt>
    <dgm:pt modelId="{7D308B63-9CB5-4322-B1C0-ABA41C141F9C}" type="pres">
      <dgm:prSet presAssocID="{C9C97452-1000-412C-A1AE-1ED6C9092411}" presName="hierChild3" presStyleCnt="0"/>
      <dgm:spPr/>
    </dgm:pt>
    <dgm:pt modelId="{D74EB4CF-B1D8-4FC2-BE9B-BE3DB2BAE238}" type="pres">
      <dgm:prSet presAssocID="{02B6451B-45C4-4692-9268-B7F8FF1E960F}" presName="Name10" presStyleLbl="parChTrans1D2" presStyleIdx="2" presStyleCnt="4"/>
      <dgm:spPr/>
    </dgm:pt>
    <dgm:pt modelId="{A543BDBF-14E6-4962-85C3-A7862D9F5DCB}" type="pres">
      <dgm:prSet presAssocID="{7860FA27-9374-4295-B2DB-09E195E522FF}" presName="hierRoot2" presStyleCnt="0"/>
      <dgm:spPr/>
    </dgm:pt>
    <dgm:pt modelId="{F2AD3F93-85EA-40BB-8441-DB21F711926B}" type="pres">
      <dgm:prSet presAssocID="{7860FA27-9374-4295-B2DB-09E195E522FF}" presName="composite2" presStyleCnt="0"/>
      <dgm:spPr/>
    </dgm:pt>
    <dgm:pt modelId="{00F02EAD-E655-4D03-9C5C-0FEE4CF67379}" type="pres">
      <dgm:prSet presAssocID="{7860FA27-9374-4295-B2DB-09E195E522FF}" presName="background2" presStyleLbl="node2" presStyleIdx="2" presStyleCnt="4"/>
      <dgm:spPr/>
    </dgm:pt>
    <dgm:pt modelId="{03023C3E-A7B2-482E-8872-C8BAA3CE53CB}" type="pres">
      <dgm:prSet presAssocID="{7860FA27-9374-4295-B2DB-09E195E522FF}" presName="text2" presStyleLbl="fgAcc2" presStyleIdx="2" presStyleCnt="4" custScaleX="139153" custScaleY="154417">
        <dgm:presLayoutVars>
          <dgm:chPref val="3"/>
        </dgm:presLayoutVars>
      </dgm:prSet>
      <dgm:spPr/>
    </dgm:pt>
    <dgm:pt modelId="{D6BD195C-D5DB-4258-8C00-997FEB698B8C}" type="pres">
      <dgm:prSet presAssocID="{7860FA27-9374-4295-B2DB-09E195E522FF}" presName="hierChild3" presStyleCnt="0"/>
      <dgm:spPr/>
    </dgm:pt>
    <dgm:pt modelId="{7200AF70-5D33-4691-90EC-83F2F9ACA19D}" type="pres">
      <dgm:prSet presAssocID="{7D216D5B-C44A-4EA0-8D0F-F6485295D9E8}" presName="Name17" presStyleLbl="parChTrans1D3" presStyleIdx="0" presStyleCnt="5"/>
      <dgm:spPr/>
    </dgm:pt>
    <dgm:pt modelId="{BBFE9F67-D1B8-4484-946E-93D8D4CE0BB2}" type="pres">
      <dgm:prSet presAssocID="{DF3A5D84-106F-458E-89E8-9E60E9111667}" presName="hierRoot3" presStyleCnt="0"/>
      <dgm:spPr/>
    </dgm:pt>
    <dgm:pt modelId="{1711B5D6-A1E8-4663-B8C5-8F485A4B3F0B}" type="pres">
      <dgm:prSet presAssocID="{DF3A5D84-106F-458E-89E8-9E60E9111667}" presName="composite3" presStyleCnt="0"/>
      <dgm:spPr/>
    </dgm:pt>
    <dgm:pt modelId="{96828367-DE8B-4D5E-BC77-E531A4170D8A}" type="pres">
      <dgm:prSet presAssocID="{DF3A5D84-106F-458E-89E8-9E60E9111667}" presName="background3" presStyleLbl="node3" presStyleIdx="0" presStyleCnt="5"/>
      <dgm:spPr/>
    </dgm:pt>
    <dgm:pt modelId="{59AE0984-BCC0-46B4-80B4-F9FCFB2A3749}" type="pres">
      <dgm:prSet presAssocID="{DF3A5D84-106F-458E-89E8-9E60E9111667}" presName="text3" presStyleLbl="fgAcc3" presStyleIdx="0" presStyleCnt="5">
        <dgm:presLayoutVars>
          <dgm:chPref val="3"/>
        </dgm:presLayoutVars>
      </dgm:prSet>
      <dgm:spPr/>
    </dgm:pt>
    <dgm:pt modelId="{7A3F8E20-4F90-4E21-B4F2-2E450706ADE0}" type="pres">
      <dgm:prSet presAssocID="{DF3A5D84-106F-458E-89E8-9E60E9111667}" presName="hierChild4" presStyleCnt="0"/>
      <dgm:spPr/>
    </dgm:pt>
    <dgm:pt modelId="{CB462CDD-E892-4A8A-8EBB-834F6EECCADB}" type="pres">
      <dgm:prSet presAssocID="{999DC93B-E1EE-4A34-9E97-D89DB7636644}" presName="Name17" presStyleLbl="parChTrans1D3" presStyleIdx="1" presStyleCnt="5"/>
      <dgm:spPr/>
    </dgm:pt>
    <dgm:pt modelId="{33153BDD-C3A8-44F7-8CFE-20705F9542F8}" type="pres">
      <dgm:prSet presAssocID="{5D14671E-6950-46D1-8CF4-4326FE8D4586}" presName="hierRoot3" presStyleCnt="0"/>
      <dgm:spPr/>
    </dgm:pt>
    <dgm:pt modelId="{C0F1B604-11FB-4F3F-AF6E-BEB6C2BFB1D8}" type="pres">
      <dgm:prSet presAssocID="{5D14671E-6950-46D1-8CF4-4326FE8D4586}" presName="composite3" presStyleCnt="0"/>
      <dgm:spPr/>
    </dgm:pt>
    <dgm:pt modelId="{C49DED21-3F4F-4637-9C4C-CD43EC4CA838}" type="pres">
      <dgm:prSet presAssocID="{5D14671E-6950-46D1-8CF4-4326FE8D4586}" presName="background3" presStyleLbl="node3" presStyleIdx="1" presStyleCnt="5"/>
      <dgm:spPr/>
    </dgm:pt>
    <dgm:pt modelId="{7B9E5438-8C38-4176-98CB-9EC794C18A39}" type="pres">
      <dgm:prSet presAssocID="{5D14671E-6950-46D1-8CF4-4326FE8D4586}" presName="text3" presStyleLbl="fgAcc3" presStyleIdx="1" presStyleCnt="5" custScaleX="134022" custScaleY="172342">
        <dgm:presLayoutVars>
          <dgm:chPref val="3"/>
        </dgm:presLayoutVars>
      </dgm:prSet>
      <dgm:spPr/>
    </dgm:pt>
    <dgm:pt modelId="{D583E598-3C97-4945-AC36-03BA97BA5A5E}" type="pres">
      <dgm:prSet presAssocID="{5D14671E-6950-46D1-8CF4-4326FE8D4586}" presName="hierChild4" presStyleCnt="0"/>
      <dgm:spPr/>
    </dgm:pt>
    <dgm:pt modelId="{BAAD3D1F-5A60-4C20-AB53-E3A2CA3B0048}" type="pres">
      <dgm:prSet presAssocID="{473EA09F-704B-429A-98EC-C80F0A164905}" presName="Name17" presStyleLbl="parChTrans1D3" presStyleIdx="2" presStyleCnt="5"/>
      <dgm:spPr/>
    </dgm:pt>
    <dgm:pt modelId="{799827A2-83B7-4EF5-9ECB-AF4A235A9622}" type="pres">
      <dgm:prSet presAssocID="{1631904E-332E-4C37-90D6-96E5682554BE}" presName="hierRoot3" presStyleCnt="0"/>
      <dgm:spPr/>
    </dgm:pt>
    <dgm:pt modelId="{AA200B7C-C137-46F7-BD0B-4BA1FD7C570E}" type="pres">
      <dgm:prSet presAssocID="{1631904E-332E-4C37-90D6-96E5682554BE}" presName="composite3" presStyleCnt="0"/>
      <dgm:spPr/>
    </dgm:pt>
    <dgm:pt modelId="{FAF42156-9D76-4A7A-843C-88AB5F68FF1C}" type="pres">
      <dgm:prSet presAssocID="{1631904E-332E-4C37-90D6-96E5682554BE}" presName="background3" presStyleLbl="node3" presStyleIdx="2" presStyleCnt="5"/>
      <dgm:spPr/>
    </dgm:pt>
    <dgm:pt modelId="{62985965-52E6-4E98-BE1B-481B1D4B9AE2}" type="pres">
      <dgm:prSet presAssocID="{1631904E-332E-4C37-90D6-96E5682554BE}" presName="text3" presStyleLbl="fgAcc3" presStyleIdx="2" presStyleCnt="5" custScaleY="145336">
        <dgm:presLayoutVars>
          <dgm:chPref val="3"/>
        </dgm:presLayoutVars>
      </dgm:prSet>
      <dgm:spPr/>
    </dgm:pt>
    <dgm:pt modelId="{50B29E55-B7EA-4899-8273-F1FC47AA1CF9}" type="pres">
      <dgm:prSet presAssocID="{1631904E-332E-4C37-90D6-96E5682554BE}" presName="hierChild4" presStyleCnt="0"/>
      <dgm:spPr/>
    </dgm:pt>
    <dgm:pt modelId="{EE78312E-A6E0-4300-967D-24BDD87EB646}" type="pres">
      <dgm:prSet presAssocID="{7216404F-82A8-474C-B3AF-F73B9F036521}" presName="Name10" presStyleLbl="parChTrans1D2" presStyleIdx="3" presStyleCnt="4"/>
      <dgm:spPr/>
    </dgm:pt>
    <dgm:pt modelId="{05878EEE-53E7-47A4-A412-1828DCCCB297}" type="pres">
      <dgm:prSet presAssocID="{DEDDE648-EA2D-4170-B4B6-CDB5489182C8}" presName="hierRoot2" presStyleCnt="0"/>
      <dgm:spPr/>
    </dgm:pt>
    <dgm:pt modelId="{F94C4B7D-41D1-4C47-A255-72693F916389}" type="pres">
      <dgm:prSet presAssocID="{DEDDE648-EA2D-4170-B4B6-CDB5489182C8}" presName="composite2" presStyleCnt="0"/>
      <dgm:spPr/>
    </dgm:pt>
    <dgm:pt modelId="{82C6AEFB-80D2-482E-9DF5-EF0F02D0E08D}" type="pres">
      <dgm:prSet presAssocID="{DEDDE648-EA2D-4170-B4B6-CDB5489182C8}" presName="background2" presStyleLbl="node2" presStyleIdx="3" presStyleCnt="4"/>
      <dgm:spPr/>
    </dgm:pt>
    <dgm:pt modelId="{336397CE-0F2C-43E5-9A9E-8F0B10EED723}" type="pres">
      <dgm:prSet presAssocID="{DEDDE648-EA2D-4170-B4B6-CDB5489182C8}" presName="text2" presStyleLbl="fgAcc2" presStyleIdx="3" presStyleCnt="4" custScaleY="159678">
        <dgm:presLayoutVars>
          <dgm:chPref val="3"/>
        </dgm:presLayoutVars>
      </dgm:prSet>
      <dgm:spPr/>
    </dgm:pt>
    <dgm:pt modelId="{63E8B1F2-60E2-49D3-B9D2-B9E2F476ABE0}" type="pres">
      <dgm:prSet presAssocID="{DEDDE648-EA2D-4170-B4B6-CDB5489182C8}" presName="hierChild3" presStyleCnt="0"/>
      <dgm:spPr/>
    </dgm:pt>
    <dgm:pt modelId="{2B373B52-EF0A-48DD-9123-24E7CA07821A}" type="pres">
      <dgm:prSet presAssocID="{C18DF281-6B0B-46D4-AE7D-3BA68E65D6CF}" presName="Name17" presStyleLbl="parChTrans1D3" presStyleIdx="3" presStyleCnt="5"/>
      <dgm:spPr/>
    </dgm:pt>
    <dgm:pt modelId="{59BE5926-049C-41FF-BF6B-F4790CDB6E5A}" type="pres">
      <dgm:prSet presAssocID="{1438259B-A146-4E5E-B46E-795812560564}" presName="hierRoot3" presStyleCnt="0"/>
      <dgm:spPr/>
    </dgm:pt>
    <dgm:pt modelId="{67E7052C-082D-413D-B82F-F0A78113AEB8}" type="pres">
      <dgm:prSet presAssocID="{1438259B-A146-4E5E-B46E-795812560564}" presName="composite3" presStyleCnt="0"/>
      <dgm:spPr/>
    </dgm:pt>
    <dgm:pt modelId="{81533BF8-6507-4DA2-8BD0-848830CE70FE}" type="pres">
      <dgm:prSet presAssocID="{1438259B-A146-4E5E-B46E-795812560564}" presName="background3" presStyleLbl="node3" presStyleIdx="3" presStyleCnt="5"/>
      <dgm:spPr/>
    </dgm:pt>
    <dgm:pt modelId="{95868F5E-3491-4C8D-82BD-6581E992F375}" type="pres">
      <dgm:prSet presAssocID="{1438259B-A146-4E5E-B46E-795812560564}" presName="text3" presStyleLbl="fgAcc3" presStyleIdx="3" presStyleCnt="5" custScaleY="134338">
        <dgm:presLayoutVars>
          <dgm:chPref val="3"/>
        </dgm:presLayoutVars>
      </dgm:prSet>
      <dgm:spPr/>
    </dgm:pt>
    <dgm:pt modelId="{8588E2FB-BCA4-4932-B21E-88A01207E15D}" type="pres">
      <dgm:prSet presAssocID="{1438259B-A146-4E5E-B46E-795812560564}" presName="hierChild4" presStyleCnt="0"/>
      <dgm:spPr/>
    </dgm:pt>
    <dgm:pt modelId="{93C5838A-1DE0-470A-9C68-A4AD948A9879}" type="pres">
      <dgm:prSet presAssocID="{8523BECD-8682-4520-8568-CD858C376BF4}" presName="Name17" presStyleLbl="parChTrans1D3" presStyleIdx="4" presStyleCnt="5"/>
      <dgm:spPr/>
    </dgm:pt>
    <dgm:pt modelId="{72B6261F-D212-4897-90CE-E386F5702A52}" type="pres">
      <dgm:prSet presAssocID="{DE5B67A2-8C9C-447A-9F59-5E534C18272C}" presName="hierRoot3" presStyleCnt="0"/>
      <dgm:spPr/>
    </dgm:pt>
    <dgm:pt modelId="{EBA80177-1465-40B4-A32A-577E3CCCEC07}" type="pres">
      <dgm:prSet presAssocID="{DE5B67A2-8C9C-447A-9F59-5E534C18272C}" presName="composite3" presStyleCnt="0"/>
      <dgm:spPr/>
    </dgm:pt>
    <dgm:pt modelId="{E47C2DCF-EE1A-432C-98D5-91BA2DBAF25D}" type="pres">
      <dgm:prSet presAssocID="{DE5B67A2-8C9C-447A-9F59-5E534C18272C}" presName="background3" presStyleLbl="node3" presStyleIdx="4" presStyleCnt="5"/>
      <dgm:spPr/>
    </dgm:pt>
    <dgm:pt modelId="{47671BCB-11A2-46E4-89CD-959C90C73BDA}" type="pres">
      <dgm:prSet presAssocID="{DE5B67A2-8C9C-447A-9F59-5E534C18272C}" presName="text3" presStyleLbl="fgAcc3" presStyleIdx="4" presStyleCnt="5" custScaleX="125629" custScaleY="195248">
        <dgm:presLayoutVars>
          <dgm:chPref val="3"/>
        </dgm:presLayoutVars>
      </dgm:prSet>
      <dgm:spPr/>
    </dgm:pt>
    <dgm:pt modelId="{868EF72D-5B8D-4435-821F-5C897B478149}" type="pres">
      <dgm:prSet presAssocID="{DE5B67A2-8C9C-447A-9F59-5E534C18272C}" presName="hierChild4" presStyleCnt="0"/>
      <dgm:spPr/>
    </dgm:pt>
    <dgm:pt modelId="{88957832-A3FD-4F34-9B3B-5E9E5FBBEA4D}" type="pres">
      <dgm:prSet presAssocID="{B595B1AC-A508-49CE-B05A-49934B520ED8}" presName="hierRoot1" presStyleCnt="0"/>
      <dgm:spPr/>
    </dgm:pt>
    <dgm:pt modelId="{312E385D-71EE-4297-BC3D-5786DA6FFDEE}" type="pres">
      <dgm:prSet presAssocID="{B595B1AC-A508-49CE-B05A-49934B520ED8}" presName="composite" presStyleCnt="0"/>
      <dgm:spPr/>
    </dgm:pt>
    <dgm:pt modelId="{1D6F2582-6E4B-4A17-88B7-9382D65281EC}" type="pres">
      <dgm:prSet presAssocID="{B595B1AC-A508-49CE-B05A-49934B520ED8}" presName="background" presStyleLbl="node0" presStyleIdx="2" presStyleCnt="3"/>
      <dgm:spPr/>
    </dgm:pt>
    <dgm:pt modelId="{872218CF-FCA2-4640-BDA1-38CB0E8FBD96}" type="pres">
      <dgm:prSet presAssocID="{B595B1AC-A508-49CE-B05A-49934B520ED8}" presName="text" presStyleLbl="fgAcc0" presStyleIdx="2" presStyleCnt="3" custScaleX="128655">
        <dgm:presLayoutVars>
          <dgm:chPref val="3"/>
        </dgm:presLayoutVars>
      </dgm:prSet>
      <dgm:spPr/>
    </dgm:pt>
    <dgm:pt modelId="{7A05B547-EA71-4AB3-8F4B-12BF003B2D59}" type="pres">
      <dgm:prSet presAssocID="{B595B1AC-A508-49CE-B05A-49934B520ED8}" presName="hierChild2" presStyleCnt="0"/>
      <dgm:spPr/>
    </dgm:pt>
  </dgm:ptLst>
  <dgm:cxnLst>
    <dgm:cxn modelId="{225ADC08-DDB5-4A46-B2A1-AAEE7B725C1B}" srcId="{DEDDE648-EA2D-4170-B4B6-CDB5489182C8}" destId="{1438259B-A146-4E5E-B46E-795812560564}" srcOrd="0" destOrd="0" parTransId="{C18DF281-6B0B-46D4-AE7D-3BA68E65D6CF}" sibTransId="{A04243A2-C121-4EAD-8E73-C7DCDD43BF47}"/>
    <dgm:cxn modelId="{C4279A0A-A802-493E-BAE7-D7376F44EF34}" type="presOf" srcId="{7535DAF3-3A9A-4265-A5C9-58EB81A3FB66}" destId="{84E0057A-72F3-4DE9-86D6-19059C191BC7}" srcOrd="0" destOrd="0" presId="urn:microsoft.com/office/officeart/2005/8/layout/hierarchy1"/>
    <dgm:cxn modelId="{3A2F3110-DB2F-4DD6-85D7-494043989044}" type="presOf" srcId="{1A7A4082-BEBB-4646-B301-FF3176E78A3C}" destId="{AC281DE6-F52C-43A4-81F3-013C89887BED}" srcOrd="0" destOrd="0" presId="urn:microsoft.com/office/officeart/2005/8/layout/hierarchy1"/>
    <dgm:cxn modelId="{9765AB19-BCCD-4D37-B6E3-1563313BF009}" srcId="{7535DAF3-3A9A-4265-A5C9-58EB81A3FB66}" destId="{17BE1E6A-E571-425E-8B52-1D1F0D1BB0F2}" srcOrd="0" destOrd="0" parTransId="{1A7A4082-BEBB-4646-B301-FF3176E78A3C}" sibTransId="{5C508AFC-D72F-4739-8486-FE5024213E9F}"/>
    <dgm:cxn modelId="{C8BADB20-6BCE-4437-A1B5-199B6668E865}" type="presOf" srcId="{02B6451B-45C4-4692-9268-B7F8FF1E960F}" destId="{D74EB4CF-B1D8-4FC2-BE9B-BE3DB2BAE238}" srcOrd="0" destOrd="0" presId="urn:microsoft.com/office/officeart/2005/8/layout/hierarchy1"/>
    <dgm:cxn modelId="{64BCB524-14F2-4E1D-9A3E-423B8F3E2CF6}" srcId="{7860FA27-9374-4295-B2DB-09E195E522FF}" destId="{DF3A5D84-106F-458E-89E8-9E60E9111667}" srcOrd="0" destOrd="0" parTransId="{7D216D5B-C44A-4EA0-8D0F-F6485295D9E8}" sibTransId="{0AD31254-9CCF-46D1-923F-93306EBBDBF2}"/>
    <dgm:cxn modelId="{2807C42E-ABF6-46AA-8E45-F63DC12B6A95}" type="presOf" srcId="{7216404F-82A8-474C-B3AF-F73B9F036521}" destId="{EE78312E-A6E0-4300-967D-24BDD87EB646}" srcOrd="0" destOrd="0" presId="urn:microsoft.com/office/officeart/2005/8/layout/hierarchy1"/>
    <dgm:cxn modelId="{E5E25632-3AF6-4397-B74D-058AE3B029B2}" srcId="{7860FA27-9374-4295-B2DB-09E195E522FF}" destId="{1631904E-332E-4C37-90D6-96E5682554BE}" srcOrd="2" destOrd="0" parTransId="{473EA09F-704B-429A-98EC-C80F0A164905}" sibTransId="{6F48DFEC-D79C-4636-AE6E-78E181F0A083}"/>
    <dgm:cxn modelId="{4F10753B-6076-49AB-B89E-B5907C25C653}" srcId="{7535DAF3-3A9A-4265-A5C9-58EB81A3FB66}" destId="{DEDDE648-EA2D-4170-B4B6-CDB5489182C8}" srcOrd="3" destOrd="0" parTransId="{7216404F-82A8-474C-B3AF-F73B9F036521}" sibTransId="{22001918-813C-494D-8B29-68FFE2F5B636}"/>
    <dgm:cxn modelId="{3098403E-1CAD-4EEF-8930-AF7989FD8DC3}" srcId="{7860FA27-9374-4295-B2DB-09E195E522FF}" destId="{5D14671E-6950-46D1-8CF4-4326FE8D4586}" srcOrd="1" destOrd="0" parTransId="{999DC93B-E1EE-4A34-9E97-D89DB7636644}" sibTransId="{7BFA720E-F968-4132-BA8C-1EA5A70856DD}"/>
    <dgm:cxn modelId="{E33A1A3F-8144-4A32-8F03-98886EA2EE5C}" type="presOf" srcId="{8523BECD-8682-4520-8568-CD858C376BF4}" destId="{93C5838A-1DE0-470A-9C68-A4AD948A9879}" srcOrd="0" destOrd="0" presId="urn:microsoft.com/office/officeart/2005/8/layout/hierarchy1"/>
    <dgm:cxn modelId="{8085155D-60DC-4992-83E6-FE5ECE23BA8F}" type="presOf" srcId="{5D14671E-6950-46D1-8CF4-4326FE8D4586}" destId="{7B9E5438-8C38-4176-98CB-9EC794C18A39}" srcOrd="0" destOrd="0" presId="urn:microsoft.com/office/officeart/2005/8/layout/hierarchy1"/>
    <dgm:cxn modelId="{9F876444-606D-4E1D-ABD8-B631C030A1BC}" type="presOf" srcId="{DEDDE648-EA2D-4170-B4B6-CDB5489182C8}" destId="{336397CE-0F2C-43E5-9A9E-8F0B10EED723}" srcOrd="0" destOrd="0" presId="urn:microsoft.com/office/officeart/2005/8/layout/hierarchy1"/>
    <dgm:cxn modelId="{6829F644-0779-4ED0-897E-79702CEE98F2}" type="presOf" srcId="{DF3A5D84-106F-458E-89E8-9E60E9111667}" destId="{59AE0984-BCC0-46B4-80B4-F9FCFB2A3749}" srcOrd="0" destOrd="0" presId="urn:microsoft.com/office/officeart/2005/8/layout/hierarchy1"/>
    <dgm:cxn modelId="{34E9EC46-E7E7-4ECE-92D4-68F4C2F32B41}" type="presOf" srcId="{1631904E-332E-4C37-90D6-96E5682554BE}" destId="{62985965-52E6-4E98-BE1B-481B1D4B9AE2}" srcOrd="0" destOrd="0" presId="urn:microsoft.com/office/officeart/2005/8/layout/hierarchy1"/>
    <dgm:cxn modelId="{479E1367-51B9-4494-8935-89D48A7FAA4F}" type="presOf" srcId="{7860FA27-9374-4295-B2DB-09E195E522FF}" destId="{03023C3E-A7B2-482E-8872-C8BAA3CE53CB}" srcOrd="0" destOrd="0" presId="urn:microsoft.com/office/officeart/2005/8/layout/hierarchy1"/>
    <dgm:cxn modelId="{0AFA9D6B-9858-4ADE-BA85-7DE2A9A297F9}" srcId="{7535DAF3-3A9A-4265-A5C9-58EB81A3FB66}" destId="{C9C97452-1000-412C-A1AE-1ED6C9092411}" srcOrd="1" destOrd="0" parTransId="{7140C5FC-304F-4B61-8665-7B910EFBF0C5}" sibTransId="{3CB62C9E-C28E-49C1-9FBD-1BBFCDC3EC6E}"/>
    <dgm:cxn modelId="{8B3DB94C-CED6-43DF-9A45-8D53D56B6B32}" type="presOf" srcId="{C18DF281-6B0B-46D4-AE7D-3BA68E65D6CF}" destId="{2B373B52-EF0A-48DD-9123-24E7CA07821A}" srcOrd="0" destOrd="0" presId="urn:microsoft.com/office/officeart/2005/8/layout/hierarchy1"/>
    <dgm:cxn modelId="{53F4744E-F2BD-42B8-A1E4-4E7DFF2FBD8A}" srcId="{7535DAF3-3A9A-4265-A5C9-58EB81A3FB66}" destId="{7860FA27-9374-4295-B2DB-09E195E522FF}" srcOrd="2" destOrd="0" parTransId="{02B6451B-45C4-4692-9268-B7F8FF1E960F}" sibTransId="{F650420C-1E3E-49F2-B75C-1760695D477A}"/>
    <dgm:cxn modelId="{E7A64A51-2F7C-4B79-B5CE-91154FFE6179}" type="presOf" srcId="{999DC93B-E1EE-4A34-9E97-D89DB7636644}" destId="{CB462CDD-E892-4A8A-8EBB-834F6EECCADB}" srcOrd="0" destOrd="0" presId="urn:microsoft.com/office/officeart/2005/8/layout/hierarchy1"/>
    <dgm:cxn modelId="{0B7B6356-07C5-467B-A9C1-795CD5BF122F}" type="presOf" srcId="{1438259B-A146-4E5E-B46E-795812560564}" destId="{95868F5E-3491-4C8D-82BD-6581E992F375}" srcOrd="0" destOrd="0" presId="urn:microsoft.com/office/officeart/2005/8/layout/hierarchy1"/>
    <dgm:cxn modelId="{C2A86F8A-E90E-4EEC-AB6B-F38B2410E3D2}" srcId="{0190775C-6946-4F61-9C77-FCB18C4A72E3}" destId="{CD737D79-B17A-4A49-82DA-94668A20DA64}" srcOrd="0" destOrd="0" parTransId="{4CB4C458-09FE-4243-93EB-A96B1530C7A6}" sibTransId="{393505D6-2798-495E-92BD-0CDAEC1A93E8}"/>
    <dgm:cxn modelId="{9C47BA92-28A1-4094-80DE-65D810878D89}" type="presOf" srcId="{B595B1AC-A508-49CE-B05A-49934B520ED8}" destId="{872218CF-FCA2-4640-BDA1-38CB0E8FBD96}" srcOrd="0" destOrd="0" presId="urn:microsoft.com/office/officeart/2005/8/layout/hierarchy1"/>
    <dgm:cxn modelId="{2A89A09A-F99D-4228-8F15-5ABFAB7C464F}" srcId="{0190775C-6946-4F61-9C77-FCB18C4A72E3}" destId="{B595B1AC-A508-49CE-B05A-49934B520ED8}" srcOrd="2" destOrd="0" parTransId="{18813E6D-7708-4522-A34B-D156B3C9FFED}" sibTransId="{A9699DF1-66C8-4E0B-AC9E-5164F3D8A453}"/>
    <dgm:cxn modelId="{1B900CAB-C9FC-46F4-9118-144AF92EF23A}" type="presOf" srcId="{DE5B67A2-8C9C-447A-9F59-5E534C18272C}" destId="{47671BCB-11A2-46E4-89CD-959C90C73BDA}" srcOrd="0" destOrd="0" presId="urn:microsoft.com/office/officeart/2005/8/layout/hierarchy1"/>
    <dgm:cxn modelId="{0A6CEEBF-6F10-4959-B3CE-D77A153257C6}" type="presOf" srcId="{7D216D5B-C44A-4EA0-8D0F-F6485295D9E8}" destId="{7200AF70-5D33-4691-90EC-83F2F9ACA19D}" srcOrd="0" destOrd="0" presId="urn:microsoft.com/office/officeart/2005/8/layout/hierarchy1"/>
    <dgm:cxn modelId="{FF683AC5-B1F4-4D10-8646-7C2DDE86E52A}" srcId="{0190775C-6946-4F61-9C77-FCB18C4A72E3}" destId="{7535DAF3-3A9A-4265-A5C9-58EB81A3FB66}" srcOrd="1" destOrd="0" parTransId="{361496DB-01BB-40AD-8431-33C646D75193}" sibTransId="{E128098D-94EB-4D95-AD15-01050AC286C0}"/>
    <dgm:cxn modelId="{A97D2DC8-40C5-40D5-A1B6-6B7C49AA16B7}" type="presOf" srcId="{C9C97452-1000-412C-A1AE-1ED6C9092411}" destId="{B4297DC7-94CE-4003-8A2B-A3F90B0EA5E6}" srcOrd="0" destOrd="0" presId="urn:microsoft.com/office/officeart/2005/8/layout/hierarchy1"/>
    <dgm:cxn modelId="{1E6C68DA-483F-4614-AC00-693DB8723A22}" srcId="{DEDDE648-EA2D-4170-B4B6-CDB5489182C8}" destId="{DE5B67A2-8C9C-447A-9F59-5E534C18272C}" srcOrd="1" destOrd="0" parTransId="{8523BECD-8682-4520-8568-CD858C376BF4}" sibTransId="{85D6D9DA-3CF3-4522-8190-A509E34D833D}"/>
    <dgm:cxn modelId="{F70005DD-464F-4E49-8711-9944DA7007C9}" type="presOf" srcId="{0190775C-6946-4F61-9C77-FCB18C4A72E3}" destId="{76301C8F-2964-413B-9ABD-67A66112A9CB}" srcOrd="0" destOrd="0" presId="urn:microsoft.com/office/officeart/2005/8/layout/hierarchy1"/>
    <dgm:cxn modelId="{CC93D1E9-8B26-491D-8000-224B3DCC966F}" type="presOf" srcId="{17BE1E6A-E571-425E-8B52-1D1F0D1BB0F2}" destId="{1CD4D5EE-4D46-43FD-B0DA-8A5EE521F362}" srcOrd="0" destOrd="0" presId="urn:microsoft.com/office/officeart/2005/8/layout/hierarchy1"/>
    <dgm:cxn modelId="{C18A4CFC-C1DF-4BBB-8A1F-E9AAF768B54E}" type="presOf" srcId="{CD737D79-B17A-4A49-82DA-94668A20DA64}" destId="{625750C9-A3F7-40A3-A22A-84768D7C117E}" srcOrd="0" destOrd="0" presId="urn:microsoft.com/office/officeart/2005/8/layout/hierarchy1"/>
    <dgm:cxn modelId="{3FFFB1FD-16C1-4547-9C8F-B295D34B472A}" type="presOf" srcId="{7140C5FC-304F-4B61-8665-7B910EFBF0C5}" destId="{ADEA5EF3-3CF0-4EC2-A3AF-63E5B328AB02}" srcOrd="0" destOrd="0" presId="urn:microsoft.com/office/officeart/2005/8/layout/hierarchy1"/>
    <dgm:cxn modelId="{3E168BFE-6023-49B1-855E-553645CA9349}" type="presOf" srcId="{473EA09F-704B-429A-98EC-C80F0A164905}" destId="{BAAD3D1F-5A60-4C20-AB53-E3A2CA3B0048}" srcOrd="0" destOrd="0" presId="urn:microsoft.com/office/officeart/2005/8/layout/hierarchy1"/>
    <dgm:cxn modelId="{1C086797-E1C4-41C0-B22A-43FDA0F5DCDA}" type="presParOf" srcId="{76301C8F-2964-413B-9ABD-67A66112A9CB}" destId="{B21AD3C2-DCE7-4022-8573-B67DA2BC2439}" srcOrd="0" destOrd="0" presId="urn:microsoft.com/office/officeart/2005/8/layout/hierarchy1"/>
    <dgm:cxn modelId="{4A653391-027C-49D7-8D37-B9FB66F27CF1}" type="presParOf" srcId="{B21AD3C2-DCE7-4022-8573-B67DA2BC2439}" destId="{5A2EA698-39A5-4F41-BECA-F82D81BC5F2F}" srcOrd="0" destOrd="0" presId="urn:microsoft.com/office/officeart/2005/8/layout/hierarchy1"/>
    <dgm:cxn modelId="{6D244F29-E190-4F68-BDAF-FEEF31934A0D}" type="presParOf" srcId="{5A2EA698-39A5-4F41-BECA-F82D81BC5F2F}" destId="{79F4BDDC-1A26-4049-912E-57A2D5994EB3}" srcOrd="0" destOrd="0" presId="urn:microsoft.com/office/officeart/2005/8/layout/hierarchy1"/>
    <dgm:cxn modelId="{070B4204-AD37-4A23-95E9-05FFB9C6992D}" type="presParOf" srcId="{5A2EA698-39A5-4F41-BECA-F82D81BC5F2F}" destId="{625750C9-A3F7-40A3-A22A-84768D7C117E}" srcOrd="1" destOrd="0" presId="urn:microsoft.com/office/officeart/2005/8/layout/hierarchy1"/>
    <dgm:cxn modelId="{D7999F68-2B8D-4F47-BE60-890B7965F0F6}" type="presParOf" srcId="{B21AD3C2-DCE7-4022-8573-B67DA2BC2439}" destId="{BE66ECF8-26D7-482E-A8C1-3095E775BACA}" srcOrd="1" destOrd="0" presId="urn:microsoft.com/office/officeart/2005/8/layout/hierarchy1"/>
    <dgm:cxn modelId="{E349078B-BC0A-4CAF-9F0B-838CD22925E5}" type="presParOf" srcId="{76301C8F-2964-413B-9ABD-67A66112A9CB}" destId="{8040BC54-1598-490E-BC87-35987934FCB1}" srcOrd="1" destOrd="0" presId="urn:microsoft.com/office/officeart/2005/8/layout/hierarchy1"/>
    <dgm:cxn modelId="{C59398E9-3FC9-4652-81B9-60B2B0DA67CB}" type="presParOf" srcId="{8040BC54-1598-490E-BC87-35987934FCB1}" destId="{C2F3B46D-34DB-4AB2-854D-544EBBCE53F8}" srcOrd="0" destOrd="0" presId="urn:microsoft.com/office/officeart/2005/8/layout/hierarchy1"/>
    <dgm:cxn modelId="{DC14B675-4677-4D75-ACCD-29A98BE748DD}" type="presParOf" srcId="{C2F3B46D-34DB-4AB2-854D-544EBBCE53F8}" destId="{13CE26DA-BF76-43C1-919F-28391951EF44}" srcOrd="0" destOrd="0" presId="urn:microsoft.com/office/officeart/2005/8/layout/hierarchy1"/>
    <dgm:cxn modelId="{C1ED4F40-94A2-4511-8495-D91B8F8AA66F}" type="presParOf" srcId="{C2F3B46D-34DB-4AB2-854D-544EBBCE53F8}" destId="{84E0057A-72F3-4DE9-86D6-19059C191BC7}" srcOrd="1" destOrd="0" presId="urn:microsoft.com/office/officeart/2005/8/layout/hierarchy1"/>
    <dgm:cxn modelId="{B6C414F1-ABD1-463A-8BF5-7AE8AD8D057D}" type="presParOf" srcId="{8040BC54-1598-490E-BC87-35987934FCB1}" destId="{B56E0D94-41CF-4759-87DB-E1BEF1DC4AB1}" srcOrd="1" destOrd="0" presId="urn:microsoft.com/office/officeart/2005/8/layout/hierarchy1"/>
    <dgm:cxn modelId="{FAB1265F-78EE-40F5-B29D-5C34A745180A}" type="presParOf" srcId="{B56E0D94-41CF-4759-87DB-E1BEF1DC4AB1}" destId="{AC281DE6-F52C-43A4-81F3-013C89887BED}" srcOrd="0" destOrd="0" presId="urn:microsoft.com/office/officeart/2005/8/layout/hierarchy1"/>
    <dgm:cxn modelId="{4B2B0ED8-5C14-4298-A449-2C6D85B9D2EE}" type="presParOf" srcId="{B56E0D94-41CF-4759-87DB-E1BEF1DC4AB1}" destId="{2965B1EF-7A6B-413D-A1F8-D16250162D85}" srcOrd="1" destOrd="0" presId="urn:microsoft.com/office/officeart/2005/8/layout/hierarchy1"/>
    <dgm:cxn modelId="{3CB9DE1D-0BA6-447B-9746-D9B9F20DCCC6}" type="presParOf" srcId="{2965B1EF-7A6B-413D-A1F8-D16250162D85}" destId="{0FE9C240-2970-432C-8702-D6D59BCB4A91}" srcOrd="0" destOrd="0" presId="urn:microsoft.com/office/officeart/2005/8/layout/hierarchy1"/>
    <dgm:cxn modelId="{0CEE5739-B343-4296-A89A-122FDA7EFBFF}" type="presParOf" srcId="{0FE9C240-2970-432C-8702-D6D59BCB4A91}" destId="{A55DDDFE-89D9-4247-8D42-3DC5563156A7}" srcOrd="0" destOrd="0" presId="urn:microsoft.com/office/officeart/2005/8/layout/hierarchy1"/>
    <dgm:cxn modelId="{EF3ABD44-06E7-44D3-AE07-7676660F1C3F}" type="presParOf" srcId="{0FE9C240-2970-432C-8702-D6D59BCB4A91}" destId="{1CD4D5EE-4D46-43FD-B0DA-8A5EE521F362}" srcOrd="1" destOrd="0" presId="urn:microsoft.com/office/officeart/2005/8/layout/hierarchy1"/>
    <dgm:cxn modelId="{96D08AF9-F272-4BA7-982F-D7B0729777A2}" type="presParOf" srcId="{2965B1EF-7A6B-413D-A1F8-D16250162D85}" destId="{EB27613D-5FFC-4A87-9510-AEBB9A37756C}" srcOrd="1" destOrd="0" presId="urn:microsoft.com/office/officeart/2005/8/layout/hierarchy1"/>
    <dgm:cxn modelId="{2E1908E7-C22A-4BC5-952D-0A3045D89017}" type="presParOf" srcId="{B56E0D94-41CF-4759-87DB-E1BEF1DC4AB1}" destId="{ADEA5EF3-3CF0-4EC2-A3AF-63E5B328AB02}" srcOrd="2" destOrd="0" presId="urn:microsoft.com/office/officeart/2005/8/layout/hierarchy1"/>
    <dgm:cxn modelId="{7C1113A6-9803-47D9-804E-E3A01F8FE0E2}" type="presParOf" srcId="{B56E0D94-41CF-4759-87DB-E1BEF1DC4AB1}" destId="{650BB9AB-E6DA-4567-9DE7-E910313B7883}" srcOrd="3" destOrd="0" presId="urn:microsoft.com/office/officeart/2005/8/layout/hierarchy1"/>
    <dgm:cxn modelId="{B87B8938-0E44-4AFF-9FB5-F12890600488}" type="presParOf" srcId="{650BB9AB-E6DA-4567-9DE7-E910313B7883}" destId="{046D4063-288D-4FD1-908C-7647EE526F5A}" srcOrd="0" destOrd="0" presId="urn:microsoft.com/office/officeart/2005/8/layout/hierarchy1"/>
    <dgm:cxn modelId="{B82D20AF-BB3E-4D1E-9C90-A9ECA36269B3}" type="presParOf" srcId="{046D4063-288D-4FD1-908C-7647EE526F5A}" destId="{7C807441-AF3B-483B-B596-C71F5B4A275E}" srcOrd="0" destOrd="0" presId="urn:microsoft.com/office/officeart/2005/8/layout/hierarchy1"/>
    <dgm:cxn modelId="{D851D4D4-5646-4714-A517-CB93DDE79297}" type="presParOf" srcId="{046D4063-288D-4FD1-908C-7647EE526F5A}" destId="{B4297DC7-94CE-4003-8A2B-A3F90B0EA5E6}" srcOrd="1" destOrd="0" presId="urn:microsoft.com/office/officeart/2005/8/layout/hierarchy1"/>
    <dgm:cxn modelId="{E9CB1B18-0DE0-4327-A703-7CDA7028497F}" type="presParOf" srcId="{650BB9AB-E6DA-4567-9DE7-E910313B7883}" destId="{7D308B63-9CB5-4322-B1C0-ABA41C141F9C}" srcOrd="1" destOrd="0" presId="urn:microsoft.com/office/officeart/2005/8/layout/hierarchy1"/>
    <dgm:cxn modelId="{E1E8A87C-0DE4-4AE2-8144-C63F5537954E}" type="presParOf" srcId="{B56E0D94-41CF-4759-87DB-E1BEF1DC4AB1}" destId="{D74EB4CF-B1D8-4FC2-BE9B-BE3DB2BAE238}" srcOrd="4" destOrd="0" presId="urn:microsoft.com/office/officeart/2005/8/layout/hierarchy1"/>
    <dgm:cxn modelId="{2484D6C0-44F6-461B-9748-F06DC35CE6F4}" type="presParOf" srcId="{B56E0D94-41CF-4759-87DB-E1BEF1DC4AB1}" destId="{A543BDBF-14E6-4962-85C3-A7862D9F5DCB}" srcOrd="5" destOrd="0" presId="urn:microsoft.com/office/officeart/2005/8/layout/hierarchy1"/>
    <dgm:cxn modelId="{8DF6C36F-34B7-4788-BFC1-8C3B0E38DC57}" type="presParOf" srcId="{A543BDBF-14E6-4962-85C3-A7862D9F5DCB}" destId="{F2AD3F93-85EA-40BB-8441-DB21F711926B}" srcOrd="0" destOrd="0" presId="urn:microsoft.com/office/officeart/2005/8/layout/hierarchy1"/>
    <dgm:cxn modelId="{5C079344-1AC0-43AB-9A2A-9AA8990BD7CF}" type="presParOf" srcId="{F2AD3F93-85EA-40BB-8441-DB21F711926B}" destId="{00F02EAD-E655-4D03-9C5C-0FEE4CF67379}" srcOrd="0" destOrd="0" presId="urn:microsoft.com/office/officeart/2005/8/layout/hierarchy1"/>
    <dgm:cxn modelId="{CAB5BD2D-3865-4503-856C-3CEEB227A7A5}" type="presParOf" srcId="{F2AD3F93-85EA-40BB-8441-DB21F711926B}" destId="{03023C3E-A7B2-482E-8872-C8BAA3CE53CB}" srcOrd="1" destOrd="0" presId="urn:microsoft.com/office/officeart/2005/8/layout/hierarchy1"/>
    <dgm:cxn modelId="{DF074FE0-62F3-4518-8423-9EDDDD1AC9B7}" type="presParOf" srcId="{A543BDBF-14E6-4962-85C3-A7862D9F5DCB}" destId="{D6BD195C-D5DB-4258-8C00-997FEB698B8C}" srcOrd="1" destOrd="0" presId="urn:microsoft.com/office/officeart/2005/8/layout/hierarchy1"/>
    <dgm:cxn modelId="{7FFAA4B0-4E46-4DE1-B870-8F06DCD111C1}" type="presParOf" srcId="{D6BD195C-D5DB-4258-8C00-997FEB698B8C}" destId="{7200AF70-5D33-4691-90EC-83F2F9ACA19D}" srcOrd="0" destOrd="0" presId="urn:microsoft.com/office/officeart/2005/8/layout/hierarchy1"/>
    <dgm:cxn modelId="{F6F62AF8-B6E1-427A-BEAF-80B3C707DB42}" type="presParOf" srcId="{D6BD195C-D5DB-4258-8C00-997FEB698B8C}" destId="{BBFE9F67-D1B8-4484-946E-93D8D4CE0BB2}" srcOrd="1" destOrd="0" presId="urn:microsoft.com/office/officeart/2005/8/layout/hierarchy1"/>
    <dgm:cxn modelId="{6DAA5B8F-E9E6-4267-BAD4-7ED03179D421}" type="presParOf" srcId="{BBFE9F67-D1B8-4484-946E-93D8D4CE0BB2}" destId="{1711B5D6-A1E8-4663-B8C5-8F485A4B3F0B}" srcOrd="0" destOrd="0" presId="urn:microsoft.com/office/officeart/2005/8/layout/hierarchy1"/>
    <dgm:cxn modelId="{B32BCCD6-A358-4ECC-9B38-39A3E8BF364B}" type="presParOf" srcId="{1711B5D6-A1E8-4663-B8C5-8F485A4B3F0B}" destId="{96828367-DE8B-4D5E-BC77-E531A4170D8A}" srcOrd="0" destOrd="0" presId="urn:microsoft.com/office/officeart/2005/8/layout/hierarchy1"/>
    <dgm:cxn modelId="{7F1CD180-FC70-40D0-B84E-406EBE7F0838}" type="presParOf" srcId="{1711B5D6-A1E8-4663-B8C5-8F485A4B3F0B}" destId="{59AE0984-BCC0-46B4-80B4-F9FCFB2A3749}" srcOrd="1" destOrd="0" presId="urn:microsoft.com/office/officeart/2005/8/layout/hierarchy1"/>
    <dgm:cxn modelId="{58F29BC7-A9F2-4C5E-8A6C-90F4A2713D3B}" type="presParOf" srcId="{BBFE9F67-D1B8-4484-946E-93D8D4CE0BB2}" destId="{7A3F8E20-4F90-4E21-B4F2-2E450706ADE0}" srcOrd="1" destOrd="0" presId="urn:microsoft.com/office/officeart/2005/8/layout/hierarchy1"/>
    <dgm:cxn modelId="{A814AF14-282C-4DF2-911A-0389D82AAF63}" type="presParOf" srcId="{D6BD195C-D5DB-4258-8C00-997FEB698B8C}" destId="{CB462CDD-E892-4A8A-8EBB-834F6EECCADB}" srcOrd="2" destOrd="0" presId="urn:microsoft.com/office/officeart/2005/8/layout/hierarchy1"/>
    <dgm:cxn modelId="{FF0E3D5A-B34E-4600-8DFB-6E667B257075}" type="presParOf" srcId="{D6BD195C-D5DB-4258-8C00-997FEB698B8C}" destId="{33153BDD-C3A8-44F7-8CFE-20705F9542F8}" srcOrd="3" destOrd="0" presId="urn:microsoft.com/office/officeart/2005/8/layout/hierarchy1"/>
    <dgm:cxn modelId="{8501926F-36DF-408D-8CEB-6A420139E3A1}" type="presParOf" srcId="{33153BDD-C3A8-44F7-8CFE-20705F9542F8}" destId="{C0F1B604-11FB-4F3F-AF6E-BEB6C2BFB1D8}" srcOrd="0" destOrd="0" presId="urn:microsoft.com/office/officeart/2005/8/layout/hierarchy1"/>
    <dgm:cxn modelId="{E02440B0-29BE-43F3-8197-246454DC4933}" type="presParOf" srcId="{C0F1B604-11FB-4F3F-AF6E-BEB6C2BFB1D8}" destId="{C49DED21-3F4F-4637-9C4C-CD43EC4CA838}" srcOrd="0" destOrd="0" presId="urn:microsoft.com/office/officeart/2005/8/layout/hierarchy1"/>
    <dgm:cxn modelId="{E1D7ACAB-8B03-4AE9-A021-0BC1B9AB0BCF}" type="presParOf" srcId="{C0F1B604-11FB-4F3F-AF6E-BEB6C2BFB1D8}" destId="{7B9E5438-8C38-4176-98CB-9EC794C18A39}" srcOrd="1" destOrd="0" presId="urn:microsoft.com/office/officeart/2005/8/layout/hierarchy1"/>
    <dgm:cxn modelId="{743D3113-E8B5-4F82-8ACE-7654F3D1C68A}" type="presParOf" srcId="{33153BDD-C3A8-44F7-8CFE-20705F9542F8}" destId="{D583E598-3C97-4945-AC36-03BA97BA5A5E}" srcOrd="1" destOrd="0" presId="urn:microsoft.com/office/officeart/2005/8/layout/hierarchy1"/>
    <dgm:cxn modelId="{3ADD8D6A-6821-4E04-BC4A-F1C976505049}" type="presParOf" srcId="{D6BD195C-D5DB-4258-8C00-997FEB698B8C}" destId="{BAAD3D1F-5A60-4C20-AB53-E3A2CA3B0048}" srcOrd="4" destOrd="0" presId="urn:microsoft.com/office/officeart/2005/8/layout/hierarchy1"/>
    <dgm:cxn modelId="{15C81603-6C96-4CC9-B659-7E9E5834BC1D}" type="presParOf" srcId="{D6BD195C-D5DB-4258-8C00-997FEB698B8C}" destId="{799827A2-83B7-4EF5-9ECB-AF4A235A9622}" srcOrd="5" destOrd="0" presId="urn:microsoft.com/office/officeart/2005/8/layout/hierarchy1"/>
    <dgm:cxn modelId="{9F174BA2-4858-41BC-92BF-5B29FFE091F6}" type="presParOf" srcId="{799827A2-83B7-4EF5-9ECB-AF4A235A9622}" destId="{AA200B7C-C137-46F7-BD0B-4BA1FD7C570E}" srcOrd="0" destOrd="0" presId="urn:microsoft.com/office/officeart/2005/8/layout/hierarchy1"/>
    <dgm:cxn modelId="{DC8C7D5F-DB5D-4F62-9635-57298234E6C8}" type="presParOf" srcId="{AA200B7C-C137-46F7-BD0B-4BA1FD7C570E}" destId="{FAF42156-9D76-4A7A-843C-88AB5F68FF1C}" srcOrd="0" destOrd="0" presId="urn:microsoft.com/office/officeart/2005/8/layout/hierarchy1"/>
    <dgm:cxn modelId="{40C8BFC9-354F-43CE-A4C0-38A73990DB05}" type="presParOf" srcId="{AA200B7C-C137-46F7-BD0B-4BA1FD7C570E}" destId="{62985965-52E6-4E98-BE1B-481B1D4B9AE2}" srcOrd="1" destOrd="0" presId="urn:microsoft.com/office/officeart/2005/8/layout/hierarchy1"/>
    <dgm:cxn modelId="{8ECEA639-1171-4AD7-B9F0-9806A7A44031}" type="presParOf" srcId="{799827A2-83B7-4EF5-9ECB-AF4A235A9622}" destId="{50B29E55-B7EA-4899-8273-F1FC47AA1CF9}" srcOrd="1" destOrd="0" presId="urn:microsoft.com/office/officeart/2005/8/layout/hierarchy1"/>
    <dgm:cxn modelId="{CB64A813-BB48-436E-888C-775C952BB251}" type="presParOf" srcId="{B56E0D94-41CF-4759-87DB-E1BEF1DC4AB1}" destId="{EE78312E-A6E0-4300-967D-24BDD87EB646}" srcOrd="6" destOrd="0" presId="urn:microsoft.com/office/officeart/2005/8/layout/hierarchy1"/>
    <dgm:cxn modelId="{56B56A58-964C-45C2-B55E-25A6B3EA61F0}" type="presParOf" srcId="{B56E0D94-41CF-4759-87DB-E1BEF1DC4AB1}" destId="{05878EEE-53E7-47A4-A412-1828DCCCB297}" srcOrd="7" destOrd="0" presId="urn:microsoft.com/office/officeart/2005/8/layout/hierarchy1"/>
    <dgm:cxn modelId="{8E895744-E5D7-44AB-90CC-B0CF6F161D5F}" type="presParOf" srcId="{05878EEE-53E7-47A4-A412-1828DCCCB297}" destId="{F94C4B7D-41D1-4C47-A255-72693F916389}" srcOrd="0" destOrd="0" presId="urn:microsoft.com/office/officeart/2005/8/layout/hierarchy1"/>
    <dgm:cxn modelId="{AE809778-6BBD-45C3-A797-82D1B59D7E8A}" type="presParOf" srcId="{F94C4B7D-41D1-4C47-A255-72693F916389}" destId="{82C6AEFB-80D2-482E-9DF5-EF0F02D0E08D}" srcOrd="0" destOrd="0" presId="urn:microsoft.com/office/officeart/2005/8/layout/hierarchy1"/>
    <dgm:cxn modelId="{F9B6DC31-22D7-486E-884A-B67E9063E0EA}" type="presParOf" srcId="{F94C4B7D-41D1-4C47-A255-72693F916389}" destId="{336397CE-0F2C-43E5-9A9E-8F0B10EED723}" srcOrd="1" destOrd="0" presId="urn:microsoft.com/office/officeart/2005/8/layout/hierarchy1"/>
    <dgm:cxn modelId="{4EBFE05B-93CF-4961-9141-B65C8EAEFDCD}" type="presParOf" srcId="{05878EEE-53E7-47A4-A412-1828DCCCB297}" destId="{63E8B1F2-60E2-49D3-B9D2-B9E2F476ABE0}" srcOrd="1" destOrd="0" presId="urn:microsoft.com/office/officeart/2005/8/layout/hierarchy1"/>
    <dgm:cxn modelId="{75C4A3A8-38DA-424E-9329-9EC953FC520E}" type="presParOf" srcId="{63E8B1F2-60E2-49D3-B9D2-B9E2F476ABE0}" destId="{2B373B52-EF0A-48DD-9123-24E7CA07821A}" srcOrd="0" destOrd="0" presId="urn:microsoft.com/office/officeart/2005/8/layout/hierarchy1"/>
    <dgm:cxn modelId="{0DB16F8F-B6CE-44D9-AAE4-727C14548B7F}" type="presParOf" srcId="{63E8B1F2-60E2-49D3-B9D2-B9E2F476ABE0}" destId="{59BE5926-049C-41FF-BF6B-F4790CDB6E5A}" srcOrd="1" destOrd="0" presId="urn:microsoft.com/office/officeart/2005/8/layout/hierarchy1"/>
    <dgm:cxn modelId="{0D3C59C3-026B-47AB-9C8E-B2EBC88809A4}" type="presParOf" srcId="{59BE5926-049C-41FF-BF6B-F4790CDB6E5A}" destId="{67E7052C-082D-413D-B82F-F0A78113AEB8}" srcOrd="0" destOrd="0" presId="urn:microsoft.com/office/officeart/2005/8/layout/hierarchy1"/>
    <dgm:cxn modelId="{841A1A8B-9B38-42B4-A283-0A658F2B70FF}" type="presParOf" srcId="{67E7052C-082D-413D-B82F-F0A78113AEB8}" destId="{81533BF8-6507-4DA2-8BD0-848830CE70FE}" srcOrd="0" destOrd="0" presId="urn:microsoft.com/office/officeart/2005/8/layout/hierarchy1"/>
    <dgm:cxn modelId="{9481BEE8-8F24-4656-B23C-F9969CBAF0A6}" type="presParOf" srcId="{67E7052C-082D-413D-B82F-F0A78113AEB8}" destId="{95868F5E-3491-4C8D-82BD-6581E992F375}" srcOrd="1" destOrd="0" presId="urn:microsoft.com/office/officeart/2005/8/layout/hierarchy1"/>
    <dgm:cxn modelId="{FA3E8B77-87FC-43BB-9A4E-288D4E95DADD}" type="presParOf" srcId="{59BE5926-049C-41FF-BF6B-F4790CDB6E5A}" destId="{8588E2FB-BCA4-4932-B21E-88A01207E15D}" srcOrd="1" destOrd="0" presId="urn:microsoft.com/office/officeart/2005/8/layout/hierarchy1"/>
    <dgm:cxn modelId="{B184CBF0-366D-44B6-A643-667D2B4F529A}" type="presParOf" srcId="{63E8B1F2-60E2-49D3-B9D2-B9E2F476ABE0}" destId="{93C5838A-1DE0-470A-9C68-A4AD948A9879}" srcOrd="2" destOrd="0" presId="urn:microsoft.com/office/officeart/2005/8/layout/hierarchy1"/>
    <dgm:cxn modelId="{CC2C71E8-B0E7-43A5-B61A-BF4910893917}" type="presParOf" srcId="{63E8B1F2-60E2-49D3-B9D2-B9E2F476ABE0}" destId="{72B6261F-D212-4897-90CE-E386F5702A52}" srcOrd="3" destOrd="0" presId="urn:microsoft.com/office/officeart/2005/8/layout/hierarchy1"/>
    <dgm:cxn modelId="{4601D880-EAA3-4951-804C-096673CDE1AE}" type="presParOf" srcId="{72B6261F-D212-4897-90CE-E386F5702A52}" destId="{EBA80177-1465-40B4-A32A-577E3CCCEC07}" srcOrd="0" destOrd="0" presId="urn:microsoft.com/office/officeart/2005/8/layout/hierarchy1"/>
    <dgm:cxn modelId="{C0340E21-FDDD-4884-B864-488CF9508CD2}" type="presParOf" srcId="{EBA80177-1465-40B4-A32A-577E3CCCEC07}" destId="{E47C2DCF-EE1A-432C-98D5-91BA2DBAF25D}" srcOrd="0" destOrd="0" presId="urn:microsoft.com/office/officeart/2005/8/layout/hierarchy1"/>
    <dgm:cxn modelId="{B4FEB24A-61AB-47B9-A907-7E71F123432E}" type="presParOf" srcId="{EBA80177-1465-40B4-A32A-577E3CCCEC07}" destId="{47671BCB-11A2-46E4-89CD-959C90C73BDA}" srcOrd="1" destOrd="0" presId="urn:microsoft.com/office/officeart/2005/8/layout/hierarchy1"/>
    <dgm:cxn modelId="{D8E492CE-8DFA-477A-8BD5-BE5197B71114}" type="presParOf" srcId="{72B6261F-D212-4897-90CE-E386F5702A52}" destId="{868EF72D-5B8D-4435-821F-5C897B478149}" srcOrd="1" destOrd="0" presId="urn:microsoft.com/office/officeart/2005/8/layout/hierarchy1"/>
    <dgm:cxn modelId="{C28838CA-D2F5-4050-9A6A-23BCEA8BC5BD}" type="presParOf" srcId="{76301C8F-2964-413B-9ABD-67A66112A9CB}" destId="{88957832-A3FD-4F34-9B3B-5E9E5FBBEA4D}" srcOrd="2" destOrd="0" presId="urn:microsoft.com/office/officeart/2005/8/layout/hierarchy1"/>
    <dgm:cxn modelId="{26ABD525-C7C9-4547-99C8-6D64953DB6E2}" type="presParOf" srcId="{88957832-A3FD-4F34-9B3B-5E9E5FBBEA4D}" destId="{312E385D-71EE-4297-BC3D-5786DA6FFDEE}" srcOrd="0" destOrd="0" presId="urn:microsoft.com/office/officeart/2005/8/layout/hierarchy1"/>
    <dgm:cxn modelId="{950347F9-6820-4489-8C80-E79F59A2B5FC}" type="presParOf" srcId="{312E385D-71EE-4297-BC3D-5786DA6FFDEE}" destId="{1D6F2582-6E4B-4A17-88B7-9382D65281EC}" srcOrd="0" destOrd="0" presId="urn:microsoft.com/office/officeart/2005/8/layout/hierarchy1"/>
    <dgm:cxn modelId="{A6BDC7F4-E5B7-4418-86B5-76EB68AB9FE4}" type="presParOf" srcId="{312E385D-71EE-4297-BC3D-5786DA6FFDEE}" destId="{872218CF-FCA2-4640-BDA1-38CB0E8FBD96}" srcOrd="1" destOrd="0" presId="urn:microsoft.com/office/officeart/2005/8/layout/hierarchy1"/>
    <dgm:cxn modelId="{1FFA838E-0750-4881-B47C-AF04E053E359}" type="presParOf" srcId="{88957832-A3FD-4F34-9B3B-5E9E5FBBEA4D}" destId="{7A05B547-EA71-4AB3-8F4B-12BF003B2D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5838A-1DE0-470A-9C68-A4AD948A9879}">
      <dsp:nvSpPr>
        <dsp:cNvPr id="0" name=""/>
        <dsp:cNvSpPr/>
      </dsp:nvSpPr>
      <dsp:spPr>
        <a:xfrm>
          <a:off x="9353363" y="2919286"/>
          <a:ext cx="831656" cy="395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721"/>
              </a:lnTo>
              <a:lnTo>
                <a:pt x="831656" y="269721"/>
              </a:lnTo>
              <a:lnTo>
                <a:pt x="831656" y="39579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73B52-EF0A-48DD-9123-24E7CA07821A}">
      <dsp:nvSpPr>
        <dsp:cNvPr id="0" name=""/>
        <dsp:cNvSpPr/>
      </dsp:nvSpPr>
      <dsp:spPr>
        <a:xfrm>
          <a:off x="8347316" y="2919286"/>
          <a:ext cx="1006047" cy="395792"/>
        </a:xfrm>
        <a:custGeom>
          <a:avLst/>
          <a:gdLst/>
          <a:ahLst/>
          <a:cxnLst/>
          <a:rect l="0" t="0" r="0" b="0"/>
          <a:pathLst>
            <a:path>
              <a:moveTo>
                <a:pt x="1006047" y="0"/>
              </a:moveTo>
              <a:lnTo>
                <a:pt x="1006047" y="269721"/>
              </a:lnTo>
              <a:lnTo>
                <a:pt x="0" y="269721"/>
              </a:lnTo>
              <a:lnTo>
                <a:pt x="0" y="39579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8312E-A6E0-4300-967D-24BDD87EB646}">
      <dsp:nvSpPr>
        <dsp:cNvPr id="0" name=""/>
        <dsp:cNvSpPr/>
      </dsp:nvSpPr>
      <dsp:spPr>
        <a:xfrm>
          <a:off x="5021344" y="1164375"/>
          <a:ext cx="4332019" cy="375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55"/>
              </a:lnTo>
              <a:lnTo>
                <a:pt x="4332019" y="248955"/>
              </a:lnTo>
              <a:lnTo>
                <a:pt x="4332019" y="37502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D3D1F-5A60-4C20-AB53-E3A2CA3B0048}">
      <dsp:nvSpPr>
        <dsp:cNvPr id="0" name=""/>
        <dsp:cNvSpPr/>
      </dsp:nvSpPr>
      <dsp:spPr>
        <a:xfrm>
          <a:off x="4789189" y="2873822"/>
          <a:ext cx="1894813" cy="395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721"/>
              </a:lnTo>
              <a:lnTo>
                <a:pt x="1894813" y="269721"/>
              </a:lnTo>
              <a:lnTo>
                <a:pt x="1894813" y="39579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62CDD-E892-4A8A-8EBB-834F6EECCADB}">
      <dsp:nvSpPr>
        <dsp:cNvPr id="0" name=""/>
        <dsp:cNvSpPr/>
      </dsp:nvSpPr>
      <dsp:spPr>
        <a:xfrm>
          <a:off x="4743469" y="2873822"/>
          <a:ext cx="91440" cy="3957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579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0AF70-5D33-4691-90EC-83F2F9ACA19D}">
      <dsp:nvSpPr>
        <dsp:cNvPr id="0" name=""/>
        <dsp:cNvSpPr/>
      </dsp:nvSpPr>
      <dsp:spPr>
        <a:xfrm>
          <a:off x="2894375" y="2873822"/>
          <a:ext cx="1894813" cy="395792"/>
        </a:xfrm>
        <a:custGeom>
          <a:avLst/>
          <a:gdLst/>
          <a:ahLst/>
          <a:cxnLst/>
          <a:rect l="0" t="0" r="0" b="0"/>
          <a:pathLst>
            <a:path>
              <a:moveTo>
                <a:pt x="1894813" y="0"/>
              </a:moveTo>
              <a:lnTo>
                <a:pt x="1894813" y="269721"/>
              </a:lnTo>
              <a:lnTo>
                <a:pt x="0" y="269721"/>
              </a:lnTo>
              <a:lnTo>
                <a:pt x="0" y="39579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EB4CF-B1D8-4FC2-BE9B-BE3DB2BAE238}">
      <dsp:nvSpPr>
        <dsp:cNvPr id="0" name=""/>
        <dsp:cNvSpPr/>
      </dsp:nvSpPr>
      <dsp:spPr>
        <a:xfrm>
          <a:off x="4789189" y="1164375"/>
          <a:ext cx="232155" cy="375026"/>
        </a:xfrm>
        <a:custGeom>
          <a:avLst/>
          <a:gdLst/>
          <a:ahLst/>
          <a:cxnLst/>
          <a:rect l="0" t="0" r="0" b="0"/>
          <a:pathLst>
            <a:path>
              <a:moveTo>
                <a:pt x="232155" y="0"/>
              </a:moveTo>
              <a:lnTo>
                <a:pt x="232155" y="248955"/>
              </a:lnTo>
              <a:lnTo>
                <a:pt x="0" y="248955"/>
              </a:lnTo>
              <a:lnTo>
                <a:pt x="0" y="37502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A5EF3-3CF0-4EC2-A3AF-63E5B328AB02}">
      <dsp:nvSpPr>
        <dsp:cNvPr id="0" name=""/>
        <dsp:cNvSpPr/>
      </dsp:nvSpPr>
      <dsp:spPr>
        <a:xfrm>
          <a:off x="2606050" y="1164375"/>
          <a:ext cx="2415294" cy="375026"/>
        </a:xfrm>
        <a:custGeom>
          <a:avLst/>
          <a:gdLst/>
          <a:ahLst/>
          <a:cxnLst/>
          <a:rect l="0" t="0" r="0" b="0"/>
          <a:pathLst>
            <a:path>
              <a:moveTo>
                <a:pt x="2415294" y="0"/>
              </a:moveTo>
              <a:lnTo>
                <a:pt x="2415294" y="248955"/>
              </a:lnTo>
              <a:lnTo>
                <a:pt x="0" y="248955"/>
              </a:lnTo>
              <a:lnTo>
                <a:pt x="0" y="37502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81DE6-F52C-43A4-81F3-013C89887BED}">
      <dsp:nvSpPr>
        <dsp:cNvPr id="0" name=""/>
        <dsp:cNvSpPr/>
      </dsp:nvSpPr>
      <dsp:spPr>
        <a:xfrm>
          <a:off x="689325" y="1164375"/>
          <a:ext cx="4332019" cy="375026"/>
        </a:xfrm>
        <a:custGeom>
          <a:avLst/>
          <a:gdLst/>
          <a:ahLst/>
          <a:cxnLst/>
          <a:rect l="0" t="0" r="0" b="0"/>
          <a:pathLst>
            <a:path>
              <a:moveTo>
                <a:pt x="4332019" y="0"/>
              </a:moveTo>
              <a:lnTo>
                <a:pt x="4332019" y="248955"/>
              </a:lnTo>
              <a:lnTo>
                <a:pt x="0" y="248955"/>
              </a:lnTo>
              <a:lnTo>
                <a:pt x="0" y="37502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4BDDC-1A26-4049-912E-57A2D5994EB3}">
      <dsp:nvSpPr>
        <dsp:cNvPr id="0" name=""/>
        <dsp:cNvSpPr/>
      </dsp:nvSpPr>
      <dsp:spPr>
        <a:xfrm>
          <a:off x="1774151" y="279443"/>
          <a:ext cx="1911903" cy="86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750C9-A3F7-40A3-A22A-84768D7C117E}">
      <dsp:nvSpPr>
        <dsp:cNvPr id="0" name=""/>
        <dsp:cNvSpPr/>
      </dsp:nvSpPr>
      <dsp:spPr>
        <a:xfrm>
          <a:off x="1925361" y="423093"/>
          <a:ext cx="1911903" cy="864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Introduction </a:t>
          </a:r>
        </a:p>
      </dsp:txBody>
      <dsp:txXfrm>
        <a:off x="1950672" y="448404"/>
        <a:ext cx="1861281" cy="813544"/>
      </dsp:txXfrm>
    </dsp:sp>
    <dsp:sp modelId="{13CE26DA-BF76-43C1-919F-28391951EF44}">
      <dsp:nvSpPr>
        <dsp:cNvPr id="0" name=""/>
        <dsp:cNvSpPr/>
      </dsp:nvSpPr>
      <dsp:spPr>
        <a:xfrm>
          <a:off x="4059500" y="300209"/>
          <a:ext cx="1923689" cy="86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0057A-72F3-4DE9-86D6-19059C191BC7}">
      <dsp:nvSpPr>
        <dsp:cNvPr id="0" name=""/>
        <dsp:cNvSpPr/>
      </dsp:nvSpPr>
      <dsp:spPr>
        <a:xfrm>
          <a:off x="4210710" y="443858"/>
          <a:ext cx="1923689" cy="864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Material and method</a:t>
          </a:r>
        </a:p>
      </dsp:txBody>
      <dsp:txXfrm>
        <a:off x="4236021" y="469169"/>
        <a:ext cx="1873067" cy="813544"/>
      </dsp:txXfrm>
    </dsp:sp>
    <dsp:sp modelId="{A55DDDFE-89D9-4247-8D42-3DC5563156A7}">
      <dsp:nvSpPr>
        <dsp:cNvPr id="0" name=""/>
        <dsp:cNvSpPr/>
      </dsp:nvSpPr>
      <dsp:spPr>
        <a:xfrm>
          <a:off x="8879" y="1539402"/>
          <a:ext cx="1360892" cy="1294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4D5EE-4D46-43FD-B0DA-8A5EE521F362}">
      <dsp:nvSpPr>
        <dsp:cNvPr id="0" name=""/>
        <dsp:cNvSpPr/>
      </dsp:nvSpPr>
      <dsp:spPr>
        <a:xfrm>
          <a:off x="160090" y="1683052"/>
          <a:ext cx="1360892" cy="1294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2.1. Red wine quality dataset</a:t>
          </a:r>
        </a:p>
      </dsp:txBody>
      <dsp:txXfrm>
        <a:off x="198012" y="1720974"/>
        <a:ext cx="1285048" cy="1218902"/>
      </dsp:txXfrm>
    </dsp:sp>
    <dsp:sp modelId="{7C807441-AF3B-483B-B596-C71F5B4A275E}">
      <dsp:nvSpPr>
        <dsp:cNvPr id="0" name=""/>
        <dsp:cNvSpPr/>
      </dsp:nvSpPr>
      <dsp:spPr>
        <a:xfrm>
          <a:off x="1672192" y="1539402"/>
          <a:ext cx="1867715" cy="1215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97DC7-94CE-4003-8A2B-A3F90B0EA5E6}">
      <dsp:nvSpPr>
        <dsp:cNvPr id="0" name=""/>
        <dsp:cNvSpPr/>
      </dsp:nvSpPr>
      <dsp:spPr>
        <a:xfrm>
          <a:off x="1823402" y="1683052"/>
          <a:ext cx="1867715" cy="1215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2.2. Initial Assumptions and Hypotheses</a:t>
          </a:r>
        </a:p>
      </dsp:txBody>
      <dsp:txXfrm>
        <a:off x="1859000" y="1718650"/>
        <a:ext cx="1796519" cy="1144210"/>
      </dsp:txXfrm>
    </dsp:sp>
    <dsp:sp modelId="{00F02EAD-E655-4D03-9C5C-0FEE4CF67379}">
      <dsp:nvSpPr>
        <dsp:cNvPr id="0" name=""/>
        <dsp:cNvSpPr/>
      </dsp:nvSpPr>
      <dsp:spPr>
        <a:xfrm>
          <a:off x="3842328" y="1539402"/>
          <a:ext cx="1893722" cy="1334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23C3E-A7B2-482E-8872-C8BAA3CE53CB}">
      <dsp:nvSpPr>
        <dsp:cNvPr id="0" name=""/>
        <dsp:cNvSpPr/>
      </dsp:nvSpPr>
      <dsp:spPr>
        <a:xfrm>
          <a:off x="3993538" y="1683052"/>
          <a:ext cx="1893722" cy="13344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2.3. Exploratory Data Analysis (EDA)</a:t>
          </a:r>
        </a:p>
      </dsp:txBody>
      <dsp:txXfrm>
        <a:off x="4032622" y="1722136"/>
        <a:ext cx="1815554" cy="1256251"/>
      </dsp:txXfrm>
    </dsp:sp>
    <dsp:sp modelId="{96828367-DE8B-4D5E-BC77-E531A4170D8A}">
      <dsp:nvSpPr>
        <dsp:cNvPr id="0" name=""/>
        <dsp:cNvSpPr/>
      </dsp:nvSpPr>
      <dsp:spPr>
        <a:xfrm>
          <a:off x="2213929" y="3269615"/>
          <a:ext cx="1360892" cy="86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E0984-BCC0-46B4-80B4-F9FCFB2A3749}">
      <dsp:nvSpPr>
        <dsp:cNvPr id="0" name=""/>
        <dsp:cNvSpPr/>
      </dsp:nvSpPr>
      <dsp:spPr>
        <a:xfrm>
          <a:off x="2365139" y="3413265"/>
          <a:ext cx="1360892" cy="864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2.3.1. Variables analysis</a:t>
          </a:r>
        </a:p>
      </dsp:txBody>
      <dsp:txXfrm>
        <a:off x="2390450" y="3438576"/>
        <a:ext cx="1310270" cy="813544"/>
      </dsp:txXfrm>
    </dsp:sp>
    <dsp:sp modelId="{C49DED21-3F4F-4637-9C4C-CD43EC4CA838}">
      <dsp:nvSpPr>
        <dsp:cNvPr id="0" name=""/>
        <dsp:cNvSpPr/>
      </dsp:nvSpPr>
      <dsp:spPr>
        <a:xfrm>
          <a:off x="3877242" y="3269615"/>
          <a:ext cx="1823894" cy="1489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E5438-8C38-4176-98CB-9EC794C18A39}">
      <dsp:nvSpPr>
        <dsp:cNvPr id="0" name=""/>
        <dsp:cNvSpPr/>
      </dsp:nvSpPr>
      <dsp:spPr>
        <a:xfrm>
          <a:off x="4028452" y="3413265"/>
          <a:ext cx="1823894" cy="1489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2.3.2. Replacement of outliers with average</a:t>
          </a:r>
        </a:p>
      </dsp:txBody>
      <dsp:txXfrm>
        <a:off x="4072073" y="3456886"/>
        <a:ext cx="1736652" cy="1402079"/>
      </dsp:txXfrm>
    </dsp:sp>
    <dsp:sp modelId="{FAF42156-9D76-4A7A-843C-88AB5F68FF1C}">
      <dsp:nvSpPr>
        <dsp:cNvPr id="0" name=""/>
        <dsp:cNvSpPr/>
      </dsp:nvSpPr>
      <dsp:spPr>
        <a:xfrm>
          <a:off x="6003557" y="3269615"/>
          <a:ext cx="1360892" cy="1255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85965-52E6-4E98-BE1B-481B1D4B9AE2}">
      <dsp:nvSpPr>
        <dsp:cNvPr id="0" name=""/>
        <dsp:cNvSpPr/>
      </dsp:nvSpPr>
      <dsp:spPr>
        <a:xfrm>
          <a:off x="6154767" y="3413265"/>
          <a:ext cx="1360892" cy="1255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2.3.3. Correlation between variables</a:t>
          </a:r>
        </a:p>
      </dsp:txBody>
      <dsp:txXfrm>
        <a:off x="6191552" y="3450050"/>
        <a:ext cx="1287322" cy="1182375"/>
      </dsp:txXfrm>
    </dsp:sp>
    <dsp:sp modelId="{82C6AEFB-80D2-482E-9DF5-EF0F02D0E08D}">
      <dsp:nvSpPr>
        <dsp:cNvPr id="0" name=""/>
        <dsp:cNvSpPr/>
      </dsp:nvSpPr>
      <dsp:spPr>
        <a:xfrm>
          <a:off x="8672917" y="1539402"/>
          <a:ext cx="1360892" cy="1379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397CE-0F2C-43E5-9A9E-8F0B10EED723}">
      <dsp:nvSpPr>
        <dsp:cNvPr id="0" name=""/>
        <dsp:cNvSpPr/>
      </dsp:nvSpPr>
      <dsp:spPr>
        <a:xfrm>
          <a:off x="8824128" y="1683052"/>
          <a:ext cx="1360892" cy="13798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2.4. Building linear regression model</a:t>
          </a:r>
        </a:p>
      </dsp:txBody>
      <dsp:txXfrm>
        <a:off x="8863987" y="1722911"/>
        <a:ext cx="1281174" cy="1300165"/>
      </dsp:txXfrm>
    </dsp:sp>
    <dsp:sp modelId="{81533BF8-6507-4DA2-8BD0-848830CE70FE}">
      <dsp:nvSpPr>
        <dsp:cNvPr id="0" name=""/>
        <dsp:cNvSpPr/>
      </dsp:nvSpPr>
      <dsp:spPr>
        <a:xfrm>
          <a:off x="7666870" y="3315079"/>
          <a:ext cx="1360892" cy="1160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68F5E-3491-4C8D-82BD-6581E992F375}">
      <dsp:nvSpPr>
        <dsp:cNvPr id="0" name=""/>
        <dsp:cNvSpPr/>
      </dsp:nvSpPr>
      <dsp:spPr>
        <a:xfrm>
          <a:off x="7818080" y="3458728"/>
          <a:ext cx="1360892" cy="1160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2.4.1. Running regression model</a:t>
          </a:r>
        </a:p>
      </dsp:txBody>
      <dsp:txXfrm>
        <a:off x="7852082" y="3492730"/>
        <a:ext cx="1292888" cy="1092899"/>
      </dsp:txXfrm>
    </dsp:sp>
    <dsp:sp modelId="{E47C2DCF-EE1A-432C-98D5-91BA2DBAF25D}">
      <dsp:nvSpPr>
        <dsp:cNvPr id="0" name=""/>
        <dsp:cNvSpPr/>
      </dsp:nvSpPr>
      <dsp:spPr>
        <a:xfrm>
          <a:off x="9330182" y="3315079"/>
          <a:ext cx="1709675" cy="1687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71BCB-11A2-46E4-89CD-959C90C73BDA}">
      <dsp:nvSpPr>
        <dsp:cNvPr id="0" name=""/>
        <dsp:cNvSpPr/>
      </dsp:nvSpPr>
      <dsp:spPr>
        <a:xfrm>
          <a:off x="9481392" y="3458728"/>
          <a:ext cx="1709675" cy="1687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2.4.2. Comparison between quality and forecasted quality</a:t>
          </a:r>
        </a:p>
      </dsp:txBody>
      <dsp:txXfrm>
        <a:off x="9530810" y="3508146"/>
        <a:ext cx="1610839" cy="1588431"/>
      </dsp:txXfrm>
    </dsp:sp>
    <dsp:sp modelId="{1D6F2582-6E4B-4A17-88B7-9382D65281EC}">
      <dsp:nvSpPr>
        <dsp:cNvPr id="0" name=""/>
        <dsp:cNvSpPr/>
      </dsp:nvSpPr>
      <dsp:spPr>
        <a:xfrm>
          <a:off x="6285609" y="279443"/>
          <a:ext cx="1750855" cy="86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218CF-FCA2-4640-BDA1-38CB0E8FBD96}">
      <dsp:nvSpPr>
        <dsp:cNvPr id="0" name=""/>
        <dsp:cNvSpPr/>
      </dsp:nvSpPr>
      <dsp:spPr>
        <a:xfrm>
          <a:off x="6436820" y="423093"/>
          <a:ext cx="1750855" cy="864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Conclusion</a:t>
          </a:r>
        </a:p>
      </dsp:txBody>
      <dsp:txXfrm>
        <a:off x="6462131" y="448404"/>
        <a:ext cx="1700233" cy="813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14/relationships/chartEx" Target="../charts/chartEx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4/relationships/chartEx" Target="../charts/chartEx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14/relationships/chartEx" Target="../charts/chartEx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4/relationships/chartEx" Target="../charts/chartEx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14/relationships/chartEx" Target="../charts/chartEx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4/relationships/chartEx" Target="../charts/chartEx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14/relationships/chartEx" Target="../charts/chartEx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4/relationships/chartEx" Target="../charts/chartEx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microsoft.com/office/2014/relationships/chartEx" Target="../charts/chartEx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4/relationships/chartEx" Target="../charts/chartEx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microsoft.com/office/2014/relationships/chartEx" Target="../charts/chartEx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4/relationships/chartEx" Target="../charts/chartEx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14/relationships/chartEx" Target="../charts/chartEx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14/relationships/chartEx" Target="../charts/chartEx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14/relationships/chartEx" Target="../charts/chartEx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14/relationships/chartEx" Target="../charts/chartEx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14/relationships/chartEx" Target="../charts/chartEx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es after being harvested">
            <a:extLst>
              <a:ext uri="{FF2B5EF4-FFF2-40B4-BE49-F238E27FC236}">
                <a16:creationId xmlns:a16="http://schemas.microsoft.com/office/drawing/2014/main" id="{9327241D-2E60-4313-3857-47F1E7E32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4" r="3456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FA1410-4599-8CEB-AB4D-E7F5075EB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7012" y="883360"/>
            <a:ext cx="5394939" cy="2372168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 OF RED WINE QUALITY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8E06F-6197-6859-19A1-C76E7A23A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4643" y="4711233"/>
            <a:ext cx="3893440" cy="180132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Student: Thu Hue Duong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04/09/2023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Course: Data analyst FT OCT 2022</a:t>
            </a:r>
          </a:p>
        </p:txBody>
      </p:sp>
    </p:spTree>
    <p:extLst>
      <p:ext uri="{BB962C8B-B14F-4D97-AF65-F5344CB8AC3E}">
        <p14:creationId xmlns:p14="http://schemas.microsoft.com/office/powerpoint/2010/main" val="119796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E287-DFF1-0EFC-9DA9-F8FA29BD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147360"/>
            <a:ext cx="8596668" cy="5362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Material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4E53-3660-D432-9BD7-1B015AB1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3476"/>
            <a:ext cx="8596668" cy="736847"/>
          </a:xfrm>
        </p:spPr>
        <p:txBody>
          <a:bodyPr>
            <a:normAutofit fontScale="40000" lnSpcReduction="20000"/>
          </a:bodyPr>
          <a:lstStyle/>
          <a:p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Exploratory Data Analysis (EDA)</a:t>
            </a:r>
          </a:p>
          <a:p>
            <a:pPr lvl="1"/>
            <a:r>
              <a:rPr lang="en-US" sz="4400" spc="7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2.3.1.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analysis</a:t>
            </a:r>
          </a:p>
          <a:p>
            <a:endParaRPr lang="en-US" sz="2200" spc="7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Wave 9">
            <a:extLst>
              <a:ext uri="{FF2B5EF4-FFF2-40B4-BE49-F238E27FC236}">
                <a16:creationId xmlns:a16="http://schemas.microsoft.com/office/drawing/2014/main" id="{88A8AE8E-923A-46CC-5ED1-86DBCF58273D}"/>
              </a:ext>
            </a:extLst>
          </p:cNvPr>
          <p:cNvSpPr/>
          <p:nvPr/>
        </p:nvSpPr>
        <p:spPr>
          <a:xfrm>
            <a:off x="0" y="1633491"/>
            <a:ext cx="2574525" cy="914400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Chlorides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1D55A-DB54-F3E1-DC81-222C50E46708}"/>
              </a:ext>
            </a:extLst>
          </p:cNvPr>
          <p:cNvSpPr txBox="1"/>
          <p:nvPr/>
        </p:nvSpPr>
        <p:spPr>
          <a:xfrm>
            <a:off x="473921" y="4115946"/>
            <a:ext cx="2762628" cy="87338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 from 0.02 g/dm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0.12 g/dm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chlorides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6FEB6-422F-2A97-6222-6E49F7A68A6A}"/>
              </a:ext>
            </a:extLst>
          </p:cNvPr>
          <p:cNvSpPr txBox="1"/>
          <p:nvPr/>
        </p:nvSpPr>
        <p:spPr>
          <a:xfrm>
            <a:off x="5947645" y="3700449"/>
            <a:ext cx="4389120" cy="212006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amount of chlorides the wine contains, the higher quality the wine gets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chlorides in 8-score quality wines is between 0.044 g/dm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0.086 g/dm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9679402C-12F3-9790-2DF6-CF99AE9B865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78337688"/>
                  </p:ext>
                </p:extLst>
              </p:nvPr>
            </p:nvGraphicFramePr>
            <p:xfrm>
              <a:off x="3983421" y="2090691"/>
              <a:ext cx="6353344" cy="44148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9679402C-12F3-9790-2DF6-CF99AE9B86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3421" y="2090691"/>
                <a:ext cx="6353344" cy="4414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D73ADC9E-D69C-E51F-64A0-452A5705303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90569638"/>
                  </p:ext>
                </p:extLst>
              </p:nvPr>
            </p:nvGraphicFramePr>
            <p:xfrm>
              <a:off x="473921" y="2760622"/>
              <a:ext cx="4939862" cy="35840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D73ADC9E-D69C-E51F-64A0-452A570530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921" y="2760622"/>
                <a:ext cx="4939862" cy="35840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4" grpId="1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E287-DFF1-0EFC-9DA9-F8FA29BD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147360"/>
            <a:ext cx="8596668" cy="5362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Material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4E53-3660-D432-9BD7-1B015AB1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112"/>
            <a:ext cx="8596668" cy="736847"/>
          </a:xfrm>
        </p:spPr>
        <p:txBody>
          <a:bodyPr>
            <a:normAutofit fontScale="40000" lnSpcReduction="20000"/>
          </a:bodyPr>
          <a:lstStyle/>
          <a:p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Exploratory Data Analysis (EDA)</a:t>
            </a:r>
          </a:p>
          <a:p>
            <a:pPr lvl="1"/>
            <a:r>
              <a:rPr lang="en-US" sz="4400" spc="7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2.3.1.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analysis</a:t>
            </a:r>
          </a:p>
          <a:p>
            <a:endParaRPr lang="en-US" sz="2200" spc="7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Wave 9">
            <a:extLst>
              <a:ext uri="{FF2B5EF4-FFF2-40B4-BE49-F238E27FC236}">
                <a16:creationId xmlns:a16="http://schemas.microsoft.com/office/drawing/2014/main" id="{88A8AE8E-923A-46CC-5ED1-86DBCF58273D}"/>
              </a:ext>
            </a:extLst>
          </p:cNvPr>
          <p:cNvSpPr/>
          <p:nvPr/>
        </p:nvSpPr>
        <p:spPr>
          <a:xfrm>
            <a:off x="0" y="1633491"/>
            <a:ext cx="2574525" cy="914400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sulfur dioxide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6E527-B194-0DE7-D351-B2A8C51F2F41}"/>
              </a:ext>
            </a:extLst>
          </p:cNvPr>
          <p:cNvSpPr txBox="1"/>
          <p:nvPr/>
        </p:nvSpPr>
        <p:spPr>
          <a:xfrm>
            <a:off x="466562" y="3257514"/>
            <a:ext cx="3173519" cy="253556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varies from less than 2 mg/dm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more than 47 mg/dm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winemaker mostly add from 5 mg/dm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8 mg/dm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red wine.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158E6-3669-C5EE-28F6-B91A59015FBF}"/>
              </a:ext>
            </a:extLst>
          </p:cNvPr>
          <p:cNvSpPr txBox="1"/>
          <p:nvPr/>
        </p:nvSpPr>
        <p:spPr>
          <a:xfrm>
            <a:off x="6711315" y="3284853"/>
            <a:ext cx="4310382" cy="253556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insignificant difference in the amount of free sulfur dioxide in 8-score quality and other wines.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cannot define a co-movement between the amount of free sulfur dioxide and quality of wine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E2F303AE-C386-8038-3F66-CCBCB3D5564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14518900"/>
                  </p:ext>
                </p:extLst>
              </p:nvPr>
            </p:nvGraphicFramePr>
            <p:xfrm>
              <a:off x="4498427" y="1700264"/>
              <a:ext cx="6711315" cy="453894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E2F303AE-C386-8038-3F66-CCBCB3D556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8427" y="1700264"/>
                <a:ext cx="6711315" cy="4538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6E0C2DA4-57B4-0CA9-2BD6-DB25AE623FA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31094663"/>
                  </p:ext>
                </p:extLst>
              </p:nvPr>
            </p:nvGraphicFramePr>
            <p:xfrm>
              <a:off x="540772" y="2817971"/>
              <a:ext cx="5639310" cy="35945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6E0C2DA4-57B4-0CA9-2BD6-DB25AE623F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772" y="2817971"/>
                <a:ext cx="5639310" cy="35945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890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4" grpId="0" animBg="1"/>
      <p:bldP spid="4" grpId="1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E287-DFF1-0EFC-9DA9-F8FA29BD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147360"/>
            <a:ext cx="8596668" cy="5362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Material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4E53-3660-D432-9BD7-1B015AB1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112"/>
            <a:ext cx="8596668" cy="736847"/>
          </a:xfrm>
        </p:spPr>
        <p:txBody>
          <a:bodyPr>
            <a:normAutofit fontScale="40000" lnSpcReduction="20000"/>
          </a:bodyPr>
          <a:lstStyle/>
          <a:p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Exploratory Data Analysis (EDA)</a:t>
            </a:r>
          </a:p>
          <a:p>
            <a:pPr lvl="1"/>
            <a:r>
              <a:rPr lang="en-US" sz="4400" spc="7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2.3.1.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analysis</a:t>
            </a:r>
          </a:p>
          <a:p>
            <a:endParaRPr lang="en-US" sz="2200" spc="7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Wave 9">
            <a:extLst>
              <a:ext uri="{FF2B5EF4-FFF2-40B4-BE49-F238E27FC236}">
                <a16:creationId xmlns:a16="http://schemas.microsoft.com/office/drawing/2014/main" id="{88A8AE8E-923A-46CC-5ED1-86DBCF58273D}"/>
              </a:ext>
            </a:extLst>
          </p:cNvPr>
          <p:cNvSpPr/>
          <p:nvPr/>
        </p:nvSpPr>
        <p:spPr>
          <a:xfrm>
            <a:off x="1" y="1633490"/>
            <a:ext cx="2631439" cy="1231630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sulfur dioxide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6E527-B194-0DE7-D351-B2A8C51F2F41}"/>
              </a:ext>
            </a:extLst>
          </p:cNvPr>
          <p:cNvSpPr txBox="1"/>
          <p:nvPr/>
        </p:nvSpPr>
        <p:spPr>
          <a:xfrm>
            <a:off x="473920" y="3532322"/>
            <a:ext cx="3246742" cy="253556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always much lower than the maximum allowable concentration of free sulfur dioxide.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 7 mg/dm3 to 67 mg/dm3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158E6-3669-C5EE-28F6-B91A59015FBF}"/>
              </a:ext>
            </a:extLst>
          </p:cNvPr>
          <p:cNvSpPr txBox="1"/>
          <p:nvPr/>
        </p:nvSpPr>
        <p:spPr>
          <a:xfrm>
            <a:off x="6779172" y="3625433"/>
            <a:ext cx="4225130" cy="212006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cannot define a co-movement between the amount of total sulfur dioxide and the quality of wine.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5-score quality wine seems to carry the highest levels of total sulfur dioxide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235158BA-A801-CDC5-EF7D-6581E1533CE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82739071"/>
                  </p:ext>
                </p:extLst>
              </p:nvPr>
            </p:nvGraphicFramePr>
            <p:xfrm>
              <a:off x="4898648" y="2142046"/>
              <a:ext cx="6672900" cy="425111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235158BA-A801-CDC5-EF7D-6581E1533C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8648" y="2142046"/>
                <a:ext cx="6672900" cy="4251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B36C7E76-29A0-3A91-6473-9DAE514DADA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78618284"/>
                  </p:ext>
                </p:extLst>
              </p:nvPr>
            </p:nvGraphicFramePr>
            <p:xfrm>
              <a:off x="720562" y="3005214"/>
              <a:ext cx="5622080" cy="33879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B36C7E76-29A0-3A91-6473-9DAE514DAD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0562" y="3005214"/>
                <a:ext cx="5622080" cy="33879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34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4" grpId="1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E287-DFF1-0EFC-9DA9-F8FA29BD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147360"/>
            <a:ext cx="8596668" cy="5362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Material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4E53-3660-D432-9BD7-1B015AB1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112"/>
            <a:ext cx="8596668" cy="736847"/>
          </a:xfrm>
        </p:spPr>
        <p:txBody>
          <a:bodyPr>
            <a:normAutofit fontScale="40000" lnSpcReduction="20000"/>
          </a:bodyPr>
          <a:lstStyle/>
          <a:p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Exploratory Data Analysis (EDA)</a:t>
            </a:r>
          </a:p>
          <a:p>
            <a:pPr lvl="1"/>
            <a:r>
              <a:rPr lang="en-US" sz="4400" spc="7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2.3.1.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analysis</a:t>
            </a:r>
          </a:p>
          <a:p>
            <a:endParaRPr lang="en-US" sz="2200" spc="7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Wave 9">
            <a:extLst>
              <a:ext uri="{FF2B5EF4-FFF2-40B4-BE49-F238E27FC236}">
                <a16:creationId xmlns:a16="http://schemas.microsoft.com/office/drawing/2014/main" id="{88A8AE8E-923A-46CC-5ED1-86DBCF58273D}"/>
              </a:ext>
            </a:extLst>
          </p:cNvPr>
          <p:cNvSpPr/>
          <p:nvPr/>
        </p:nvSpPr>
        <p:spPr>
          <a:xfrm>
            <a:off x="0" y="1633491"/>
            <a:ext cx="2574525" cy="914400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Density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6E527-B194-0DE7-D351-B2A8C51F2F41}"/>
              </a:ext>
            </a:extLst>
          </p:cNvPr>
          <p:cNvSpPr txBox="1"/>
          <p:nvPr/>
        </p:nvSpPr>
        <p:spPr>
          <a:xfrm>
            <a:off x="441753" y="3429000"/>
            <a:ext cx="3058192" cy="212006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varies between 0.99 g/cm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1 g/cm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63% of red wine samples have a density of from 0.995 g/cm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0.998 g/cm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158E6-3669-C5EE-28F6-B91A59015FBF}"/>
              </a:ext>
            </a:extLst>
          </p:cNvPr>
          <p:cNvSpPr txBox="1"/>
          <p:nvPr/>
        </p:nvSpPr>
        <p:spPr>
          <a:xfrm>
            <a:off x="6563710" y="3153815"/>
            <a:ext cx="4380582" cy="253556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little distinction in density can change the wine quality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lower the density of wine, the higher the quality of the wine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average density of 8-score wines is 0.995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14F19D88-D5F5-19D4-F82E-5691EC9F805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20206807"/>
                  </p:ext>
                </p:extLst>
              </p:nvPr>
            </p:nvGraphicFramePr>
            <p:xfrm>
              <a:off x="4298334" y="2007053"/>
              <a:ext cx="6842235" cy="443439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14F19D88-D5F5-19D4-F82E-5691EC9F80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8334" y="2007053"/>
                <a:ext cx="6842235" cy="4434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810D650A-3E24-5CFB-34FB-2335D3C0690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83692697"/>
                  </p:ext>
                </p:extLst>
              </p:nvPr>
            </p:nvGraphicFramePr>
            <p:xfrm>
              <a:off x="357040" y="2813431"/>
              <a:ext cx="5807475" cy="358657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810D650A-3E24-5CFB-34FB-2335D3C069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040" y="2813431"/>
                <a:ext cx="5807475" cy="35865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479004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4" grpId="1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E287-DFF1-0EFC-9DA9-F8FA29BD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147360"/>
            <a:ext cx="8596668" cy="5362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Material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4E53-3660-D432-9BD7-1B015AB1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112"/>
            <a:ext cx="8596668" cy="736847"/>
          </a:xfrm>
        </p:spPr>
        <p:txBody>
          <a:bodyPr>
            <a:normAutofit fontScale="40000" lnSpcReduction="20000"/>
          </a:bodyPr>
          <a:lstStyle/>
          <a:p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Exploratory Data Analysis (EDA)</a:t>
            </a:r>
          </a:p>
          <a:p>
            <a:pPr lvl="1"/>
            <a:r>
              <a:rPr lang="en-US" sz="4400" spc="7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2.3.1.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analysis</a:t>
            </a:r>
          </a:p>
          <a:p>
            <a:endParaRPr lang="en-US" sz="2200" spc="7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Wave 9">
            <a:extLst>
              <a:ext uri="{FF2B5EF4-FFF2-40B4-BE49-F238E27FC236}">
                <a16:creationId xmlns:a16="http://schemas.microsoft.com/office/drawing/2014/main" id="{88A8AE8E-923A-46CC-5ED1-86DBCF58273D}"/>
              </a:ext>
            </a:extLst>
          </p:cNvPr>
          <p:cNvSpPr/>
          <p:nvPr/>
        </p:nvSpPr>
        <p:spPr>
          <a:xfrm>
            <a:off x="0" y="1633491"/>
            <a:ext cx="2574525" cy="914400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6E527-B194-0DE7-D351-B2A8C51F2F41}"/>
              </a:ext>
            </a:extLst>
          </p:cNvPr>
          <p:cNvSpPr txBox="1"/>
          <p:nvPr/>
        </p:nvSpPr>
        <p:spPr>
          <a:xfrm>
            <a:off x="453600" y="3188864"/>
            <a:ext cx="2939839" cy="295106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54% of Vinho Verde red wines have a pH from 3.2 to 3.4.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samples with pH less than 3 and more than 3.6 accounts for 2.2% and 3% of 1599 samples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158E6-3669-C5EE-28F6-B91A59015FBF}"/>
              </a:ext>
            </a:extLst>
          </p:cNvPr>
          <p:cNvSpPr txBox="1"/>
          <p:nvPr/>
        </p:nvSpPr>
        <p:spPr>
          <a:xfrm>
            <a:off x="6498003" y="3728236"/>
            <a:ext cx="4353256" cy="221240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pH of wines experiences a downward trend between 3.4 and 3.27 from 3-score to 8-score quality wines.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lower the pH in wine, the higher the wine quality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1CB3C40D-6CA6-B148-3B59-D5BDF7B4757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52309403"/>
                  </p:ext>
                </p:extLst>
              </p:nvPr>
            </p:nvGraphicFramePr>
            <p:xfrm>
              <a:off x="4648883" y="2090691"/>
              <a:ext cx="6350000" cy="411873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1CB3C40D-6CA6-B148-3B59-D5BDF7B475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8883" y="2090691"/>
                <a:ext cx="6350000" cy="4118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50FD2ABC-CA4A-F902-472A-79FEA520FF2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3577792"/>
                  </p:ext>
                </p:extLst>
              </p:nvPr>
            </p:nvGraphicFramePr>
            <p:xfrm>
              <a:off x="629883" y="2760430"/>
              <a:ext cx="5240398" cy="380793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50FD2ABC-CA4A-F902-472A-79FEA520F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883" y="2760430"/>
                <a:ext cx="5240398" cy="38079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472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4" grpId="1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E287-DFF1-0EFC-9DA9-F8FA29BD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147360"/>
            <a:ext cx="8596668" cy="5362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Material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4E53-3660-D432-9BD7-1B015AB1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112"/>
            <a:ext cx="8596668" cy="736847"/>
          </a:xfrm>
        </p:spPr>
        <p:txBody>
          <a:bodyPr>
            <a:normAutofit fontScale="40000" lnSpcReduction="20000"/>
          </a:bodyPr>
          <a:lstStyle/>
          <a:p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Exploratory Data Analysis (EDA)</a:t>
            </a:r>
          </a:p>
          <a:p>
            <a:pPr lvl="1"/>
            <a:r>
              <a:rPr lang="en-US" sz="4400" spc="7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2.3.1.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analysis</a:t>
            </a:r>
          </a:p>
          <a:p>
            <a:endParaRPr lang="en-US" sz="2200" spc="7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Wave 9">
            <a:extLst>
              <a:ext uri="{FF2B5EF4-FFF2-40B4-BE49-F238E27FC236}">
                <a16:creationId xmlns:a16="http://schemas.microsoft.com/office/drawing/2014/main" id="{88A8AE8E-923A-46CC-5ED1-86DBCF58273D}"/>
              </a:ext>
            </a:extLst>
          </p:cNvPr>
          <p:cNvSpPr/>
          <p:nvPr/>
        </p:nvSpPr>
        <p:spPr>
          <a:xfrm>
            <a:off x="0" y="1633491"/>
            <a:ext cx="2574525" cy="914400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Sulphates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6E527-B194-0DE7-D351-B2A8C51F2F41}"/>
              </a:ext>
            </a:extLst>
          </p:cNvPr>
          <p:cNvSpPr txBox="1"/>
          <p:nvPr/>
        </p:nvSpPr>
        <p:spPr>
          <a:xfrm>
            <a:off x="397453" y="2995868"/>
            <a:ext cx="3039429" cy="3366563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 winemakers control from 0.48 g/dm3 to 0.83 g/dm3 (75.86% wine samples 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301 samples concentrating between 0.53 g/dm3 and 0.58 g/dm3 of sulfates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158E6-3669-C5EE-28F6-B91A59015FBF}"/>
              </a:ext>
            </a:extLst>
          </p:cNvPr>
          <p:cNvSpPr txBox="1"/>
          <p:nvPr/>
        </p:nvSpPr>
        <p:spPr>
          <a:xfrm>
            <a:off x="6864370" y="4067922"/>
            <a:ext cx="3949658" cy="1704569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higher sulfates the wines contain, the higher quality the wines have.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8-score quality wines include the highest average amount of sulfates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0E5F1664-187F-E52D-B3E1-46F7D4F06F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7181823"/>
                  </p:ext>
                </p:extLst>
              </p:nvPr>
            </p:nvGraphicFramePr>
            <p:xfrm>
              <a:off x="4383688" y="2156691"/>
              <a:ext cx="6812084" cy="419260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0E5F1664-187F-E52D-B3E1-46F7D4F06F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3688" y="2156691"/>
                <a:ext cx="6812084" cy="4192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66B3748C-D152-B9A2-01B8-6F0769FC9AE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17993849"/>
                  </p:ext>
                </p:extLst>
              </p:nvPr>
            </p:nvGraphicFramePr>
            <p:xfrm>
              <a:off x="495199" y="2982732"/>
              <a:ext cx="5698547" cy="33665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66B3748C-D152-B9A2-01B8-6F0769FC9A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199" y="2982732"/>
                <a:ext cx="5698547" cy="33665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4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4" grpId="1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E287-DFF1-0EFC-9DA9-F8FA29BD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147360"/>
            <a:ext cx="8596668" cy="5362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Material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4E53-3660-D432-9BD7-1B015AB1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112"/>
            <a:ext cx="8596668" cy="736847"/>
          </a:xfrm>
        </p:spPr>
        <p:txBody>
          <a:bodyPr>
            <a:normAutofit fontScale="40000" lnSpcReduction="20000"/>
          </a:bodyPr>
          <a:lstStyle/>
          <a:p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Exploratory Data Analysis (EDA)</a:t>
            </a:r>
          </a:p>
          <a:p>
            <a:pPr lvl="1"/>
            <a:r>
              <a:rPr lang="en-US" sz="4400" spc="7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2.3.1.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analysis</a:t>
            </a:r>
          </a:p>
          <a:p>
            <a:endParaRPr lang="en-US" sz="2200" spc="7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Wave 9">
            <a:extLst>
              <a:ext uri="{FF2B5EF4-FFF2-40B4-BE49-F238E27FC236}">
                <a16:creationId xmlns:a16="http://schemas.microsoft.com/office/drawing/2014/main" id="{88A8AE8E-923A-46CC-5ED1-86DBCF58273D}"/>
              </a:ext>
            </a:extLst>
          </p:cNvPr>
          <p:cNvSpPr/>
          <p:nvPr/>
        </p:nvSpPr>
        <p:spPr>
          <a:xfrm>
            <a:off x="0" y="1633491"/>
            <a:ext cx="2574525" cy="914400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Alcohol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6E527-B194-0DE7-D351-B2A8C51F2F41}"/>
              </a:ext>
            </a:extLst>
          </p:cNvPr>
          <p:cNvSpPr txBox="1"/>
          <p:nvPr/>
        </p:nvSpPr>
        <p:spPr>
          <a:xfrm>
            <a:off x="639191" y="2869354"/>
            <a:ext cx="3176063" cy="3366563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most common alcohol volume: between 9% and 9.5% vol (399 wine samples).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88.87 % of Vinho Verde red wine holds from 9% to 12% alcohol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158E6-3669-C5EE-28F6-B91A59015FBF}"/>
              </a:ext>
            </a:extLst>
          </p:cNvPr>
          <p:cNvSpPr txBox="1"/>
          <p:nvPr/>
        </p:nvSpPr>
        <p:spPr>
          <a:xfrm>
            <a:off x="7436361" y="3371183"/>
            <a:ext cx="3598997" cy="212006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8-score quality wines include the highest alcohol volume at 12.09 % vol on average.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 in the alcohol volume  can lead to a rise in wine quality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9EA6D7CF-F2F0-FD43-3C0B-8222E2A562E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08643282"/>
                  </p:ext>
                </p:extLst>
              </p:nvPr>
            </p:nvGraphicFramePr>
            <p:xfrm>
              <a:off x="4693920" y="2145671"/>
              <a:ext cx="6491780" cy="41452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9EA6D7CF-F2F0-FD43-3C0B-8222E2A562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3920" y="2145671"/>
                <a:ext cx="6491780" cy="4145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439BDAEE-0D13-4F67-AB9A-500727319B8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47074871"/>
                  </p:ext>
                </p:extLst>
              </p:nvPr>
            </p:nvGraphicFramePr>
            <p:xfrm>
              <a:off x="639191" y="2869354"/>
              <a:ext cx="6013857" cy="365888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439BDAEE-0D13-4F67-AB9A-500727319B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191" y="2869354"/>
                <a:ext cx="6013857" cy="36588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40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4" grpId="1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E287-DFF1-0EFC-9DA9-F8FA29BD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147360"/>
            <a:ext cx="8596668" cy="5362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Material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4E53-3660-D432-9BD7-1B015AB1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" y="756035"/>
            <a:ext cx="8596668" cy="790286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Exploratory Data Analysis (EDA)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2.3.2. Replacement of outliers with average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spc="7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E6FF3A-25FA-6A03-9464-CD9DF428D7F8}"/>
              </a:ext>
            </a:extLst>
          </p:cNvPr>
          <p:cNvGrpSpPr/>
          <p:nvPr/>
        </p:nvGrpSpPr>
        <p:grpSpPr>
          <a:xfrm>
            <a:off x="437201" y="1775183"/>
            <a:ext cx="3794685" cy="3356854"/>
            <a:chOff x="246183" y="1904555"/>
            <a:chExt cx="3794685" cy="335685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D976225-28C2-9D0E-D6A4-B04573FA4A19}"/>
                </a:ext>
              </a:extLst>
            </p:cNvPr>
            <p:cNvSpPr/>
            <p:nvPr/>
          </p:nvSpPr>
          <p:spPr>
            <a:xfrm>
              <a:off x="246183" y="1904555"/>
              <a:ext cx="1063869" cy="5451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residual sugar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8E278D2-A16A-28C9-1FDF-CBE6E0902E5F}"/>
                </a:ext>
              </a:extLst>
            </p:cNvPr>
            <p:cNvSpPr/>
            <p:nvPr/>
          </p:nvSpPr>
          <p:spPr>
            <a:xfrm>
              <a:off x="246184" y="3997567"/>
              <a:ext cx="1063869" cy="5451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total sulfur dioxide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2837CEC-8C22-6397-46D6-4BC398A0B106}"/>
                </a:ext>
              </a:extLst>
            </p:cNvPr>
            <p:cNvSpPr/>
            <p:nvPr/>
          </p:nvSpPr>
          <p:spPr>
            <a:xfrm>
              <a:off x="246184" y="3303316"/>
              <a:ext cx="1063869" cy="5451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free sulfur dioxide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EDC455E-DDA2-CFE8-DEED-6014C7C58E7B}"/>
                </a:ext>
              </a:extLst>
            </p:cNvPr>
            <p:cNvSpPr/>
            <p:nvPr/>
          </p:nvSpPr>
          <p:spPr>
            <a:xfrm>
              <a:off x="246185" y="2609065"/>
              <a:ext cx="1063869" cy="5451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chlorides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8371541-D1E4-D786-C53F-1817FFE21DA9}"/>
                </a:ext>
              </a:extLst>
            </p:cNvPr>
            <p:cNvSpPr/>
            <p:nvPr/>
          </p:nvSpPr>
          <p:spPr>
            <a:xfrm>
              <a:off x="246184" y="4716286"/>
              <a:ext cx="1063869" cy="5451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sulphates 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A44A80-6E48-DD5E-946C-6C3CB8FD0042}"/>
                </a:ext>
              </a:extLst>
            </p:cNvPr>
            <p:cNvSpPr/>
            <p:nvPr/>
          </p:nvSpPr>
          <p:spPr>
            <a:xfrm>
              <a:off x="2308194" y="3029450"/>
              <a:ext cx="1732674" cy="109285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heavily skewness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1BFF389-2882-5C83-B3D7-B44DCA31C06F}"/>
                </a:ext>
              </a:extLst>
            </p:cNvPr>
            <p:cNvCxnSpPr>
              <a:cxnSpLocks/>
              <a:stCxn id="8" idx="3"/>
              <a:endCxn id="14" idx="2"/>
            </p:cNvCxnSpPr>
            <p:nvPr/>
          </p:nvCxnSpPr>
          <p:spPr>
            <a:xfrm>
              <a:off x="1310052" y="2177117"/>
              <a:ext cx="998142" cy="1398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1368718-5730-88EA-355D-2548C35F85F8}"/>
                </a:ext>
              </a:extLst>
            </p:cNvPr>
            <p:cNvCxnSpPr>
              <a:cxnSpLocks/>
              <a:stCxn id="12" idx="3"/>
              <a:endCxn id="14" idx="2"/>
            </p:cNvCxnSpPr>
            <p:nvPr/>
          </p:nvCxnSpPr>
          <p:spPr>
            <a:xfrm>
              <a:off x="1310054" y="2881627"/>
              <a:ext cx="998140" cy="6942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867B14-D136-548A-5DEB-21FDD5DFBFEE}"/>
                </a:ext>
              </a:extLst>
            </p:cNvPr>
            <p:cNvCxnSpPr>
              <a:cxnSpLocks/>
              <a:stCxn id="11" idx="3"/>
              <a:endCxn id="14" idx="2"/>
            </p:cNvCxnSpPr>
            <p:nvPr/>
          </p:nvCxnSpPr>
          <p:spPr>
            <a:xfrm flipV="1">
              <a:off x="1310053" y="3575877"/>
              <a:ext cx="99814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580FBAB-201E-8647-2E8F-E4370F6FC0E5}"/>
                </a:ext>
              </a:extLst>
            </p:cNvPr>
            <p:cNvCxnSpPr>
              <a:cxnSpLocks/>
              <a:stCxn id="9" idx="3"/>
              <a:endCxn id="14" idx="2"/>
            </p:cNvCxnSpPr>
            <p:nvPr/>
          </p:nvCxnSpPr>
          <p:spPr>
            <a:xfrm flipV="1">
              <a:off x="1310053" y="3575877"/>
              <a:ext cx="998141" cy="694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0655871-DF2D-48C5-9FDC-74C06F87C2FD}"/>
                </a:ext>
              </a:extLst>
            </p:cNvPr>
            <p:cNvCxnSpPr>
              <a:cxnSpLocks/>
              <a:stCxn id="13" idx="3"/>
              <a:endCxn id="14" idx="2"/>
            </p:cNvCxnSpPr>
            <p:nvPr/>
          </p:nvCxnSpPr>
          <p:spPr>
            <a:xfrm flipV="1">
              <a:off x="1310053" y="3575877"/>
              <a:ext cx="998141" cy="1412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92A43F8-F56E-24DF-0948-89DF07594F39}"/>
              </a:ext>
            </a:extLst>
          </p:cNvPr>
          <p:cNvSpPr/>
          <p:nvPr/>
        </p:nvSpPr>
        <p:spPr>
          <a:xfrm>
            <a:off x="4230419" y="3324436"/>
            <a:ext cx="400267" cy="17866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3AE864B-24D3-1BF8-5D67-3B61E8FCC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307" y="1223344"/>
            <a:ext cx="1363723" cy="9470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20D9BAD-E5ED-5FD2-442D-022D952AB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314" y="2462185"/>
            <a:ext cx="1686160" cy="724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9140BBF3-F447-03D5-64A6-8010D64FBD14}"/>
              </a:ext>
            </a:extLst>
          </p:cNvPr>
          <p:cNvSpPr/>
          <p:nvPr/>
        </p:nvSpPr>
        <p:spPr>
          <a:xfrm>
            <a:off x="4623014" y="2675475"/>
            <a:ext cx="2352582" cy="15442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 outliers and replace them with the mean values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5AFFD70-EE9A-0F04-0A86-5E0642B53E75}"/>
              </a:ext>
            </a:extLst>
          </p:cNvPr>
          <p:cNvSpPr/>
          <p:nvPr/>
        </p:nvSpPr>
        <p:spPr>
          <a:xfrm>
            <a:off x="7950598" y="1545580"/>
            <a:ext cx="1609942" cy="6658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using z-score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EC90751-260C-80F7-BC0A-9A885EDC2798}"/>
              </a:ext>
            </a:extLst>
          </p:cNvPr>
          <p:cNvSpPr/>
          <p:nvPr/>
        </p:nvSpPr>
        <p:spPr>
          <a:xfrm>
            <a:off x="7986768" y="2509232"/>
            <a:ext cx="1530801" cy="8562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upper and lower thresholds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1DECE6A-87E0-FC3F-66B5-7D43696DA8E5}"/>
              </a:ext>
            </a:extLst>
          </p:cNvPr>
          <p:cNvSpPr/>
          <p:nvPr/>
        </p:nvSpPr>
        <p:spPr>
          <a:xfrm>
            <a:off x="7986768" y="3725968"/>
            <a:ext cx="1609942" cy="2711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smaller than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lower threshold or greater than  the upper threshold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=&gt; replaced with the average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CA8077-CF72-F509-F364-FF0EA5679BE0}"/>
              </a:ext>
            </a:extLst>
          </p:cNvPr>
          <p:cNvCxnSpPr>
            <a:stCxn id="27" idx="6"/>
            <a:endCxn id="50" idx="1"/>
          </p:cNvCxnSpPr>
          <p:nvPr/>
        </p:nvCxnSpPr>
        <p:spPr>
          <a:xfrm flipV="1">
            <a:off x="6975596" y="1878493"/>
            <a:ext cx="975002" cy="156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FE3828-7207-1BA9-6FCE-672365D19D9A}"/>
              </a:ext>
            </a:extLst>
          </p:cNvPr>
          <p:cNvCxnSpPr>
            <a:stCxn id="27" idx="6"/>
            <a:endCxn id="52" idx="1"/>
          </p:cNvCxnSpPr>
          <p:nvPr/>
        </p:nvCxnSpPr>
        <p:spPr>
          <a:xfrm flipV="1">
            <a:off x="6975596" y="2937367"/>
            <a:ext cx="1011172" cy="510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D2C464-86FD-2C34-6CA3-6DD3089597B6}"/>
              </a:ext>
            </a:extLst>
          </p:cNvPr>
          <p:cNvCxnSpPr>
            <a:stCxn id="27" idx="6"/>
            <a:endCxn id="55" idx="1"/>
          </p:cNvCxnSpPr>
          <p:nvPr/>
        </p:nvCxnSpPr>
        <p:spPr>
          <a:xfrm>
            <a:off x="6975596" y="3447620"/>
            <a:ext cx="1011172" cy="1633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E63F6CD6-58F4-8FA6-6146-884074ED5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49431"/>
              </p:ext>
            </p:extLst>
          </p:nvPr>
        </p:nvGraphicFramePr>
        <p:xfrm>
          <a:off x="2278730" y="4495461"/>
          <a:ext cx="4897315" cy="2030095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058770">
                  <a:extLst>
                    <a:ext uri="{9D8B030D-6E8A-4147-A177-3AD203B41FA5}">
                      <a16:colId xmlns:a16="http://schemas.microsoft.com/office/drawing/2014/main" val="427902055"/>
                    </a:ext>
                  </a:extLst>
                </a:gridCol>
                <a:gridCol w="767709">
                  <a:extLst>
                    <a:ext uri="{9D8B030D-6E8A-4147-A177-3AD203B41FA5}">
                      <a16:colId xmlns:a16="http://schemas.microsoft.com/office/drawing/2014/main" val="2009771106"/>
                    </a:ext>
                  </a:extLst>
                </a:gridCol>
                <a:gridCol w="767709">
                  <a:extLst>
                    <a:ext uri="{9D8B030D-6E8A-4147-A177-3AD203B41FA5}">
                      <a16:colId xmlns:a16="http://schemas.microsoft.com/office/drawing/2014/main" val="1666146514"/>
                    </a:ext>
                  </a:extLst>
                </a:gridCol>
                <a:gridCol w="767709">
                  <a:extLst>
                    <a:ext uri="{9D8B030D-6E8A-4147-A177-3AD203B41FA5}">
                      <a16:colId xmlns:a16="http://schemas.microsoft.com/office/drawing/2014/main" val="1134492458"/>
                    </a:ext>
                  </a:extLst>
                </a:gridCol>
                <a:gridCol w="767709">
                  <a:extLst>
                    <a:ext uri="{9D8B030D-6E8A-4147-A177-3AD203B41FA5}">
                      <a16:colId xmlns:a16="http://schemas.microsoft.com/office/drawing/2014/main" val="1853832070"/>
                    </a:ext>
                  </a:extLst>
                </a:gridCol>
                <a:gridCol w="767709">
                  <a:extLst>
                    <a:ext uri="{9D8B030D-6E8A-4147-A177-3AD203B41FA5}">
                      <a16:colId xmlns:a16="http://schemas.microsoft.com/office/drawing/2014/main" val="350147916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 sugar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chlorides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sulfur dioxide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sulfur dioxide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sulphates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8926137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15.87555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46.46842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0.658149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4775459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1.409928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0.047065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10.46043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32.89592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0.169507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31800086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-1.69098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-0.05373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-15.5058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-52.2193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0.149628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30765937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6.76859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0.228662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47.25685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145.1562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1.16667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91722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2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8" grpId="0" animBg="1"/>
      <p:bldP spid="27" grpId="0" animBg="1"/>
      <p:bldP spid="50" grpId="0" animBg="1"/>
      <p:bldP spid="52" grpId="0" animBg="1"/>
      <p:bldP spid="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E287-DFF1-0EFC-9DA9-F8FA29BD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147360"/>
            <a:ext cx="8596668" cy="5362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Material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4E53-3660-D432-9BD7-1B015AB1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" y="756035"/>
            <a:ext cx="8596668" cy="790286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Exploratory Data Analysis (EDA)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2.3.3.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variables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spc="7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7A0901-85F7-D7A6-DB52-88DBC8D468B5}"/>
              </a:ext>
            </a:extLst>
          </p:cNvPr>
          <p:cNvSpPr/>
          <p:nvPr/>
        </p:nvSpPr>
        <p:spPr>
          <a:xfrm>
            <a:off x="639192" y="1704513"/>
            <a:ext cx="4465468" cy="648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statistical measure of the relationship between two variables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938772-E8CA-A4C0-BA70-76B37D888D6F}"/>
              </a:ext>
            </a:extLst>
          </p:cNvPr>
          <p:cNvSpPr/>
          <p:nvPr/>
        </p:nvSpPr>
        <p:spPr>
          <a:xfrm>
            <a:off x="6153798" y="1704513"/>
            <a:ext cx="5061752" cy="648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relationship between quality variables and the remaining variable in the dataset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4756EEF-DBF5-4439-DCA2-45F33DFA1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81" y="2975746"/>
            <a:ext cx="5525339" cy="312621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ADFA816-F364-5466-A98D-DB91BE3C3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60216"/>
              </p:ext>
            </p:extLst>
          </p:nvPr>
        </p:nvGraphicFramePr>
        <p:xfrm>
          <a:off x="5825904" y="2777744"/>
          <a:ext cx="5717540" cy="3694690"/>
        </p:xfrm>
        <a:graphic>
          <a:graphicData uri="http://schemas.openxmlformats.org/drawingml/2006/table">
            <a:tbl>
              <a:tblPr firstRow="1" firstCol="1" bandRow="1"/>
              <a:tblGrid>
                <a:gridCol w="2095500">
                  <a:extLst>
                    <a:ext uri="{9D8B030D-6E8A-4147-A177-3AD203B41FA5}">
                      <a16:colId xmlns:a16="http://schemas.microsoft.com/office/drawing/2014/main" val="1516649936"/>
                    </a:ext>
                  </a:extLst>
                </a:gridCol>
                <a:gridCol w="1856740">
                  <a:extLst>
                    <a:ext uri="{9D8B030D-6E8A-4147-A177-3AD203B41FA5}">
                      <a16:colId xmlns:a16="http://schemas.microsoft.com/office/drawing/2014/main" val="589167241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1450408373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Quality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value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357709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fixed acidity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0.124051649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0.124051649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851953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volatile acidity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-0.39055778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0.39055778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6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121735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citric acid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0.226372514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0.226372514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884828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residual sugar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0.033700461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0.033700461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67732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chlorides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-0.148775172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0.148775172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823351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free sulfur dioxide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-0.046599743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0.046599743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78127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sulfur dioxide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-0.20617765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0.20617765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980805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-0.174919228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0.174919228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271124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-0.057731391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0.057731391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6613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sulphates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0.354152027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0.354152027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2041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alcohol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0.476166324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0.476166324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9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634655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quality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7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978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E287-DFF1-0EFC-9DA9-F8FA29BD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147360"/>
            <a:ext cx="8596668" cy="5362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Material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4E53-3660-D432-9BD7-1B015AB1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" y="756035"/>
            <a:ext cx="8596668" cy="790286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Building linear regression model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2.4.1.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regression model</a:t>
            </a:r>
          </a:p>
        </p:txBody>
      </p:sp>
      <p:pic>
        <p:nvPicPr>
          <p:cNvPr id="4" name="Picture 3" descr="A screenshot of a spreadsheet&#10;&#10;Description automatically generated">
            <a:extLst>
              <a:ext uri="{FF2B5EF4-FFF2-40B4-BE49-F238E27FC236}">
                <a16:creationId xmlns:a16="http://schemas.microsoft.com/office/drawing/2014/main" id="{163A52B3-F9D9-C59F-767A-AC71EF029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017" y="1687664"/>
            <a:ext cx="6154729" cy="479303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3858D0-51F7-14AA-1F12-23B45AA8E77C}"/>
              </a:ext>
            </a:extLst>
          </p:cNvPr>
          <p:cNvSpPr/>
          <p:nvPr/>
        </p:nvSpPr>
        <p:spPr>
          <a:xfrm>
            <a:off x="160253" y="1687665"/>
            <a:ext cx="5397168" cy="10999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Quality = 4.66 – 1.1*volatile acidity – 0.32*citric acid – 1.47*chlorides – 0.0024*total sulfur dioxide – 0.61*pH + 1.29*sulphates + 0.29*alcohol.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E20B4F-2E84-3379-FB24-DDD8E4DDD15D}"/>
              </a:ext>
            </a:extLst>
          </p:cNvPr>
          <p:cNvSpPr/>
          <p:nvPr/>
        </p:nvSpPr>
        <p:spPr>
          <a:xfrm>
            <a:off x="160253" y="2951965"/>
            <a:ext cx="5397168" cy="7547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model and all variables are statistically significant (P-value &lt;= 0.05).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CA547C-1F01-C6F9-CA4D-275EE5804FF4}"/>
              </a:ext>
            </a:extLst>
          </p:cNvPr>
          <p:cNvSpPr/>
          <p:nvPr/>
        </p:nvSpPr>
        <p:spPr>
          <a:xfrm>
            <a:off x="160252" y="3878333"/>
            <a:ext cx="5397167" cy="790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variance of explanatory variables can explain 36.95% of the variance of quality variables.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C77D97-80AA-C082-12BA-95B7C21DCA82}"/>
              </a:ext>
            </a:extLst>
          </p:cNvPr>
          <p:cNvSpPr/>
          <p:nvPr/>
        </p:nvSpPr>
        <p:spPr>
          <a:xfrm>
            <a:off x="160254" y="4840248"/>
            <a:ext cx="5397165" cy="16404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alcohol and sulphates have positive relationships with Vinho Verde red wine quality.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negative relationships between red wine quality and volatile acidity, citric acid, chlorides, total sulfur dioxide, and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pH.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34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7B8F8F-4528-4480-AFA3-A006195F5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F5D53-5A6D-F3A2-2F22-ED5BED32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52" y="142241"/>
            <a:ext cx="10197494" cy="782320"/>
          </a:xfrm>
        </p:spPr>
        <p:txBody>
          <a:bodyPr>
            <a:normAutofit/>
          </a:bodyPr>
          <a:lstStyle/>
          <a:p>
            <a:pPr algn="ctr"/>
            <a:r>
              <a:rPr lang="en-US" sz="3000" b="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0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F8B2185-AE38-43EA-9FA9-E5378AD73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D36BD5A-BF22-48CD-8A55-28B19177C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BE55BE-3788-9934-C5F3-8DE707CC7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051039"/>
              </p:ext>
            </p:extLst>
          </p:nvPr>
        </p:nvGraphicFramePr>
        <p:xfrm>
          <a:off x="707572" y="1168400"/>
          <a:ext cx="11199948" cy="5425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115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E287-DFF1-0EFC-9DA9-F8FA29BD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147360"/>
            <a:ext cx="8596668" cy="5362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Material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4E53-3660-D432-9BD7-1B015AB1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" y="756035"/>
            <a:ext cx="8596668" cy="790286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Building linear regression model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2.4.2.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quality and forecasted quality</a:t>
            </a:r>
          </a:p>
          <a:p>
            <a:pPr lvl="1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of quality and histogram of the same&#10;&#10;Description automatically generated">
            <a:extLst>
              <a:ext uri="{FF2B5EF4-FFF2-40B4-BE49-F238E27FC236}">
                <a16:creationId xmlns:a16="http://schemas.microsoft.com/office/drawing/2014/main" id="{10589FE5-95CE-27F6-3A8E-C1BAF1561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158" y="3684063"/>
            <a:ext cx="5639245" cy="282938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D0E3C9-8159-2E02-B1D7-EDD9B9549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969895"/>
              </p:ext>
            </p:extLst>
          </p:nvPr>
        </p:nvGraphicFramePr>
        <p:xfrm>
          <a:off x="7369690" y="1252638"/>
          <a:ext cx="3732340" cy="225400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61127">
                  <a:extLst>
                    <a:ext uri="{9D8B030D-6E8A-4147-A177-3AD203B41FA5}">
                      <a16:colId xmlns:a16="http://schemas.microsoft.com/office/drawing/2014/main" val="814637750"/>
                    </a:ext>
                  </a:extLst>
                </a:gridCol>
                <a:gridCol w="2371213">
                  <a:extLst>
                    <a:ext uri="{9D8B030D-6E8A-4147-A177-3AD203B41FA5}">
                      <a16:colId xmlns:a16="http://schemas.microsoft.com/office/drawing/2014/main" val="2318353893"/>
                    </a:ext>
                  </a:extLst>
                </a:gridCol>
              </a:tblGrid>
              <a:tr h="1638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accuracy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964671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0.00%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413660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1.89%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913890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70.34%</a:t>
                      </a:r>
                      <a:endParaRPr lang="en-US" sz="14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814657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67.08%</a:t>
                      </a:r>
                      <a:endParaRPr lang="en-US" sz="14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076003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22.61%</a:t>
                      </a:r>
                      <a:endParaRPr lang="en-US" sz="14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126451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0.00%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06392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4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59.60%</a:t>
                      </a:r>
                      <a:endParaRPr lang="en-US" sz="14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124806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CA7916-375E-2696-BFB4-171EFDE26674}"/>
              </a:ext>
            </a:extLst>
          </p:cNvPr>
          <p:cNvSpPr/>
          <p:nvPr/>
        </p:nvSpPr>
        <p:spPr>
          <a:xfrm>
            <a:off x="130234" y="4210275"/>
            <a:ext cx="1681313" cy="21479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big difference between forecasted quality and reality quality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BACA5-E626-2DE2-C2A4-2CF9DC538018}"/>
              </a:ext>
            </a:extLst>
          </p:cNvPr>
          <p:cNvSpPr txBox="1"/>
          <p:nvPr/>
        </p:nvSpPr>
        <p:spPr>
          <a:xfrm>
            <a:off x="3045123" y="4080294"/>
            <a:ext cx="2934603" cy="115589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numbers of 5 and 6-score quality wines are higher than in reality.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A4696-399B-C135-73AC-EF758FFD83A2}"/>
              </a:ext>
            </a:extLst>
          </p:cNvPr>
          <p:cNvSpPr txBox="1"/>
          <p:nvPr/>
        </p:nvSpPr>
        <p:spPr>
          <a:xfrm>
            <a:off x="3045124" y="5451893"/>
            <a:ext cx="2934603" cy="8733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 3 and 8-score quality wines in forecasted quality.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D72723-C00A-426E-1AB2-A44447E8BF8E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811547" y="4658241"/>
            <a:ext cx="1233576" cy="626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586A3F-4825-EE5D-9491-D629300D42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811547" y="5284264"/>
            <a:ext cx="1233577" cy="604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EA6B2F-9C6F-5969-5C84-86EE34F4C2A8}"/>
              </a:ext>
            </a:extLst>
          </p:cNvPr>
          <p:cNvSpPr/>
          <p:nvPr/>
        </p:nvSpPr>
        <p:spPr>
          <a:xfrm>
            <a:off x="130234" y="1661640"/>
            <a:ext cx="1681313" cy="20224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59.6% of red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wines are predicted accurate quality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B18F6-63AF-D909-0B17-4945D9389A79}"/>
              </a:ext>
            </a:extLst>
          </p:cNvPr>
          <p:cNvSpPr txBox="1"/>
          <p:nvPr/>
        </p:nvSpPr>
        <p:spPr>
          <a:xfrm>
            <a:off x="2508375" y="1809348"/>
            <a:ext cx="4627865" cy="41742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 of 3 and 8 wine quality is predicted accurate.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582DA-19CF-950A-8C44-029D1BD5E764}"/>
              </a:ext>
            </a:extLst>
          </p:cNvPr>
          <p:cNvSpPr txBox="1"/>
          <p:nvPr/>
        </p:nvSpPr>
        <p:spPr>
          <a:xfrm>
            <a:off x="2508376" y="2642438"/>
            <a:ext cx="4627865" cy="7865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forecast precisely 67.08% and 70.34% of 5 and 6-score quality wine, respectively.</a:t>
            </a:r>
            <a:endParaRPr lang="en-US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DDC9F4-3B3C-28F3-063A-62102CCF2D9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1811547" y="2018059"/>
            <a:ext cx="696828" cy="654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1773C7-6E1C-999A-71AD-D766559DBAC7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1811547" y="2672852"/>
            <a:ext cx="696829" cy="362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5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  <p:bldP spid="8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F017-9137-F422-9540-0E6E814F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49" y="156238"/>
            <a:ext cx="8596668" cy="50071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Conclusion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83C4FD-FD98-4D54-A614-1D71F4316DDD}"/>
              </a:ext>
            </a:extLst>
          </p:cNvPr>
          <p:cNvSpPr/>
          <p:nvPr/>
        </p:nvSpPr>
        <p:spPr>
          <a:xfrm>
            <a:off x="393249" y="969913"/>
            <a:ext cx="2507288" cy="52765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quality certification of red wine is a crucial step to improve customer satisfaction and profitability of restaurants.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investigated 1599 Vinho Verde red wine samples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Wine quality is scaled from 0 to 10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8F6061-CABB-3BC8-7B5A-DC58BA3FA499}"/>
              </a:ext>
            </a:extLst>
          </p:cNvPr>
          <p:cNvSpPr/>
          <p:nvPr/>
        </p:nvSpPr>
        <p:spPr>
          <a:xfrm>
            <a:off x="4149953" y="969914"/>
            <a:ext cx="2540993" cy="52765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The high importance of chloride ranks first, followed by that of sulphates.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alcohol level is less important.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reduce the level of volatile acidity, citric acid, chlorides, total sulfur dioxide, and pH and increase that of sulphates and alcohol, the wine quality will be improved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8548C7-2C52-6C75-6375-016A0A223552}"/>
              </a:ext>
            </a:extLst>
          </p:cNvPr>
          <p:cNvSpPr/>
          <p:nvPr/>
        </p:nvSpPr>
        <p:spPr>
          <a:xfrm>
            <a:off x="7906656" y="857839"/>
            <a:ext cx="2767206" cy="54298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the regression model can predict exactly the wine quality of 953 samples in 1599 red wine samples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high risk when restaurant managers use this model to forecast wine quality and based on that order a large amount of red wine.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proceed with the training model or can experiment with other algorithms.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2827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Picture 5" descr="A glass of wine and grapes">
            <a:extLst>
              <a:ext uri="{FF2B5EF4-FFF2-40B4-BE49-F238E27FC236}">
                <a16:creationId xmlns:a16="http://schemas.microsoft.com/office/drawing/2014/main" id="{662934B2-1565-1914-A8B7-6EFFDF9B5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2550" b="11127"/>
          <a:stretch/>
        </p:blipFill>
        <p:spPr>
          <a:xfrm>
            <a:off x="1" y="8477"/>
            <a:ext cx="12191999" cy="6857990"/>
          </a:xfrm>
          <a:prstGeom prst="rect">
            <a:avLst/>
          </a:prstGeom>
        </p:spPr>
      </p:pic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55619-9B19-7201-F1C4-4704C994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10968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EE98C-34A8-C7F7-1927-E14B6E76D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760" y="3233148"/>
            <a:ext cx="4573037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Clr>
                <a:schemeClr val="accent1"/>
              </a:buClr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attention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7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E287-DFF1-0EFC-9DA9-F8FA29BD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156238"/>
            <a:ext cx="10255168" cy="6604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8FF6AF-DB49-A3CE-2D2B-BDF2901327D6}"/>
              </a:ext>
            </a:extLst>
          </p:cNvPr>
          <p:cNvSpPr/>
          <p:nvPr/>
        </p:nvSpPr>
        <p:spPr>
          <a:xfrm>
            <a:off x="4385232" y="3759200"/>
            <a:ext cx="2280382" cy="2103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Portugal wines</a:t>
            </a:r>
          </a:p>
        </p:txBody>
      </p:sp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B51A33A3-AE85-6C1D-865B-E27AB38797E7}"/>
              </a:ext>
            </a:extLst>
          </p:cNvPr>
          <p:cNvSpPr/>
          <p:nvPr/>
        </p:nvSpPr>
        <p:spPr>
          <a:xfrm>
            <a:off x="289427" y="4174368"/>
            <a:ext cx="4110912" cy="1498788"/>
          </a:xfrm>
          <a:prstGeom prst="right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2021, </a:t>
            </a:r>
            <a:r>
              <a:rPr lang="en-US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Portugal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exported $1.1B in </a:t>
            </a:r>
            <a:r>
              <a:rPr lang="en-US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Wine -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9th largest exporter.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C65EB674-931E-C91C-772F-A25494654F00}"/>
              </a:ext>
            </a:extLst>
          </p:cNvPr>
          <p:cNvSpPr/>
          <p:nvPr/>
        </p:nvSpPr>
        <p:spPr>
          <a:xfrm>
            <a:off x="4231266" y="807653"/>
            <a:ext cx="2586276" cy="2941614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Export of its Vinho Verde wine grew by more than three million liters in 2021.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allout: Left Arrow 10">
            <a:extLst>
              <a:ext uri="{FF2B5EF4-FFF2-40B4-BE49-F238E27FC236}">
                <a16:creationId xmlns:a16="http://schemas.microsoft.com/office/drawing/2014/main" id="{3861BE49-7427-CF51-5362-43E5DA2A2EEB}"/>
              </a:ext>
            </a:extLst>
          </p:cNvPr>
          <p:cNvSpPr/>
          <p:nvPr/>
        </p:nvSpPr>
        <p:spPr>
          <a:xfrm>
            <a:off x="6665614" y="4125393"/>
            <a:ext cx="3880466" cy="1498788"/>
          </a:xfrm>
          <a:prstGeom prst="left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wine products of Vinho Verde are white, red and rose wines.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A5E4C3-6F70-944D-9BCD-BA9CCFCD5D95}"/>
              </a:ext>
            </a:extLst>
          </p:cNvPr>
          <p:cNvSpPr/>
          <p:nvPr/>
        </p:nvSpPr>
        <p:spPr>
          <a:xfrm>
            <a:off x="4286194" y="3652587"/>
            <a:ext cx="2493566" cy="2397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 of serving wines in restaurants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BD21BE-164A-B7CB-2D22-622F149BBBF5}"/>
              </a:ext>
            </a:extLst>
          </p:cNvPr>
          <p:cNvSpPr/>
          <p:nvPr/>
        </p:nvSpPr>
        <p:spPr>
          <a:xfrm>
            <a:off x="555739" y="4223343"/>
            <a:ext cx="2086786" cy="1400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uitable for a wide range of dishes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2440BB-CE2E-5E7B-2C45-7B798E6A568D}"/>
              </a:ext>
            </a:extLst>
          </p:cNvPr>
          <p:cNvSpPr/>
          <p:nvPr/>
        </p:nvSpPr>
        <p:spPr>
          <a:xfrm>
            <a:off x="2135339" y="1345913"/>
            <a:ext cx="2095927" cy="1400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ouring a beverage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7C8E1-B229-D81E-45C3-91A89673575B}"/>
              </a:ext>
            </a:extLst>
          </p:cNvPr>
          <p:cNvSpPr/>
          <p:nvPr/>
        </p:nvSpPr>
        <p:spPr>
          <a:xfrm>
            <a:off x="6817542" y="1224317"/>
            <a:ext cx="2074371" cy="14987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nriching and memorable experience for customers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7AA30C-D5BC-4DC8-E4E5-4BD57FE90798}"/>
              </a:ext>
            </a:extLst>
          </p:cNvPr>
          <p:cNvSpPr/>
          <p:nvPr/>
        </p:nvSpPr>
        <p:spPr>
          <a:xfrm>
            <a:off x="8312968" y="4245391"/>
            <a:ext cx="2086786" cy="1400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romoting responsible consumption, profit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B579A4-AC24-2E70-04E7-C726E62B529A}"/>
              </a:ext>
            </a:extLst>
          </p:cNvPr>
          <p:cNvSpPr/>
          <p:nvPr/>
        </p:nvSpPr>
        <p:spPr>
          <a:xfrm>
            <a:off x="4400339" y="3823227"/>
            <a:ext cx="2280382" cy="2103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report</a:t>
            </a:r>
          </a:p>
        </p:txBody>
      </p:sp>
      <p:sp>
        <p:nvSpPr>
          <p:cNvPr id="20" name="Callout: Right Arrow 19">
            <a:extLst>
              <a:ext uri="{FF2B5EF4-FFF2-40B4-BE49-F238E27FC236}">
                <a16:creationId xmlns:a16="http://schemas.microsoft.com/office/drawing/2014/main" id="{A9E03C58-AFCD-8A5F-71EC-570347380311}"/>
              </a:ext>
            </a:extLst>
          </p:cNvPr>
          <p:cNvSpPr/>
          <p:nvPr/>
        </p:nvSpPr>
        <p:spPr>
          <a:xfrm>
            <a:off x="533267" y="4081250"/>
            <a:ext cx="3851965" cy="1654931"/>
          </a:xfrm>
          <a:prstGeom prst="right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main characteristics of datasets, explore the variables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llout: Down Arrow 20">
            <a:extLst>
              <a:ext uri="{FF2B5EF4-FFF2-40B4-BE49-F238E27FC236}">
                <a16:creationId xmlns:a16="http://schemas.microsoft.com/office/drawing/2014/main" id="{9C5A4537-F800-B5FF-EE04-87E553AED2AE}"/>
              </a:ext>
            </a:extLst>
          </p:cNvPr>
          <p:cNvSpPr/>
          <p:nvPr/>
        </p:nvSpPr>
        <p:spPr>
          <a:xfrm>
            <a:off x="4323976" y="995680"/>
            <a:ext cx="2493566" cy="2798403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 and patterns and relationships between variables</a:t>
            </a:r>
          </a:p>
        </p:txBody>
      </p:sp>
      <p:sp>
        <p:nvSpPr>
          <p:cNvPr id="22" name="Callout: Left Arrow 21">
            <a:extLst>
              <a:ext uri="{FF2B5EF4-FFF2-40B4-BE49-F238E27FC236}">
                <a16:creationId xmlns:a16="http://schemas.microsoft.com/office/drawing/2014/main" id="{5BE40269-275F-621E-3541-5FE4BB66FBFC}"/>
              </a:ext>
            </a:extLst>
          </p:cNvPr>
          <p:cNvSpPr/>
          <p:nvPr/>
        </p:nvSpPr>
        <p:spPr>
          <a:xfrm>
            <a:off x="6677522" y="4089655"/>
            <a:ext cx="4095806" cy="1638122"/>
          </a:xfrm>
          <a:prstGeom prst="left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the final quality of Vinho Verde red wine to order large quantities of wine</a:t>
            </a:r>
          </a:p>
        </p:txBody>
      </p:sp>
    </p:spTree>
    <p:extLst>
      <p:ext uri="{BB962C8B-B14F-4D97-AF65-F5344CB8AC3E}">
        <p14:creationId xmlns:p14="http://schemas.microsoft.com/office/powerpoint/2010/main" val="3975074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E287-DFF1-0EFC-9DA9-F8FA29BD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79" y="156239"/>
            <a:ext cx="8596668" cy="63294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Material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4E53-3660-D432-9BD7-1B015AB1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4" y="771634"/>
            <a:ext cx="8596668" cy="45807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Red wine quality dataset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DD2FC-407F-76D6-8A3D-419054FC4CA6}"/>
              </a:ext>
            </a:extLst>
          </p:cNvPr>
          <p:cNvSpPr txBox="1"/>
          <p:nvPr/>
        </p:nvSpPr>
        <p:spPr>
          <a:xfrm>
            <a:off x="13544" y="1587260"/>
            <a:ext cx="5570229" cy="873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ollected from May/2004 to February/2007 using only protected designation of origin samples.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1AB4B7-80AD-115B-622E-045F1D8DA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455460"/>
              </p:ext>
            </p:extLst>
          </p:nvPr>
        </p:nvGraphicFramePr>
        <p:xfrm>
          <a:off x="6093252" y="1000671"/>
          <a:ext cx="5033920" cy="3560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627438-3058-CEFB-F53C-6381C3EF37ED}"/>
              </a:ext>
            </a:extLst>
          </p:cNvPr>
          <p:cNvSpPr txBox="1"/>
          <p:nvPr/>
        </p:nvSpPr>
        <p:spPr>
          <a:xfrm>
            <a:off x="13544" y="3429000"/>
            <a:ext cx="5570229" cy="458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ontains 1599 red wine examples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74F515-95E4-1C42-231A-9FD3B21558B8}"/>
              </a:ext>
            </a:extLst>
          </p:cNvPr>
          <p:cNvSpPr txBox="1"/>
          <p:nvPr/>
        </p:nvSpPr>
        <p:spPr>
          <a:xfrm>
            <a:off x="0" y="2680493"/>
            <a:ext cx="5570229" cy="458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entry denotes a given test (analytical or sensory).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4A97A-B3CA-E36B-FB0C-76DC1EB3CB83}"/>
              </a:ext>
            </a:extLst>
          </p:cNvPr>
          <p:cNvSpPr txBox="1"/>
          <p:nvPr/>
        </p:nvSpPr>
        <p:spPr>
          <a:xfrm>
            <a:off x="-1" y="4080725"/>
            <a:ext cx="5570229" cy="873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wine quality is scaled from 0 (very bad) to 10 (excellent).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A4F03E-E3EB-BEB3-F47F-4FEA11B45E68}"/>
              </a:ext>
            </a:extLst>
          </p:cNvPr>
          <p:cNvSpPr txBox="1"/>
          <p:nvPr/>
        </p:nvSpPr>
        <p:spPr>
          <a:xfrm>
            <a:off x="-2" y="5195246"/>
            <a:ext cx="5570229" cy="873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quality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evaluated by at least three sensory assessors and gets the average score.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Wave 10">
            <a:extLst>
              <a:ext uri="{FF2B5EF4-FFF2-40B4-BE49-F238E27FC236}">
                <a16:creationId xmlns:a16="http://schemas.microsoft.com/office/drawing/2014/main" id="{7E8DB742-F4F8-63CC-D3CE-6390C0D2AA32}"/>
              </a:ext>
            </a:extLst>
          </p:cNvPr>
          <p:cNvSpPr/>
          <p:nvPr/>
        </p:nvSpPr>
        <p:spPr>
          <a:xfrm>
            <a:off x="6096001" y="4848593"/>
            <a:ext cx="4669766" cy="1707481"/>
          </a:xfrm>
          <a:prstGeom prst="wav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 of the wine samples got quality scores of 5 and 6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681 and 638 samples)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18 wines were evaluated 8 score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423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Graphic spid="5" grpId="0">
        <p:bldAsOne/>
      </p:bldGraphic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E287-DFF1-0EFC-9DA9-F8FA29BD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147360"/>
            <a:ext cx="8596668" cy="5362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Material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4E53-3660-D432-9BD7-1B015AB1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112"/>
            <a:ext cx="8596668" cy="465031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2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Assumptions and Hypotheses</a:t>
            </a:r>
            <a:endParaRPr lang="en-US" sz="2200" spc="7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BF9A6E-60BD-2AEC-33D0-6FCB68370EA4}"/>
              </a:ext>
            </a:extLst>
          </p:cNvPr>
          <p:cNvSpPr/>
          <p:nvPr/>
        </p:nvSpPr>
        <p:spPr>
          <a:xfrm>
            <a:off x="284085" y="1651247"/>
            <a:ext cx="2689934" cy="44166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descriptive statistics for summarizing the characteristics of numeric variables.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D104BD-6F09-F819-053F-898889043446}"/>
              </a:ext>
            </a:extLst>
          </p:cNvPr>
          <p:cNvSpPr/>
          <p:nvPr/>
        </p:nvSpPr>
        <p:spPr>
          <a:xfrm>
            <a:off x="3431219" y="1651246"/>
            <a:ext cx="2689934" cy="44166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presents the relationship between the quality variable and the remaining variables. Correlation analysis presents the relationship between the quality variable and the remaining variable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CF3050-3FAA-15A6-6BA9-F5D724C4366D}"/>
              </a:ext>
            </a:extLst>
          </p:cNvPr>
          <p:cNvSpPr/>
          <p:nvPr/>
        </p:nvSpPr>
        <p:spPr>
          <a:xfrm>
            <a:off x="6998563" y="1651245"/>
            <a:ext cx="2689934" cy="44166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build regression models and compare their adjusted R-squared value to get the best-fit model with the dataset.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B3524E-2C8F-83BB-89DB-11E7EBD6A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331765"/>
              </p:ext>
            </p:extLst>
          </p:nvPr>
        </p:nvGraphicFramePr>
        <p:xfrm>
          <a:off x="3431219" y="1361675"/>
          <a:ext cx="6866878" cy="481274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71507">
                  <a:extLst>
                    <a:ext uri="{9D8B030D-6E8A-4147-A177-3AD203B41FA5}">
                      <a16:colId xmlns:a16="http://schemas.microsoft.com/office/drawing/2014/main" val="3048149044"/>
                    </a:ext>
                  </a:extLst>
                </a:gridCol>
                <a:gridCol w="619621">
                  <a:extLst>
                    <a:ext uri="{9D8B030D-6E8A-4147-A177-3AD203B41FA5}">
                      <a16:colId xmlns:a16="http://schemas.microsoft.com/office/drawing/2014/main" val="4257063088"/>
                    </a:ext>
                  </a:extLst>
                </a:gridCol>
                <a:gridCol w="712350">
                  <a:extLst>
                    <a:ext uri="{9D8B030D-6E8A-4147-A177-3AD203B41FA5}">
                      <a16:colId xmlns:a16="http://schemas.microsoft.com/office/drawing/2014/main" val="3933169848"/>
                    </a:ext>
                  </a:extLst>
                </a:gridCol>
                <a:gridCol w="619621">
                  <a:extLst>
                    <a:ext uri="{9D8B030D-6E8A-4147-A177-3AD203B41FA5}">
                      <a16:colId xmlns:a16="http://schemas.microsoft.com/office/drawing/2014/main" val="3995664233"/>
                    </a:ext>
                  </a:extLst>
                </a:gridCol>
                <a:gridCol w="873366">
                  <a:extLst>
                    <a:ext uri="{9D8B030D-6E8A-4147-A177-3AD203B41FA5}">
                      <a16:colId xmlns:a16="http://schemas.microsoft.com/office/drawing/2014/main" val="2386875273"/>
                    </a:ext>
                  </a:extLst>
                </a:gridCol>
                <a:gridCol w="873366">
                  <a:extLst>
                    <a:ext uri="{9D8B030D-6E8A-4147-A177-3AD203B41FA5}">
                      <a16:colId xmlns:a16="http://schemas.microsoft.com/office/drawing/2014/main" val="4170345565"/>
                    </a:ext>
                  </a:extLst>
                </a:gridCol>
                <a:gridCol w="913619">
                  <a:extLst>
                    <a:ext uri="{9D8B030D-6E8A-4147-A177-3AD203B41FA5}">
                      <a16:colId xmlns:a16="http://schemas.microsoft.com/office/drawing/2014/main" val="1551595727"/>
                    </a:ext>
                  </a:extLst>
                </a:gridCol>
                <a:gridCol w="883428">
                  <a:extLst>
                    <a:ext uri="{9D8B030D-6E8A-4147-A177-3AD203B41FA5}">
                      <a16:colId xmlns:a16="http://schemas.microsoft.com/office/drawing/2014/main" val="4164482430"/>
                    </a:ext>
                  </a:extLst>
                </a:gridCol>
              </a:tblGrid>
              <a:tr h="930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Skewness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extLst>
                  <a:ext uri="{0D108BD9-81ED-4DB2-BD59-A6C34878D82A}">
                    <a16:rowId xmlns:a16="http://schemas.microsoft.com/office/drawing/2014/main" val="2592282464"/>
                  </a:ext>
                </a:extLst>
              </a:tr>
              <a:tr h="29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acidity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extLst>
                  <a:ext uri="{0D108BD9-81ED-4DB2-BD59-A6C34878D82A}">
                    <a16:rowId xmlns:a16="http://schemas.microsoft.com/office/drawing/2014/main" val="349097689"/>
                  </a:ext>
                </a:extLst>
              </a:tr>
              <a:tr h="29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volatile acidity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extLst>
                  <a:ext uri="{0D108BD9-81ED-4DB2-BD59-A6C34878D82A}">
                    <a16:rowId xmlns:a16="http://schemas.microsoft.com/office/drawing/2014/main" val="2873552026"/>
                  </a:ext>
                </a:extLst>
              </a:tr>
              <a:tr h="29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citric acid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extLst>
                  <a:ext uri="{0D108BD9-81ED-4DB2-BD59-A6C34878D82A}">
                    <a16:rowId xmlns:a16="http://schemas.microsoft.com/office/drawing/2014/main" val="2349476293"/>
                  </a:ext>
                </a:extLst>
              </a:tr>
              <a:tr h="29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 sugar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extLst>
                  <a:ext uri="{0D108BD9-81ED-4DB2-BD59-A6C34878D82A}">
                    <a16:rowId xmlns:a16="http://schemas.microsoft.com/office/drawing/2014/main" val="3364886862"/>
                  </a:ext>
                </a:extLst>
              </a:tr>
              <a:tr h="29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chlorides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extLst>
                  <a:ext uri="{0D108BD9-81ED-4DB2-BD59-A6C34878D82A}">
                    <a16:rowId xmlns:a16="http://schemas.microsoft.com/office/drawing/2014/main" val="1172324039"/>
                  </a:ext>
                </a:extLst>
              </a:tr>
              <a:tr h="624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sulfur dioxide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extLst>
                  <a:ext uri="{0D108BD9-81ED-4DB2-BD59-A6C34878D82A}">
                    <a16:rowId xmlns:a16="http://schemas.microsoft.com/office/drawing/2014/main" val="1131083200"/>
                  </a:ext>
                </a:extLst>
              </a:tr>
              <a:tr h="624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sulfur dioxide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289.00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extLst>
                  <a:ext uri="{0D108BD9-81ED-4DB2-BD59-A6C34878D82A}">
                    <a16:rowId xmlns:a16="http://schemas.microsoft.com/office/drawing/2014/main" val="2655124435"/>
                  </a:ext>
                </a:extLst>
              </a:tr>
              <a:tr h="29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extLst>
                  <a:ext uri="{0D108BD9-81ED-4DB2-BD59-A6C34878D82A}">
                    <a16:rowId xmlns:a16="http://schemas.microsoft.com/office/drawing/2014/main" val="3678666668"/>
                  </a:ext>
                </a:extLst>
              </a:tr>
              <a:tr h="29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extLst>
                  <a:ext uri="{0D108BD9-81ED-4DB2-BD59-A6C34878D82A}">
                    <a16:rowId xmlns:a16="http://schemas.microsoft.com/office/drawing/2014/main" val="850357035"/>
                  </a:ext>
                </a:extLst>
              </a:tr>
              <a:tr h="29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sulphates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extLst>
                  <a:ext uri="{0D108BD9-81ED-4DB2-BD59-A6C34878D82A}">
                    <a16:rowId xmlns:a16="http://schemas.microsoft.com/office/drawing/2014/main" val="151550704"/>
                  </a:ext>
                </a:extLst>
              </a:tr>
              <a:tr h="2924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alcohol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08" marR="57108" marT="0" marB="0" anchor="b"/>
                </a:tc>
                <a:extLst>
                  <a:ext uri="{0D108BD9-81ED-4DB2-BD59-A6C34878D82A}">
                    <a16:rowId xmlns:a16="http://schemas.microsoft.com/office/drawing/2014/main" val="397268520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D281FDA-C92B-4B43-0B29-359E0C7A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5" y="2568406"/>
            <a:ext cx="6211167" cy="2200582"/>
          </a:xfrm>
          <a:prstGeom prst="rect">
            <a:avLst/>
          </a:prstGeom>
          <a:ln w="889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857535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E287-DFF1-0EFC-9DA9-F8FA29BD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147360"/>
            <a:ext cx="8596668" cy="5362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Material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4E53-3660-D432-9BD7-1B015AB1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112"/>
            <a:ext cx="8596668" cy="736847"/>
          </a:xfrm>
        </p:spPr>
        <p:txBody>
          <a:bodyPr>
            <a:normAutofit fontScale="40000" lnSpcReduction="20000"/>
          </a:bodyPr>
          <a:lstStyle/>
          <a:p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Exploratory Data Analysis (EDA)</a:t>
            </a:r>
          </a:p>
          <a:p>
            <a:pPr lvl="1"/>
            <a:r>
              <a:rPr lang="en-US" sz="4400" spc="7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2.3.1.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analysis</a:t>
            </a:r>
          </a:p>
          <a:p>
            <a:endParaRPr lang="en-US" sz="2200" spc="7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Wave 9">
            <a:extLst>
              <a:ext uri="{FF2B5EF4-FFF2-40B4-BE49-F238E27FC236}">
                <a16:creationId xmlns:a16="http://schemas.microsoft.com/office/drawing/2014/main" id="{88A8AE8E-923A-46CC-5ED1-86DBCF58273D}"/>
              </a:ext>
            </a:extLst>
          </p:cNvPr>
          <p:cNvSpPr/>
          <p:nvPr/>
        </p:nvSpPr>
        <p:spPr>
          <a:xfrm>
            <a:off x="0" y="1633491"/>
            <a:ext cx="2574525" cy="914400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Fixed acidity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1BC1D-9418-49A5-697B-E44AD2F5B0F0}"/>
              </a:ext>
            </a:extLst>
          </p:cNvPr>
          <p:cNvSpPr txBox="1"/>
          <p:nvPr/>
        </p:nvSpPr>
        <p:spPr>
          <a:xfrm>
            <a:off x="5336960" y="2796465"/>
            <a:ext cx="4465467" cy="358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6D6F0-E4A9-59F3-56B0-9D265AED7384}"/>
              </a:ext>
            </a:extLst>
          </p:cNvPr>
          <p:cNvSpPr txBox="1"/>
          <p:nvPr/>
        </p:nvSpPr>
        <p:spPr>
          <a:xfrm>
            <a:off x="565212" y="2796465"/>
            <a:ext cx="4018625" cy="295087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most common level of fixed acidity in Vinho Verde red wine is between 7 g/dm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8 g/dm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(498 samples)</a:t>
            </a:r>
            <a:endParaRPr lang="en-US" sz="1800" baseline="30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very few wines having a fixed acidity of less than 5 g/dm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greater than 14 g/dm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F4EF5-255E-DD5C-3072-5658A3EC698E}"/>
              </a:ext>
            </a:extLst>
          </p:cNvPr>
          <p:cNvSpPr txBox="1"/>
          <p:nvPr/>
        </p:nvSpPr>
        <p:spPr>
          <a:xfrm>
            <a:off x="5195747" y="2796465"/>
            <a:ext cx="4465467" cy="253556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uncertain trend of fixed acidity levels based on the wine quality.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of red wine evaluated quality scores of 7 and 8 have fixed acidity from 7.2 g/dm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10 g/dm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range of 8.56 g/dm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8.87 g/dm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2543FC46-975E-E894-EBF6-F4FA69683FF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77694915"/>
                  </p:ext>
                </p:extLst>
              </p:nvPr>
            </p:nvGraphicFramePr>
            <p:xfrm>
              <a:off x="5195747" y="1681495"/>
              <a:ext cx="5334000" cy="476550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6" name="Chart 15">
                <a:extLst>
                  <a:ext uri="{FF2B5EF4-FFF2-40B4-BE49-F238E27FC236}">
                    <a16:creationId xmlns:a16="http://schemas.microsoft.com/office/drawing/2014/main" id="{2543FC46-975E-E894-EBF6-F4FA69683F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5747" y="1681495"/>
                <a:ext cx="5334000" cy="4765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8" name="Chart 17">
                <a:extLst>
                  <a:ext uri="{FF2B5EF4-FFF2-40B4-BE49-F238E27FC236}">
                    <a16:creationId xmlns:a16="http://schemas.microsoft.com/office/drawing/2014/main" id="{93943981-4ED5-FEA4-5D58-1180DE76CF7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13168907"/>
                  </p:ext>
                </p:extLst>
              </p:nvPr>
            </p:nvGraphicFramePr>
            <p:xfrm>
              <a:off x="225826" y="2796465"/>
              <a:ext cx="4711700" cy="349500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8" name="Chart 17">
                <a:extLst>
                  <a:ext uri="{FF2B5EF4-FFF2-40B4-BE49-F238E27FC236}">
                    <a16:creationId xmlns:a16="http://schemas.microsoft.com/office/drawing/2014/main" id="{93943981-4ED5-FEA4-5D58-1180DE76CF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826" y="2796465"/>
                <a:ext cx="4711700" cy="34950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354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3" grpId="0" animBg="1"/>
      <p:bldP spid="13" grpId="1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E287-DFF1-0EFC-9DA9-F8FA29BD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147360"/>
            <a:ext cx="8596668" cy="5362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Material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4E53-3660-D432-9BD7-1B015AB1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112"/>
            <a:ext cx="8596668" cy="736847"/>
          </a:xfrm>
        </p:spPr>
        <p:txBody>
          <a:bodyPr>
            <a:normAutofit fontScale="40000" lnSpcReduction="20000"/>
          </a:bodyPr>
          <a:lstStyle/>
          <a:p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Exploratory Data Analysis (EDA)</a:t>
            </a:r>
          </a:p>
          <a:p>
            <a:pPr lvl="1"/>
            <a:r>
              <a:rPr lang="en-US" sz="4400" spc="7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2.3.1.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analysis</a:t>
            </a:r>
          </a:p>
          <a:p>
            <a:endParaRPr lang="en-US" sz="2200" spc="7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Wave 9">
            <a:extLst>
              <a:ext uri="{FF2B5EF4-FFF2-40B4-BE49-F238E27FC236}">
                <a16:creationId xmlns:a16="http://schemas.microsoft.com/office/drawing/2014/main" id="{88A8AE8E-923A-46CC-5ED1-86DBCF58273D}"/>
              </a:ext>
            </a:extLst>
          </p:cNvPr>
          <p:cNvSpPr/>
          <p:nvPr/>
        </p:nvSpPr>
        <p:spPr>
          <a:xfrm>
            <a:off x="0" y="1633491"/>
            <a:ext cx="2574525" cy="914400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Volatile acidity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89163-DA60-D9A8-CB70-57940AC124C8}"/>
              </a:ext>
            </a:extLst>
          </p:cNvPr>
          <p:cNvSpPr txBox="1"/>
          <p:nvPr/>
        </p:nvSpPr>
        <p:spPr>
          <a:xfrm>
            <a:off x="593091" y="2865120"/>
            <a:ext cx="3531869" cy="253537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common volatile acidity in red wine is from 0.3 g/dm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0.7 g/dm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1233 samples )</a:t>
            </a:r>
            <a:endParaRPr lang="en-US" sz="1800" baseline="30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very few wines that have volatile acidity less than 0.2 g/dm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greater than 1 g/dm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D1CAB618-B2ED-296A-75D4-FF86FBBC805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99189850"/>
                  </p:ext>
                </p:extLst>
              </p:nvPr>
            </p:nvGraphicFramePr>
            <p:xfrm>
              <a:off x="4629648" y="1746425"/>
              <a:ext cx="6019800" cy="44500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D1CAB618-B2ED-296A-75D4-FF86FBBC80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48" y="1746425"/>
                <a:ext cx="6019800" cy="4450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2A8BF74-0FE6-7B50-EF2C-32B0207A15F1}"/>
              </a:ext>
            </a:extLst>
          </p:cNvPr>
          <p:cNvSpPr txBox="1"/>
          <p:nvPr/>
        </p:nvSpPr>
        <p:spPr>
          <a:xfrm>
            <a:off x="6180083" y="2080531"/>
            <a:ext cx="5076496" cy="3781869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high-quality wine contains a lower level of volatile acidity.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50% of wine with an 8 score of quality concentrates from 0.32 g/dm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0.5 g/dm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volatile acidity.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50% of wine with a 3 score of quality contains from 0.63 g/dm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1.06 g/dm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volatile acidity</a:t>
            </a:r>
          </a:p>
          <a:p>
            <a:pPr>
              <a:lnSpc>
                <a:spcPct val="150000"/>
              </a:lnSpc>
            </a:pP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=&gt;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higher the volatile acidity the wine gets, the lower the quality of the wine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BBE99B3A-D6C0-2989-1186-0C7A7DA0C18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78875181"/>
                  </p:ext>
                </p:extLst>
              </p:nvPr>
            </p:nvGraphicFramePr>
            <p:xfrm>
              <a:off x="239368" y="2589804"/>
              <a:ext cx="5772550" cy="378186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BBE99B3A-D6C0-2989-1186-0C7A7DA0C1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368" y="2589804"/>
                <a:ext cx="5772550" cy="37818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0698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5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E287-DFF1-0EFC-9DA9-F8FA29BD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147360"/>
            <a:ext cx="8596668" cy="5362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Material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4E53-3660-D432-9BD7-1B015AB1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112"/>
            <a:ext cx="8596668" cy="736847"/>
          </a:xfrm>
        </p:spPr>
        <p:txBody>
          <a:bodyPr>
            <a:normAutofit fontScale="40000" lnSpcReduction="20000"/>
          </a:bodyPr>
          <a:lstStyle/>
          <a:p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Exploratory Data Analysis (EDA)</a:t>
            </a:r>
          </a:p>
          <a:p>
            <a:pPr lvl="1"/>
            <a:r>
              <a:rPr lang="en-US" sz="4400" spc="7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2.3.1.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analysis</a:t>
            </a:r>
          </a:p>
          <a:p>
            <a:endParaRPr lang="en-US" sz="2200" spc="7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Wave 9">
            <a:extLst>
              <a:ext uri="{FF2B5EF4-FFF2-40B4-BE49-F238E27FC236}">
                <a16:creationId xmlns:a16="http://schemas.microsoft.com/office/drawing/2014/main" id="{88A8AE8E-923A-46CC-5ED1-86DBCF58273D}"/>
              </a:ext>
            </a:extLst>
          </p:cNvPr>
          <p:cNvSpPr/>
          <p:nvPr/>
        </p:nvSpPr>
        <p:spPr>
          <a:xfrm>
            <a:off x="0" y="1633491"/>
            <a:ext cx="2574525" cy="914400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Citric acid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6D784-A623-DE2F-5932-6A9AB2B9D3AA}"/>
              </a:ext>
            </a:extLst>
          </p:cNvPr>
          <p:cNvSpPr txBox="1"/>
          <p:nvPr/>
        </p:nvSpPr>
        <p:spPr>
          <a:xfrm>
            <a:off x="379965" y="2996256"/>
            <a:ext cx="4389120" cy="262770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60% of red wine samples consist of less than 0.3 g/dm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citric acid.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only 5% of samples consist of more than 0.6 g/dm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citric acid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=&gt;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winemakers usually add a small quantity of citric acid into wine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CD63E786-F254-2C15-FFE2-A39EE83D03D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3677317"/>
                  </p:ext>
                </p:extLst>
              </p:nvPr>
            </p:nvGraphicFramePr>
            <p:xfrm>
              <a:off x="5516338" y="1633491"/>
              <a:ext cx="5848668" cy="487906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CD63E786-F254-2C15-FFE2-A39EE83D03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6338" y="1633491"/>
                <a:ext cx="5848668" cy="4879069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DA52DA1-25C3-C277-E4ED-C693CC4A3734}"/>
              </a:ext>
            </a:extLst>
          </p:cNvPr>
          <p:cNvSpPr txBox="1"/>
          <p:nvPr/>
        </p:nvSpPr>
        <p:spPr>
          <a:xfrm>
            <a:off x="6743979" y="2996256"/>
            <a:ext cx="4389120" cy="3366563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lower-quality wine concentrates a lower average level of citric acid.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higher-quality one concentrates a higher average level of citric acid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50% of 7 and 8 scores of quality wine hold from 0.3 g/dm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0.5 g/dm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citric acid and about 0.4 g/dm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citric acid on average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C7F5F7D6-E53D-712B-3F83-2616C1A4FD1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69743887"/>
                  </p:ext>
                </p:extLst>
              </p:nvPr>
            </p:nvGraphicFramePr>
            <p:xfrm>
              <a:off x="379965" y="2592519"/>
              <a:ext cx="5716035" cy="36012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C7F5F7D6-E53D-712B-3F83-2616C1A4FD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965" y="2592519"/>
                <a:ext cx="5716035" cy="36012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1641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5" grpId="1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E287-DFF1-0EFC-9DA9-F8FA29BD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147360"/>
            <a:ext cx="8596668" cy="5362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Material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4E53-3660-D432-9BD7-1B015AB1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112"/>
            <a:ext cx="8596668" cy="736847"/>
          </a:xfrm>
        </p:spPr>
        <p:txBody>
          <a:bodyPr>
            <a:normAutofit fontScale="40000" lnSpcReduction="20000"/>
          </a:bodyPr>
          <a:lstStyle/>
          <a:p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Exploratory Data Analysis (EDA)</a:t>
            </a:r>
          </a:p>
          <a:p>
            <a:pPr lvl="1"/>
            <a:r>
              <a:rPr lang="en-US" sz="4400" spc="7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2.3.1.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analysis</a:t>
            </a:r>
          </a:p>
          <a:p>
            <a:endParaRPr lang="en-US" sz="2200" spc="7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Wave 9">
            <a:extLst>
              <a:ext uri="{FF2B5EF4-FFF2-40B4-BE49-F238E27FC236}">
                <a16:creationId xmlns:a16="http://schemas.microsoft.com/office/drawing/2014/main" id="{88A8AE8E-923A-46CC-5ED1-86DBCF58273D}"/>
              </a:ext>
            </a:extLst>
          </p:cNvPr>
          <p:cNvSpPr/>
          <p:nvPr/>
        </p:nvSpPr>
        <p:spPr>
          <a:xfrm>
            <a:off x="0" y="1633491"/>
            <a:ext cx="2574525" cy="914400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sugar analysis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C4266-ADA6-F6E1-1D57-58804CC2B915}"/>
              </a:ext>
            </a:extLst>
          </p:cNvPr>
          <p:cNvSpPr txBox="1"/>
          <p:nvPr/>
        </p:nvSpPr>
        <p:spPr>
          <a:xfrm>
            <a:off x="379965" y="3700449"/>
            <a:ext cx="4389120" cy="170437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Vinho Verde red wines include residual sugar in the range of 1.5 g/dm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2.5 g/dm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1084 of 1599 samples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4B846-FA8E-89B7-AC30-14AF24C1C062}"/>
              </a:ext>
            </a:extLst>
          </p:cNvPr>
          <p:cNvSpPr txBox="1"/>
          <p:nvPr/>
        </p:nvSpPr>
        <p:spPr>
          <a:xfrm>
            <a:off x="6221264" y="3492699"/>
            <a:ext cx="4389120" cy="211987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specific tendency of residual sugar based on the different wine qualities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of residual sugar in 8-score quality wine is the narrowest, from 1.4 g/dm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3.6 g/dm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E9653CC2-4DBF-1607-E47B-DA174636395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09473632"/>
                  </p:ext>
                </p:extLst>
              </p:nvPr>
            </p:nvGraphicFramePr>
            <p:xfrm>
              <a:off x="5860313" y="1633491"/>
              <a:ext cx="5694998" cy="477746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E9653CC2-4DBF-1607-E47B-DA17463639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0313" y="1633491"/>
                <a:ext cx="5694998" cy="4777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74191000-5FEC-8D16-AC43-39ED5B830FE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51968830"/>
                  </p:ext>
                </p:extLst>
              </p:nvPr>
            </p:nvGraphicFramePr>
            <p:xfrm>
              <a:off x="383309" y="2650887"/>
              <a:ext cx="5391824" cy="386660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74191000-5FEC-8D16-AC43-39ED5B830F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309" y="2650887"/>
                <a:ext cx="5391824" cy="38666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64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4" grpId="1" animBg="1"/>
      <p:bldP spid="5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930</TotalTime>
  <Words>2213</Words>
  <Application>Microsoft Office PowerPoint</Application>
  <PresentationFormat>Widescreen</PresentationFormat>
  <Paragraphs>389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Times New Roman</vt:lpstr>
      <vt:lpstr>Trebuchet MS</vt:lpstr>
      <vt:lpstr>Wingdings</vt:lpstr>
      <vt:lpstr>Wingdings 3</vt:lpstr>
      <vt:lpstr>Facet</vt:lpstr>
      <vt:lpstr>PREDICTION OF RED WINE QUALITY</vt:lpstr>
      <vt:lpstr>Agenda</vt:lpstr>
      <vt:lpstr>1. Introduction</vt:lpstr>
      <vt:lpstr>2. Material and method</vt:lpstr>
      <vt:lpstr>2. Material and method</vt:lpstr>
      <vt:lpstr>2. Material and method</vt:lpstr>
      <vt:lpstr>2. Material and method</vt:lpstr>
      <vt:lpstr>2. Material and method</vt:lpstr>
      <vt:lpstr>2. Material and method</vt:lpstr>
      <vt:lpstr>2. Material and method</vt:lpstr>
      <vt:lpstr>2. Material and method</vt:lpstr>
      <vt:lpstr>2. Material and method</vt:lpstr>
      <vt:lpstr>2. Material and method</vt:lpstr>
      <vt:lpstr>2. Material and method</vt:lpstr>
      <vt:lpstr>2. Material and method</vt:lpstr>
      <vt:lpstr>2. Material and method</vt:lpstr>
      <vt:lpstr>2. Material and method</vt:lpstr>
      <vt:lpstr>2. Material and method</vt:lpstr>
      <vt:lpstr>2. Material and method</vt:lpstr>
      <vt:lpstr>2. Material and method</vt:lpstr>
      <vt:lpstr>3. 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RED WINE QUALITY</dc:title>
  <dc:creator>Tuan Anh Vu</dc:creator>
  <cp:lastModifiedBy>Tuan Anh Vu</cp:lastModifiedBy>
  <cp:revision>1</cp:revision>
  <dcterms:created xsi:type="dcterms:W3CDTF">2023-10-06T21:24:10Z</dcterms:created>
  <dcterms:modified xsi:type="dcterms:W3CDTF">2023-10-12T08:57:38Z</dcterms:modified>
</cp:coreProperties>
</file>