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3507" autoAdjust="0"/>
  </p:normalViewPr>
  <p:slideViewPr>
    <p:cSldViewPr snapToGrid="0">
      <p:cViewPr varScale="1">
        <p:scale>
          <a:sx n="76" d="100"/>
          <a:sy n="76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B427-0099-49C7-B9F1-DB5CA21E699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3861-3BAA-4D07-9AC8-8720B9A7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1. Audience of report</a:t>
            </a:r>
          </a:p>
          <a:p>
            <a:pPr marL="0" indent="0">
              <a:buNone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phận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(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800" b="1"/>
              <a:t>2. Ý nghĩa</a:t>
            </a:r>
          </a:p>
          <a:p>
            <a:pPr marL="0" indent="0">
              <a:buNone/>
            </a:pPr>
            <a:r>
              <a:rPr lang="en-US" b="1"/>
              <a:t>Tổng quan:</a:t>
            </a:r>
          </a:p>
          <a:p>
            <a:pPr marL="0" indent="0">
              <a:buNone/>
            </a:pP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Dashboard </a:t>
            </a:r>
            <a:r>
              <a:rPr lang="en-US" err="1"/>
              <a:t>trên</a:t>
            </a:r>
            <a:r>
              <a:rPr lang="en-US"/>
              <a:t>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hang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. </a:t>
            </a:r>
            <a:r>
              <a:rPr lang="en-US" err="1"/>
              <a:t>Nhìn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hang </a:t>
            </a:r>
            <a:r>
              <a:rPr lang="en-US" err="1"/>
              <a:t>từ</a:t>
            </a:r>
            <a:r>
              <a:rPr lang="en-US"/>
              <a:t> 2012-2015 </a:t>
            </a:r>
            <a:r>
              <a:rPr lang="en-US" err="1"/>
              <a:t>có</a:t>
            </a:r>
            <a:r>
              <a:rPr lang="en-US"/>
              <a:t> xu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hang </a:t>
            </a:r>
            <a:r>
              <a:rPr lang="en-US" err="1"/>
              <a:t>là</a:t>
            </a:r>
            <a:r>
              <a:rPr lang="en-US"/>
              <a:t> 12.64 </a:t>
            </a:r>
            <a:r>
              <a:rPr lang="en-US" err="1"/>
              <a:t>triệu</a:t>
            </a:r>
            <a:r>
              <a:rPr lang="en-US"/>
              <a:t>,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ra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3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178k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~ 4 </a:t>
            </a:r>
            <a:r>
              <a:rPr lang="en-US" err="1"/>
              <a:t>ngày</a:t>
            </a:r>
            <a:r>
              <a:rPr lang="en-US"/>
              <a:t>.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hang quay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1079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 err="1"/>
              <a:t>Conmser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Segment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thụ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</a:t>
            </a:r>
            <a:r>
              <a:rPr lang="en-US" err="1"/>
              <a:t>chiếm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nửa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. Sau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Corporate </a:t>
            </a:r>
            <a:r>
              <a:rPr lang="en-US" err="1"/>
              <a:t>và</a:t>
            </a:r>
            <a:r>
              <a:rPr lang="en-US"/>
              <a:t> Home Office.</a:t>
            </a:r>
          </a:p>
          <a:p>
            <a:pPr marL="0" indent="0">
              <a:buNone/>
            </a:pP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Technology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. Sau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Funiture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Office Supplies.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3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3 chart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Top10 Customers </a:t>
            </a:r>
            <a:r>
              <a:rPr lang="en-US" err="1"/>
              <a:t>đem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profit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Top5 Product </a:t>
            </a:r>
            <a:r>
              <a:rPr lang="en-US" err="1"/>
              <a:t>có</a:t>
            </a:r>
            <a:r>
              <a:rPr lang="en-US"/>
              <a:t> profit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thấp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err="1"/>
              <a:t>Từ</a:t>
            </a:r>
            <a:r>
              <a:rPr lang="en-US" b="1"/>
              <a:t> </a:t>
            </a:r>
            <a:r>
              <a:rPr lang="en-US" b="1" err="1"/>
              <a:t>biểu</a:t>
            </a:r>
            <a:r>
              <a:rPr lang="en-US" b="1"/>
              <a:t> </a:t>
            </a:r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trên</a:t>
            </a:r>
            <a:r>
              <a:rPr lang="en-US" b="1"/>
              <a:t> ta </a:t>
            </a:r>
            <a:r>
              <a:rPr lang="en-US" b="1" err="1"/>
              <a:t>có</a:t>
            </a:r>
            <a:r>
              <a:rPr lang="en-US" b="1"/>
              <a:t> </a:t>
            </a:r>
            <a:r>
              <a:rPr lang="en-US" b="1" err="1"/>
              <a:t>thể</a:t>
            </a:r>
            <a:r>
              <a:rPr lang="en-US" b="1"/>
              <a:t> </a:t>
            </a:r>
            <a:r>
              <a:rPr lang="en-US" b="1" err="1"/>
              <a:t>trả</a:t>
            </a:r>
            <a:r>
              <a:rPr lang="en-US" b="1"/>
              <a:t> </a:t>
            </a:r>
            <a:r>
              <a:rPr lang="en-US" b="1" err="1"/>
              <a:t>lời</a:t>
            </a:r>
            <a:r>
              <a:rPr lang="en-US" b="1"/>
              <a:t> </a:t>
            </a:r>
            <a:r>
              <a:rPr lang="en-US" b="1" err="1"/>
              <a:t>được</a:t>
            </a:r>
            <a:r>
              <a:rPr lang="en-US" b="1"/>
              <a:t> </a:t>
            </a:r>
            <a:r>
              <a:rPr lang="en-US" b="1" err="1"/>
              <a:t>những</a:t>
            </a:r>
            <a:r>
              <a:rPr lang="en-US" b="1"/>
              <a:t> </a:t>
            </a:r>
            <a:r>
              <a:rPr lang="en-US" b="1" err="1"/>
              <a:t>câu</a:t>
            </a:r>
            <a:r>
              <a:rPr lang="en-US" b="1"/>
              <a:t> </a:t>
            </a:r>
            <a:r>
              <a:rPr lang="en-US" b="1" err="1"/>
              <a:t>hỏi</a:t>
            </a:r>
            <a:r>
              <a:rPr lang="en-US" b="1"/>
              <a:t> </a:t>
            </a:r>
            <a:r>
              <a:rPr lang="en-US" b="1" err="1"/>
              <a:t>sau</a:t>
            </a:r>
            <a:r>
              <a:rPr lang="en-US" b="1"/>
              <a:t>:</a:t>
            </a:r>
          </a:p>
          <a:p>
            <a:pPr marL="0" indent="0">
              <a:buNone/>
            </a:pP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quý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bao </a:t>
            </a:r>
            <a:r>
              <a:rPr lang="en-US" err="1"/>
              <a:t>nhiêu</a:t>
            </a:r>
            <a:r>
              <a:rPr lang="en-US"/>
              <a:t>? -&gt;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hay </a:t>
            </a:r>
            <a:r>
              <a:rPr lang="en-US" err="1"/>
              <a:t>xấu</a:t>
            </a:r>
            <a:endParaRPr lang="en-US"/>
          </a:p>
          <a:p>
            <a:pPr marL="0" indent="0">
              <a:buNone/>
            </a:pP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quý</a:t>
            </a:r>
            <a:r>
              <a:rPr lang="en-US"/>
              <a:t>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? </a:t>
            </a:r>
          </a:p>
          <a:p>
            <a:pPr marL="0" indent="0">
              <a:buNone/>
            </a:pPr>
            <a:r>
              <a:rPr lang="en-US" err="1"/>
              <a:t>Khu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thụ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? -&gt;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  <a:p>
            <a:pPr marL="0" indent="0">
              <a:buNone/>
            </a:pP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bao </a:t>
            </a:r>
            <a:r>
              <a:rPr lang="en-US" err="1"/>
              <a:t>lâu</a:t>
            </a:r>
            <a:r>
              <a:rPr lang="en-US"/>
              <a:t>? -&gt;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hưởng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trải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?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quay </a:t>
            </a:r>
            <a:r>
              <a:rPr lang="en-US" err="1"/>
              <a:t>lại</a:t>
            </a:r>
            <a:endParaRPr lang="en-US"/>
          </a:p>
          <a:p>
            <a:pPr marL="0" indent="0">
              <a:buNone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quay </a:t>
            </a:r>
            <a:r>
              <a:rPr lang="en-US" err="1"/>
              <a:t>lại</a:t>
            </a:r>
            <a:r>
              <a:rPr lang="en-US"/>
              <a:t>? -&gt;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vụ</a:t>
            </a:r>
            <a:endParaRPr lang="en-US"/>
          </a:p>
          <a:p>
            <a:pPr marL="0" indent="0">
              <a:buNone/>
            </a:pP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ai, </a:t>
            </a:r>
            <a:r>
              <a:rPr lang="en-US" err="1"/>
              <a:t>đem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bao </a:t>
            </a:r>
            <a:r>
              <a:rPr lang="en-US" err="1"/>
              <a:t>nhiêu</a:t>
            </a:r>
            <a:r>
              <a:rPr lang="en-US"/>
              <a:t>? -&gt;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trường</a:t>
            </a:r>
            <a:endParaRPr lang="en-US"/>
          </a:p>
          <a:p>
            <a:pPr marL="0" indent="0">
              <a:buNone/>
            </a:pP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</a:t>
            </a:r>
            <a:r>
              <a:rPr lang="en-US" err="1"/>
              <a:t>đem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bao </a:t>
            </a:r>
            <a:r>
              <a:rPr lang="en-US" err="1"/>
              <a:t>nhiêu</a:t>
            </a:r>
            <a:r>
              <a:rPr lang="en-US"/>
              <a:t>? -&gt;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,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Top 10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đem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? -&gt; </a:t>
            </a:r>
            <a:r>
              <a:rPr lang="en-US" err="1"/>
              <a:t>Đưa</a:t>
            </a:r>
            <a:r>
              <a:rPr lang="en-US"/>
              <a:t> ra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đãi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KH </a:t>
            </a:r>
            <a:r>
              <a:rPr lang="en-US" err="1"/>
              <a:t>thân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-&gt;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trải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vụ</a:t>
            </a:r>
            <a:endParaRPr lang="en-US"/>
          </a:p>
          <a:p>
            <a:pPr marL="0" indent="0">
              <a:buNone/>
            </a:pPr>
            <a:r>
              <a:rPr lang="en-US"/>
              <a:t>Top5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đem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thấp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? -&gt;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bổ</a:t>
            </a:r>
            <a:r>
              <a:rPr lang="en-US"/>
              <a:t> sung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thấp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(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nữa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).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23861-3BAA-4D07-9AC8-8720B9A7C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FB92-095A-4A2E-9FDE-BACB730C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DB0A-9D62-4CA6-A7E9-47DFCEA0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45EF-AA0A-4265-9D71-6AA83E88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BF56-89C0-430C-8FBA-3DE11D35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25FE-D95E-4AD0-B0DF-7EA4C41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E0C-D41C-464E-B2FA-08A9F43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6D67-7A45-40CD-8F74-FF2AD4DB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B599-C455-4175-BF7F-6953C5AE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9CAC-620C-4B58-90B5-81EC52F7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D658-31ED-49B6-9EA8-BAC9CA0C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79D45-B8D5-4CA4-AC80-C399179D9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D0FA9-76D4-499E-8005-78E4A1FC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CBF8-F71B-4B1E-973B-76021531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E239-B68E-40E7-AAF1-9727723B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E2F-72D3-4736-A188-BA1603ED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36AE-9556-4254-90DC-14C93DDC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B9F5-37C5-4AA1-9A90-9A89D893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E1B7-6029-4524-9A3B-E44B8FA9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DB72-D96A-4012-BDBA-36F25D83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A82D-0862-42D4-9AB3-1CF79C85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8A5A-B975-4CAD-B441-EA707BFF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DD70-864E-4F0B-9B06-C3220D98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4B1A-AB2F-4288-B424-6A333BD3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66CA-10DC-4054-89B2-81A01A3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92AC-02F9-4388-9759-F7B1B90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B487-5C35-46E9-A35A-80CEE13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1403-CEB2-4D0C-95A2-5C12CE22A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EF21-D704-4CA6-AEC5-8826D8342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56CB9-A18B-46AE-B96D-0924112F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3EC2-CE65-45F4-8F2C-198CA79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3DEF-0620-4504-B119-F8819629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D37-94C9-46CD-9FA5-E97491D8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CDE0-C91E-491B-A0E1-68FE82FE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AB92-B3EC-424B-98A0-4E8F43B7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529DD-0F19-447D-BC05-2A3804850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467C2-5241-4A20-8266-DA286293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B8309-F212-4337-B269-1BE4271C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5AAC9-2343-499D-8E3F-FF5ADE56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9D67F-6100-42CF-ADC1-4EB0DE35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FE1D-9899-4BB0-90AE-6A5D59B9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B5C9-7218-463A-A2DB-94EC38E9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AF8A1-3F19-4837-90AD-14A58D5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C13FD-261F-4382-8AE2-A2D35330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DE6CF-CB86-41D6-9A29-7680C80E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62BF-BB61-4D1A-AC88-8FD5B0CF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7E07-FA00-47E8-9F6E-4C44C5E9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8F73-2445-4002-AF32-3D2E684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DAB1-106C-4C84-8534-C131D357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7D0A-D49B-4B74-A1FD-F1776C9B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A3D7-AD35-4545-A418-FA709428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9FBC-80A5-46AF-92F7-E6E5F19D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9EBE-EBA9-41CC-8434-A591431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D866-8AAA-4ABB-AC79-1301907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F374-03DD-4D99-BD41-FF5B4D27C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438A-FA2D-4C66-AE06-9266EBB7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CBD1-9077-44EE-B4AB-327B440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571F-61EC-42C0-B9C6-C0F8C615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0F43B-3BFE-40B4-B6F1-72A67EE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CB70A-5C6E-45EB-88CE-2DC8614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4505-D6FA-4E39-B846-F5DD2C3F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1B17-E02C-4A46-9F9C-01BE401B5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3D9F-6E91-4959-9291-490AC31AAB5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6105-27A2-432F-B061-DDF6779F3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670-AB3E-4BF0-8A92-BB9C309E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6573-555B-4F3E-A952-5B4E89A1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7A3FF-B0E0-46E2-B266-CAC06870C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B6D75E-7101-4DEA-AE77-626D46E80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2385F-C7F3-4416-B518-A45E5959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6D7E-C4A9-4259-A8B3-36FC3066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454"/>
            <a:ext cx="10515600" cy="58175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1. Audience of report</a:t>
            </a:r>
            <a:br>
              <a:rPr lang="en-US" sz="1400"/>
            </a:br>
            <a:r>
              <a:rPr lang="en-US" sz="1400" err="1"/>
              <a:t>Bộ</a:t>
            </a:r>
            <a:r>
              <a:rPr lang="en-US" sz="1400"/>
              <a:t> </a:t>
            </a:r>
            <a:r>
              <a:rPr lang="en-US" sz="1400" err="1"/>
              <a:t>phận</a:t>
            </a:r>
            <a:r>
              <a:rPr lang="en-US" sz="1400"/>
              <a:t> </a:t>
            </a:r>
            <a:r>
              <a:rPr lang="en-US" sz="1400" err="1"/>
              <a:t>kinh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( </a:t>
            </a:r>
            <a:r>
              <a:rPr lang="en-US" sz="1400" err="1"/>
              <a:t>Phân</a:t>
            </a:r>
            <a:r>
              <a:rPr lang="en-US" sz="1400"/>
              <a:t> </a:t>
            </a:r>
            <a:r>
              <a:rPr lang="en-US" sz="1400" err="1"/>
              <a:t>tích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)</a:t>
            </a:r>
          </a:p>
          <a:p>
            <a:pPr marL="0" indent="0">
              <a:buNone/>
            </a:pPr>
            <a:r>
              <a:rPr lang="en-US" sz="1600" b="1"/>
              <a:t>2. Ý </a:t>
            </a:r>
            <a:r>
              <a:rPr lang="en-US" sz="1600" b="1" err="1"/>
              <a:t>nghĩa</a:t>
            </a:r>
            <a:endParaRPr lang="en-US" sz="1600" b="1"/>
          </a:p>
          <a:p>
            <a:pPr marL="0" indent="0">
              <a:buNone/>
            </a:pPr>
            <a:r>
              <a:rPr lang="en-US" sz="1400" i="1" u="sng"/>
              <a:t>-</a:t>
            </a:r>
            <a:r>
              <a:rPr lang="en-US" sz="1400" i="1" u="sng" err="1"/>
              <a:t>Tổng</a:t>
            </a:r>
            <a:r>
              <a:rPr lang="en-US" sz="1400" i="1" u="sng"/>
              <a:t> </a:t>
            </a:r>
            <a:r>
              <a:rPr lang="en-US" sz="1400" i="1" u="sng" err="1"/>
              <a:t>quan</a:t>
            </a:r>
            <a:r>
              <a:rPr lang="en-US" sz="1400" i="1" u="sng"/>
              <a:t> </a:t>
            </a:r>
            <a:r>
              <a:rPr lang="en-US" sz="1400" i="1" u="sng" err="1"/>
              <a:t>từ</a:t>
            </a:r>
            <a:r>
              <a:rPr lang="en-US" sz="1400" i="1" u="sng"/>
              <a:t> dashboard:</a:t>
            </a:r>
            <a:br>
              <a:rPr lang="en-US" sz="1400"/>
            </a:br>
            <a:r>
              <a:rPr lang="en-US" sz="1400" err="1"/>
              <a:t>Dựa</a:t>
            </a:r>
            <a:r>
              <a:rPr lang="en-US" sz="1400"/>
              <a:t> </a:t>
            </a:r>
            <a:r>
              <a:rPr lang="en-US" sz="1400" err="1"/>
              <a:t>vào</a:t>
            </a:r>
            <a:r>
              <a:rPr lang="en-US" sz="1400"/>
              <a:t> </a:t>
            </a:r>
            <a:r>
              <a:rPr lang="en-US" sz="1400" err="1"/>
              <a:t>bảng</a:t>
            </a:r>
            <a:r>
              <a:rPr lang="en-US" sz="1400"/>
              <a:t> Dashboard </a:t>
            </a:r>
            <a:r>
              <a:rPr lang="en-US" sz="1400" err="1"/>
              <a:t>trên</a:t>
            </a:r>
            <a:r>
              <a:rPr lang="en-US" sz="1400"/>
              <a:t> ta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thể</a:t>
            </a:r>
            <a:r>
              <a:rPr lang="en-US" sz="1400"/>
              <a:t> </a:t>
            </a:r>
            <a:r>
              <a:rPr lang="en-US" sz="1400" err="1"/>
              <a:t>phân</a:t>
            </a:r>
            <a:r>
              <a:rPr lang="en-US" sz="1400"/>
              <a:t> </a:t>
            </a:r>
            <a:r>
              <a:rPr lang="en-US" sz="1400" err="1"/>
              <a:t>tích</a:t>
            </a:r>
            <a:r>
              <a:rPr lang="en-US" sz="1400"/>
              <a:t>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hang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năm</a:t>
            </a:r>
            <a:r>
              <a:rPr lang="en-US" sz="1400"/>
              <a:t>. </a:t>
            </a:r>
            <a:r>
              <a:rPr lang="en-US" sz="1400" err="1"/>
              <a:t>Nhìn</a:t>
            </a:r>
            <a:r>
              <a:rPr lang="en-US" sz="1400"/>
              <a:t> </a:t>
            </a:r>
            <a:r>
              <a:rPr lang="en-US" sz="1400" err="1"/>
              <a:t>chung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hang </a:t>
            </a:r>
            <a:r>
              <a:rPr lang="en-US" sz="1400" err="1"/>
              <a:t>từ</a:t>
            </a:r>
            <a:r>
              <a:rPr lang="en-US" sz="1400"/>
              <a:t> 2012-2015 </a:t>
            </a:r>
            <a:r>
              <a:rPr lang="en-US" sz="1400" err="1"/>
              <a:t>có</a:t>
            </a:r>
            <a:r>
              <a:rPr lang="en-US" sz="1400"/>
              <a:t> xu </a:t>
            </a:r>
            <a:r>
              <a:rPr lang="en-US" sz="1400" err="1"/>
              <a:t>hướng</a:t>
            </a:r>
            <a:r>
              <a:rPr lang="en-US" sz="1400"/>
              <a:t> </a:t>
            </a:r>
            <a:r>
              <a:rPr lang="en-US" sz="1400" err="1"/>
              <a:t>tăng</a:t>
            </a:r>
            <a:r>
              <a:rPr lang="en-US" sz="1400"/>
              <a:t>. </a:t>
            </a:r>
            <a:br>
              <a:rPr lang="en-US" sz="1400"/>
            </a:br>
            <a:r>
              <a:rPr lang="en-US" sz="1400" err="1"/>
              <a:t>Tổng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hang </a:t>
            </a:r>
            <a:r>
              <a:rPr lang="en-US" sz="1400" err="1"/>
              <a:t>là</a:t>
            </a:r>
            <a:r>
              <a:rPr lang="en-US" sz="1400"/>
              <a:t> 12.64 </a:t>
            </a:r>
            <a:r>
              <a:rPr lang="en-US" sz="1400" err="1"/>
              <a:t>triệu</a:t>
            </a:r>
            <a:r>
              <a:rPr lang="en-US" sz="1400"/>
              <a:t>, </a:t>
            </a:r>
            <a:r>
              <a:rPr lang="en-US" sz="1400" err="1"/>
              <a:t>tổng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ra </a:t>
            </a:r>
            <a:r>
              <a:rPr lang="en-US" sz="1400" err="1"/>
              <a:t>trong</a:t>
            </a:r>
            <a:r>
              <a:rPr lang="en-US" sz="1400"/>
              <a:t> </a:t>
            </a:r>
            <a:r>
              <a:rPr lang="en-US" sz="1400" err="1"/>
              <a:t>vòng</a:t>
            </a:r>
            <a:r>
              <a:rPr lang="en-US" sz="1400"/>
              <a:t> 3 </a:t>
            </a:r>
            <a:r>
              <a:rPr lang="en-US" sz="1400" err="1"/>
              <a:t>năm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khoảng</a:t>
            </a:r>
            <a:r>
              <a:rPr lang="en-US" sz="1400"/>
              <a:t> 178k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. </a:t>
            </a:r>
            <a:r>
              <a:rPr lang="en-US" sz="1400" err="1"/>
              <a:t>Thời</a:t>
            </a:r>
            <a:r>
              <a:rPr lang="en-US" sz="1400"/>
              <a:t> </a:t>
            </a:r>
            <a:r>
              <a:rPr lang="en-US" sz="1400" err="1"/>
              <a:t>gian</a:t>
            </a:r>
            <a:r>
              <a:rPr lang="en-US" sz="1400"/>
              <a:t> </a:t>
            </a:r>
            <a:r>
              <a:rPr lang="en-US" sz="1400" err="1"/>
              <a:t>giao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trung</a:t>
            </a:r>
            <a:r>
              <a:rPr lang="en-US" sz="1400"/>
              <a:t> </a:t>
            </a:r>
            <a:r>
              <a:rPr lang="en-US" sz="1400" err="1"/>
              <a:t>bình</a:t>
            </a:r>
            <a:r>
              <a:rPr lang="en-US" sz="1400"/>
              <a:t> </a:t>
            </a:r>
            <a:r>
              <a:rPr lang="en-US" sz="1400" err="1"/>
              <a:t>của</a:t>
            </a:r>
            <a:r>
              <a:rPr lang="en-US" sz="1400"/>
              <a:t> </a:t>
            </a:r>
            <a:r>
              <a:rPr lang="en-US" sz="1400" err="1"/>
              <a:t>mỗi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~ 4 </a:t>
            </a:r>
            <a:r>
              <a:rPr lang="en-US" sz="1400" err="1"/>
              <a:t>ngày</a:t>
            </a:r>
            <a:r>
              <a:rPr lang="en-US" sz="1400"/>
              <a:t>.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khách</a:t>
            </a:r>
            <a:r>
              <a:rPr lang="en-US" sz="1400"/>
              <a:t> hang quay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1079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. </a:t>
            </a:r>
            <a:br>
              <a:rPr lang="en-US" sz="1400"/>
            </a:br>
            <a:r>
              <a:rPr lang="en-US" sz="1400" err="1"/>
              <a:t>Conmser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Segment </a:t>
            </a:r>
            <a:r>
              <a:rPr lang="en-US" sz="1400" err="1"/>
              <a:t>tiêu</a:t>
            </a:r>
            <a:r>
              <a:rPr lang="en-US" sz="1400"/>
              <a:t> </a:t>
            </a:r>
            <a:r>
              <a:rPr lang="en-US" sz="1400" err="1"/>
              <a:t>thụ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tốt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, </a:t>
            </a:r>
            <a:r>
              <a:rPr lang="en-US" sz="1400" err="1"/>
              <a:t>chiếm</a:t>
            </a:r>
            <a:r>
              <a:rPr lang="en-US" sz="1400"/>
              <a:t> </a:t>
            </a:r>
            <a:r>
              <a:rPr lang="en-US" sz="1400" err="1"/>
              <a:t>một</a:t>
            </a:r>
            <a:r>
              <a:rPr lang="en-US" sz="1400"/>
              <a:t> </a:t>
            </a:r>
            <a:r>
              <a:rPr lang="en-US" sz="1400" err="1"/>
              <a:t>nửa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. Sau </a:t>
            </a:r>
            <a:r>
              <a:rPr lang="en-US" sz="1400" err="1"/>
              <a:t>đó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Corporate </a:t>
            </a:r>
            <a:r>
              <a:rPr lang="en-US" sz="1400" err="1"/>
              <a:t>và</a:t>
            </a:r>
            <a:r>
              <a:rPr lang="en-US" sz="1400"/>
              <a:t> Home Office.</a:t>
            </a:r>
            <a:br>
              <a:rPr lang="en-US" sz="1400"/>
            </a:b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Technology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chạy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. Sau </a:t>
            </a:r>
            <a:r>
              <a:rPr lang="en-US" sz="1400" err="1"/>
              <a:t>đó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về</a:t>
            </a:r>
            <a:r>
              <a:rPr lang="en-US" sz="1400"/>
              <a:t> </a:t>
            </a:r>
            <a:r>
              <a:rPr lang="en-US" sz="1400" err="1"/>
              <a:t>Funiture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cuối</a:t>
            </a:r>
            <a:r>
              <a:rPr lang="en-US" sz="1400"/>
              <a:t> </a:t>
            </a:r>
            <a:r>
              <a:rPr lang="en-US" sz="1400" err="1"/>
              <a:t>cùng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về</a:t>
            </a:r>
            <a:r>
              <a:rPr lang="en-US" sz="1400"/>
              <a:t> Office Supplies. </a:t>
            </a:r>
            <a:r>
              <a:rPr lang="en-US" sz="1400" err="1"/>
              <a:t>Nhưng</a:t>
            </a:r>
            <a:r>
              <a:rPr lang="en-US" sz="1400"/>
              <a:t> </a:t>
            </a:r>
            <a:r>
              <a:rPr lang="en-US" sz="1400" err="1"/>
              <a:t>nhìn</a:t>
            </a:r>
            <a:r>
              <a:rPr lang="en-US" sz="1400"/>
              <a:t> </a:t>
            </a:r>
            <a:r>
              <a:rPr lang="en-US" sz="1400" err="1"/>
              <a:t>chung</a:t>
            </a:r>
            <a:r>
              <a:rPr lang="en-US" sz="1400"/>
              <a:t> 3 </a:t>
            </a:r>
            <a:r>
              <a:rPr lang="en-US" sz="1400" err="1"/>
              <a:t>danh</a:t>
            </a:r>
            <a:r>
              <a:rPr lang="en-US" sz="1400"/>
              <a:t>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thu</a:t>
            </a:r>
            <a:r>
              <a:rPr lang="en-US" sz="1400"/>
              <a:t> </a:t>
            </a:r>
            <a:r>
              <a:rPr lang="en-US" sz="1400" err="1"/>
              <a:t>gần</a:t>
            </a:r>
            <a:r>
              <a:rPr lang="en-US" sz="1400"/>
              <a:t> </a:t>
            </a:r>
            <a:r>
              <a:rPr lang="en-US" sz="1400" err="1"/>
              <a:t>bằng</a:t>
            </a:r>
            <a:r>
              <a:rPr lang="en-US" sz="1400"/>
              <a:t> </a:t>
            </a:r>
            <a:r>
              <a:rPr lang="en-US" sz="1400" err="1"/>
              <a:t>nhau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3 chart </a:t>
            </a:r>
            <a:r>
              <a:rPr lang="en-US" sz="1400" err="1"/>
              <a:t>cuối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Top10 Customers </a:t>
            </a:r>
            <a:r>
              <a:rPr lang="en-US" sz="1400" err="1"/>
              <a:t>đem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profit </a:t>
            </a:r>
            <a:r>
              <a:rPr lang="en-US" sz="1400" err="1"/>
              <a:t>cao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Top5 Product </a:t>
            </a:r>
            <a:r>
              <a:rPr lang="en-US" sz="1400" err="1"/>
              <a:t>có</a:t>
            </a:r>
            <a:r>
              <a:rPr lang="en-US" sz="1400"/>
              <a:t> profit </a:t>
            </a:r>
            <a:r>
              <a:rPr lang="en-US" sz="1400" err="1"/>
              <a:t>cao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thấp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. </a:t>
            </a:r>
            <a:br>
              <a:rPr lang="en-US" sz="1400"/>
            </a:br>
            <a:br>
              <a:rPr lang="en-US" sz="1400"/>
            </a:br>
            <a:br>
              <a:rPr lang="en-US" sz="1400" i="1" u="sng"/>
            </a:br>
            <a:r>
              <a:rPr lang="en-US" sz="1400" i="1" u="sng"/>
              <a:t>- </a:t>
            </a:r>
            <a:r>
              <a:rPr lang="en-US" sz="1400" i="1" u="sng" err="1"/>
              <a:t>Từ</a:t>
            </a:r>
            <a:r>
              <a:rPr lang="en-US" sz="1400" i="1" u="sng"/>
              <a:t> </a:t>
            </a:r>
            <a:r>
              <a:rPr lang="en-US" sz="1400" i="1" u="sng" err="1"/>
              <a:t>biểu</a:t>
            </a:r>
            <a:r>
              <a:rPr lang="en-US" sz="1400" i="1" u="sng"/>
              <a:t> </a:t>
            </a:r>
            <a:r>
              <a:rPr lang="en-US" sz="1400" i="1" u="sng" err="1"/>
              <a:t>đồ</a:t>
            </a:r>
            <a:r>
              <a:rPr lang="en-US" sz="1400" i="1" u="sng"/>
              <a:t> </a:t>
            </a:r>
            <a:r>
              <a:rPr lang="en-US" sz="1400" i="1" u="sng" err="1"/>
              <a:t>trên</a:t>
            </a:r>
            <a:r>
              <a:rPr lang="en-US" sz="1400" i="1" u="sng"/>
              <a:t> ta </a:t>
            </a:r>
            <a:r>
              <a:rPr lang="en-US" sz="1400" i="1" u="sng" err="1"/>
              <a:t>có</a:t>
            </a:r>
            <a:r>
              <a:rPr lang="en-US" sz="1400" i="1" u="sng"/>
              <a:t> </a:t>
            </a:r>
            <a:r>
              <a:rPr lang="en-US" sz="1400" i="1" u="sng" err="1"/>
              <a:t>thể</a:t>
            </a:r>
            <a:r>
              <a:rPr lang="en-US" sz="1400" i="1" u="sng"/>
              <a:t> </a:t>
            </a:r>
            <a:r>
              <a:rPr lang="en-US" sz="1400" i="1" u="sng" err="1"/>
              <a:t>trả</a:t>
            </a:r>
            <a:r>
              <a:rPr lang="en-US" sz="1400" i="1" u="sng"/>
              <a:t> </a:t>
            </a:r>
            <a:r>
              <a:rPr lang="en-US" sz="1400" i="1" u="sng" err="1"/>
              <a:t>lời</a:t>
            </a:r>
            <a:r>
              <a:rPr lang="en-US" sz="1400" i="1" u="sng"/>
              <a:t> </a:t>
            </a:r>
            <a:r>
              <a:rPr lang="en-US" sz="1400" i="1" u="sng" err="1"/>
              <a:t>được</a:t>
            </a:r>
            <a:r>
              <a:rPr lang="en-US" sz="1400" i="1" u="sng"/>
              <a:t> </a:t>
            </a:r>
            <a:r>
              <a:rPr lang="en-US" sz="1400" i="1" u="sng" err="1"/>
              <a:t>những</a:t>
            </a:r>
            <a:r>
              <a:rPr lang="en-US" sz="1400" i="1" u="sng"/>
              <a:t> </a:t>
            </a:r>
            <a:r>
              <a:rPr lang="en-US" sz="1400" i="1" u="sng" err="1"/>
              <a:t>câu</a:t>
            </a:r>
            <a:r>
              <a:rPr lang="en-US" sz="1400" i="1" u="sng"/>
              <a:t> </a:t>
            </a:r>
            <a:r>
              <a:rPr lang="en-US" sz="1400" i="1" u="sng" err="1"/>
              <a:t>hỏi</a:t>
            </a:r>
            <a:r>
              <a:rPr lang="en-US" sz="1400" i="1" u="sng"/>
              <a:t> </a:t>
            </a:r>
            <a:r>
              <a:rPr lang="en-US" sz="1400" i="1" u="sng" err="1"/>
              <a:t>sau</a:t>
            </a:r>
            <a:r>
              <a:rPr lang="en-US" sz="1400" i="1" u="sng"/>
              <a:t>:</a:t>
            </a:r>
            <a:br>
              <a:rPr lang="en-US" sz="1400"/>
            </a:b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năm</a:t>
            </a:r>
            <a:r>
              <a:rPr lang="en-US" sz="1400"/>
              <a:t>,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quý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bao </a:t>
            </a:r>
            <a:r>
              <a:rPr lang="en-US" sz="1400" err="1"/>
              <a:t>nhiêu</a:t>
            </a:r>
            <a:r>
              <a:rPr lang="en-US" sz="1400"/>
              <a:t>? -&gt;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hoạt</a:t>
            </a:r>
            <a:r>
              <a:rPr lang="en-US" sz="1400"/>
              <a:t> </a:t>
            </a:r>
            <a:r>
              <a:rPr lang="en-US" sz="1400" err="1"/>
              <a:t>động</a:t>
            </a:r>
            <a:r>
              <a:rPr lang="en-US" sz="1400"/>
              <a:t> </a:t>
            </a:r>
            <a:r>
              <a:rPr lang="en-US" sz="1400" err="1"/>
              <a:t>kinh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tốt</a:t>
            </a:r>
            <a:r>
              <a:rPr lang="en-US" sz="1400"/>
              <a:t> hay </a:t>
            </a:r>
            <a:r>
              <a:rPr lang="en-US" sz="1400" err="1"/>
              <a:t>xấu</a:t>
            </a:r>
            <a:br>
              <a:rPr lang="en-US" sz="1400"/>
            </a:br>
            <a:r>
              <a:rPr lang="en-US" sz="1400" err="1"/>
              <a:t>Tổng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bản</a:t>
            </a:r>
            <a:r>
              <a:rPr lang="en-US" sz="1400"/>
              <a:t>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năm</a:t>
            </a:r>
            <a:r>
              <a:rPr lang="en-US" sz="1400"/>
              <a:t>,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quý</a:t>
            </a:r>
            <a:r>
              <a:rPr lang="en-US" sz="1400"/>
              <a:t>,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danh</a:t>
            </a:r>
            <a:r>
              <a:rPr lang="en-US" sz="1400"/>
              <a:t>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,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nhóm</a:t>
            </a:r>
            <a:r>
              <a:rPr lang="en-US" sz="1400"/>
              <a:t> </a:t>
            </a:r>
            <a:r>
              <a:rPr lang="en-US" sz="1400" err="1"/>
              <a:t>đối</a:t>
            </a:r>
            <a:r>
              <a:rPr lang="en-US" sz="1400"/>
              <a:t> </a:t>
            </a:r>
            <a:r>
              <a:rPr lang="en-US" sz="1400" err="1"/>
              <a:t>tượng</a:t>
            </a:r>
            <a:r>
              <a:rPr lang="en-US" sz="1400"/>
              <a:t>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? </a:t>
            </a:r>
            <a:br>
              <a:rPr lang="en-US" sz="1400"/>
            </a:br>
            <a:r>
              <a:rPr lang="en-US" sz="1400" err="1"/>
              <a:t>Khu</a:t>
            </a:r>
            <a:r>
              <a:rPr lang="en-US" sz="1400"/>
              <a:t> </a:t>
            </a:r>
            <a:r>
              <a:rPr lang="en-US" sz="1400" err="1"/>
              <a:t>vực</a:t>
            </a:r>
            <a:r>
              <a:rPr lang="en-US" sz="1400"/>
              <a:t> </a:t>
            </a:r>
            <a:r>
              <a:rPr lang="en-US" sz="1400" err="1"/>
              <a:t>tiêu</a:t>
            </a:r>
            <a:r>
              <a:rPr lang="en-US" sz="1400"/>
              <a:t> </a:t>
            </a:r>
            <a:r>
              <a:rPr lang="en-US" sz="1400" err="1"/>
              <a:t>thụ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tốt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? -&gt;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đích</a:t>
            </a:r>
            <a:r>
              <a:rPr lang="en-US" sz="1400"/>
              <a:t>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tiêu</a:t>
            </a:r>
            <a:r>
              <a:rPr lang="en-US" sz="1400"/>
              <a:t> </a:t>
            </a:r>
            <a:r>
              <a:rPr lang="en-US" sz="1400" err="1"/>
              <a:t>theo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phù</a:t>
            </a:r>
            <a:r>
              <a:rPr lang="en-US" sz="1400"/>
              <a:t> </a:t>
            </a:r>
            <a:r>
              <a:rPr lang="en-US" sz="1400" err="1"/>
              <a:t>hợp</a:t>
            </a:r>
            <a:r>
              <a:rPr lang="en-US" sz="1400"/>
              <a:t> </a:t>
            </a: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thị</a:t>
            </a:r>
            <a:r>
              <a:rPr lang="en-US" sz="1400"/>
              <a:t> </a:t>
            </a:r>
            <a:r>
              <a:rPr lang="en-US" sz="1400" err="1"/>
              <a:t>trường</a:t>
            </a:r>
            <a:r>
              <a:rPr lang="en-US" sz="1400"/>
              <a:t> </a:t>
            </a:r>
            <a:r>
              <a:rPr lang="en-US" sz="1400" err="1"/>
              <a:t>tiêu</a:t>
            </a:r>
            <a:r>
              <a:rPr lang="en-US" sz="1400"/>
              <a:t> </a:t>
            </a:r>
            <a:r>
              <a:rPr lang="en-US" sz="1400" err="1"/>
              <a:t>dùng</a:t>
            </a:r>
            <a:br>
              <a:rPr lang="en-US" sz="1400"/>
            </a:br>
            <a:r>
              <a:rPr lang="en-US" sz="1400" err="1"/>
              <a:t>Thời</a:t>
            </a:r>
            <a:r>
              <a:rPr lang="en-US" sz="1400"/>
              <a:t> </a:t>
            </a:r>
            <a:r>
              <a:rPr lang="en-US" sz="1400" err="1"/>
              <a:t>gian</a:t>
            </a:r>
            <a:r>
              <a:rPr lang="en-US" sz="1400"/>
              <a:t> </a:t>
            </a:r>
            <a:r>
              <a:rPr lang="en-US" sz="1400" err="1"/>
              <a:t>giao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trung</a:t>
            </a:r>
            <a:r>
              <a:rPr lang="en-US" sz="1400"/>
              <a:t> </a:t>
            </a:r>
            <a:r>
              <a:rPr lang="en-US" sz="1400" err="1"/>
              <a:t>bình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bao </a:t>
            </a:r>
            <a:r>
              <a:rPr lang="en-US" sz="1400" err="1"/>
              <a:t>lâu</a:t>
            </a:r>
            <a:r>
              <a:rPr lang="en-US" sz="1400"/>
              <a:t>? -&gt; </a:t>
            </a:r>
            <a:r>
              <a:rPr lang="en-US" sz="1400" err="1"/>
              <a:t>thời</a:t>
            </a:r>
            <a:r>
              <a:rPr lang="en-US" sz="1400"/>
              <a:t> </a:t>
            </a:r>
            <a:r>
              <a:rPr lang="en-US" sz="1400" err="1"/>
              <a:t>gian</a:t>
            </a:r>
            <a:r>
              <a:rPr lang="en-US" sz="1400"/>
              <a:t> </a:t>
            </a:r>
            <a:r>
              <a:rPr lang="en-US" sz="1400" err="1"/>
              <a:t>giao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ảnh</a:t>
            </a:r>
            <a:r>
              <a:rPr lang="en-US" sz="1400"/>
              <a:t> </a:t>
            </a:r>
            <a:r>
              <a:rPr lang="en-US" sz="1400" err="1"/>
              <a:t>hưởng</a:t>
            </a:r>
            <a:r>
              <a:rPr lang="en-US" sz="1400"/>
              <a:t> </a:t>
            </a:r>
            <a:r>
              <a:rPr lang="en-US" sz="1400" err="1"/>
              <a:t>tới</a:t>
            </a:r>
            <a:r>
              <a:rPr lang="en-US" sz="1400"/>
              <a:t> </a:t>
            </a:r>
            <a:r>
              <a:rPr lang="en-US" sz="1400" err="1"/>
              <a:t>trải</a:t>
            </a:r>
            <a:r>
              <a:rPr lang="en-US" sz="1400"/>
              <a:t> </a:t>
            </a:r>
            <a:r>
              <a:rPr lang="en-US" sz="1400" err="1"/>
              <a:t>nghiệm</a:t>
            </a:r>
            <a:r>
              <a:rPr lang="en-US" sz="1400"/>
              <a:t> </a:t>
            </a:r>
            <a:r>
              <a:rPr lang="en-US" sz="1400" err="1"/>
              <a:t>mua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không</a:t>
            </a:r>
            <a:r>
              <a:rPr lang="en-US" sz="1400"/>
              <a:t>? </a:t>
            </a:r>
            <a:r>
              <a:rPr lang="en-US" sz="1400" err="1"/>
              <a:t>Dựa</a:t>
            </a:r>
            <a:r>
              <a:rPr lang="en-US" sz="1400"/>
              <a:t> </a:t>
            </a:r>
            <a:r>
              <a:rPr lang="en-US" sz="1400" err="1"/>
              <a:t>vào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quay </a:t>
            </a:r>
            <a:r>
              <a:rPr lang="en-US" sz="1400" err="1"/>
              <a:t>lại</a:t>
            </a:r>
            <a:br>
              <a:rPr lang="en-US" sz="1400"/>
            </a:b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quay </a:t>
            </a:r>
            <a:r>
              <a:rPr lang="en-US" sz="1400" err="1"/>
              <a:t>lại</a:t>
            </a:r>
            <a:r>
              <a:rPr lang="en-US" sz="1400"/>
              <a:t>? -&gt;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chất</a:t>
            </a:r>
            <a:r>
              <a:rPr lang="en-US" sz="1400"/>
              <a:t> </a:t>
            </a:r>
            <a:r>
              <a:rPr lang="en-US" sz="1400" err="1"/>
              <a:t>lượng</a:t>
            </a:r>
            <a:r>
              <a:rPr lang="en-US" sz="1400"/>
              <a:t> </a:t>
            </a:r>
            <a:r>
              <a:rPr lang="en-US" sz="1400" err="1"/>
              <a:t>dịch</a:t>
            </a:r>
            <a:r>
              <a:rPr lang="en-US" sz="1400"/>
              <a:t> </a:t>
            </a:r>
            <a:r>
              <a:rPr lang="en-US" sz="1400" err="1"/>
              <a:t>vụ</a:t>
            </a:r>
            <a:br>
              <a:rPr lang="en-US" sz="1400"/>
            </a:br>
            <a:r>
              <a:rPr lang="en-US" sz="1400" err="1"/>
              <a:t>Đối</a:t>
            </a:r>
            <a:r>
              <a:rPr lang="en-US" sz="1400"/>
              <a:t> </a:t>
            </a:r>
            <a:r>
              <a:rPr lang="en-US" sz="1400" err="1"/>
              <a:t>tượng</a:t>
            </a:r>
            <a:r>
              <a:rPr lang="en-US" sz="1400"/>
              <a:t> </a:t>
            </a:r>
            <a:r>
              <a:rPr lang="en-US" sz="1400" err="1"/>
              <a:t>mua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chủ</a:t>
            </a:r>
            <a:r>
              <a:rPr lang="en-US" sz="1400"/>
              <a:t> </a:t>
            </a:r>
            <a:r>
              <a:rPr lang="en-US" sz="1400" err="1"/>
              <a:t>yếu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ai, </a:t>
            </a:r>
            <a:r>
              <a:rPr lang="en-US" sz="1400" err="1"/>
              <a:t>đem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bao </a:t>
            </a:r>
            <a:r>
              <a:rPr lang="en-US" sz="1400" err="1"/>
              <a:t>nhiêu</a:t>
            </a:r>
            <a:r>
              <a:rPr lang="en-US" sz="1400"/>
              <a:t>? -&gt;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thị</a:t>
            </a:r>
            <a:r>
              <a:rPr lang="en-US" sz="1400"/>
              <a:t> </a:t>
            </a:r>
            <a:r>
              <a:rPr lang="en-US" sz="1400" err="1"/>
              <a:t>trường</a:t>
            </a:r>
            <a:r>
              <a:rPr lang="en-US" sz="1400"/>
              <a:t> </a:t>
            </a:r>
            <a:r>
              <a:rPr lang="en-US" sz="1400" err="1"/>
              <a:t>tiêu</a:t>
            </a:r>
            <a:r>
              <a:rPr lang="en-US" sz="1400"/>
              <a:t> </a:t>
            </a:r>
            <a:r>
              <a:rPr lang="en-US" sz="1400" err="1"/>
              <a:t>dùng</a:t>
            </a:r>
            <a:r>
              <a:rPr lang="en-US" sz="1400"/>
              <a:t>, </a:t>
            </a:r>
            <a:r>
              <a:rPr lang="en-US" sz="1400" err="1"/>
              <a:t>phân</a:t>
            </a:r>
            <a:r>
              <a:rPr lang="en-US" sz="1400"/>
              <a:t> </a:t>
            </a:r>
            <a:r>
              <a:rPr lang="en-US" sz="1400" err="1"/>
              <a:t>phối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thích</a:t>
            </a:r>
            <a:r>
              <a:rPr lang="en-US" sz="1400"/>
              <a:t> </a:t>
            </a:r>
            <a:r>
              <a:rPr lang="en-US" sz="1400" err="1"/>
              <a:t>hợp</a:t>
            </a:r>
            <a:r>
              <a:rPr lang="en-US" sz="1400"/>
              <a:t> </a:t>
            </a: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từng</a:t>
            </a:r>
            <a:r>
              <a:rPr lang="en-US" sz="1400"/>
              <a:t> </a:t>
            </a:r>
            <a:r>
              <a:rPr lang="en-US" sz="1400" err="1"/>
              <a:t>thị</a:t>
            </a:r>
            <a:r>
              <a:rPr lang="en-US" sz="1400"/>
              <a:t> </a:t>
            </a:r>
            <a:r>
              <a:rPr lang="en-US" sz="1400" err="1"/>
              <a:t>trường</a:t>
            </a:r>
            <a:br>
              <a:rPr lang="en-US" sz="1400"/>
            </a:br>
            <a:r>
              <a:rPr lang="en-US" sz="1400" err="1"/>
              <a:t>Danh</a:t>
            </a:r>
            <a:r>
              <a:rPr lang="en-US" sz="1400"/>
              <a:t>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hóa</a:t>
            </a:r>
            <a:r>
              <a:rPr lang="en-US" sz="1400"/>
              <a:t> </a:t>
            </a:r>
            <a:r>
              <a:rPr lang="en-US" sz="1400" err="1"/>
              <a:t>nào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chạy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, </a:t>
            </a:r>
            <a:r>
              <a:rPr lang="en-US" sz="1400" err="1"/>
              <a:t>đem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bao </a:t>
            </a:r>
            <a:r>
              <a:rPr lang="en-US" sz="1400" err="1"/>
              <a:t>nhiêu</a:t>
            </a:r>
            <a:r>
              <a:rPr lang="en-US" sz="1400"/>
              <a:t>? -&gt; </a:t>
            </a:r>
            <a:r>
              <a:rPr lang="en-US" sz="1400" err="1"/>
              <a:t>Quản</a:t>
            </a:r>
            <a:r>
              <a:rPr lang="en-US" sz="1400"/>
              <a:t> </a:t>
            </a:r>
            <a:r>
              <a:rPr lang="en-US" sz="1400" err="1"/>
              <a:t>lý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hóa</a:t>
            </a:r>
            <a:r>
              <a:rPr lang="en-US" sz="1400"/>
              <a:t>,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Top 10 </a:t>
            </a:r>
            <a:r>
              <a:rPr lang="en-US" sz="1400" err="1"/>
              <a:t>khách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đem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lợi</a:t>
            </a:r>
            <a:r>
              <a:rPr lang="en-US" sz="1400"/>
              <a:t> </a:t>
            </a:r>
            <a:r>
              <a:rPr lang="en-US" sz="1400" err="1"/>
              <a:t>nhuận</a:t>
            </a:r>
            <a:r>
              <a:rPr lang="en-US" sz="1400"/>
              <a:t> </a:t>
            </a:r>
            <a:r>
              <a:rPr lang="en-US" sz="1400" err="1"/>
              <a:t>cao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? -&gt; </a:t>
            </a:r>
            <a:r>
              <a:rPr lang="en-US" sz="1400" err="1"/>
              <a:t>Đưa</a:t>
            </a:r>
            <a:r>
              <a:rPr lang="en-US" sz="1400"/>
              <a:t> ra </a:t>
            </a:r>
            <a:r>
              <a:rPr lang="en-US" sz="1400" err="1"/>
              <a:t>chính</a:t>
            </a:r>
            <a:r>
              <a:rPr lang="en-US" sz="1400"/>
              <a:t> </a:t>
            </a:r>
            <a:r>
              <a:rPr lang="en-US" sz="1400" err="1"/>
              <a:t>sách</a:t>
            </a:r>
            <a:r>
              <a:rPr lang="en-US" sz="1400"/>
              <a:t> </a:t>
            </a:r>
            <a:r>
              <a:rPr lang="en-US" sz="1400" err="1"/>
              <a:t>ưu</a:t>
            </a:r>
            <a:r>
              <a:rPr lang="en-US" sz="1400"/>
              <a:t> </a:t>
            </a:r>
            <a:r>
              <a:rPr lang="en-US" sz="1400" err="1"/>
              <a:t>đãi</a:t>
            </a:r>
            <a:r>
              <a:rPr lang="en-US" sz="1400"/>
              <a:t> </a:t>
            </a:r>
            <a:r>
              <a:rPr lang="en-US" sz="1400" err="1"/>
              <a:t>cho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KH </a:t>
            </a:r>
            <a:r>
              <a:rPr lang="en-US" sz="1400" err="1"/>
              <a:t>thân</a:t>
            </a:r>
            <a:r>
              <a:rPr lang="en-US" sz="1400"/>
              <a:t> </a:t>
            </a:r>
            <a:r>
              <a:rPr lang="en-US" sz="1400" err="1"/>
              <a:t>thiết</a:t>
            </a:r>
            <a:r>
              <a:rPr lang="en-US" sz="1400"/>
              <a:t> -&gt; </a:t>
            </a:r>
            <a:r>
              <a:rPr lang="en-US" sz="1400" err="1"/>
              <a:t>Tăng</a:t>
            </a:r>
            <a:r>
              <a:rPr lang="en-US" sz="1400"/>
              <a:t> </a:t>
            </a:r>
            <a:r>
              <a:rPr lang="en-US" sz="1400" err="1"/>
              <a:t>trải</a:t>
            </a:r>
            <a:r>
              <a:rPr lang="en-US" sz="1400"/>
              <a:t> </a:t>
            </a:r>
            <a:r>
              <a:rPr lang="en-US" sz="1400" err="1"/>
              <a:t>nghiệm</a:t>
            </a:r>
            <a:r>
              <a:rPr lang="en-US" sz="1400"/>
              <a:t> </a:t>
            </a:r>
            <a:r>
              <a:rPr lang="en-US" sz="1400" err="1"/>
              <a:t>sử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</a:t>
            </a:r>
            <a:r>
              <a:rPr lang="en-US" sz="1400" err="1"/>
              <a:t>dịch</a:t>
            </a:r>
            <a:r>
              <a:rPr lang="en-US" sz="1400"/>
              <a:t> </a:t>
            </a:r>
            <a:r>
              <a:rPr lang="en-US" sz="1400" err="1"/>
              <a:t>vụ</a:t>
            </a:r>
            <a:br>
              <a:rPr lang="en-US" sz="1400"/>
            </a:br>
            <a:r>
              <a:rPr lang="en-US" sz="1400"/>
              <a:t>Top5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đem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thu</a:t>
            </a:r>
            <a:r>
              <a:rPr lang="en-US" sz="1400"/>
              <a:t> </a:t>
            </a:r>
            <a:r>
              <a:rPr lang="en-US" sz="1400" err="1"/>
              <a:t>cao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thấp</a:t>
            </a:r>
            <a:r>
              <a:rPr lang="en-US" sz="1400"/>
              <a:t> </a:t>
            </a:r>
            <a:r>
              <a:rPr lang="en-US" sz="1400" err="1"/>
              <a:t>nhất</a:t>
            </a:r>
            <a:r>
              <a:rPr lang="en-US" sz="1400"/>
              <a:t>? -&gt; </a:t>
            </a:r>
            <a:r>
              <a:rPr lang="en-US" sz="1400" err="1"/>
              <a:t>Nhập</a:t>
            </a:r>
            <a:r>
              <a:rPr lang="en-US" sz="1400"/>
              <a:t> </a:t>
            </a:r>
            <a:r>
              <a:rPr lang="en-US" sz="1400" err="1"/>
              <a:t>bổ</a:t>
            </a:r>
            <a:r>
              <a:rPr lang="en-US" sz="1400"/>
              <a:t> sung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bán</a:t>
            </a:r>
            <a:r>
              <a:rPr lang="en-US" sz="1400"/>
              <a:t> </a:t>
            </a:r>
            <a:r>
              <a:rPr lang="en-US" sz="1400" err="1"/>
              <a:t>chạy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đánh</a:t>
            </a:r>
            <a:r>
              <a:rPr lang="en-US" sz="1400"/>
              <a:t> </a:t>
            </a:r>
            <a:r>
              <a:rPr lang="en-US" sz="1400" err="1"/>
              <a:t>giá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sản</a:t>
            </a:r>
            <a:r>
              <a:rPr lang="en-US" sz="1400"/>
              <a:t> </a:t>
            </a:r>
            <a:r>
              <a:rPr lang="en-US" sz="1400" err="1"/>
              <a:t>phẩm</a:t>
            </a:r>
            <a:r>
              <a:rPr lang="en-US" sz="1400"/>
              <a:t> </a:t>
            </a:r>
            <a:r>
              <a:rPr lang="en-US" sz="1400" err="1"/>
              <a:t>doanh</a:t>
            </a:r>
            <a:r>
              <a:rPr lang="en-US" sz="1400"/>
              <a:t> </a:t>
            </a:r>
            <a:r>
              <a:rPr lang="en-US" sz="1400" err="1"/>
              <a:t>thu</a:t>
            </a:r>
            <a:r>
              <a:rPr lang="en-US" sz="1400"/>
              <a:t> </a:t>
            </a:r>
            <a:r>
              <a:rPr lang="en-US" sz="1400" err="1"/>
              <a:t>thấp</a:t>
            </a:r>
            <a:r>
              <a:rPr lang="en-US" sz="1400"/>
              <a:t> </a:t>
            </a:r>
            <a:r>
              <a:rPr lang="en-US" sz="1400" err="1"/>
              <a:t>để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phương</a:t>
            </a:r>
            <a:r>
              <a:rPr lang="en-US" sz="1400"/>
              <a:t> </a:t>
            </a:r>
            <a:r>
              <a:rPr lang="en-US" sz="1400" err="1"/>
              <a:t>án</a:t>
            </a:r>
            <a:r>
              <a:rPr lang="en-US" sz="1400"/>
              <a:t> </a:t>
            </a:r>
            <a:r>
              <a:rPr lang="en-US" sz="1400" err="1"/>
              <a:t>nhập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phù</a:t>
            </a:r>
            <a:r>
              <a:rPr lang="en-US" sz="1400"/>
              <a:t> </a:t>
            </a:r>
            <a:r>
              <a:rPr lang="en-US" sz="1400" err="1"/>
              <a:t>hợp</a:t>
            </a:r>
            <a:r>
              <a:rPr lang="en-US" sz="1400"/>
              <a:t> ( </a:t>
            </a:r>
            <a:r>
              <a:rPr lang="en-US" sz="1400" err="1"/>
              <a:t>nhập</a:t>
            </a:r>
            <a:r>
              <a:rPr lang="en-US" sz="1400"/>
              <a:t> </a:t>
            </a:r>
            <a:r>
              <a:rPr lang="en-US" sz="1400" err="1"/>
              <a:t>ít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lại</a:t>
            </a:r>
            <a:r>
              <a:rPr lang="en-US" sz="1400"/>
              <a:t> </a:t>
            </a:r>
            <a:r>
              <a:rPr lang="en-US" sz="1400" err="1"/>
              <a:t>hoặc</a:t>
            </a:r>
            <a:r>
              <a:rPr lang="en-US" sz="1400"/>
              <a:t> </a:t>
            </a:r>
            <a:r>
              <a:rPr lang="en-US" sz="1400" err="1"/>
              <a:t>không</a:t>
            </a:r>
            <a:r>
              <a:rPr lang="en-US" sz="1400"/>
              <a:t> </a:t>
            </a:r>
            <a:r>
              <a:rPr lang="en-US" sz="1400" err="1"/>
              <a:t>nhập</a:t>
            </a:r>
            <a:r>
              <a:rPr lang="en-US" sz="1400"/>
              <a:t> </a:t>
            </a:r>
            <a:r>
              <a:rPr lang="en-US" sz="1400" err="1"/>
              <a:t>nữa</a:t>
            </a:r>
            <a:r>
              <a:rPr lang="en-US" sz="1400"/>
              <a:t> </a:t>
            </a:r>
            <a:r>
              <a:rPr lang="en-US" sz="1400" err="1"/>
              <a:t>thay</a:t>
            </a:r>
            <a:r>
              <a:rPr lang="en-US" sz="1400"/>
              <a:t> </a:t>
            </a:r>
            <a:r>
              <a:rPr lang="en-US" sz="1400" err="1"/>
              <a:t>thế</a:t>
            </a:r>
            <a:r>
              <a:rPr lang="en-US" sz="1400"/>
              <a:t> </a:t>
            </a:r>
            <a:r>
              <a:rPr lang="en-US" sz="1400" err="1"/>
              <a:t>bằng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mặt</a:t>
            </a:r>
            <a:r>
              <a:rPr lang="en-US" sz="1400"/>
              <a:t> </a:t>
            </a:r>
            <a:r>
              <a:rPr lang="en-US" sz="1400" err="1"/>
              <a:t>hàng</a:t>
            </a:r>
            <a:r>
              <a:rPr lang="en-US" sz="1400"/>
              <a:t> </a:t>
            </a:r>
            <a:r>
              <a:rPr lang="en-US" sz="1400" err="1"/>
              <a:t>khác</a:t>
            </a:r>
            <a:r>
              <a:rPr lang="en-US" sz="1400"/>
              <a:t>). 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lang="en-US" sz="1400"/>
          </a:p>
          <a:p>
            <a:pPr marL="0" indent="0">
              <a:buNone/>
            </a:pP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868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1026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Bui</dc:creator>
  <cp:lastModifiedBy>Huong Bui</cp:lastModifiedBy>
  <cp:revision>6</cp:revision>
  <dcterms:created xsi:type="dcterms:W3CDTF">2023-10-27T03:00:51Z</dcterms:created>
  <dcterms:modified xsi:type="dcterms:W3CDTF">2023-10-30T08:31:09Z</dcterms:modified>
</cp:coreProperties>
</file>