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33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33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33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33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33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024048" y="10230131"/>
            <a:ext cx="243840" cy="190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33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2.png"/><Relationship Id="rId3" Type="http://schemas.openxmlformats.org/officeDocument/2006/relationships/image" Target="../media/image43.jpg"/><Relationship Id="rId4" Type="http://schemas.openxmlformats.org/officeDocument/2006/relationships/image" Target="../media/image44.jpg"/><Relationship Id="rId5" Type="http://schemas.openxmlformats.org/officeDocument/2006/relationships/image" Target="../media/image45.png"/><Relationship Id="rId6" Type="http://schemas.openxmlformats.org/officeDocument/2006/relationships/image" Target="../media/image46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14.jpg"/><Relationship Id="rId4" Type="http://schemas.openxmlformats.org/officeDocument/2006/relationships/image" Target="../media/image15.png"/><Relationship Id="rId5" Type="http://schemas.openxmlformats.org/officeDocument/2006/relationships/image" Target="../media/image16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3" Type="http://schemas.openxmlformats.org/officeDocument/2006/relationships/image" Target="../media/image22.jpg"/><Relationship Id="rId4" Type="http://schemas.openxmlformats.org/officeDocument/2006/relationships/image" Target="../media/image23.png"/><Relationship Id="rId5" Type="http://schemas.openxmlformats.org/officeDocument/2006/relationships/image" Target="../media/image24.jpg"/><Relationship Id="rId6" Type="http://schemas.openxmlformats.org/officeDocument/2006/relationships/image" Target="../media/image25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png"/><Relationship Id="rId3" Type="http://schemas.openxmlformats.org/officeDocument/2006/relationships/image" Target="../media/image37.jpg"/><Relationship Id="rId4" Type="http://schemas.openxmlformats.org/officeDocument/2006/relationships/image" Target="../media/image38.jpg"/><Relationship Id="rId5" Type="http://schemas.openxmlformats.org/officeDocument/2006/relationships/image" Target="../media/image39.png"/><Relationship Id="rId6" Type="http://schemas.openxmlformats.org/officeDocument/2006/relationships/image" Target="../media/image40.jpg"/><Relationship Id="rId7" Type="http://schemas.openxmlformats.org/officeDocument/2006/relationships/image" Target="../media/image41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344" y="255527"/>
            <a:ext cx="74041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latin typeface="Calibri"/>
                <a:cs typeface="Calibri"/>
              </a:rPr>
              <a:t>4/20/2022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9381" y="4559255"/>
            <a:ext cx="7683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b="1">
                <a:solidFill>
                  <a:srgbClr val="7030A0"/>
                </a:solidFill>
                <a:latin typeface="Times New Roman"/>
                <a:cs typeface="Times New Roman"/>
              </a:rPr>
              <a:t>7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1519" y="1612392"/>
            <a:ext cx="6096000" cy="434340"/>
          </a:xfrm>
          <a:custGeom>
            <a:avLst/>
            <a:gdLst/>
            <a:ahLst/>
            <a:cxnLst/>
            <a:rect l="l" t="t" r="r" b="b"/>
            <a:pathLst>
              <a:path w="6096000" h="434339">
                <a:moveTo>
                  <a:pt x="0" y="434339"/>
                </a:moveTo>
                <a:lnTo>
                  <a:pt x="6096000" y="434339"/>
                </a:lnTo>
                <a:lnTo>
                  <a:pt x="6096000" y="0"/>
                </a:lnTo>
                <a:lnTo>
                  <a:pt x="0" y="0"/>
                </a:lnTo>
                <a:lnTo>
                  <a:pt x="0" y="43433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09472" y="4738878"/>
            <a:ext cx="5041900" cy="0"/>
          </a:xfrm>
          <a:custGeom>
            <a:avLst/>
            <a:gdLst/>
            <a:ahLst/>
            <a:cxnLst/>
            <a:rect l="l" t="t" r="r" b="b"/>
            <a:pathLst>
              <a:path w="5041900" h="0">
                <a:moveTo>
                  <a:pt x="0" y="0"/>
                </a:moveTo>
                <a:lnTo>
                  <a:pt x="5041392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647688" y="473887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 h="0">
                <a:moveTo>
                  <a:pt x="0" y="0"/>
                </a:moveTo>
                <a:lnTo>
                  <a:pt x="179831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397752" y="4488180"/>
            <a:ext cx="140335" cy="83820"/>
          </a:xfrm>
          <a:custGeom>
            <a:avLst/>
            <a:gdLst/>
            <a:ahLst/>
            <a:cxnLst/>
            <a:rect l="l" t="t" r="r" b="b"/>
            <a:pathLst>
              <a:path w="140334" h="83820">
                <a:moveTo>
                  <a:pt x="4572" y="0"/>
                </a:moveTo>
                <a:lnTo>
                  <a:pt x="0" y="6096"/>
                </a:lnTo>
                <a:lnTo>
                  <a:pt x="135636" y="83820"/>
                </a:lnTo>
                <a:lnTo>
                  <a:pt x="140207" y="77724"/>
                </a:lnTo>
                <a:lnTo>
                  <a:pt x="4572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262878" y="4599432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5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316979" y="4594860"/>
            <a:ext cx="53340" cy="36830"/>
          </a:xfrm>
          <a:custGeom>
            <a:avLst/>
            <a:gdLst/>
            <a:ahLst/>
            <a:cxnLst/>
            <a:rect l="l" t="t" r="r" b="b"/>
            <a:pathLst>
              <a:path w="53339" h="36829">
                <a:moveTo>
                  <a:pt x="51816" y="0"/>
                </a:moveTo>
                <a:lnTo>
                  <a:pt x="42672" y="0"/>
                </a:lnTo>
                <a:lnTo>
                  <a:pt x="33528" y="3047"/>
                </a:lnTo>
                <a:lnTo>
                  <a:pt x="25908" y="6095"/>
                </a:lnTo>
                <a:lnTo>
                  <a:pt x="24384" y="6095"/>
                </a:lnTo>
                <a:lnTo>
                  <a:pt x="18287" y="9143"/>
                </a:lnTo>
                <a:lnTo>
                  <a:pt x="18287" y="10667"/>
                </a:lnTo>
                <a:lnTo>
                  <a:pt x="16764" y="10667"/>
                </a:lnTo>
                <a:lnTo>
                  <a:pt x="12192" y="15239"/>
                </a:lnTo>
                <a:lnTo>
                  <a:pt x="10668" y="15239"/>
                </a:lnTo>
                <a:lnTo>
                  <a:pt x="6096" y="21335"/>
                </a:lnTo>
                <a:lnTo>
                  <a:pt x="3048" y="27431"/>
                </a:lnTo>
                <a:lnTo>
                  <a:pt x="3048" y="28955"/>
                </a:lnTo>
                <a:lnTo>
                  <a:pt x="1524" y="28955"/>
                </a:lnTo>
                <a:lnTo>
                  <a:pt x="0" y="35051"/>
                </a:lnTo>
                <a:lnTo>
                  <a:pt x="7620" y="36575"/>
                </a:lnTo>
                <a:lnTo>
                  <a:pt x="9144" y="30479"/>
                </a:lnTo>
                <a:lnTo>
                  <a:pt x="12192" y="24383"/>
                </a:lnTo>
                <a:lnTo>
                  <a:pt x="13335" y="24383"/>
                </a:lnTo>
                <a:lnTo>
                  <a:pt x="16764" y="19812"/>
                </a:lnTo>
                <a:lnTo>
                  <a:pt x="15240" y="19812"/>
                </a:lnTo>
                <a:lnTo>
                  <a:pt x="21336" y="15239"/>
                </a:lnTo>
                <a:lnTo>
                  <a:pt x="28956" y="12191"/>
                </a:lnTo>
                <a:lnTo>
                  <a:pt x="27432" y="12191"/>
                </a:lnTo>
                <a:lnTo>
                  <a:pt x="35052" y="9143"/>
                </a:lnTo>
                <a:lnTo>
                  <a:pt x="44196" y="7619"/>
                </a:lnTo>
                <a:lnTo>
                  <a:pt x="53340" y="7619"/>
                </a:lnTo>
                <a:lnTo>
                  <a:pt x="51816" y="0"/>
                </a:lnTo>
                <a:close/>
              </a:path>
              <a:path w="53339" h="36829">
                <a:moveTo>
                  <a:pt x="13335" y="24383"/>
                </a:moveTo>
                <a:lnTo>
                  <a:pt x="12192" y="24383"/>
                </a:lnTo>
                <a:lnTo>
                  <a:pt x="12192" y="25907"/>
                </a:lnTo>
                <a:lnTo>
                  <a:pt x="13335" y="24383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368796" y="4594860"/>
            <a:ext cx="53340" cy="38100"/>
          </a:xfrm>
          <a:custGeom>
            <a:avLst/>
            <a:gdLst/>
            <a:ahLst/>
            <a:cxnLst/>
            <a:rect l="l" t="t" r="r" b="b"/>
            <a:pathLst>
              <a:path w="53339" h="38100">
                <a:moveTo>
                  <a:pt x="52120" y="30479"/>
                </a:moveTo>
                <a:lnTo>
                  <a:pt x="44195" y="30479"/>
                </a:lnTo>
                <a:lnTo>
                  <a:pt x="45719" y="38100"/>
                </a:lnTo>
                <a:lnTo>
                  <a:pt x="53339" y="36575"/>
                </a:lnTo>
                <a:lnTo>
                  <a:pt x="52120" y="30479"/>
                </a:lnTo>
                <a:close/>
              </a:path>
              <a:path w="53339" h="38100">
                <a:moveTo>
                  <a:pt x="36575" y="19811"/>
                </a:moveTo>
                <a:lnTo>
                  <a:pt x="41148" y="25907"/>
                </a:lnTo>
                <a:lnTo>
                  <a:pt x="44195" y="32003"/>
                </a:lnTo>
                <a:lnTo>
                  <a:pt x="44195" y="30479"/>
                </a:lnTo>
                <a:lnTo>
                  <a:pt x="52120" y="30479"/>
                </a:lnTo>
                <a:lnTo>
                  <a:pt x="51815" y="28955"/>
                </a:lnTo>
                <a:lnTo>
                  <a:pt x="50291" y="28955"/>
                </a:lnTo>
                <a:lnTo>
                  <a:pt x="47243" y="21335"/>
                </a:lnTo>
                <a:lnTo>
                  <a:pt x="38100" y="21335"/>
                </a:lnTo>
                <a:lnTo>
                  <a:pt x="36575" y="19811"/>
                </a:lnTo>
                <a:close/>
              </a:path>
              <a:path w="53339" h="38100">
                <a:moveTo>
                  <a:pt x="42671" y="15239"/>
                </a:moveTo>
                <a:lnTo>
                  <a:pt x="32003" y="15239"/>
                </a:lnTo>
                <a:lnTo>
                  <a:pt x="38100" y="21335"/>
                </a:lnTo>
                <a:lnTo>
                  <a:pt x="47243" y="21335"/>
                </a:lnTo>
                <a:lnTo>
                  <a:pt x="42671" y="15239"/>
                </a:lnTo>
                <a:close/>
              </a:path>
              <a:path w="53339" h="38100">
                <a:moveTo>
                  <a:pt x="10667" y="0"/>
                </a:moveTo>
                <a:lnTo>
                  <a:pt x="1524" y="0"/>
                </a:lnTo>
                <a:lnTo>
                  <a:pt x="0" y="7619"/>
                </a:lnTo>
                <a:lnTo>
                  <a:pt x="9143" y="7619"/>
                </a:lnTo>
                <a:lnTo>
                  <a:pt x="18287" y="9143"/>
                </a:lnTo>
                <a:lnTo>
                  <a:pt x="25907" y="12191"/>
                </a:lnTo>
                <a:lnTo>
                  <a:pt x="24383" y="12191"/>
                </a:lnTo>
                <a:lnTo>
                  <a:pt x="32003" y="16763"/>
                </a:lnTo>
                <a:lnTo>
                  <a:pt x="32003" y="15239"/>
                </a:lnTo>
                <a:lnTo>
                  <a:pt x="42671" y="15239"/>
                </a:lnTo>
                <a:lnTo>
                  <a:pt x="36575" y="10667"/>
                </a:lnTo>
                <a:lnTo>
                  <a:pt x="35051" y="10667"/>
                </a:lnTo>
                <a:lnTo>
                  <a:pt x="28955" y="6095"/>
                </a:lnTo>
                <a:lnTo>
                  <a:pt x="27431" y="6095"/>
                </a:lnTo>
                <a:lnTo>
                  <a:pt x="19812" y="3047"/>
                </a:lnTo>
                <a:lnTo>
                  <a:pt x="10667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397752" y="4474464"/>
            <a:ext cx="144780" cy="88900"/>
          </a:xfrm>
          <a:custGeom>
            <a:avLst/>
            <a:gdLst/>
            <a:ahLst/>
            <a:cxnLst/>
            <a:rect l="l" t="t" r="r" b="b"/>
            <a:pathLst>
              <a:path w="144779" h="88900">
                <a:moveTo>
                  <a:pt x="3048" y="0"/>
                </a:moveTo>
                <a:lnTo>
                  <a:pt x="0" y="6096"/>
                </a:lnTo>
                <a:lnTo>
                  <a:pt x="141731" y="88391"/>
                </a:lnTo>
                <a:lnTo>
                  <a:pt x="144779" y="82296"/>
                </a:lnTo>
                <a:lnTo>
                  <a:pt x="30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254496" y="4474464"/>
            <a:ext cx="146685" cy="88900"/>
          </a:xfrm>
          <a:custGeom>
            <a:avLst/>
            <a:gdLst/>
            <a:ahLst/>
            <a:cxnLst/>
            <a:rect l="l" t="t" r="r" b="b"/>
            <a:pathLst>
              <a:path w="146685" h="88900">
                <a:moveTo>
                  <a:pt x="143255" y="0"/>
                </a:moveTo>
                <a:lnTo>
                  <a:pt x="0" y="82296"/>
                </a:lnTo>
                <a:lnTo>
                  <a:pt x="3048" y="88391"/>
                </a:lnTo>
                <a:lnTo>
                  <a:pt x="146303" y="6096"/>
                </a:lnTo>
                <a:lnTo>
                  <a:pt x="14325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260591" y="4488180"/>
            <a:ext cx="140335" cy="85725"/>
          </a:xfrm>
          <a:custGeom>
            <a:avLst/>
            <a:gdLst/>
            <a:ahLst/>
            <a:cxnLst/>
            <a:rect l="l" t="t" r="r" b="b"/>
            <a:pathLst>
              <a:path w="140335" h="85725">
                <a:moveTo>
                  <a:pt x="137160" y="0"/>
                </a:moveTo>
                <a:lnTo>
                  <a:pt x="0" y="79248"/>
                </a:lnTo>
                <a:lnTo>
                  <a:pt x="4572" y="85344"/>
                </a:lnTo>
                <a:lnTo>
                  <a:pt x="140208" y="6096"/>
                </a:lnTo>
                <a:lnTo>
                  <a:pt x="13716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566154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231635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301740" y="4599432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5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320790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436614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534150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418326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358890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381750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355079" y="462991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3716" y="0"/>
                </a:moveTo>
                <a:lnTo>
                  <a:pt x="9144" y="1524"/>
                </a:lnTo>
                <a:lnTo>
                  <a:pt x="4572" y="4571"/>
                </a:lnTo>
                <a:lnTo>
                  <a:pt x="1524" y="7619"/>
                </a:lnTo>
                <a:lnTo>
                  <a:pt x="1524" y="9143"/>
                </a:lnTo>
                <a:lnTo>
                  <a:pt x="0" y="12191"/>
                </a:lnTo>
                <a:lnTo>
                  <a:pt x="7620" y="13715"/>
                </a:lnTo>
                <a:lnTo>
                  <a:pt x="7620" y="10667"/>
                </a:lnTo>
                <a:lnTo>
                  <a:pt x="8382" y="10667"/>
                </a:lnTo>
                <a:lnTo>
                  <a:pt x="9144" y="9143"/>
                </a:lnTo>
                <a:lnTo>
                  <a:pt x="12192" y="7619"/>
                </a:lnTo>
                <a:lnTo>
                  <a:pt x="15240" y="7619"/>
                </a:lnTo>
                <a:lnTo>
                  <a:pt x="13716" y="0"/>
                </a:lnTo>
                <a:close/>
              </a:path>
              <a:path w="15239" h="13970">
                <a:moveTo>
                  <a:pt x="8382" y="10667"/>
                </a:moveTo>
                <a:lnTo>
                  <a:pt x="7620" y="10667"/>
                </a:lnTo>
                <a:lnTo>
                  <a:pt x="7620" y="12191"/>
                </a:lnTo>
                <a:lnTo>
                  <a:pt x="8382" y="10667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368796" y="4629912"/>
            <a:ext cx="17145" cy="13970"/>
          </a:xfrm>
          <a:custGeom>
            <a:avLst/>
            <a:gdLst/>
            <a:ahLst/>
            <a:cxnLst/>
            <a:rect l="l" t="t" r="r" b="b"/>
            <a:pathLst>
              <a:path w="17145" h="13970">
                <a:moveTo>
                  <a:pt x="7619" y="10667"/>
                </a:moveTo>
                <a:lnTo>
                  <a:pt x="9143" y="13715"/>
                </a:lnTo>
                <a:lnTo>
                  <a:pt x="16763" y="12191"/>
                </a:lnTo>
                <a:lnTo>
                  <a:pt x="9143" y="12191"/>
                </a:lnTo>
                <a:lnTo>
                  <a:pt x="7619" y="10667"/>
                </a:lnTo>
                <a:close/>
              </a:path>
              <a:path w="17145" h="13970">
                <a:moveTo>
                  <a:pt x="1524" y="0"/>
                </a:moveTo>
                <a:lnTo>
                  <a:pt x="0" y="7619"/>
                </a:lnTo>
                <a:lnTo>
                  <a:pt x="4571" y="7619"/>
                </a:lnTo>
                <a:lnTo>
                  <a:pt x="7619" y="9143"/>
                </a:lnTo>
                <a:lnTo>
                  <a:pt x="6095" y="9143"/>
                </a:lnTo>
                <a:lnTo>
                  <a:pt x="9143" y="12191"/>
                </a:lnTo>
                <a:lnTo>
                  <a:pt x="16763" y="12191"/>
                </a:lnTo>
                <a:lnTo>
                  <a:pt x="15239" y="9143"/>
                </a:lnTo>
                <a:lnTo>
                  <a:pt x="15239" y="7619"/>
                </a:lnTo>
                <a:lnTo>
                  <a:pt x="12191" y="4571"/>
                </a:lnTo>
                <a:lnTo>
                  <a:pt x="10667" y="4571"/>
                </a:lnTo>
                <a:lnTo>
                  <a:pt x="7619" y="1524"/>
                </a:lnTo>
                <a:lnTo>
                  <a:pt x="6095" y="1524"/>
                </a:lnTo>
                <a:lnTo>
                  <a:pt x="1524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358128" y="4735068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301740" y="4735068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417564" y="4735068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534911" y="473506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233159" y="473506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233159" y="455676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534911" y="455676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541007" y="4546092"/>
            <a:ext cx="24765" cy="6350"/>
          </a:xfrm>
          <a:custGeom>
            <a:avLst/>
            <a:gdLst/>
            <a:ahLst/>
            <a:cxnLst/>
            <a:rect l="l" t="t" r="r" b="b"/>
            <a:pathLst>
              <a:path w="24765" h="6350">
                <a:moveTo>
                  <a:pt x="0" y="0"/>
                </a:moveTo>
                <a:lnTo>
                  <a:pt x="24384" y="0"/>
                </a:lnTo>
                <a:lnTo>
                  <a:pt x="24384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233159" y="4546092"/>
            <a:ext cx="22860" cy="6350"/>
          </a:xfrm>
          <a:custGeom>
            <a:avLst/>
            <a:gdLst/>
            <a:ahLst/>
            <a:cxnLst/>
            <a:rect l="l" t="t" r="r" b="b"/>
            <a:pathLst>
              <a:path w="22860" h="6350">
                <a:moveTo>
                  <a:pt x="0" y="0"/>
                </a:moveTo>
                <a:lnTo>
                  <a:pt x="22860" y="0"/>
                </a:lnTo>
                <a:lnTo>
                  <a:pt x="22860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647688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5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582156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582156" y="4556760"/>
            <a:ext cx="66040" cy="7620"/>
          </a:xfrm>
          <a:custGeom>
            <a:avLst/>
            <a:gdLst/>
            <a:ahLst/>
            <a:cxnLst/>
            <a:rect l="l" t="t" r="r" b="b"/>
            <a:pathLst>
              <a:path w="66040" h="7620">
                <a:moveTo>
                  <a:pt x="0" y="0"/>
                </a:moveTo>
                <a:lnTo>
                  <a:pt x="65532" y="0"/>
                </a:lnTo>
                <a:lnTo>
                  <a:pt x="65532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233159" y="4469130"/>
            <a:ext cx="332740" cy="0"/>
          </a:xfrm>
          <a:custGeom>
            <a:avLst/>
            <a:gdLst/>
            <a:ahLst/>
            <a:cxnLst/>
            <a:rect l="l" t="t" r="r" b="b"/>
            <a:pathLst>
              <a:path w="332740" h="0">
                <a:moveTo>
                  <a:pt x="0" y="0"/>
                </a:moveTo>
                <a:lnTo>
                  <a:pt x="332232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246876" y="4458462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150864" y="4546092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150864" y="449580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213347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1"/>
                </a:lnTo>
                <a:lnTo>
                  <a:pt x="0" y="50291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147815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1"/>
                </a:lnTo>
                <a:lnTo>
                  <a:pt x="0" y="50291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582156" y="4546092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582156" y="449580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644640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5" y="0"/>
                </a:moveTo>
                <a:lnTo>
                  <a:pt x="6095" y="50291"/>
                </a:lnTo>
                <a:lnTo>
                  <a:pt x="0" y="50291"/>
                </a:lnTo>
                <a:lnTo>
                  <a:pt x="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579107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1"/>
                </a:lnTo>
                <a:lnTo>
                  <a:pt x="0" y="50291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228588" y="4469892"/>
            <a:ext cx="7620" cy="79375"/>
          </a:xfrm>
          <a:custGeom>
            <a:avLst/>
            <a:gdLst/>
            <a:ahLst/>
            <a:cxnLst/>
            <a:rect l="l" t="t" r="r" b="b"/>
            <a:pathLst>
              <a:path w="7620" h="79375">
                <a:moveTo>
                  <a:pt x="7620" y="0"/>
                </a:moveTo>
                <a:lnTo>
                  <a:pt x="7620" y="79248"/>
                </a:lnTo>
                <a:lnTo>
                  <a:pt x="0" y="79248"/>
                </a:lnTo>
                <a:lnTo>
                  <a:pt x="0" y="0"/>
                </a:lnTo>
                <a:lnTo>
                  <a:pt x="762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562343" y="4469892"/>
            <a:ext cx="6350" cy="79375"/>
          </a:xfrm>
          <a:custGeom>
            <a:avLst/>
            <a:gdLst/>
            <a:ahLst/>
            <a:cxnLst/>
            <a:rect l="l" t="t" r="r" b="b"/>
            <a:pathLst>
              <a:path w="6350" h="79375">
                <a:moveTo>
                  <a:pt x="6096" y="0"/>
                </a:moveTo>
                <a:lnTo>
                  <a:pt x="6096" y="79248"/>
                </a:lnTo>
                <a:lnTo>
                  <a:pt x="0" y="79248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243828" y="4384548"/>
            <a:ext cx="155575" cy="74930"/>
          </a:xfrm>
          <a:custGeom>
            <a:avLst/>
            <a:gdLst/>
            <a:ahLst/>
            <a:cxnLst/>
            <a:rect l="l" t="t" r="r" b="b"/>
            <a:pathLst>
              <a:path w="155575" h="74929">
                <a:moveTo>
                  <a:pt x="155448" y="0"/>
                </a:moveTo>
                <a:lnTo>
                  <a:pt x="143256" y="0"/>
                </a:lnTo>
                <a:lnTo>
                  <a:pt x="131063" y="1524"/>
                </a:lnTo>
                <a:lnTo>
                  <a:pt x="120396" y="3047"/>
                </a:lnTo>
                <a:lnTo>
                  <a:pt x="108204" y="4571"/>
                </a:lnTo>
                <a:lnTo>
                  <a:pt x="65532" y="18287"/>
                </a:lnTo>
                <a:lnTo>
                  <a:pt x="28956" y="41147"/>
                </a:lnTo>
                <a:lnTo>
                  <a:pt x="21336" y="48767"/>
                </a:lnTo>
                <a:lnTo>
                  <a:pt x="13716" y="54863"/>
                </a:lnTo>
                <a:lnTo>
                  <a:pt x="6096" y="62483"/>
                </a:lnTo>
                <a:lnTo>
                  <a:pt x="0" y="71627"/>
                </a:lnTo>
                <a:lnTo>
                  <a:pt x="6096" y="74675"/>
                </a:lnTo>
                <a:lnTo>
                  <a:pt x="12192" y="67055"/>
                </a:lnTo>
                <a:lnTo>
                  <a:pt x="25908" y="53339"/>
                </a:lnTo>
                <a:lnTo>
                  <a:pt x="68580" y="25907"/>
                </a:lnTo>
                <a:lnTo>
                  <a:pt x="109727" y="12191"/>
                </a:lnTo>
                <a:lnTo>
                  <a:pt x="120396" y="9143"/>
                </a:lnTo>
                <a:lnTo>
                  <a:pt x="132587" y="7619"/>
                </a:lnTo>
                <a:lnTo>
                  <a:pt x="143256" y="7619"/>
                </a:lnTo>
                <a:lnTo>
                  <a:pt x="155448" y="6095"/>
                </a:lnTo>
                <a:lnTo>
                  <a:pt x="1554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399276" y="4384548"/>
            <a:ext cx="155575" cy="76200"/>
          </a:xfrm>
          <a:custGeom>
            <a:avLst/>
            <a:gdLst/>
            <a:ahLst/>
            <a:cxnLst/>
            <a:rect l="l" t="t" r="r" b="b"/>
            <a:pathLst>
              <a:path w="155575" h="76200">
                <a:moveTo>
                  <a:pt x="12191" y="0"/>
                </a:moveTo>
                <a:lnTo>
                  <a:pt x="0" y="0"/>
                </a:lnTo>
                <a:lnTo>
                  <a:pt x="0" y="6095"/>
                </a:lnTo>
                <a:lnTo>
                  <a:pt x="12191" y="7619"/>
                </a:lnTo>
                <a:lnTo>
                  <a:pt x="22860" y="7619"/>
                </a:lnTo>
                <a:lnTo>
                  <a:pt x="35051" y="9143"/>
                </a:lnTo>
                <a:lnTo>
                  <a:pt x="45720" y="12191"/>
                </a:lnTo>
                <a:lnTo>
                  <a:pt x="67056" y="16763"/>
                </a:lnTo>
                <a:lnTo>
                  <a:pt x="86868" y="25907"/>
                </a:lnTo>
                <a:lnTo>
                  <a:pt x="121920" y="47243"/>
                </a:lnTo>
                <a:lnTo>
                  <a:pt x="149351" y="76200"/>
                </a:lnTo>
                <a:lnTo>
                  <a:pt x="155448" y="71627"/>
                </a:lnTo>
                <a:lnTo>
                  <a:pt x="149351" y="64007"/>
                </a:lnTo>
                <a:lnTo>
                  <a:pt x="141731" y="54863"/>
                </a:lnTo>
                <a:lnTo>
                  <a:pt x="134112" y="48767"/>
                </a:lnTo>
                <a:lnTo>
                  <a:pt x="126492" y="41147"/>
                </a:lnTo>
                <a:lnTo>
                  <a:pt x="89915" y="18287"/>
                </a:lnTo>
                <a:lnTo>
                  <a:pt x="47244" y="4571"/>
                </a:lnTo>
                <a:lnTo>
                  <a:pt x="35051" y="3047"/>
                </a:lnTo>
                <a:lnTo>
                  <a:pt x="24384" y="1524"/>
                </a:lnTo>
                <a:lnTo>
                  <a:pt x="12191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263640" y="4594860"/>
            <a:ext cx="38100" cy="7620"/>
          </a:xfrm>
          <a:custGeom>
            <a:avLst/>
            <a:gdLst/>
            <a:ahLst/>
            <a:cxnLst/>
            <a:rect l="l" t="t" r="r" b="b"/>
            <a:pathLst>
              <a:path w="38100" h="7620">
                <a:moveTo>
                  <a:pt x="0" y="0"/>
                </a:moveTo>
                <a:lnTo>
                  <a:pt x="38100" y="0"/>
                </a:lnTo>
                <a:lnTo>
                  <a:pt x="3810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215634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150864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150864" y="4556760"/>
            <a:ext cx="64135" cy="7620"/>
          </a:xfrm>
          <a:custGeom>
            <a:avLst/>
            <a:gdLst/>
            <a:ahLst/>
            <a:cxnLst/>
            <a:rect l="l" t="t" r="r" b="b"/>
            <a:pathLst>
              <a:path w="64135" h="7620">
                <a:moveTo>
                  <a:pt x="0" y="0"/>
                </a:moveTo>
                <a:lnTo>
                  <a:pt x="64008" y="0"/>
                </a:lnTo>
                <a:lnTo>
                  <a:pt x="64008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474714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497573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470903" y="462991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5240" y="0"/>
                </a:moveTo>
                <a:lnTo>
                  <a:pt x="10668" y="1524"/>
                </a:lnTo>
                <a:lnTo>
                  <a:pt x="9144" y="1524"/>
                </a:lnTo>
                <a:lnTo>
                  <a:pt x="6096" y="4571"/>
                </a:lnTo>
                <a:lnTo>
                  <a:pt x="4572" y="4571"/>
                </a:lnTo>
                <a:lnTo>
                  <a:pt x="1524" y="7619"/>
                </a:lnTo>
                <a:lnTo>
                  <a:pt x="1524" y="9143"/>
                </a:lnTo>
                <a:lnTo>
                  <a:pt x="0" y="12191"/>
                </a:lnTo>
                <a:lnTo>
                  <a:pt x="7620" y="13715"/>
                </a:lnTo>
                <a:lnTo>
                  <a:pt x="7620" y="10667"/>
                </a:lnTo>
                <a:lnTo>
                  <a:pt x="8382" y="10667"/>
                </a:lnTo>
                <a:lnTo>
                  <a:pt x="9144" y="9143"/>
                </a:lnTo>
                <a:lnTo>
                  <a:pt x="12192" y="7619"/>
                </a:lnTo>
                <a:lnTo>
                  <a:pt x="15240" y="7619"/>
                </a:lnTo>
                <a:lnTo>
                  <a:pt x="15240" y="0"/>
                </a:lnTo>
                <a:close/>
              </a:path>
              <a:path w="15239" h="13970">
                <a:moveTo>
                  <a:pt x="8382" y="10667"/>
                </a:moveTo>
                <a:lnTo>
                  <a:pt x="7620" y="10667"/>
                </a:lnTo>
                <a:lnTo>
                  <a:pt x="7620" y="12191"/>
                </a:lnTo>
                <a:lnTo>
                  <a:pt x="8382" y="10667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486144" y="462991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4477" y="10667"/>
                </a:moveTo>
                <a:lnTo>
                  <a:pt x="7619" y="10667"/>
                </a:lnTo>
                <a:lnTo>
                  <a:pt x="7619" y="13715"/>
                </a:lnTo>
                <a:lnTo>
                  <a:pt x="15239" y="12191"/>
                </a:lnTo>
                <a:lnTo>
                  <a:pt x="14477" y="10667"/>
                </a:lnTo>
                <a:close/>
              </a:path>
              <a:path w="15239" h="13970">
                <a:moveTo>
                  <a:pt x="0" y="0"/>
                </a:moveTo>
                <a:lnTo>
                  <a:pt x="0" y="7619"/>
                </a:lnTo>
                <a:lnTo>
                  <a:pt x="3047" y="7619"/>
                </a:lnTo>
                <a:lnTo>
                  <a:pt x="6095" y="9143"/>
                </a:lnTo>
                <a:lnTo>
                  <a:pt x="7619" y="12191"/>
                </a:lnTo>
                <a:lnTo>
                  <a:pt x="7619" y="10667"/>
                </a:lnTo>
                <a:lnTo>
                  <a:pt x="14477" y="10667"/>
                </a:lnTo>
                <a:lnTo>
                  <a:pt x="13715" y="9143"/>
                </a:lnTo>
                <a:lnTo>
                  <a:pt x="13715" y="7619"/>
                </a:lnTo>
                <a:lnTo>
                  <a:pt x="10667" y="4571"/>
                </a:lnTo>
                <a:lnTo>
                  <a:pt x="6095" y="1524"/>
                </a:lnTo>
                <a:lnTo>
                  <a:pt x="4571" y="1524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475476" y="4735068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434328" y="4593336"/>
            <a:ext cx="52069" cy="38100"/>
          </a:xfrm>
          <a:custGeom>
            <a:avLst/>
            <a:gdLst/>
            <a:ahLst/>
            <a:cxnLst/>
            <a:rect l="l" t="t" r="r" b="b"/>
            <a:pathLst>
              <a:path w="52070" h="38100">
                <a:moveTo>
                  <a:pt x="21336" y="16763"/>
                </a:moveTo>
                <a:lnTo>
                  <a:pt x="9144" y="16763"/>
                </a:lnTo>
                <a:lnTo>
                  <a:pt x="4572" y="21336"/>
                </a:lnTo>
                <a:lnTo>
                  <a:pt x="4572" y="22859"/>
                </a:lnTo>
                <a:lnTo>
                  <a:pt x="1524" y="28955"/>
                </a:lnTo>
                <a:lnTo>
                  <a:pt x="1524" y="30479"/>
                </a:lnTo>
                <a:lnTo>
                  <a:pt x="0" y="36575"/>
                </a:lnTo>
                <a:lnTo>
                  <a:pt x="6096" y="38100"/>
                </a:lnTo>
                <a:lnTo>
                  <a:pt x="7620" y="32003"/>
                </a:lnTo>
                <a:lnTo>
                  <a:pt x="10668" y="25907"/>
                </a:lnTo>
                <a:lnTo>
                  <a:pt x="15239" y="21336"/>
                </a:lnTo>
                <a:lnTo>
                  <a:pt x="21336" y="16763"/>
                </a:lnTo>
                <a:close/>
              </a:path>
              <a:path w="52070" h="38100">
                <a:moveTo>
                  <a:pt x="50292" y="0"/>
                </a:moveTo>
                <a:lnTo>
                  <a:pt x="32004" y="3047"/>
                </a:lnTo>
                <a:lnTo>
                  <a:pt x="24384" y="6095"/>
                </a:lnTo>
                <a:lnTo>
                  <a:pt x="16763" y="10667"/>
                </a:lnTo>
                <a:lnTo>
                  <a:pt x="10668" y="16763"/>
                </a:lnTo>
                <a:lnTo>
                  <a:pt x="19812" y="16763"/>
                </a:lnTo>
                <a:lnTo>
                  <a:pt x="27432" y="12191"/>
                </a:lnTo>
                <a:lnTo>
                  <a:pt x="30479" y="12191"/>
                </a:lnTo>
                <a:lnTo>
                  <a:pt x="33527" y="10667"/>
                </a:lnTo>
                <a:lnTo>
                  <a:pt x="42672" y="7619"/>
                </a:lnTo>
                <a:lnTo>
                  <a:pt x="51816" y="7619"/>
                </a:lnTo>
                <a:lnTo>
                  <a:pt x="50292" y="0"/>
                </a:lnTo>
                <a:close/>
              </a:path>
              <a:path w="52070" h="38100">
                <a:moveTo>
                  <a:pt x="30479" y="12191"/>
                </a:moveTo>
                <a:lnTo>
                  <a:pt x="27432" y="12191"/>
                </a:lnTo>
                <a:lnTo>
                  <a:pt x="27432" y="13715"/>
                </a:lnTo>
                <a:lnTo>
                  <a:pt x="30479" y="12191"/>
                </a:lnTo>
                <a:close/>
              </a:path>
              <a:path w="52070" h="38100">
                <a:moveTo>
                  <a:pt x="51816" y="7619"/>
                </a:moveTo>
                <a:lnTo>
                  <a:pt x="42672" y="7619"/>
                </a:lnTo>
                <a:lnTo>
                  <a:pt x="42672" y="9143"/>
                </a:lnTo>
                <a:lnTo>
                  <a:pt x="51816" y="7619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486144" y="4593336"/>
            <a:ext cx="52069" cy="40005"/>
          </a:xfrm>
          <a:custGeom>
            <a:avLst/>
            <a:gdLst/>
            <a:ahLst/>
            <a:cxnLst/>
            <a:rect l="l" t="t" r="r" b="b"/>
            <a:pathLst>
              <a:path w="52070" h="40004">
                <a:moveTo>
                  <a:pt x="42672" y="32003"/>
                </a:moveTo>
                <a:lnTo>
                  <a:pt x="44196" y="39624"/>
                </a:lnTo>
                <a:lnTo>
                  <a:pt x="51815" y="38100"/>
                </a:lnTo>
                <a:lnTo>
                  <a:pt x="50901" y="33527"/>
                </a:lnTo>
                <a:lnTo>
                  <a:pt x="44196" y="33527"/>
                </a:lnTo>
                <a:lnTo>
                  <a:pt x="42672" y="32003"/>
                </a:lnTo>
                <a:close/>
              </a:path>
              <a:path w="52070" h="40004">
                <a:moveTo>
                  <a:pt x="39624" y="25907"/>
                </a:moveTo>
                <a:lnTo>
                  <a:pt x="44196" y="33527"/>
                </a:lnTo>
                <a:lnTo>
                  <a:pt x="50901" y="33527"/>
                </a:lnTo>
                <a:lnTo>
                  <a:pt x="50291" y="30479"/>
                </a:lnTo>
                <a:lnTo>
                  <a:pt x="50291" y="28955"/>
                </a:lnTo>
                <a:lnTo>
                  <a:pt x="49148" y="27431"/>
                </a:lnTo>
                <a:lnTo>
                  <a:pt x="41148" y="27431"/>
                </a:lnTo>
                <a:lnTo>
                  <a:pt x="39624" y="25907"/>
                </a:lnTo>
                <a:close/>
              </a:path>
              <a:path w="52070" h="40004">
                <a:moveTo>
                  <a:pt x="27431" y="7619"/>
                </a:moveTo>
                <a:lnTo>
                  <a:pt x="7619" y="7619"/>
                </a:lnTo>
                <a:lnTo>
                  <a:pt x="16763" y="10667"/>
                </a:lnTo>
                <a:lnTo>
                  <a:pt x="24383" y="13715"/>
                </a:lnTo>
                <a:lnTo>
                  <a:pt x="30479" y="16763"/>
                </a:lnTo>
                <a:lnTo>
                  <a:pt x="36575" y="21336"/>
                </a:lnTo>
                <a:lnTo>
                  <a:pt x="41148" y="27431"/>
                </a:lnTo>
                <a:lnTo>
                  <a:pt x="49148" y="27431"/>
                </a:lnTo>
                <a:lnTo>
                  <a:pt x="41148" y="16763"/>
                </a:lnTo>
                <a:lnTo>
                  <a:pt x="35051" y="10667"/>
                </a:lnTo>
                <a:lnTo>
                  <a:pt x="27431" y="7619"/>
                </a:lnTo>
                <a:close/>
              </a:path>
              <a:path w="52070" h="40004">
                <a:moveTo>
                  <a:pt x="0" y="0"/>
                </a:moveTo>
                <a:lnTo>
                  <a:pt x="0" y="7619"/>
                </a:lnTo>
                <a:lnTo>
                  <a:pt x="9143" y="9143"/>
                </a:lnTo>
                <a:lnTo>
                  <a:pt x="7619" y="7619"/>
                </a:lnTo>
                <a:lnTo>
                  <a:pt x="27431" y="7619"/>
                </a:lnTo>
                <a:lnTo>
                  <a:pt x="27431" y="6095"/>
                </a:lnTo>
                <a:lnTo>
                  <a:pt x="18287" y="3047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31519" y="1406652"/>
            <a:ext cx="6096000" cy="205740"/>
          </a:xfrm>
          <a:custGeom>
            <a:avLst/>
            <a:gdLst/>
            <a:ahLst/>
            <a:cxnLst/>
            <a:rect l="l" t="t" r="r" b="b"/>
            <a:pathLst>
              <a:path w="6096000" h="205740">
                <a:moveTo>
                  <a:pt x="0" y="0"/>
                </a:moveTo>
                <a:lnTo>
                  <a:pt x="6096000" y="0"/>
                </a:lnTo>
                <a:lnTo>
                  <a:pt x="6096000" y="205740"/>
                </a:lnTo>
                <a:lnTo>
                  <a:pt x="0" y="205740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31519" y="1405128"/>
            <a:ext cx="6097905" cy="213360"/>
          </a:xfrm>
          <a:custGeom>
            <a:avLst/>
            <a:gdLst/>
            <a:ahLst/>
            <a:cxnLst/>
            <a:rect l="l" t="t" r="r" b="b"/>
            <a:pathLst>
              <a:path w="6097905" h="213359">
                <a:moveTo>
                  <a:pt x="0" y="199644"/>
                </a:moveTo>
                <a:lnTo>
                  <a:pt x="0" y="213359"/>
                </a:lnTo>
                <a:lnTo>
                  <a:pt x="6097524" y="213359"/>
                </a:lnTo>
                <a:lnTo>
                  <a:pt x="6097524" y="207264"/>
                </a:lnTo>
                <a:lnTo>
                  <a:pt x="7620" y="207264"/>
                </a:lnTo>
                <a:lnTo>
                  <a:pt x="0" y="199644"/>
                </a:lnTo>
                <a:close/>
              </a:path>
              <a:path w="6097905" h="213359">
                <a:moveTo>
                  <a:pt x="7620" y="1524"/>
                </a:moveTo>
                <a:lnTo>
                  <a:pt x="0" y="9144"/>
                </a:lnTo>
                <a:lnTo>
                  <a:pt x="0" y="199644"/>
                </a:lnTo>
                <a:lnTo>
                  <a:pt x="7620" y="207264"/>
                </a:lnTo>
                <a:lnTo>
                  <a:pt x="7620" y="1524"/>
                </a:lnTo>
                <a:close/>
              </a:path>
              <a:path w="6097905" h="213359">
                <a:moveTo>
                  <a:pt x="6089904" y="199644"/>
                </a:moveTo>
                <a:lnTo>
                  <a:pt x="7620" y="199644"/>
                </a:lnTo>
                <a:lnTo>
                  <a:pt x="7620" y="207264"/>
                </a:lnTo>
                <a:lnTo>
                  <a:pt x="6089904" y="207264"/>
                </a:lnTo>
                <a:lnTo>
                  <a:pt x="6089904" y="199644"/>
                </a:lnTo>
                <a:close/>
              </a:path>
              <a:path w="6097905" h="213359">
                <a:moveTo>
                  <a:pt x="6089904" y="1524"/>
                </a:moveTo>
                <a:lnTo>
                  <a:pt x="6089904" y="207264"/>
                </a:lnTo>
                <a:lnTo>
                  <a:pt x="6096000" y="199644"/>
                </a:lnTo>
                <a:lnTo>
                  <a:pt x="6097524" y="199644"/>
                </a:lnTo>
                <a:lnTo>
                  <a:pt x="6097524" y="9144"/>
                </a:lnTo>
                <a:lnTo>
                  <a:pt x="6096000" y="9144"/>
                </a:lnTo>
                <a:lnTo>
                  <a:pt x="6089904" y="1524"/>
                </a:lnTo>
                <a:close/>
              </a:path>
              <a:path w="6097905" h="213359">
                <a:moveTo>
                  <a:pt x="6097524" y="199644"/>
                </a:moveTo>
                <a:lnTo>
                  <a:pt x="6096000" y="199644"/>
                </a:lnTo>
                <a:lnTo>
                  <a:pt x="6089904" y="207264"/>
                </a:lnTo>
                <a:lnTo>
                  <a:pt x="6097524" y="207264"/>
                </a:lnTo>
                <a:lnTo>
                  <a:pt x="6097524" y="199644"/>
                </a:lnTo>
                <a:close/>
              </a:path>
              <a:path w="6097905" h="213359">
                <a:moveTo>
                  <a:pt x="6097524" y="0"/>
                </a:moveTo>
                <a:lnTo>
                  <a:pt x="0" y="0"/>
                </a:lnTo>
                <a:lnTo>
                  <a:pt x="0" y="9144"/>
                </a:lnTo>
                <a:lnTo>
                  <a:pt x="7620" y="1524"/>
                </a:lnTo>
                <a:lnTo>
                  <a:pt x="6097524" y="1524"/>
                </a:lnTo>
                <a:lnTo>
                  <a:pt x="6097524" y="0"/>
                </a:lnTo>
                <a:close/>
              </a:path>
              <a:path w="6097905" h="213359">
                <a:moveTo>
                  <a:pt x="6089904" y="1524"/>
                </a:moveTo>
                <a:lnTo>
                  <a:pt x="7620" y="1524"/>
                </a:lnTo>
                <a:lnTo>
                  <a:pt x="7620" y="9144"/>
                </a:lnTo>
                <a:lnTo>
                  <a:pt x="6089904" y="9144"/>
                </a:lnTo>
                <a:lnTo>
                  <a:pt x="6089904" y="1524"/>
                </a:lnTo>
                <a:close/>
              </a:path>
              <a:path w="6097905" h="213359">
                <a:moveTo>
                  <a:pt x="6097524" y="1524"/>
                </a:moveTo>
                <a:lnTo>
                  <a:pt x="6089904" y="1524"/>
                </a:lnTo>
                <a:lnTo>
                  <a:pt x="6096000" y="9144"/>
                </a:lnTo>
                <a:lnTo>
                  <a:pt x="6097524" y="9144"/>
                </a:lnTo>
                <a:lnTo>
                  <a:pt x="6097524" y="1524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219444" y="1632204"/>
            <a:ext cx="396240" cy="396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1046438" y="1726199"/>
            <a:ext cx="1520825" cy="22212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065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微软雅黑"/>
                <a:cs typeface="微软雅黑"/>
              </a:rPr>
              <a:t>目录</a:t>
            </a:r>
            <a:endParaRPr sz="1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微软雅黑"/>
              <a:cs typeface="微软雅黑"/>
            </a:endParaRPr>
          </a:p>
          <a:p>
            <a:pPr marL="184785" indent="-172720">
              <a:lnSpc>
                <a:spcPct val="100000"/>
              </a:lnSpc>
              <a:buClr>
                <a:srgbClr val="7030A0"/>
              </a:buClr>
              <a:buSzPct val="70000"/>
              <a:buFont typeface="Wingdings 2"/>
              <a:buChar char=""/>
              <a:tabLst>
                <a:tab pos="185420" algn="l"/>
              </a:tabLst>
            </a:pPr>
            <a:r>
              <a:rPr dirty="0" sz="1000" spc="-5" b="1">
                <a:solidFill>
                  <a:srgbClr val="A6A6A6"/>
                </a:solidFill>
                <a:latin typeface="微软雅黑"/>
                <a:cs typeface="微软雅黑"/>
              </a:rPr>
              <a:t>前馈神经网络</a:t>
            </a:r>
            <a:endParaRPr sz="1000">
              <a:latin typeface="微软雅黑"/>
              <a:cs typeface="微软雅黑"/>
            </a:endParaRPr>
          </a:p>
          <a:p>
            <a:pPr marL="184785" indent="-172720">
              <a:lnSpc>
                <a:spcPct val="100000"/>
              </a:lnSpc>
              <a:spcBef>
                <a:spcPts val="840"/>
              </a:spcBef>
              <a:buClr>
                <a:srgbClr val="7030A0"/>
              </a:buClr>
              <a:buSzPct val="70000"/>
              <a:buFont typeface="Wingdings 2"/>
              <a:buChar char=""/>
              <a:tabLst>
                <a:tab pos="185420" algn="l"/>
              </a:tabLst>
            </a:pPr>
            <a:r>
              <a:rPr dirty="0" sz="1000" spc="-5" b="1">
                <a:latin typeface="微软雅黑"/>
                <a:cs typeface="微软雅黑"/>
              </a:rPr>
              <a:t>卷积神经网络</a:t>
            </a:r>
            <a:endParaRPr sz="1000">
              <a:latin typeface="微软雅黑"/>
              <a:cs typeface="微软雅黑"/>
            </a:endParaRPr>
          </a:p>
          <a:p>
            <a:pPr lvl="1" marL="384175" indent="-143510">
              <a:lnSpc>
                <a:spcPct val="100000"/>
              </a:lnSpc>
              <a:spcBef>
                <a:spcPts val="715"/>
              </a:spcBef>
              <a:buClr>
                <a:srgbClr val="B418B8"/>
              </a:buClr>
              <a:buSzPct val="75000"/>
              <a:buFont typeface="Wingdings"/>
              <a:buChar char=""/>
              <a:tabLst>
                <a:tab pos="384810" algn="l"/>
              </a:tabLst>
            </a:pPr>
            <a:r>
              <a:rPr dirty="0" sz="800" b="1">
                <a:latin typeface="微软雅黑"/>
                <a:cs typeface="微软雅黑"/>
              </a:rPr>
              <a:t>卷积运算</a:t>
            </a:r>
            <a:endParaRPr sz="800">
              <a:latin typeface="微软雅黑"/>
              <a:cs typeface="微软雅黑"/>
            </a:endParaRPr>
          </a:p>
          <a:p>
            <a:pPr lvl="1" marL="384175" indent="-143510">
              <a:lnSpc>
                <a:spcPct val="100000"/>
              </a:lnSpc>
              <a:spcBef>
                <a:spcPts val="675"/>
              </a:spcBef>
              <a:buClr>
                <a:srgbClr val="B418B8"/>
              </a:buClr>
              <a:buSzPct val="75000"/>
              <a:buFont typeface="Wingdings"/>
              <a:buChar char=""/>
              <a:tabLst>
                <a:tab pos="384810" algn="l"/>
              </a:tabLst>
            </a:pPr>
            <a:r>
              <a:rPr dirty="0" sz="800" b="1">
                <a:latin typeface="微软雅黑"/>
                <a:cs typeface="微软雅黑"/>
              </a:rPr>
              <a:t>卷积层、池化层、感受野</a:t>
            </a:r>
            <a:endParaRPr sz="800">
              <a:latin typeface="微软雅黑"/>
              <a:cs typeface="微软雅黑"/>
            </a:endParaRPr>
          </a:p>
          <a:p>
            <a:pPr lvl="1" marL="384175" indent="-143510">
              <a:lnSpc>
                <a:spcPct val="100000"/>
              </a:lnSpc>
              <a:spcBef>
                <a:spcPts val="670"/>
              </a:spcBef>
              <a:buClr>
                <a:srgbClr val="B418B8"/>
              </a:buClr>
              <a:buSzPct val="75000"/>
              <a:buFont typeface="Wingdings"/>
              <a:buChar char=""/>
              <a:tabLst>
                <a:tab pos="384810" algn="l"/>
              </a:tabLst>
            </a:pPr>
            <a:r>
              <a:rPr dirty="0" sz="800" b="1">
                <a:latin typeface="微软雅黑"/>
                <a:cs typeface="微软雅黑"/>
              </a:rPr>
              <a:t>典型的网络结构</a:t>
            </a:r>
            <a:endParaRPr sz="800">
              <a:latin typeface="微软雅黑"/>
              <a:cs typeface="微软雅黑"/>
            </a:endParaRPr>
          </a:p>
          <a:p>
            <a:pPr lvl="1" marL="384175" indent="-143510">
              <a:lnSpc>
                <a:spcPct val="100000"/>
              </a:lnSpc>
              <a:spcBef>
                <a:spcPts val="675"/>
              </a:spcBef>
              <a:buClr>
                <a:srgbClr val="B418B8"/>
              </a:buClr>
              <a:buSzPct val="75000"/>
              <a:buFont typeface="Wingdings"/>
              <a:buChar char=""/>
              <a:tabLst>
                <a:tab pos="384810" algn="l"/>
              </a:tabLst>
            </a:pPr>
            <a:r>
              <a:rPr dirty="0" sz="800" b="1">
                <a:latin typeface="微软雅黑"/>
                <a:cs typeface="微软雅黑"/>
              </a:rPr>
              <a:t>实际应用</a:t>
            </a:r>
            <a:endParaRPr sz="800">
              <a:latin typeface="微软雅黑"/>
              <a:cs typeface="微软雅黑"/>
            </a:endParaRPr>
          </a:p>
          <a:p>
            <a:pPr marL="184785" indent="-172720">
              <a:lnSpc>
                <a:spcPct val="100000"/>
              </a:lnSpc>
              <a:spcBef>
                <a:spcPts val="795"/>
              </a:spcBef>
              <a:buClr>
                <a:srgbClr val="7030A0"/>
              </a:buClr>
              <a:buSzPct val="70000"/>
              <a:buFont typeface="Wingdings 2"/>
              <a:buChar char=""/>
              <a:tabLst>
                <a:tab pos="185420" algn="l"/>
              </a:tabLst>
            </a:pPr>
            <a:r>
              <a:rPr dirty="0" sz="1000" spc="-5" b="1">
                <a:solidFill>
                  <a:srgbClr val="A6A6A6"/>
                </a:solidFill>
                <a:latin typeface="微软雅黑"/>
                <a:cs typeface="微软雅黑"/>
              </a:rPr>
              <a:t>循环神经网络</a:t>
            </a:r>
            <a:endParaRPr sz="1000">
              <a:latin typeface="微软雅黑"/>
              <a:cs typeface="微软雅黑"/>
            </a:endParaRPr>
          </a:p>
          <a:p>
            <a:pPr marL="184785" indent="-172720">
              <a:lnSpc>
                <a:spcPct val="100000"/>
              </a:lnSpc>
              <a:spcBef>
                <a:spcPts val="840"/>
              </a:spcBef>
              <a:buClr>
                <a:srgbClr val="7030A0"/>
              </a:buClr>
              <a:buSzPct val="70000"/>
              <a:buFont typeface="Wingdings 2"/>
              <a:buChar char=""/>
              <a:tabLst>
                <a:tab pos="185420" algn="l"/>
              </a:tabLst>
            </a:pPr>
            <a:r>
              <a:rPr dirty="0" sz="1000" spc="-5" b="1">
                <a:solidFill>
                  <a:srgbClr val="A6A6A6"/>
                </a:solidFill>
                <a:latin typeface="微软雅黑"/>
                <a:cs typeface="微软雅黑"/>
              </a:rPr>
              <a:t>如何实现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737615" y="1411224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979381" y="9009429"/>
            <a:ext cx="7683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b="1">
                <a:solidFill>
                  <a:srgbClr val="7030A0"/>
                </a:solidFill>
                <a:latin typeface="Times New Roman"/>
                <a:cs typeface="Times New Roman"/>
              </a:rPr>
              <a:t>8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731519" y="6062472"/>
            <a:ext cx="6096000" cy="434340"/>
          </a:xfrm>
          <a:custGeom>
            <a:avLst/>
            <a:gdLst/>
            <a:ahLst/>
            <a:cxnLst/>
            <a:rect l="l" t="t" r="r" b="b"/>
            <a:pathLst>
              <a:path w="6096000" h="434339">
                <a:moveTo>
                  <a:pt x="0" y="434339"/>
                </a:moveTo>
                <a:lnTo>
                  <a:pt x="6096000" y="434339"/>
                </a:lnTo>
                <a:lnTo>
                  <a:pt x="6096000" y="0"/>
                </a:lnTo>
                <a:lnTo>
                  <a:pt x="0" y="0"/>
                </a:lnTo>
                <a:lnTo>
                  <a:pt x="0" y="43433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1109472" y="9188958"/>
            <a:ext cx="5041900" cy="0"/>
          </a:xfrm>
          <a:custGeom>
            <a:avLst/>
            <a:gdLst/>
            <a:ahLst/>
            <a:cxnLst/>
            <a:rect l="l" t="t" r="r" b="b"/>
            <a:pathLst>
              <a:path w="5041900" h="0">
                <a:moveTo>
                  <a:pt x="0" y="0"/>
                </a:moveTo>
                <a:lnTo>
                  <a:pt x="5041392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647688" y="918895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 h="0">
                <a:moveTo>
                  <a:pt x="0" y="0"/>
                </a:moveTo>
                <a:lnTo>
                  <a:pt x="179831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397752" y="8938259"/>
            <a:ext cx="140335" cy="83820"/>
          </a:xfrm>
          <a:custGeom>
            <a:avLst/>
            <a:gdLst/>
            <a:ahLst/>
            <a:cxnLst/>
            <a:rect l="l" t="t" r="r" b="b"/>
            <a:pathLst>
              <a:path w="140334" h="83820">
                <a:moveTo>
                  <a:pt x="4572" y="0"/>
                </a:moveTo>
                <a:lnTo>
                  <a:pt x="0" y="6096"/>
                </a:lnTo>
                <a:lnTo>
                  <a:pt x="135636" y="83820"/>
                </a:lnTo>
                <a:lnTo>
                  <a:pt x="140207" y="77724"/>
                </a:lnTo>
                <a:lnTo>
                  <a:pt x="4572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262878" y="9049511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4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316979" y="9044940"/>
            <a:ext cx="53340" cy="36830"/>
          </a:xfrm>
          <a:custGeom>
            <a:avLst/>
            <a:gdLst/>
            <a:ahLst/>
            <a:cxnLst/>
            <a:rect l="l" t="t" r="r" b="b"/>
            <a:pathLst>
              <a:path w="53339" h="36829">
                <a:moveTo>
                  <a:pt x="51816" y="0"/>
                </a:moveTo>
                <a:lnTo>
                  <a:pt x="42672" y="0"/>
                </a:lnTo>
                <a:lnTo>
                  <a:pt x="33528" y="3048"/>
                </a:lnTo>
                <a:lnTo>
                  <a:pt x="25908" y="6096"/>
                </a:lnTo>
                <a:lnTo>
                  <a:pt x="24384" y="6096"/>
                </a:lnTo>
                <a:lnTo>
                  <a:pt x="18287" y="9144"/>
                </a:lnTo>
                <a:lnTo>
                  <a:pt x="18287" y="10668"/>
                </a:lnTo>
                <a:lnTo>
                  <a:pt x="16764" y="10668"/>
                </a:lnTo>
                <a:lnTo>
                  <a:pt x="12192" y="15240"/>
                </a:lnTo>
                <a:lnTo>
                  <a:pt x="10668" y="15240"/>
                </a:lnTo>
                <a:lnTo>
                  <a:pt x="6096" y="21336"/>
                </a:lnTo>
                <a:lnTo>
                  <a:pt x="3048" y="27432"/>
                </a:lnTo>
                <a:lnTo>
                  <a:pt x="3048" y="28956"/>
                </a:lnTo>
                <a:lnTo>
                  <a:pt x="1524" y="28956"/>
                </a:lnTo>
                <a:lnTo>
                  <a:pt x="0" y="35052"/>
                </a:lnTo>
                <a:lnTo>
                  <a:pt x="7620" y="36576"/>
                </a:lnTo>
                <a:lnTo>
                  <a:pt x="9144" y="30480"/>
                </a:lnTo>
                <a:lnTo>
                  <a:pt x="12192" y="24384"/>
                </a:lnTo>
                <a:lnTo>
                  <a:pt x="13335" y="24384"/>
                </a:lnTo>
                <a:lnTo>
                  <a:pt x="16764" y="19812"/>
                </a:lnTo>
                <a:lnTo>
                  <a:pt x="15240" y="19812"/>
                </a:lnTo>
                <a:lnTo>
                  <a:pt x="21336" y="15240"/>
                </a:lnTo>
                <a:lnTo>
                  <a:pt x="28956" y="12192"/>
                </a:lnTo>
                <a:lnTo>
                  <a:pt x="27432" y="12192"/>
                </a:lnTo>
                <a:lnTo>
                  <a:pt x="35052" y="9144"/>
                </a:lnTo>
                <a:lnTo>
                  <a:pt x="44196" y="7620"/>
                </a:lnTo>
                <a:lnTo>
                  <a:pt x="53340" y="7620"/>
                </a:lnTo>
                <a:lnTo>
                  <a:pt x="51816" y="0"/>
                </a:lnTo>
                <a:close/>
              </a:path>
              <a:path w="53339" h="36829">
                <a:moveTo>
                  <a:pt x="13335" y="24384"/>
                </a:moveTo>
                <a:lnTo>
                  <a:pt x="12192" y="24384"/>
                </a:lnTo>
                <a:lnTo>
                  <a:pt x="12192" y="25908"/>
                </a:lnTo>
                <a:lnTo>
                  <a:pt x="13335" y="24384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368796" y="9044940"/>
            <a:ext cx="53340" cy="38100"/>
          </a:xfrm>
          <a:custGeom>
            <a:avLst/>
            <a:gdLst/>
            <a:ahLst/>
            <a:cxnLst/>
            <a:rect l="l" t="t" r="r" b="b"/>
            <a:pathLst>
              <a:path w="53339" h="38100">
                <a:moveTo>
                  <a:pt x="52120" y="30480"/>
                </a:moveTo>
                <a:lnTo>
                  <a:pt x="44195" y="30480"/>
                </a:lnTo>
                <a:lnTo>
                  <a:pt x="45719" y="38100"/>
                </a:lnTo>
                <a:lnTo>
                  <a:pt x="53339" y="36576"/>
                </a:lnTo>
                <a:lnTo>
                  <a:pt x="52120" y="30480"/>
                </a:lnTo>
                <a:close/>
              </a:path>
              <a:path w="53339" h="38100">
                <a:moveTo>
                  <a:pt x="36575" y="19812"/>
                </a:moveTo>
                <a:lnTo>
                  <a:pt x="41148" y="25908"/>
                </a:lnTo>
                <a:lnTo>
                  <a:pt x="44195" y="32004"/>
                </a:lnTo>
                <a:lnTo>
                  <a:pt x="44195" y="30480"/>
                </a:lnTo>
                <a:lnTo>
                  <a:pt x="52120" y="30480"/>
                </a:lnTo>
                <a:lnTo>
                  <a:pt x="51815" y="28956"/>
                </a:lnTo>
                <a:lnTo>
                  <a:pt x="50291" y="28956"/>
                </a:lnTo>
                <a:lnTo>
                  <a:pt x="47243" y="21336"/>
                </a:lnTo>
                <a:lnTo>
                  <a:pt x="38100" y="21336"/>
                </a:lnTo>
                <a:lnTo>
                  <a:pt x="36575" y="19812"/>
                </a:lnTo>
                <a:close/>
              </a:path>
              <a:path w="53339" h="38100">
                <a:moveTo>
                  <a:pt x="42671" y="15240"/>
                </a:moveTo>
                <a:lnTo>
                  <a:pt x="32003" y="15240"/>
                </a:lnTo>
                <a:lnTo>
                  <a:pt x="38100" y="21336"/>
                </a:lnTo>
                <a:lnTo>
                  <a:pt x="47243" y="21336"/>
                </a:lnTo>
                <a:lnTo>
                  <a:pt x="42671" y="15240"/>
                </a:lnTo>
                <a:close/>
              </a:path>
              <a:path w="53339" h="38100">
                <a:moveTo>
                  <a:pt x="10667" y="0"/>
                </a:moveTo>
                <a:lnTo>
                  <a:pt x="1524" y="0"/>
                </a:lnTo>
                <a:lnTo>
                  <a:pt x="0" y="7620"/>
                </a:lnTo>
                <a:lnTo>
                  <a:pt x="9143" y="7620"/>
                </a:lnTo>
                <a:lnTo>
                  <a:pt x="18287" y="9144"/>
                </a:lnTo>
                <a:lnTo>
                  <a:pt x="25907" y="12192"/>
                </a:lnTo>
                <a:lnTo>
                  <a:pt x="24383" y="12192"/>
                </a:lnTo>
                <a:lnTo>
                  <a:pt x="32003" y="16764"/>
                </a:lnTo>
                <a:lnTo>
                  <a:pt x="32003" y="15240"/>
                </a:lnTo>
                <a:lnTo>
                  <a:pt x="42671" y="15240"/>
                </a:lnTo>
                <a:lnTo>
                  <a:pt x="36575" y="10668"/>
                </a:lnTo>
                <a:lnTo>
                  <a:pt x="35051" y="10668"/>
                </a:lnTo>
                <a:lnTo>
                  <a:pt x="28955" y="6096"/>
                </a:lnTo>
                <a:lnTo>
                  <a:pt x="27431" y="6096"/>
                </a:lnTo>
                <a:lnTo>
                  <a:pt x="19812" y="3048"/>
                </a:lnTo>
                <a:lnTo>
                  <a:pt x="10667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397752" y="8924544"/>
            <a:ext cx="144780" cy="88900"/>
          </a:xfrm>
          <a:custGeom>
            <a:avLst/>
            <a:gdLst/>
            <a:ahLst/>
            <a:cxnLst/>
            <a:rect l="l" t="t" r="r" b="b"/>
            <a:pathLst>
              <a:path w="144779" h="88900">
                <a:moveTo>
                  <a:pt x="3048" y="0"/>
                </a:moveTo>
                <a:lnTo>
                  <a:pt x="0" y="6095"/>
                </a:lnTo>
                <a:lnTo>
                  <a:pt x="141731" y="88391"/>
                </a:lnTo>
                <a:lnTo>
                  <a:pt x="144779" y="82295"/>
                </a:lnTo>
                <a:lnTo>
                  <a:pt x="30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254496" y="8924544"/>
            <a:ext cx="146685" cy="88900"/>
          </a:xfrm>
          <a:custGeom>
            <a:avLst/>
            <a:gdLst/>
            <a:ahLst/>
            <a:cxnLst/>
            <a:rect l="l" t="t" r="r" b="b"/>
            <a:pathLst>
              <a:path w="146685" h="88900">
                <a:moveTo>
                  <a:pt x="143255" y="0"/>
                </a:moveTo>
                <a:lnTo>
                  <a:pt x="0" y="82295"/>
                </a:lnTo>
                <a:lnTo>
                  <a:pt x="3048" y="88391"/>
                </a:lnTo>
                <a:lnTo>
                  <a:pt x="146303" y="6095"/>
                </a:lnTo>
                <a:lnTo>
                  <a:pt x="14325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260591" y="8938259"/>
            <a:ext cx="140335" cy="85725"/>
          </a:xfrm>
          <a:custGeom>
            <a:avLst/>
            <a:gdLst/>
            <a:ahLst/>
            <a:cxnLst/>
            <a:rect l="l" t="t" r="r" b="b"/>
            <a:pathLst>
              <a:path w="140335" h="85725">
                <a:moveTo>
                  <a:pt x="137160" y="0"/>
                </a:moveTo>
                <a:lnTo>
                  <a:pt x="0" y="79248"/>
                </a:lnTo>
                <a:lnTo>
                  <a:pt x="4572" y="85344"/>
                </a:lnTo>
                <a:lnTo>
                  <a:pt x="140208" y="6096"/>
                </a:lnTo>
                <a:lnTo>
                  <a:pt x="13716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566154" y="8919971"/>
            <a:ext cx="0" cy="268605"/>
          </a:xfrm>
          <a:custGeom>
            <a:avLst/>
            <a:gdLst/>
            <a:ahLst/>
            <a:cxnLst/>
            <a:rect l="l" t="t" r="r" b="b"/>
            <a:pathLst>
              <a:path w="0" h="268604">
                <a:moveTo>
                  <a:pt x="0" y="0"/>
                </a:moveTo>
                <a:lnTo>
                  <a:pt x="0" y="268223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231635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301740" y="9049511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4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320790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436614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534150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418326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358890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6381750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6355079" y="907999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3716" y="0"/>
                </a:moveTo>
                <a:lnTo>
                  <a:pt x="9144" y="1524"/>
                </a:lnTo>
                <a:lnTo>
                  <a:pt x="4572" y="4572"/>
                </a:lnTo>
                <a:lnTo>
                  <a:pt x="1524" y="7620"/>
                </a:lnTo>
                <a:lnTo>
                  <a:pt x="1524" y="9144"/>
                </a:lnTo>
                <a:lnTo>
                  <a:pt x="0" y="12192"/>
                </a:lnTo>
                <a:lnTo>
                  <a:pt x="7620" y="13716"/>
                </a:lnTo>
                <a:lnTo>
                  <a:pt x="7620" y="10668"/>
                </a:lnTo>
                <a:lnTo>
                  <a:pt x="8382" y="10668"/>
                </a:lnTo>
                <a:lnTo>
                  <a:pt x="9144" y="9144"/>
                </a:lnTo>
                <a:lnTo>
                  <a:pt x="12192" y="7620"/>
                </a:lnTo>
                <a:lnTo>
                  <a:pt x="15240" y="7620"/>
                </a:lnTo>
                <a:lnTo>
                  <a:pt x="13716" y="0"/>
                </a:lnTo>
                <a:close/>
              </a:path>
              <a:path w="15239" h="13970">
                <a:moveTo>
                  <a:pt x="8382" y="10668"/>
                </a:moveTo>
                <a:lnTo>
                  <a:pt x="7620" y="10668"/>
                </a:lnTo>
                <a:lnTo>
                  <a:pt x="7620" y="12192"/>
                </a:lnTo>
                <a:lnTo>
                  <a:pt x="8382" y="10668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6368796" y="9079992"/>
            <a:ext cx="17145" cy="13970"/>
          </a:xfrm>
          <a:custGeom>
            <a:avLst/>
            <a:gdLst/>
            <a:ahLst/>
            <a:cxnLst/>
            <a:rect l="l" t="t" r="r" b="b"/>
            <a:pathLst>
              <a:path w="17145" h="13970">
                <a:moveTo>
                  <a:pt x="7619" y="10668"/>
                </a:moveTo>
                <a:lnTo>
                  <a:pt x="9143" y="13716"/>
                </a:lnTo>
                <a:lnTo>
                  <a:pt x="16763" y="12192"/>
                </a:lnTo>
                <a:lnTo>
                  <a:pt x="9143" y="12192"/>
                </a:lnTo>
                <a:lnTo>
                  <a:pt x="7619" y="10668"/>
                </a:lnTo>
                <a:close/>
              </a:path>
              <a:path w="17145" h="13970">
                <a:moveTo>
                  <a:pt x="1524" y="0"/>
                </a:moveTo>
                <a:lnTo>
                  <a:pt x="0" y="7620"/>
                </a:lnTo>
                <a:lnTo>
                  <a:pt x="4571" y="7620"/>
                </a:lnTo>
                <a:lnTo>
                  <a:pt x="7619" y="9144"/>
                </a:lnTo>
                <a:lnTo>
                  <a:pt x="6095" y="9144"/>
                </a:lnTo>
                <a:lnTo>
                  <a:pt x="9143" y="12192"/>
                </a:lnTo>
                <a:lnTo>
                  <a:pt x="16763" y="12192"/>
                </a:lnTo>
                <a:lnTo>
                  <a:pt x="15239" y="9144"/>
                </a:lnTo>
                <a:lnTo>
                  <a:pt x="15239" y="7620"/>
                </a:lnTo>
                <a:lnTo>
                  <a:pt x="12191" y="4572"/>
                </a:lnTo>
                <a:lnTo>
                  <a:pt x="10667" y="4572"/>
                </a:lnTo>
                <a:lnTo>
                  <a:pt x="7619" y="1524"/>
                </a:lnTo>
                <a:lnTo>
                  <a:pt x="6095" y="1524"/>
                </a:lnTo>
                <a:lnTo>
                  <a:pt x="1524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6358128" y="9185147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301740" y="9185147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417564" y="9185147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6534911" y="9185147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233159" y="9185147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6233159" y="900684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6534911" y="900684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6541007" y="8996171"/>
            <a:ext cx="24765" cy="6350"/>
          </a:xfrm>
          <a:custGeom>
            <a:avLst/>
            <a:gdLst/>
            <a:ahLst/>
            <a:cxnLst/>
            <a:rect l="l" t="t" r="r" b="b"/>
            <a:pathLst>
              <a:path w="24765" h="6350">
                <a:moveTo>
                  <a:pt x="0" y="0"/>
                </a:moveTo>
                <a:lnTo>
                  <a:pt x="24384" y="0"/>
                </a:lnTo>
                <a:lnTo>
                  <a:pt x="24384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6233159" y="8996171"/>
            <a:ext cx="22860" cy="6350"/>
          </a:xfrm>
          <a:custGeom>
            <a:avLst/>
            <a:gdLst/>
            <a:ahLst/>
            <a:cxnLst/>
            <a:rect l="l" t="t" r="r" b="b"/>
            <a:pathLst>
              <a:path w="22860" h="6350">
                <a:moveTo>
                  <a:pt x="0" y="0"/>
                </a:moveTo>
                <a:lnTo>
                  <a:pt x="22860" y="0"/>
                </a:lnTo>
                <a:lnTo>
                  <a:pt x="22860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6647688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5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582156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582156" y="9006840"/>
            <a:ext cx="66040" cy="7620"/>
          </a:xfrm>
          <a:custGeom>
            <a:avLst/>
            <a:gdLst/>
            <a:ahLst/>
            <a:cxnLst/>
            <a:rect l="l" t="t" r="r" b="b"/>
            <a:pathLst>
              <a:path w="66040" h="7620">
                <a:moveTo>
                  <a:pt x="0" y="0"/>
                </a:moveTo>
                <a:lnTo>
                  <a:pt x="65532" y="0"/>
                </a:lnTo>
                <a:lnTo>
                  <a:pt x="65532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233159" y="8919209"/>
            <a:ext cx="332740" cy="0"/>
          </a:xfrm>
          <a:custGeom>
            <a:avLst/>
            <a:gdLst/>
            <a:ahLst/>
            <a:cxnLst/>
            <a:rect l="l" t="t" r="r" b="b"/>
            <a:pathLst>
              <a:path w="332740" h="0">
                <a:moveTo>
                  <a:pt x="0" y="0"/>
                </a:moveTo>
                <a:lnTo>
                  <a:pt x="332232" y="0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6246876" y="8908542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6150864" y="8996171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6150864" y="894588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6213347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2"/>
                </a:lnTo>
                <a:lnTo>
                  <a:pt x="0" y="50292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6147815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2"/>
                </a:lnTo>
                <a:lnTo>
                  <a:pt x="0" y="50292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6582156" y="8996171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6582156" y="894588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6644640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5" y="0"/>
                </a:moveTo>
                <a:lnTo>
                  <a:pt x="6095" y="50292"/>
                </a:lnTo>
                <a:lnTo>
                  <a:pt x="0" y="50292"/>
                </a:lnTo>
                <a:lnTo>
                  <a:pt x="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6579107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2"/>
                </a:lnTo>
                <a:lnTo>
                  <a:pt x="0" y="50292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6228588" y="8919971"/>
            <a:ext cx="7620" cy="79375"/>
          </a:xfrm>
          <a:custGeom>
            <a:avLst/>
            <a:gdLst/>
            <a:ahLst/>
            <a:cxnLst/>
            <a:rect l="l" t="t" r="r" b="b"/>
            <a:pathLst>
              <a:path w="7620" h="79375">
                <a:moveTo>
                  <a:pt x="7620" y="0"/>
                </a:moveTo>
                <a:lnTo>
                  <a:pt x="7620" y="79247"/>
                </a:lnTo>
                <a:lnTo>
                  <a:pt x="0" y="79247"/>
                </a:lnTo>
                <a:lnTo>
                  <a:pt x="0" y="0"/>
                </a:lnTo>
                <a:lnTo>
                  <a:pt x="762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6243828" y="8834628"/>
            <a:ext cx="155575" cy="74930"/>
          </a:xfrm>
          <a:custGeom>
            <a:avLst/>
            <a:gdLst/>
            <a:ahLst/>
            <a:cxnLst/>
            <a:rect l="l" t="t" r="r" b="b"/>
            <a:pathLst>
              <a:path w="155575" h="74929">
                <a:moveTo>
                  <a:pt x="155448" y="0"/>
                </a:moveTo>
                <a:lnTo>
                  <a:pt x="143256" y="0"/>
                </a:lnTo>
                <a:lnTo>
                  <a:pt x="131063" y="1524"/>
                </a:lnTo>
                <a:lnTo>
                  <a:pt x="120396" y="3048"/>
                </a:lnTo>
                <a:lnTo>
                  <a:pt x="108204" y="4572"/>
                </a:lnTo>
                <a:lnTo>
                  <a:pt x="65532" y="18287"/>
                </a:lnTo>
                <a:lnTo>
                  <a:pt x="28956" y="41148"/>
                </a:lnTo>
                <a:lnTo>
                  <a:pt x="21336" y="48768"/>
                </a:lnTo>
                <a:lnTo>
                  <a:pt x="13716" y="54863"/>
                </a:lnTo>
                <a:lnTo>
                  <a:pt x="6096" y="62483"/>
                </a:lnTo>
                <a:lnTo>
                  <a:pt x="0" y="71627"/>
                </a:lnTo>
                <a:lnTo>
                  <a:pt x="6096" y="74675"/>
                </a:lnTo>
                <a:lnTo>
                  <a:pt x="12192" y="67056"/>
                </a:lnTo>
                <a:lnTo>
                  <a:pt x="25908" y="53339"/>
                </a:lnTo>
                <a:lnTo>
                  <a:pt x="68580" y="25907"/>
                </a:lnTo>
                <a:lnTo>
                  <a:pt x="109727" y="12192"/>
                </a:lnTo>
                <a:lnTo>
                  <a:pt x="120396" y="9143"/>
                </a:lnTo>
                <a:lnTo>
                  <a:pt x="132587" y="7619"/>
                </a:lnTo>
                <a:lnTo>
                  <a:pt x="143256" y="7619"/>
                </a:lnTo>
                <a:lnTo>
                  <a:pt x="155448" y="6095"/>
                </a:lnTo>
                <a:lnTo>
                  <a:pt x="1554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6399276" y="8834628"/>
            <a:ext cx="155575" cy="76200"/>
          </a:xfrm>
          <a:custGeom>
            <a:avLst/>
            <a:gdLst/>
            <a:ahLst/>
            <a:cxnLst/>
            <a:rect l="l" t="t" r="r" b="b"/>
            <a:pathLst>
              <a:path w="155575" h="76200">
                <a:moveTo>
                  <a:pt x="12191" y="0"/>
                </a:moveTo>
                <a:lnTo>
                  <a:pt x="0" y="0"/>
                </a:lnTo>
                <a:lnTo>
                  <a:pt x="0" y="6095"/>
                </a:lnTo>
                <a:lnTo>
                  <a:pt x="12191" y="7619"/>
                </a:lnTo>
                <a:lnTo>
                  <a:pt x="22860" y="7619"/>
                </a:lnTo>
                <a:lnTo>
                  <a:pt x="35051" y="9143"/>
                </a:lnTo>
                <a:lnTo>
                  <a:pt x="45720" y="12192"/>
                </a:lnTo>
                <a:lnTo>
                  <a:pt x="67056" y="16763"/>
                </a:lnTo>
                <a:lnTo>
                  <a:pt x="86868" y="25907"/>
                </a:lnTo>
                <a:lnTo>
                  <a:pt x="121920" y="47243"/>
                </a:lnTo>
                <a:lnTo>
                  <a:pt x="149351" y="76200"/>
                </a:lnTo>
                <a:lnTo>
                  <a:pt x="155448" y="71627"/>
                </a:lnTo>
                <a:lnTo>
                  <a:pt x="149351" y="64007"/>
                </a:lnTo>
                <a:lnTo>
                  <a:pt x="141731" y="54863"/>
                </a:lnTo>
                <a:lnTo>
                  <a:pt x="134112" y="48768"/>
                </a:lnTo>
                <a:lnTo>
                  <a:pt x="126492" y="41148"/>
                </a:lnTo>
                <a:lnTo>
                  <a:pt x="89915" y="18287"/>
                </a:lnTo>
                <a:lnTo>
                  <a:pt x="47244" y="4572"/>
                </a:lnTo>
                <a:lnTo>
                  <a:pt x="35051" y="3048"/>
                </a:lnTo>
                <a:lnTo>
                  <a:pt x="24384" y="1524"/>
                </a:lnTo>
                <a:lnTo>
                  <a:pt x="12191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6263640" y="9044940"/>
            <a:ext cx="38100" cy="7620"/>
          </a:xfrm>
          <a:custGeom>
            <a:avLst/>
            <a:gdLst/>
            <a:ahLst/>
            <a:cxnLst/>
            <a:rect l="l" t="t" r="r" b="b"/>
            <a:pathLst>
              <a:path w="38100" h="7620">
                <a:moveTo>
                  <a:pt x="0" y="0"/>
                </a:moveTo>
                <a:lnTo>
                  <a:pt x="38100" y="0"/>
                </a:lnTo>
                <a:lnTo>
                  <a:pt x="3810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6215634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6150864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6150864" y="9006840"/>
            <a:ext cx="64135" cy="7620"/>
          </a:xfrm>
          <a:custGeom>
            <a:avLst/>
            <a:gdLst/>
            <a:ahLst/>
            <a:cxnLst/>
            <a:rect l="l" t="t" r="r" b="b"/>
            <a:pathLst>
              <a:path w="64135" h="7620">
                <a:moveTo>
                  <a:pt x="0" y="0"/>
                </a:moveTo>
                <a:lnTo>
                  <a:pt x="64008" y="0"/>
                </a:lnTo>
                <a:lnTo>
                  <a:pt x="64008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6474714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6497573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6470903" y="907999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5240" y="0"/>
                </a:moveTo>
                <a:lnTo>
                  <a:pt x="10668" y="1524"/>
                </a:lnTo>
                <a:lnTo>
                  <a:pt x="9144" y="1524"/>
                </a:lnTo>
                <a:lnTo>
                  <a:pt x="6096" y="4572"/>
                </a:lnTo>
                <a:lnTo>
                  <a:pt x="4572" y="4572"/>
                </a:lnTo>
                <a:lnTo>
                  <a:pt x="1524" y="7620"/>
                </a:lnTo>
                <a:lnTo>
                  <a:pt x="1524" y="9144"/>
                </a:lnTo>
                <a:lnTo>
                  <a:pt x="0" y="12192"/>
                </a:lnTo>
                <a:lnTo>
                  <a:pt x="7620" y="13716"/>
                </a:lnTo>
                <a:lnTo>
                  <a:pt x="7620" y="10668"/>
                </a:lnTo>
                <a:lnTo>
                  <a:pt x="8382" y="10668"/>
                </a:lnTo>
                <a:lnTo>
                  <a:pt x="9144" y="9144"/>
                </a:lnTo>
                <a:lnTo>
                  <a:pt x="12192" y="7620"/>
                </a:lnTo>
                <a:lnTo>
                  <a:pt x="15240" y="7620"/>
                </a:lnTo>
                <a:lnTo>
                  <a:pt x="15240" y="0"/>
                </a:lnTo>
                <a:close/>
              </a:path>
              <a:path w="15239" h="13970">
                <a:moveTo>
                  <a:pt x="8382" y="10668"/>
                </a:moveTo>
                <a:lnTo>
                  <a:pt x="7620" y="10668"/>
                </a:lnTo>
                <a:lnTo>
                  <a:pt x="7620" y="12192"/>
                </a:lnTo>
                <a:lnTo>
                  <a:pt x="8382" y="10668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6486144" y="907999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4477" y="10668"/>
                </a:moveTo>
                <a:lnTo>
                  <a:pt x="7619" y="10668"/>
                </a:lnTo>
                <a:lnTo>
                  <a:pt x="7619" y="13716"/>
                </a:lnTo>
                <a:lnTo>
                  <a:pt x="15239" y="12192"/>
                </a:lnTo>
                <a:lnTo>
                  <a:pt x="14477" y="10668"/>
                </a:lnTo>
                <a:close/>
              </a:path>
              <a:path w="15239" h="13970">
                <a:moveTo>
                  <a:pt x="0" y="0"/>
                </a:moveTo>
                <a:lnTo>
                  <a:pt x="0" y="7620"/>
                </a:lnTo>
                <a:lnTo>
                  <a:pt x="3047" y="7620"/>
                </a:lnTo>
                <a:lnTo>
                  <a:pt x="6095" y="9144"/>
                </a:lnTo>
                <a:lnTo>
                  <a:pt x="7619" y="12192"/>
                </a:lnTo>
                <a:lnTo>
                  <a:pt x="7619" y="10668"/>
                </a:lnTo>
                <a:lnTo>
                  <a:pt x="14477" y="10668"/>
                </a:lnTo>
                <a:lnTo>
                  <a:pt x="13715" y="9144"/>
                </a:lnTo>
                <a:lnTo>
                  <a:pt x="13715" y="7620"/>
                </a:lnTo>
                <a:lnTo>
                  <a:pt x="10667" y="4572"/>
                </a:lnTo>
                <a:lnTo>
                  <a:pt x="6095" y="1524"/>
                </a:lnTo>
                <a:lnTo>
                  <a:pt x="4571" y="1524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6475476" y="9185147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6434328" y="9043416"/>
            <a:ext cx="52069" cy="38100"/>
          </a:xfrm>
          <a:custGeom>
            <a:avLst/>
            <a:gdLst/>
            <a:ahLst/>
            <a:cxnLst/>
            <a:rect l="l" t="t" r="r" b="b"/>
            <a:pathLst>
              <a:path w="52070" h="38100">
                <a:moveTo>
                  <a:pt x="21336" y="16763"/>
                </a:moveTo>
                <a:lnTo>
                  <a:pt x="9144" y="16763"/>
                </a:lnTo>
                <a:lnTo>
                  <a:pt x="4572" y="21335"/>
                </a:lnTo>
                <a:lnTo>
                  <a:pt x="4572" y="22859"/>
                </a:lnTo>
                <a:lnTo>
                  <a:pt x="1524" y="28955"/>
                </a:lnTo>
                <a:lnTo>
                  <a:pt x="1524" y="30479"/>
                </a:lnTo>
                <a:lnTo>
                  <a:pt x="0" y="36575"/>
                </a:lnTo>
                <a:lnTo>
                  <a:pt x="6096" y="38099"/>
                </a:lnTo>
                <a:lnTo>
                  <a:pt x="7620" y="32003"/>
                </a:lnTo>
                <a:lnTo>
                  <a:pt x="10668" y="25907"/>
                </a:lnTo>
                <a:lnTo>
                  <a:pt x="15239" y="21335"/>
                </a:lnTo>
                <a:lnTo>
                  <a:pt x="21336" y="16763"/>
                </a:lnTo>
                <a:close/>
              </a:path>
              <a:path w="52070" h="38100">
                <a:moveTo>
                  <a:pt x="50292" y="0"/>
                </a:moveTo>
                <a:lnTo>
                  <a:pt x="32004" y="3047"/>
                </a:lnTo>
                <a:lnTo>
                  <a:pt x="24384" y="6095"/>
                </a:lnTo>
                <a:lnTo>
                  <a:pt x="16763" y="10667"/>
                </a:lnTo>
                <a:lnTo>
                  <a:pt x="10668" y="16763"/>
                </a:lnTo>
                <a:lnTo>
                  <a:pt x="19812" y="16763"/>
                </a:lnTo>
                <a:lnTo>
                  <a:pt x="27432" y="12191"/>
                </a:lnTo>
                <a:lnTo>
                  <a:pt x="30479" y="12191"/>
                </a:lnTo>
                <a:lnTo>
                  <a:pt x="33527" y="10667"/>
                </a:lnTo>
                <a:lnTo>
                  <a:pt x="42672" y="7619"/>
                </a:lnTo>
                <a:lnTo>
                  <a:pt x="51816" y="7619"/>
                </a:lnTo>
                <a:lnTo>
                  <a:pt x="50292" y="0"/>
                </a:lnTo>
                <a:close/>
              </a:path>
              <a:path w="52070" h="38100">
                <a:moveTo>
                  <a:pt x="30479" y="12191"/>
                </a:moveTo>
                <a:lnTo>
                  <a:pt x="27432" y="12191"/>
                </a:lnTo>
                <a:lnTo>
                  <a:pt x="27432" y="13715"/>
                </a:lnTo>
                <a:lnTo>
                  <a:pt x="30479" y="12191"/>
                </a:lnTo>
                <a:close/>
              </a:path>
              <a:path w="52070" h="38100">
                <a:moveTo>
                  <a:pt x="51816" y="7619"/>
                </a:moveTo>
                <a:lnTo>
                  <a:pt x="42672" y="7619"/>
                </a:lnTo>
                <a:lnTo>
                  <a:pt x="42672" y="9143"/>
                </a:lnTo>
                <a:lnTo>
                  <a:pt x="51816" y="7619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6486144" y="9043416"/>
            <a:ext cx="52069" cy="40005"/>
          </a:xfrm>
          <a:custGeom>
            <a:avLst/>
            <a:gdLst/>
            <a:ahLst/>
            <a:cxnLst/>
            <a:rect l="l" t="t" r="r" b="b"/>
            <a:pathLst>
              <a:path w="52070" h="40004">
                <a:moveTo>
                  <a:pt x="42672" y="32003"/>
                </a:moveTo>
                <a:lnTo>
                  <a:pt x="44196" y="39623"/>
                </a:lnTo>
                <a:lnTo>
                  <a:pt x="51815" y="38099"/>
                </a:lnTo>
                <a:lnTo>
                  <a:pt x="50901" y="33527"/>
                </a:lnTo>
                <a:lnTo>
                  <a:pt x="44196" y="33527"/>
                </a:lnTo>
                <a:lnTo>
                  <a:pt x="42672" y="32003"/>
                </a:lnTo>
                <a:close/>
              </a:path>
              <a:path w="52070" h="40004">
                <a:moveTo>
                  <a:pt x="39624" y="25907"/>
                </a:moveTo>
                <a:lnTo>
                  <a:pt x="44196" y="33527"/>
                </a:lnTo>
                <a:lnTo>
                  <a:pt x="50901" y="33527"/>
                </a:lnTo>
                <a:lnTo>
                  <a:pt x="50291" y="30479"/>
                </a:lnTo>
                <a:lnTo>
                  <a:pt x="50291" y="28955"/>
                </a:lnTo>
                <a:lnTo>
                  <a:pt x="49148" y="27431"/>
                </a:lnTo>
                <a:lnTo>
                  <a:pt x="41148" y="27431"/>
                </a:lnTo>
                <a:lnTo>
                  <a:pt x="39624" y="25907"/>
                </a:lnTo>
                <a:close/>
              </a:path>
              <a:path w="52070" h="40004">
                <a:moveTo>
                  <a:pt x="27431" y="7619"/>
                </a:moveTo>
                <a:lnTo>
                  <a:pt x="7619" y="7619"/>
                </a:lnTo>
                <a:lnTo>
                  <a:pt x="16763" y="10667"/>
                </a:lnTo>
                <a:lnTo>
                  <a:pt x="24383" y="13715"/>
                </a:lnTo>
                <a:lnTo>
                  <a:pt x="30479" y="16763"/>
                </a:lnTo>
                <a:lnTo>
                  <a:pt x="36575" y="21335"/>
                </a:lnTo>
                <a:lnTo>
                  <a:pt x="41148" y="27431"/>
                </a:lnTo>
                <a:lnTo>
                  <a:pt x="49148" y="27431"/>
                </a:lnTo>
                <a:lnTo>
                  <a:pt x="41148" y="16763"/>
                </a:lnTo>
                <a:lnTo>
                  <a:pt x="35051" y="10667"/>
                </a:lnTo>
                <a:lnTo>
                  <a:pt x="27431" y="7619"/>
                </a:lnTo>
                <a:close/>
              </a:path>
              <a:path w="52070" h="40004">
                <a:moveTo>
                  <a:pt x="0" y="0"/>
                </a:moveTo>
                <a:lnTo>
                  <a:pt x="0" y="7619"/>
                </a:lnTo>
                <a:lnTo>
                  <a:pt x="9143" y="9143"/>
                </a:lnTo>
                <a:lnTo>
                  <a:pt x="7619" y="7619"/>
                </a:lnTo>
                <a:lnTo>
                  <a:pt x="27431" y="7619"/>
                </a:lnTo>
                <a:lnTo>
                  <a:pt x="27431" y="6095"/>
                </a:lnTo>
                <a:lnTo>
                  <a:pt x="18287" y="3047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731519" y="5856732"/>
            <a:ext cx="6096000" cy="205740"/>
          </a:xfrm>
          <a:custGeom>
            <a:avLst/>
            <a:gdLst/>
            <a:ahLst/>
            <a:cxnLst/>
            <a:rect l="l" t="t" r="r" b="b"/>
            <a:pathLst>
              <a:path w="6096000" h="205739">
                <a:moveTo>
                  <a:pt x="0" y="0"/>
                </a:moveTo>
                <a:lnTo>
                  <a:pt x="6096000" y="0"/>
                </a:lnTo>
                <a:lnTo>
                  <a:pt x="6096000" y="205740"/>
                </a:lnTo>
                <a:lnTo>
                  <a:pt x="0" y="205740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731519" y="5855208"/>
            <a:ext cx="6097905" cy="213360"/>
          </a:xfrm>
          <a:custGeom>
            <a:avLst/>
            <a:gdLst/>
            <a:ahLst/>
            <a:cxnLst/>
            <a:rect l="l" t="t" r="r" b="b"/>
            <a:pathLst>
              <a:path w="6097905" h="213360">
                <a:moveTo>
                  <a:pt x="0" y="199644"/>
                </a:moveTo>
                <a:lnTo>
                  <a:pt x="0" y="213360"/>
                </a:lnTo>
                <a:lnTo>
                  <a:pt x="6097524" y="213360"/>
                </a:lnTo>
                <a:lnTo>
                  <a:pt x="6097524" y="207264"/>
                </a:lnTo>
                <a:lnTo>
                  <a:pt x="7620" y="207264"/>
                </a:lnTo>
                <a:lnTo>
                  <a:pt x="0" y="199644"/>
                </a:lnTo>
                <a:close/>
              </a:path>
              <a:path w="6097905" h="213360">
                <a:moveTo>
                  <a:pt x="7620" y="1524"/>
                </a:moveTo>
                <a:lnTo>
                  <a:pt x="0" y="9144"/>
                </a:lnTo>
                <a:lnTo>
                  <a:pt x="0" y="199644"/>
                </a:lnTo>
                <a:lnTo>
                  <a:pt x="7620" y="207264"/>
                </a:lnTo>
                <a:lnTo>
                  <a:pt x="7620" y="1524"/>
                </a:lnTo>
                <a:close/>
              </a:path>
              <a:path w="6097905" h="213360">
                <a:moveTo>
                  <a:pt x="6089904" y="199644"/>
                </a:moveTo>
                <a:lnTo>
                  <a:pt x="7620" y="199644"/>
                </a:lnTo>
                <a:lnTo>
                  <a:pt x="7620" y="207264"/>
                </a:lnTo>
                <a:lnTo>
                  <a:pt x="6089904" y="207264"/>
                </a:lnTo>
                <a:lnTo>
                  <a:pt x="6089904" y="199644"/>
                </a:lnTo>
                <a:close/>
              </a:path>
              <a:path w="6097905" h="213360">
                <a:moveTo>
                  <a:pt x="6089904" y="1524"/>
                </a:moveTo>
                <a:lnTo>
                  <a:pt x="6089904" y="207264"/>
                </a:lnTo>
                <a:lnTo>
                  <a:pt x="6096000" y="199644"/>
                </a:lnTo>
                <a:lnTo>
                  <a:pt x="6097524" y="199644"/>
                </a:lnTo>
                <a:lnTo>
                  <a:pt x="6097524" y="9144"/>
                </a:lnTo>
                <a:lnTo>
                  <a:pt x="6096000" y="9144"/>
                </a:lnTo>
                <a:lnTo>
                  <a:pt x="6089904" y="1524"/>
                </a:lnTo>
                <a:close/>
              </a:path>
              <a:path w="6097905" h="213360">
                <a:moveTo>
                  <a:pt x="6097524" y="199644"/>
                </a:moveTo>
                <a:lnTo>
                  <a:pt x="6096000" y="199644"/>
                </a:lnTo>
                <a:lnTo>
                  <a:pt x="6089904" y="207264"/>
                </a:lnTo>
                <a:lnTo>
                  <a:pt x="6097524" y="207264"/>
                </a:lnTo>
                <a:lnTo>
                  <a:pt x="6097524" y="199644"/>
                </a:lnTo>
                <a:close/>
              </a:path>
              <a:path w="6097905" h="213360">
                <a:moveTo>
                  <a:pt x="6097524" y="0"/>
                </a:moveTo>
                <a:lnTo>
                  <a:pt x="0" y="0"/>
                </a:lnTo>
                <a:lnTo>
                  <a:pt x="0" y="9144"/>
                </a:lnTo>
                <a:lnTo>
                  <a:pt x="7620" y="1524"/>
                </a:lnTo>
                <a:lnTo>
                  <a:pt x="6097524" y="1524"/>
                </a:lnTo>
                <a:lnTo>
                  <a:pt x="6097524" y="0"/>
                </a:lnTo>
                <a:close/>
              </a:path>
              <a:path w="6097905" h="213360">
                <a:moveTo>
                  <a:pt x="6089904" y="1524"/>
                </a:moveTo>
                <a:lnTo>
                  <a:pt x="7620" y="1524"/>
                </a:lnTo>
                <a:lnTo>
                  <a:pt x="7620" y="9144"/>
                </a:lnTo>
                <a:lnTo>
                  <a:pt x="6089904" y="9144"/>
                </a:lnTo>
                <a:lnTo>
                  <a:pt x="6089904" y="1524"/>
                </a:lnTo>
                <a:close/>
              </a:path>
              <a:path w="6097905" h="213360">
                <a:moveTo>
                  <a:pt x="6097524" y="1524"/>
                </a:moveTo>
                <a:lnTo>
                  <a:pt x="6089904" y="1524"/>
                </a:lnTo>
                <a:lnTo>
                  <a:pt x="6096000" y="9144"/>
                </a:lnTo>
                <a:lnTo>
                  <a:pt x="6097524" y="9144"/>
                </a:lnTo>
                <a:lnTo>
                  <a:pt x="6097524" y="1524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6219444" y="6082284"/>
            <a:ext cx="396240" cy="396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 txBox="1"/>
          <p:nvPr/>
        </p:nvSpPr>
        <p:spPr>
          <a:xfrm>
            <a:off x="1046438" y="6176314"/>
            <a:ext cx="4236720" cy="11893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065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微软雅黑"/>
                <a:cs typeface="微软雅黑"/>
              </a:rPr>
              <a:t>卷积神经网络</a:t>
            </a:r>
            <a:endParaRPr sz="1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微软雅黑"/>
              <a:cs typeface="微软雅黑"/>
            </a:endParaRPr>
          </a:p>
          <a:p>
            <a:pPr marL="184785" indent="-172720">
              <a:lnSpc>
                <a:spcPct val="100000"/>
              </a:lnSpc>
              <a:buClr>
                <a:srgbClr val="7030A0"/>
              </a:buClr>
              <a:buSzPct val="70000"/>
              <a:buFont typeface="Wingdings 2"/>
              <a:buChar char=""/>
              <a:tabLst>
                <a:tab pos="185420" algn="l"/>
              </a:tabLst>
            </a:pPr>
            <a:r>
              <a:rPr dirty="0" sz="1000" spc="-5">
                <a:latin typeface="微软雅黑"/>
                <a:cs typeface="微软雅黑"/>
              </a:rPr>
              <a:t>卷积神经网络（Convolutional</a:t>
            </a:r>
            <a:r>
              <a:rPr dirty="0" sz="1000" spc="50">
                <a:latin typeface="微软雅黑"/>
                <a:cs typeface="微软雅黑"/>
              </a:rPr>
              <a:t> </a:t>
            </a:r>
            <a:r>
              <a:rPr dirty="0" sz="1000" spc="-10">
                <a:latin typeface="微软雅黑"/>
                <a:cs typeface="微软雅黑"/>
              </a:rPr>
              <a:t>Neural</a:t>
            </a:r>
            <a:r>
              <a:rPr dirty="0" sz="1000" spc="15">
                <a:latin typeface="微软雅黑"/>
                <a:cs typeface="微软雅黑"/>
              </a:rPr>
              <a:t> </a:t>
            </a:r>
            <a:r>
              <a:rPr dirty="0" sz="1000">
                <a:latin typeface="微软雅黑"/>
                <a:cs typeface="微软雅黑"/>
              </a:rPr>
              <a:t>Network,</a:t>
            </a:r>
            <a:r>
              <a:rPr dirty="0" sz="1000" spc="15">
                <a:latin typeface="微软雅黑"/>
                <a:cs typeface="微软雅黑"/>
              </a:rPr>
              <a:t> </a:t>
            </a:r>
            <a:r>
              <a:rPr dirty="0" sz="1000" spc="-10">
                <a:latin typeface="微软雅黑"/>
                <a:cs typeface="微软雅黑"/>
              </a:rPr>
              <a:t>CNN）</a:t>
            </a:r>
            <a:endParaRPr sz="1000">
              <a:latin typeface="微软雅黑"/>
              <a:cs typeface="微软雅黑"/>
            </a:endParaRPr>
          </a:p>
          <a:p>
            <a:pPr lvl="1" marL="384175" indent="-143510">
              <a:lnSpc>
                <a:spcPct val="100000"/>
              </a:lnSpc>
              <a:spcBef>
                <a:spcPts val="445"/>
              </a:spcBef>
              <a:buClr>
                <a:srgbClr val="B418B8"/>
              </a:buClr>
              <a:buSzPct val="80000"/>
              <a:buFont typeface="Wingdings"/>
              <a:buChar char=""/>
              <a:tabLst>
                <a:tab pos="384810" algn="l"/>
              </a:tabLst>
            </a:pPr>
            <a:r>
              <a:rPr dirty="0" sz="1000" spc="-5">
                <a:latin typeface="微软雅黑"/>
                <a:cs typeface="微软雅黑"/>
              </a:rPr>
              <a:t>应用广泛的一类前馈神经网络</a:t>
            </a:r>
            <a:endParaRPr sz="1000">
              <a:latin typeface="微软雅黑"/>
              <a:cs typeface="微软雅黑"/>
            </a:endParaRPr>
          </a:p>
          <a:p>
            <a:pPr lvl="1" marL="384175" indent="-143510">
              <a:lnSpc>
                <a:spcPct val="100000"/>
              </a:lnSpc>
              <a:spcBef>
                <a:spcPts val="240"/>
              </a:spcBef>
              <a:buClr>
                <a:srgbClr val="B418B8"/>
              </a:buClr>
              <a:buSzPct val="80000"/>
              <a:buFont typeface="Wingdings"/>
              <a:buChar char=""/>
              <a:tabLst>
                <a:tab pos="384810" algn="l"/>
              </a:tabLst>
            </a:pPr>
            <a:r>
              <a:rPr dirty="0" sz="1000" spc="-5">
                <a:latin typeface="微软雅黑"/>
                <a:cs typeface="微软雅黑"/>
              </a:rPr>
              <a:t>在计算机视觉诸多任务中取得突破</a:t>
            </a:r>
            <a:r>
              <a:rPr dirty="0" sz="1000" spc="5">
                <a:latin typeface="微软雅黑"/>
                <a:cs typeface="微软雅黑"/>
              </a:rPr>
              <a:t>性</a:t>
            </a:r>
            <a:r>
              <a:rPr dirty="0" sz="1000" spc="-5">
                <a:latin typeface="微软雅黑"/>
                <a:cs typeface="微软雅黑"/>
              </a:rPr>
              <a:t>成果</a:t>
            </a:r>
            <a:endParaRPr sz="1000">
              <a:latin typeface="微软雅黑"/>
              <a:cs typeface="微软雅黑"/>
            </a:endParaRPr>
          </a:p>
          <a:p>
            <a:pPr lvl="1" marL="384175" indent="-143510">
              <a:lnSpc>
                <a:spcPct val="100000"/>
              </a:lnSpc>
              <a:spcBef>
                <a:spcPts val="240"/>
              </a:spcBef>
              <a:buClr>
                <a:srgbClr val="B418B8"/>
              </a:buClr>
              <a:buSzPct val="80000"/>
              <a:buFont typeface="Wingdings"/>
              <a:buChar char=""/>
              <a:tabLst>
                <a:tab pos="384810" algn="l"/>
              </a:tabLst>
            </a:pPr>
            <a:r>
              <a:rPr dirty="0" sz="1000" spc="-10">
                <a:latin typeface="微软雅黑"/>
                <a:cs typeface="微软雅黑"/>
              </a:rPr>
              <a:t>CNN</a:t>
            </a:r>
            <a:r>
              <a:rPr dirty="0" sz="1000" spc="-5">
                <a:latin typeface="微软雅黑"/>
                <a:cs typeface="微软雅黑"/>
              </a:rPr>
              <a:t>逐渐在自然语言处理、推荐</a:t>
            </a:r>
            <a:r>
              <a:rPr dirty="0" sz="1000" spc="5">
                <a:latin typeface="微软雅黑"/>
                <a:cs typeface="微软雅黑"/>
              </a:rPr>
              <a:t>系</a:t>
            </a:r>
            <a:r>
              <a:rPr dirty="0" sz="1000" spc="-5">
                <a:latin typeface="微软雅黑"/>
                <a:cs typeface="微软雅黑"/>
              </a:rPr>
              <a:t>统和</a:t>
            </a:r>
            <a:r>
              <a:rPr dirty="0" sz="1000" spc="5">
                <a:latin typeface="微软雅黑"/>
                <a:cs typeface="微软雅黑"/>
              </a:rPr>
              <a:t>语</a:t>
            </a:r>
            <a:r>
              <a:rPr dirty="0" sz="1000" spc="-5">
                <a:latin typeface="微软雅黑"/>
                <a:cs typeface="微软雅黑"/>
              </a:rPr>
              <a:t>音识</a:t>
            </a:r>
            <a:r>
              <a:rPr dirty="0" sz="1000" spc="5">
                <a:latin typeface="微软雅黑"/>
                <a:cs typeface="微软雅黑"/>
              </a:rPr>
              <a:t>别</a:t>
            </a:r>
            <a:r>
              <a:rPr dirty="0" sz="1000" spc="-5">
                <a:latin typeface="微软雅黑"/>
                <a:cs typeface="微软雅黑"/>
              </a:rPr>
              <a:t>等领</a:t>
            </a:r>
            <a:r>
              <a:rPr dirty="0" sz="1000" spc="5">
                <a:latin typeface="微软雅黑"/>
                <a:cs typeface="微软雅黑"/>
              </a:rPr>
              <a:t>域</a:t>
            </a:r>
            <a:r>
              <a:rPr dirty="0" sz="1000" spc="-5">
                <a:latin typeface="微软雅黑"/>
                <a:cs typeface="微软雅黑"/>
              </a:rPr>
              <a:t>得到</a:t>
            </a:r>
            <a:r>
              <a:rPr dirty="0" sz="1000" spc="5">
                <a:latin typeface="微软雅黑"/>
                <a:cs typeface="微软雅黑"/>
              </a:rPr>
              <a:t>广</a:t>
            </a:r>
            <a:r>
              <a:rPr dirty="0" sz="1000" spc="-5">
                <a:latin typeface="微软雅黑"/>
                <a:cs typeface="微软雅黑"/>
              </a:rPr>
              <a:t>泛应用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737615" y="5861304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30"/>
              </a:lnSpc>
            </a:pPr>
            <a:r>
              <a:rPr dirty="0" spc="-5"/>
              <a:t>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344" y="255527"/>
            <a:ext cx="74041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latin typeface="Calibri"/>
                <a:cs typeface="Calibri"/>
              </a:rPr>
              <a:t>4/20/2022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9381" y="4559255"/>
            <a:ext cx="12827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5" b="1">
                <a:solidFill>
                  <a:srgbClr val="7030A0"/>
                </a:solidFill>
                <a:latin typeface="Times New Roman"/>
                <a:cs typeface="Times New Roman"/>
              </a:rPr>
              <a:t>2</a:t>
            </a:r>
            <a:r>
              <a:rPr dirty="0" sz="800" b="1">
                <a:solidFill>
                  <a:srgbClr val="7030A0"/>
                </a:solidFill>
                <a:latin typeface="Times New Roman"/>
                <a:cs typeface="Times New Roman"/>
              </a:rPr>
              <a:t>5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1519" y="1612392"/>
            <a:ext cx="6096000" cy="434340"/>
          </a:xfrm>
          <a:custGeom>
            <a:avLst/>
            <a:gdLst/>
            <a:ahLst/>
            <a:cxnLst/>
            <a:rect l="l" t="t" r="r" b="b"/>
            <a:pathLst>
              <a:path w="6096000" h="434339">
                <a:moveTo>
                  <a:pt x="0" y="434339"/>
                </a:moveTo>
                <a:lnTo>
                  <a:pt x="6096000" y="434339"/>
                </a:lnTo>
                <a:lnTo>
                  <a:pt x="6096000" y="0"/>
                </a:lnTo>
                <a:lnTo>
                  <a:pt x="0" y="0"/>
                </a:lnTo>
                <a:lnTo>
                  <a:pt x="0" y="43433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09472" y="4738878"/>
            <a:ext cx="5041900" cy="0"/>
          </a:xfrm>
          <a:custGeom>
            <a:avLst/>
            <a:gdLst/>
            <a:ahLst/>
            <a:cxnLst/>
            <a:rect l="l" t="t" r="r" b="b"/>
            <a:pathLst>
              <a:path w="5041900" h="0">
                <a:moveTo>
                  <a:pt x="0" y="0"/>
                </a:moveTo>
                <a:lnTo>
                  <a:pt x="5041392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647688" y="473887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 h="0">
                <a:moveTo>
                  <a:pt x="0" y="0"/>
                </a:moveTo>
                <a:lnTo>
                  <a:pt x="179831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397752" y="4488180"/>
            <a:ext cx="140335" cy="83820"/>
          </a:xfrm>
          <a:custGeom>
            <a:avLst/>
            <a:gdLst/>
            <a:ahLst/>
            <a:cxnLst/>
            <a:rect l="l" t="t" r="r" b="b"/>
            <a:pathLst>
              <a:path w="140334" h="83820">
                <a:moveTo>
                  <a:pt x="4572" y="0"/>
                </a:moveTo>
                <a:lnTo>
                  <a:pt x="0" y="6096"/>
                </a:lnTo>
                <a:lnTo>
                  <a:pt x="135636" y="83820"/>
                </a:lnTo>
                <a:lnTo>
                  <a:pt x="140207" y="77724"/>
                </a:lnTo>
                <a:lnTo>
                  <a:pt x="4572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262878" y="4599432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5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316979" y="4594860"/>
            <a:ext cx="53340" cy="36830"/>
          </a:xfrm>
          <a:custGeom>
            <a:avLst/>
            <a:gdLst/>
            <a:ahLst/>
            <a:cxnLst/>
            <a:rect l="l" t="t" r="r" b="b"/>
            <a:pathLst>
              <a:path w="53339" h="36829">
                <a:moveTo>
                  <a:pt x="51816" y="0"/>
                </a:moveTo>
                <a:lnTo>
                  <a:pt x="42672" y="0"/>
                </a:lnTo>
                <a:lnTo>
                  <a:pt x="33528" y="3047"/>
                </a:lnTo>
                <a:lnTo>
                  <a:pt x="25908" y="6095"/>
                </a:lnTo>
                <a:lnTo>
                  <a:pt x="24384" y="6095"/>
                </a:lnTo>
                <a:lnTo>
                  <a:pt x="18287" y="9143"/>
                </a:lnTo>
                <a:lnTo>
                  <a:pt x="18287" y="10667"/>
                </a:lnTo>
                <a:lnTo>
                  <a:pt x="16764" y="10667"/>
                </a:lnTo>
                <a:lnTo>
                  <a:pt x="12192" y="15239"/>
                </a:lnTo>
                <a:lnTo>
                  <a:pt x="10668" y="15239"/>
                </a:lnTo>
                <a:lnTo>
                  <a:pt x="6096" y="21335"/>
                </a:lnTo>
                <a:lnTo>
                  <a:pt x="3048" y="27431"/>
                </a:lnTo>
                <a:lnTo>
                  <a:pt x="3048" y="28955"/>
                </a:lnTo>
                <a:lnTo>
                  <a:pt x="1524" y="28955"/>
                </a:lnTo>
                <a:lnTo>
                  <a:pt x="0" y="35051"/>
                </a:lnTo>
                <a:lnTo>
                  <a:pt x="7620" y="36575"/>
                </a:lnTo>
                <a:lnTo>
                  <a:pt x="9144" y="30479"/>
                </a:lnTo>
                <a:lnTo>
                  <a:pt x="12192" y="24383"/>
                </a:lnTo>
                <a:lnTo>
                  <a:pt x="13335" y="24383"/>
                </a:lnTo>
                <a:lnTo>
                  <a:pt x="16764" y="19812"/>
                </a:lnTo>
                <a:lnTo>
                  <a:pt x="15240" y="19812"/>
                </a:lnTo>
                <a:lnTo>
                  <a:pt x="21336" y="15239"/>
                </a:lnTo>
                <a:lnTo>
                  <a:pt x="28956" y="12191"/>
                </a:lnTo>
                <a:lnTo>
                  <a:pt x="27432" y="12191"/>
                </a:lnTo>
                <a:lnTo>
                  <a:pt x="35052" y="9143"/>
                </a:lnTo>
                <a:lnTo>
                  <a:pt x="44196" y="7619"/>
                </a:lnTo>
                <a:lnTo>
                  <a:pt x="53340" y="7619"/>
                </a:lnTo>
                <a:lnTo>
                  <a:pt x="51816" y="0"/>
                </a:lnTo>
                <a:close/>
              </a:path>
              <a:path w="53339" h="36829">
                <a:moveTo>
                  <a:pt x="13335" y="24383"/>
                </a:moveTo>
                <a:lnTo>
                  <a:pt x="12192" y="24383"/>
                </a:lnTo>
                <a:lnTo>
                  <a:pt x="12192" y="25907"/>
                </a:lnTo>
                <a:lnTo>
                  <a:pt x="13335" y="24383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368796" y="4594860"/>
            <a:ext cx="53340" cy="38100"/>
          </a:xfrm>
          <a:custGeom>
            <a:avLst/>
            <a:gdLst/>
            <a:ahLst/>
            <a:cxnLst/>
            <a:rect l="l" t="t" r="r" b="b"/>
            <a:pathLst>
              <a:path w="53339" h="38100">
                <a:moveTo>
                  <a:pt x="52120" y="30479"/>
                </a:moveTo>
                <a:lnTo>
                  <a:pt x="44195" y="30479"/>
                </a:lnTo>
                <a:lnTo>
                  <a:pt x="45719" y="38100"/>
                </a:lnTo>
                <a:lnTo>
                  <a:pt x="53339" y="36575"/>
                </a:lnTo>
                <a:lnTo>
                  <a:pt x="52120" y="30479"/>
                </a:lnTo>
                <a:close/>
              </a:path>
              <a:path w="53339" h="38100">
                <a:moveTo>
                  <a:pt x="36575" y="19811"/>
                </a:moveTo>
                <a:lnTo>
                  <a:pt x="41148" y="25907"/>
                </a:lnTo>
                <a:lnTo>
                  <a:pt x="44195" y="32003"/>
                </a:lnTo>
                <a:lnTo>
                  <a:pt x="44195" y="30479"/>
                </a:lnTo>
                <a:lnTo>
                  <a:pt x="52120" y="30479"/>
                </a:lnTo>
                <a:lnTo>
                  <a:pt x="51815" y="28955"/>
                </a:lnTo>
                <a:lnTo>
                  <a:pt x="50291" y="28955"/>
                </a:lnTo>
                <a:lnTo>
                  <a:pt x="47243" y="21335"/>
                </a:lnTo>
                <a:lnTo>
                  <a:pt x="38100" y="21335"/>
                </a:lnTo>
                <a:lnTo>
                  <a:pt x="36575" y="19811"/>
                </a:lnTo>
                <a:close/>
              </a:path>
              <a:path w="53339" h="38100">
                <a:moveTo>
                  <a:pt x="42671" y="15239"/>
                </a:moveTo>
                <a:lnTo>
                  <a:pt x="32003" y="15239"/>
                </a:lnTo>
                <a:lnTo>
                  <a:pt x="38100" y="21335"/>
                </a:lnTo>
                <a:lnTo>
                  <a:pt x="47243" y="21335"/>
                </a:lnTo>
                <a:lnTo>
                  <a:pt x="42671" y="15239"/>
                </a:lnTo>
                <a:close/>
              </a:path>
              <a:path w="53339" h="38100">
                <a:moveTo>
                  <a:pt x="10667" y="0"/>
                </a:moveTo>
                <a:lnTo>
                  <a:pt x="1524" y="0"/>
                </a:lnTo>
                <a:lnTo>
                  <a:pt x="0" y="7619"/>
                </a:lnTo>
                <a:lnTo>
                  <a:pt x="9143" y="7619"/>
                </a:lnTo>
                <a:lnTo>
                  <a:pt x="18287" y="9143"/>
                </a:lnTo>
                <a:lnTo>
                  <a:pt x="25907" y="12191"/>
                </a:lnTo>
                <a:lnTo>
                  <a:pt x="24383" y="12191"/>
                </a:lnTo>
                <a:lnTo>
                  <a:pt x="32003" y="16763"/>
                </a:lnTo>
                <a:lnTo>
                  <a:pt x="32003" y="15239"/>
                </a:lnTo>
                <a:lnTo>
                  <a:pt x="42671" y="15239"/>
                </a:lnTo>
                <a:lnTo>
                  <a:pt x="36575" y="10667"/>
                </a:lnTo>
                <a:lnTo>
                  <a:pt x="35051" y="10667"/>
                </a:lnTo>
                <a:lnTo>
                  <a:pt x="28955" y="6095"/>
                </a:lnTo>
                <a:lnTo>
                  <a:pt x="27431" y="6095"/>
                </a:lnTo>
                <a:lnTo>
                  <a:pt x="19812" y="3047"/>
                </a:lnTo>
                <a:lnTo>
                  <a:pt x="10667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397752" y="4474464"/>
            <a:ext cx="144780" cy="88900"/>
          </a:xfrm>
          <a:custGeom>
            <a:avLst/>
            <a:gdLst/>
            <a:ahLst/>
            <a:cxnLst/>
            <a:rect l="l" t="t" r="r" b="b"/>
            <a:pathLst>
              <a:path w="144779" h="88900">
                <a:moveTo>
                  <a:pt x="3048" y="0"/>
                </a:moveTo>
                <a:lnTo>
                  <a:pt x="0" y="6096"/>
                </a:lnTo>
                <a:lnTo>
                  <a:pt x="141731" y="88391"/>
                </a:lnTo>
                <a:lnTo>
                  <a:pt x="144779" y="82296"/>
                </a:lnTo>
                <a:lnTo>
                  <a:pt x="30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254496" y="4474464"/>
            <a:ext cx="146685" cy="88900"/>
          </a:xfrm>
          <a:custGeom>
            <a:avLst/>
            <a:gdLst/>
            <a:ahLst/>
            <a:cxnLst/>
            <a:rect l="l" t="t" r="r" b="b"/>
            <a:pathLst>
              <a:path w="146685" h="88900">
                <a:moveTo>
                  <a:pt x="143255" y="0"/>
                </a:moveTo>
                <a:lnTo>
                  <a:pt x="0" y="82296"/>
                </a:lnTo>
                <a:lnTo>
                  <a:pt x="3048" y="88391"/>
                </a:lnTo>
                <a:lnTo>
                  <a:pt x="146303" y="6096"/>
                </a:lnTo>
                <a:lnTo>
                  <a:pt x="14325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260591" y="4488180"/>
            <a:ext cx="140335" cy="85725"/>
          </a:xfrm>
          <a:custGeom>
            <a:avLst/>
            <a:gdLst/>
            <a:ahLst/>
            <a:cxnLst/>
            <a:rect l="l" t="t" r="r" b="b"/>
            <a:pathLst>
              <a:path w="140335" h="85725">
                <a:moveTo>
                  <a:pt x="137160" y="0"/>
                </a:moveTo>
                <a:lnTo>
                  <a:pt x="0" y="79248"/>
                </a:lnTo>
                <a:lnTo>
                  <a:pt x="4572" y="85344"/>
                </a:lnTo>
                <a:lnTo>
                  <a:pt x="140208" y="6096"/>
                </a:lnTo>
                <a:lnTo>
                  <a:pt x="13716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566154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231635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301740" y="4599432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5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320790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436614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534150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418326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358890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381750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355079" y="462991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3716" y="0"/>
                </a:moveTo>
                <a:lnTo>
                  <a:pt x="9144" y="1524"/>
                </a:lnTo>
                <a:lnTo>
                  <a:pt x="4572" y="4571"/>
                </a:lnTo>
                <a:lnTo>
                  <a:pt x="1524" y="7619"/>
                </a:lnTo>
                <a:lnTo>
                  <a:pt x="1524" y="9143"/>
                </a:lnTo>
                <a:lnTo>
                  <a:pt x="0" y="12191"/>
                </a:lnTo>
                <a:lnTo>
                  <a:pt x="7620" y="13715"/>
                </a:lnTo>
                <a:lnTo>
                  <a:pt x="7620" y="10667"/>
                </a:lnTo>
                <a:lnTo>
                  <a:pt x="8382" y="10667"/>
                </a:lnTo>
                <a:lnTo>
                  <a:pt x="9144" y="9143"/>
                </a:lnTo>
                <a:lnTo>
                  <a:pt x="12192" y="7619"/>
                </a:lnTo>
                <a:lnTo>
                  <a:pt x="15240" y="7619"/>
                </a:lnTo>
                <a:lnTo>
                  <a:pt x="13716" y="0"/>
                </a:lnTo>
                <a:close/>
              </a:path>
              <a:path w="15239" h="13970">
                <a:moveTo>
                  <a:pt x="8382" y="10667"/>
                </a:moveTo>
                <a:lnTo>
                  <a:pt x="7620" y="10667"/>
                </a:lnTo>
                <a:lnTo>
                  <a:pt x="7620" y="12191"/>
                </a:lnTo>
                <a:lnTo>
                  <a:pt x="8382" y="10667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368796" y="4629912"/>
            <a:ext cx="17145" cy="13970"/>
          </a:xfrm>
          <a:custGeom>
            <a:avLst/>
            <a:gdLst/>
            <a:ahLst/>
            <a:cxnLst/>
            <a:rect l="l" t="t" r="r" b="b"/>
            <a:pathLst>
              <a:path w="17145" h="13970">
                <a:moveTo>
                  <a:pt x="7619" y="10667"/>
                </a:moveTo>
                <a:lnTo>
                  <a:pt x="9143" y="13715"/>
                </a:lnTo>
                <a:lnTo>
                  <a:pt x="16763" y="12191"/>
                </a:lnTo>
                <a:lnTo>
                  <a:pt x="9143" y="12191"/>
                </a:lnTo>
                <a:lnTo>
                  <a:pt x="7619" y="10667"/>
                </a:lnTo>
                <a:close/>
              </a:path>
              <a:path w="17145" h="13970">
                <a:moveTo>
                  <a:pt x="1524" y="0"/>
                </a:moveTo>
                <a:lnTo>
                  <a:pt x="0" y="7619"/>
                </a:lnTo>
                <a:lnTo>
                  <a:pt x="4571" y="7619"/>
                </a:lnTo>
                <a:lnTo>
                  <a:pt x="7619" y="9143"/>
                </a:lnTo>
                <a:lnTo>
                  <a:pt x="6095" y="9143"/>
                </a:lnTo>
                <a:lnTo>
                  <a:pt x="9143" y="12191"/>
                </a:lnTo>
                <a:lnTo>
                  <a:pt x="16763" y="12191"/>
                </a:lnTo>
                <a:lnTo>
                  <a:pt x="15239" y="9143"/>
                </a:lnTo>
                <a:lnTo>
                  <a:pt x="15239" y="7619"/>
                </a:lnTo>
                <a:lnTo>
                  <a:pt x="12191" y="4571"/>
                </a:lnTo>
                <a:lnTo>
                  <a:pt x="10667" y="4571"/>
                </a:lnTo>
                <a:lnTo>
                  <a:pt x="7619" y="1524"/>
                </a:lnTo>
                <a:lnTo>
                  <a:pt x="6095" y="1524"/>
                </a:lnTo>
                <a:lnTo>
                  <a:pt x="1524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358128" y="4735068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301740" y="4735068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417564" y="4735068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534911" y="473506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233159" y="473506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233159" y="455676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534911" y="455676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541007" y="4546092"/>
            <a:ext cx="24765" cy="6350"/>
          </a:xfrm>
          <a:custGeom>
            <a:avLst/>
            <a:gdLst/>
            <a:ahLst/>
            <a:cxnLst/>
            <a:rect l="l" t="t" r="r" b="b"/>
            <a:pathLst>
              <a:path w="24765" h="6350">
                <a:moveTo>
                  <a:pt x="0" y="0"/>
                </a:moveTo>
                <a:lnTo>
                  <a:pt x="24384" y="0"/>
                </a:lnTo>
                <a:lnTo>
                  <a:pt x="24384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233159" y="4546092"/>
            <a:ext cx="22860" cy="6350"/>
          </a:xfrm>
          <a:custGeom>
            <a:avLst/>
            <a:gdLst/>
            <a:ahLst/>
            <a:cxnLst/>
            <a:rect l="l" t="t" r="r" b="b"/>
            <a:pathLst>
              <a:path w="22860" h="6350">
                <a:moveTo>
                  <a:pt x="0" y="0"/>
                </a:moveTo>
                <a:lnTo>
                  <a:pt x="22860" y="0"/>
                </a:lnTo>
                <a:lnTo>
                  <a:pt x="22860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647688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5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582156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582156" y="4556760"/>
            <a:ext cx="66040" cy="7620"/>
          </a:xfrm>
          <a:custGeom>
            <a:avLst/>
            <a:gdLst/>
            <a:ahLst/>
            <a:cxnLst/>
            <a:rect l="l" t="t" r="r" b="b"/>
            <a:pathLst>
              <a:path w="66040" h="7620">
                <a:moveTo>
                  <a:pt x="0" y="0"/>
                </a:moveTo>
                <a:lnTo>
                  <a:pt x="65532" y="0"/>
                </a:lnTo>
                <a:lnTo>
                  <a:pt x="65532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233159" y="4469130"/>
            <a:ext cx="332740" cy="0"/>
          </a:xfrm>
          <a:custGeom>
            <a:avLst/>
            <a:gdLst/>
            <a:ahLst/>
            <a:cxnLst/>
            <a:rect l="l" t="t" r="r" b="b"/>
            <a:pathLst>
              <a:path w="332740" h="0">
                <a:moveTo>
                  <a:pt x="0" y="0"/>
                </a:moveTo>
                <a:lnTo>
                  <a:pt x="332232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246876" y="4458462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150864" y="4546092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150864" y="449580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213347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1"/>
                </a:lnTo>
                <a:lnTo>
                  <a:pt x="0" y="50291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147815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1"/>
                </a:lnTo>
                <a:lnTo>
                  <a:pt x="0" y="50291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582156" y="4546092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582156" y="449580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644640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5" y="0"/>
                </a:moveTo>
                <a:lnTo>
                  <a:pt x="6095" y="50291"/>
                </a:lnTo>
                <a:lnTo>
                  <a:pt x="0" y="50291"/>
                </a:lnTo>
                <a:lnTo>
                  <a:pt x="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579107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1"/>
                </a:lnTo>
                <a:lnTo>
                  <a:pt x="0" y="50291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228588" y="4469892"/>
            <a:ext cx="7620" cy="79375"/>
          </a:xfrm>
          <a:custGeom>
            <a:avLst/>
            <a:gdLst/>
            <a:ahLst/>
            <a:cxnLst/>
            <a:rect l="l" t="t" r="r" b="b"/>
            <a:pathLst>
              <a:path w="7620" h="79375">
                <a:moveTo>
                  <a:pt x="7620" y="0"/>
                </a:moveTo>
                <a:lnTo>
                  <a:pt x="7620" y="79248"/>
                </a:lnTo>
                <a:lnTo>
                  <a:pt x="0" y="79248"/>
                </a:lnTo>
                <a:lnTo>
                  <a:pt x="0" y="0"/>
                </a:lnTo>
                <a:lnTo>
                  <a:pt x="762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562343" y="4469892"/>
            <a:ext cx="6350" cy="79375"/>
          </a:xfrm>
          <a:custGeom>
            <a:avLst/>
            <a:gdLst/>
            <a:ahLst/>
            <a:cxnLst/>
            <a:rect l="l" t="t" r="r" b="b"/>
            <a:pathLst>
              <a:path w="6350" h="79375">
                <a:moveTo>
                  <a:pt x="6096" y="0"/>
                </a:moveTo>
                <a:lnTo>
                  <a:pt x="6096" y="79248"/>
                </a:lnTo>
                <a:lnTo>
                  <a:pt x="0" y="79248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243828" y="4384548"/>
            <a:ext cx="155575" cy="74930"/>
          </a:xfrm>
          <a:custGeom>
            <a:avLst/>
            <a:gdLst/>
            <a:ahLst/>
            <a:cxnLst/>
            <a:rect l="l" t="t" r="r" b="b"/>
            <a:pathLst>
              <a:path w="155575" h="74929">
                <a:moveTo>
                  <a:pt x="155448" y="0"/>
                </a:moveTo>
                <a:lnTo>
                  <a:pt x="143256" y="0"/>
                </a:lnTo>
                <a:lnTo>
                  <a:pt x="131063" y="1524"/>
                </a:lnTo>
                <a:lnTo>
                  <a:pt x="120396" y="3047"/>
                </a:lnTo>
                <a:lnTo>
                  <a:pt x="108204" y="4571"/>
                </a:lnTo>
                <a:lnTo>
                  <a:pt x="65532" y="18287"/>
                </a:lnTo>
                <a:lnTo>
                  <a:pt x="28956" y="41147"/>
                </a:lnTo>
                <a:lnTo>
                  <a:pt x="21336" y="48767"/>
                </a:lnTo>
                <a:lnTo>
                  <a:pt x="13716" y="54863"/>
                </a:lnTo>
                <a:lnTo>
                  <a:pt x="6096" y="62483"/>
                </a:lnTo>
                <a:lnTo>
                  <a:pt x="0" y="71627"/>
                </a:lnTo>
                <a:lnTo>
                  <a:pt x="6096" y="74675"/>
                </a:lnTo>
                <a:lnTo>
                  <a:pt x="12192" y="67055"/>
                </a:lnTo>
                <a:lnTo>
                  <a:pt x="25908" y="53339"/>
                </a:lnTo>
                <a:lnTo>
                  <a:pt x="68580" y="25907"/>
                </a:lnTo>
                <a:lnTo>
                  <a:pt x="109727" y="12191"/>
                </a:lnTo>
                <a:lnTo>
                  <a:pt x="120396" y="9143"/>
                </a:lnTo>
                <a:lnTo>
                  <a:pt x="132587" y="7619"/>
                </a:lnTo>
                <a:lnTo>
                  <a:pt x="143256" y="7619"/>
                </a:lnTo>
                <a:lnTo>
                  <a:pt x="155448" y="6095"/>
                </a:lnTo>
                <a:lnTo>
                  <a:pt x="1554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399276" y="4384548"/>
            <a:ext cx="155575" cy="76200"/>
          </a:xfrm>
          <a:custGeom>
            <a:avLst/>
            <a:gdLst/>
            <a:ahLst/>
            <a:cxnLst/>
            <a:rect l="l" t="t" r="r" b="b"/>
            <a:pathLst>
              <a:path w="155575" h="76200">
                <a:moveTo>
                  <a:pt x="12191" y="0"/>
                </a:moveTo>
                <a:lnTo>
                  <a:pt x="0" y="0"/>
                </a:lnTo>
                <a:lnTo>
                  <a:pt x="0" y="6095"/>
                </a:lnTo>
                <a:lnTo>
                  <a:pt x="12191" y="7619"/>
                </a:lnTo>
                <a:lnTo>
                  <a:pt x="22860" y="7619"/>
                </a:lnTo>
                <a:lnTo>
                  <a:pt x="35051" y="9143"/>
                </a:lnTo>
                <a:lnTo>
                  <a:pt x="45720" y="12191"/>
                </a:lnTo>
                <a:lnTo>
                  <a:pt x="67056" y="16763"/>
                </a:lnTo>
                <a:lnTo>
                  <a:pt x="86868" y="25907"/>
                </a:lnTo>
                <a:lnTo>
                  <a:pt x="121920" y="47243"/>
                </a:lnTo>
                <a:lnTo>
                  <a:pt x="149351" y="76200"/>
                </a:lnTo>
                <a:lnTo>
                  <a:pt x="155448" y="71627"/>
                </a:lnTo>
                <a:lnTo>
                  <a:pt x="149351" y="64007"/>
                </a:lnTo>
                <a:lnTo>
                  <a:pt x="141731" y="54863"/>
                </a:lnTo>
                <a:lnTo>
                  <a:pt x="134112" y="48767"/>
                </a:lnTo>
                <a:lnTo>
                  <a:pt x="126492" y="41147"/>
                </a:lnTo>
                <a:lnTo>
                  <a:pt x="89915" y="18287"/>
                </a:lnTo>
                <a:lnTo>
                  <a:pt x="47244" y="4571"/>
                </a:lnTo>
                <a:lnTo>
                  <a:pt x="35051" y="3047"/>
                </a:lnTo>
                <a:lnTo>
                  <a:pt x="24384" y="1524"/>
                </a:lnTo>
                <a:lnTo>
                  <a:pt x="12191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263640" y="4594860"/>
            <a:ext cx="38100" cy="7620"/>
          </a:xfrm>
          <a:custGeom>
            <a:avLst/>
            <a:gdLst/>
            <a:ahLst/>
            <a:cxnLst/>
            <a:rect l="l" t="t" r="r" b="b"/>
            <a:pathLst>
              <a:path w="38100" h="7620">
                <a:moveTo>
                  <a:pt x="0" y="0"/>
                </a:moveTo>
                <a:lnTo>
                  <a:pt x="38100" y="0"/>
                </a:lnTo>
                <a:lnTo>
                  <a:pt x="3810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215634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150864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150864" y="4556760"/>
            <a:ext cx="64135" cy="7620"/>
          </a:xfrm>
          <a:custGeom>
            <a:avLst/>
            <a:gdLst/>
            <a:ahLst/>
            <a:cxnLst/>
            <a:rect l="l" t="t" r="r" b="b"/>
            <a:pathLst>
              <a:path w="64135" h="7620">
                <a:moveTo>
                  <a:pt x="0" y="0"/>
                </a:moveTo>
                <a:lnTo>
                  <a:pt x="64008" y="0"/>
                </a:lnTo>
                <a:lnTo>
                  <a:pt x="64008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474714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497573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470903" y="462991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5240" y="0"/>
                </a:moveTo>
                <a:lnTo>
                  <a:pt x="10668" y="1524"/>
                </a:lnTo>
                <a:lnTo>
                  <a:pt x="9144" y="1524"/>
                </a:lnTo>
                <a:lnTo>
                  <a:pt x="6096" y="4571"/>
                </a:lnTo>
                <a:lnTo>
                  <a:pt x="4572" y="4571"/>
                </a:lnTo>
                <a:lnTo>
                  <a:pt x="1524" y="7619"/>
                </a:lnTo>
                <a:lnTo>
                  <a:pt x="1524" y="9143"/>
                </a:lnTo>
                <a:lnTo>
                  <a:pt x="0" y="12191"/>
                </a:lnTo>
                <a:lnTo>
                  <a:pt x="7620" y="13715"/>
                </a:lnTo>
                <a:lnTo>
                  <a:pt x="7620" y="10667"/>
                </a:lnTo>
                <a:lnTo>
                  <a:pt x="8382" y="10667"/>
                </a:lnTo>
                <a:lnTo>
                  <a:pt x="9144" y="9143"/>
                </a:lnTo>
                <a:lnTo>
                  <a:pt x="12192" y="7619"/>
                </a:lnTo>
                <a:lnTo>
                  <a:pt x="15240" y="7619"/>
                </a:lnTo>
                <a:lnTo>
                  <a:pt x="15240" y="0"/>
                </a:lnTo>
                <a:close/>
              </a:path>
              <a:path w="15239" h="13970">
                <a:moveTo>
                  <a:pt x="8382" y="10667"/>
                </a:moveTo>
                <a:lnTo>
                  <a:pt x="7620" y="10667"/>
                </a:lnTo>
                <a:lnTo>
                  <a:pt x="7620" y="12191"/>
                </a:lnTo>
                <a:lnTo>
                  <a:pt x="8382" y="10667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486144" y="462991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4477" y="10667"/>
                </a:moveTo>
                <a:lnTo>
                  <a:pt x="7619" y="10667"/>
                </a:lnTo>
                <a:lnTo>
                  <a:pt x="7619" y="13715"/>
                </a:lnTo>
                <a:lnTo>
                  <a:pt x="15239" y="12191"/>
                </a:lnTo>
                <a:lnTo>
                  <a:pt x="14477" y="10667"/>
                </a:lnTo>
                <a:close/>
              </a:path>
              <a:path w="15239" h="13970">
                <a:moveTo>
                  <a:pt x="0" y="0"/>
                </a:moveTo>
                <a:lnTo>
                  <a:pt x="0" y="7619"/>
                </a:lnTo>
                <a:lnTo>
                  <a:pt x="3047" y="7619"/>
                </a:lnTo>
                <a:lnTo>
                  <a:pt x="6095" y="9143"/>
                </a:lnTo>
                <a:lnTo>
                  <a:pt x="7619" y="12191"/>
                </a:lnTo>
                <a:lnTo>
                  <a:pt x="7619" y="10667"/>
                </a:lnTo>
                <a:lnTo>
                  <a:pt x="14477" y="10667"/>
                </a:lnTo>
                <a:lnTo>
                  <a:pt x="13715" y="9143"/>
                </a:lnTo>
                <a:lnTo>
                  <a:pt x="13715" y="7619"/>
                </a:lnTo>
                <a:lnTo>
                  <a:pt x="10667" y="4571"/>
                </a:lnTo>
                <a:lnTo>
                  <a:pt x="6095" y="1524"/>
                </a:lnTo>
                <a:lnTo>
                  <a:pt x="4571" y="1524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475476" y="4735068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434328" y="4593336"/>
            <a:ext cx="52069" cy="38100"/>
          </a:xfrm>
          <a:custGeom>
            <a:avLst/>
            <a:gdLst/>
            <a:ahLst/>
            <a:cxnLst/>
            <a:rect l="l" t="t" r="r" b="b"/>
            <a:pathLst>
              <a:path w="52070" h="38100">
                <a:moveTo>
                  <a:pt x="21336" y="16763"/>
                </a:moveTo>
                <a:lnTo>
                  <a:pt x="9144" y="16763"/>
                </a:lnTo>
                <a:lnTo>
                  <a:pt x="4572" y="21336"/>
                </a:lnTo>
                <a:lnTo>
                  <a:pt x="4572" y="22859"/>
                </a:lnTo>
                <a:lnTo>
                  <a:pt x="1524" y="28955"/>
                </a:lnTo>
                <a:lnTo>
                  <a:pt x="1524" y="30479"/>
                </a:lnTo>
                <a:lnTo>
                  <a:pt x="0" y="36575"/>
                </a:lnTo>
                <a:lnTo>
                  <a:pt x="6096" y="38100"/>
                </a:lnTo>
                <a:lnTo>
                  <a:pt x="7620" y="32003"/>
                </a:lnTo>
                <a:lnTo>
                  <a:pt x="10668" y="25907"/>
                </a:lnTo>
                <a:lnTo>
                  <a:pt x="15239" y="21336"/>
                </a:lnTo>
                <a:lnTo>
                  <a:pt x="21336" y="16763"/>
                </a:lnTo>
                <a:close/>
              </a:path>
              <a:path w="52070" h="38100">
                <a:moveTo>
                  <a:pt x="50292" y="0"/>
                </a:moveTo>
                <a:lnTo>
                  <a:pt x="32004" y="3047"/>
                </a:lnTo>
                <a:lnTo>
                  <a:pt x="24384" y="6095"/>
                </a:lnTo>
                <a:lnTo>
                  <a:pt x="16763" y="10667"/>
                </a:lnTo>
                <a:lnTo>
                  <a:pt x="10668" y="16763"/>
                </a:lnTo>
                <a:lnTo>
                  <a:pt x="19812" y="16763"/>
                </a:lnTo>
                <a:lnTo>
                  <a:pt x="27432" y="12191"/>
                </a:lnTo>
                <a:lnTo>
                  <a:pt x="30479" y="12191"/>
                </a:lnTo>
                <a:lnTo>
                  <a:pt x="33527" y="10667"/>
                </a:lnTo>
                <a:lnTo>
                  <a:pt x="42672" y="7619"/>
                </a:lnTo>
                <a:lnTo>
                  <a:pt x="51816" y="7619"/>
                </a:lnTo>
                <a:lnTo>
                  <a:pt x="50292" y="0"/>
                </a:lnTo>
                <a:close/>
              </a:path>
              <a:path w="52070" h="38100">
                <a:moveTo>
                  <a:pt x="30479" y="12191"/>
                </a:moveTo>
                <a:lnTo>
                  <a:pt x="27432" y="12191"/>
                </a:lnTo>
                <a:lnTo>
                  <a:pt x="27432" y="13715"/>
                </a:lnTo>
                <a:lnTo>
                  <a:pt x="30479" y="12191"/>
                </a:lnTo>
                <a:close/>
              </a:path>
              <a:path w="52070" h="38100">
                <a:moveTo>
                  <a:pt x="51816" y="7619"/>
                </a:moveTo>
                <a:lnTo>
                  <a:pt x="42672" y="7619"/>
                </a:lnTo>
                <a:lnTo>
                  <a:pt x="42672" y="9143"/>
                </a:lnTo>
                <a:lnTo>
                  <a:pt x="51816" y="7619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486144" y="4593336"/>
            <a:ext cx="52069" cy="40005"/>
          </a:xfrm>
          <a:custGeom>
            <a:avLst/>
            <a:gdLst/>
            <a:ahLst/>
            <a:cxnLst/>
            <a:rect l="l" t="t" r="r" b="b"/>
            <a:pathLst>
              <a:path w="52070" h="40004">
                <a:moveTo>
                  <a:pt x="42672" y="32003"/>
                </a:moveTo>
                <a:lnTo>
                  <a:pt x="44196" y="39624"/>
                </a:lnTo>
                <a:lnTo>
                  <a:pt x="51815" y="38100"/>
                </a:lnTo>
                <a:lnTo>
                  <a:pt x="50901" y="33527"/>
                </a:lnTo>
                <a:lnTo>
                  <a:pt x="44196" y="33527"/>
                </a:lnTo>
                <a:lnTo>
                  <a:pt x="42672" y="32003"/>
                </a:lnTo>
                <a:close/>
              </a:path>
              <a:path w="52070" h="40004">
                <a:moveTo>
                  <a:pt x="39624" y="25907"/>
                </a:moveTo>
                <a:lnTo>
                  <a:pt x="44196" y="33527"/>
                </a:lnTo>
                <a:lnTo>
                  <a:pt x="50901" y="33527"/>
                </a:lnTo>
                <a:lnTo>
                  <a:pt x="50291" y="30479"/>
                </a:lnTo>
                <a:lnTo>
                  <a:pt x="50291" y="28955"/>
                </a:lnTo>
                <a:lnTo>
                  <a:pt x="49148" y="27431"/>
                </a:lnTo>
                <a:lnTo>
                  <a:pt x="41148" y="27431"/>
                </a:lnTo>
                <a:lnTo>
                  <a:pt x="39624" y="25907"/>
                </a:lnTo>
                <a:close/>
              </a:path>
              <a:path w="52070" h="40004">
                <a:moveTo>
                  <a:pt x="27431" y="7619"/>
                </a:moveTo>
                <a:lnTo>
                  <a:pt x="7619" y="7619"/>
                </a:lnTo>
                <a:lnTo>
                  <a:pt x="16763" y="10667"/>
                </a:lnTo>
                <a:lnTo>
                  <a:pt x="24383" y="13715"/>
                </a:lnTo>
                <a:lnTo>
                  <a:pt x="30479" y="16763"/>
                </a:lnTo>
                <a:lnTo>
                  <a:pt x="36575" y="21336"/>
                </a:lnTo>
                <a:lnTo>
                  <a:pt x="41148" y="27431"/>
                </a:lnTo>
                <a:lnTo>
                  <a:pt x="49148" y="27431"/>
                </a:lnTo>
                <a:lnTo>
                  <a:pt x="41148" y="16763"/>
                </a:lnTo>
                <a:lnTo>
                  <a:pt x="35051" y="10667"/>
                </a:lnTo>
                <a:lnTo>
                  <a:pt x="27431" y="7619"/>
                </a:lnTo>
                <a:close/>
              </a:path>
              <a:path w="52070" h="40004">
                <a:moveTo>
                  <a:pt x="0" y="0"/>
                </a:moveTo>
                <a:lnTo>
                  <a:pt x="0" y="7619"/>
                </a:lnTo>
                <a:lnTo>
                  <a:pt x="9143" y="9143"/>
                </a:lnTo>
                <a:lnTo>
                  <a:pt x="7619" y="7619"/>
                </a:lnTo>
                <a:lnTo>
                  <a:pt x="27431" y="7619"/>
                </a:lnTo>
                <a:lnTo>
                  <a:pt x="27431" y="6095"/>
                </a:lnTo>
                <a:lnTo>
                  <a:pt x="18287" y="3047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31519" y="1406652"/>
            <a:ext cx="6096000" cy="205740"/>
          </a:xfrm>
          <a:custGeom>
            <a:avLst/>
            <a:gdLst/>
            <a:ahLst/>
            <a:cxnLst/>
            <a:rect l="l" t="t" r="r" b="b"/>
            <a:pathLst>
              <a:path w="6096000" h="205740">
                <a:moveTo>
                  <a:pt x="0" y="0"/>
                </a:moveTo>
                <a:lnTo>
                  <a:pt x="6096000" y="0"/>
                </a:lnTo>
                <a:lnTo>
                  <a:pt x="6096000" y="205740"/>
                </a:lnTo>
                <a:lnTo>
                  <a:pt x="0" y="205740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31519" y="1405128"/>
            <a:ext cx="6097905" cy="213360"/>
          </a:xfrm>
          <a:custGeom>
            <a:avLst/>
            <a:gdLst/>
            <a:ahLst/>
            <a:cxnLst/>
            <a:rect l="l" t="t" r="r" b="b"/>
            <a:pathLst>
              <a:path w="6097905" h="213359">
                <a:moveTo>
                  <a:pt x="0" y="199644"/>
                </a:moveTo>
                <a:lnTo>
                  <a:pt x="0" y="213359"/>
                </a:lnTo>
                <a:lnTo>
                  <a:pt x="6097524" y="213359"/>
                </a:lnTo>
                <a:lnTo>
                  <a:pt x="6097524" y="207264"/>
                </a:lnTo>
                <a:lnTo>
                  <a:pt x="7620" y="207264"/>
                </a:lnTo>
                <a:lnTo>
                  <a:pt x="0" y="199644"/>
                </a:lnTo>
                <a:close/>
              </a:path>
              <a:path w="6097905" h="213359">
                <a:moveTo>
                  <a:pt x="7620" y="1524"/>
                </a:moveTo>
                <a:lnTo>
                  <a:pt x="0" y="9144"/>
                </a:lnTo>
                <a:lnTo>
                  <a:pt x="0" y="199644"/>
                </a:lnTo>
                <a:lnTo>
                  <a:pt x="7620" y="207264"/>
                </a:lnTo>
                <a:lnTo>
                  <a:pt x="7620" y="1524"/>
                </a:lnTo>
                <a:close/>
              </a:path>
              <a:path w="6097905" h="213359">
                <a:moveTo>
                  <a:pt x="6089904" y="199644"/>
                </a:moveTo>
                <a:lnTo>
                  <a:pt x="7620" y="199644"/>
                </a:lnTo>
                <a:lnTo>
                  <a:pt x="7620" y="207264"/>
                </a:lnTo>
                <a:lnTo>
                  <a:pt x="6089904" y="207264"/>
                </a:lnTo>
                <a:lnTo>
                  <a:pt x="6089904" y="199644"/>
                </a:lnTo>
                <a:close/>
              </a:path>
              <a:path w="6097905" h="213359">
                <a:moveTo>
                  <a:pt x="6089904" y="1524"/>
                </a:moveTo>
                <a:lnTo>
                  <a:pt x="6089904" y="207264"/>
                </a:lnTo>
                <a:lnTo>
                  <a:pt x="6096000" y="199644"/>
                </a:lnTo>
                <a:lnTo>
                  <a:pt x="6097524" y="199644"/>
                </a:lnTo>
                <a:lnTo>
                  <a:pt x="6097524" y="9144"/>
                </a:lnTo>
                <a:lnTo>
                  <a:pt x="6096000" y="9144"/>
                </a:lnTo>
                <a:lnTo>
                  <a:pt x="6089904" y="1524"/>
                </a:lnTo>
                <a:close/>
              </a:path>
              <a:path w="6097905" h="213359">
                <a:moveTo>
                  <a:pt x="6097524" y="199644"/>
                </a:moveTo>
                <a:lnTo>
                  <a:pt x="6096000" y="199644"/>
                </a:lnTo>
                <a:lnTo>
                  <a:pt x="6089904" y="207264"/>
                </a:lnTo>
                <a:lnTo>
                  <a:pt x="6097524" y="207264"/>
                </a:lnTo>
                <a:lnTo>
                  <a:pt x="6097524" y="199644"/>
                </a:lnTo>
                <a:close/>
              </a:path>
              <a:path w="6097905" h="213359">
                <a:moveTo>
                  <a:pt x="6097524" y="0"/>
                </a:moveTo>
                <a:lnTo>
                  <a:pt x="0" y="0"/>
                </a:lnTo>
                <a:lnTo>
                  <a:pt x="0" y="9144"/>
                </a:lnTo>
                <a:lnTo>
                  <a:pt x="7620" y="1524"/>
                </a:lnTo>
                <a:lnTo>
                  <a:pt x="6097524" y="1524"/>
                </a:lnTo>
                <a:lnTo>
                  <a:pt x="6097524" y="0"/>
                </a:lnTo>
                <a:close/>
              </a:path>
              <a:path w="6097905" h="213359">
                <a:moveTo>
                  <a:pt x="6089904" y="1524"/>
                </a:moveTo>
                <a:lnTo>
                  <a:pt x="7620" y="1524"/>
                </a:lnTo>
                <a:lnTo>
                  <a:pt x="7620" y="9144"/>
                </a:lnTo>
                <a:lnTo>
                  <a:pt x="6089904" y="9144"/>
                </a:lnTo>
                <a:lnTo>
                  <a:pt x="6089904" y="1524"/>
                </a:lnTo>
                <a:close/>
              </a:path>
              <a:path w="6097905" h="213359">
                <a:moveTo>
                  <a:pt x="6097524" y="1524"/>
                </a:moveTo>
                <a:lnTo>
                  <a:pt x="6089904" y="1524"/>
                </a:lnTo>
                <a:lnTo>
                  <a:pt x="6096000" y="9144"/>
                </a:lnTo>
                <a:lnTo>
                  <a:pt x="6097524" y="9144"/>
                </a:lnTo>
                <a:lnTo>
                  <a:pt x="6097524" y="1524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219444" y="1632204"/>
            <a:ext cx="396240" cy="396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743711" y="1726199"/>
            <a:ext cx="6070600" cy="614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1496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微软雅黑"/>
                <a:cs typeface="微软雅黑"/>
              </a:rPr>
              <a:t>卷积神经网络的应用</a:t>
            </a:r>
            <a:endParaRPr sz="1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微软雅黑"/>
              <a:cs typeface="微软雅黑"/>
            </a:endParaRPr>
          </a:p>
          <a:p>
            <a:pPr marL="487680" indent="-173355">
              <a:lnSpc>
                <a:spcPct val="100000"/>
              </a:lnSpc>
              <a:buClr>
                <a:srgbClr val="7030A0"/>
              </a:buClr>
              <a:buSzPct val="70000"/>
              <a:buFont typeface="Wingdings 2"/>
              <a:buChar char=""/>
              <a:tabLst>
                <a:tab pos="488315" algn="l"/>
              </a:tabLst>
            </a:pPr>
            <a:r>
              <a:rPr dirty="0" sz="1000" spc="-5">
                <a:latin typeface="微软雅黑"/>
                <a:cs typeface="微软雅黑"/>
              </a:rPr>
              <a:t>AlphaGo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458429" y="2945892"/>
            <a:ext cx="3704887" cy="17038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899915" y="2098548"/>
            <a:ext cx="2872740" cy="8290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37615" y="1411224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979381" y="9009429"/>
            <a:ext cx="12827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5" b="1">
                <a:solidFill>
                  <a:srgbClr val="7030A0"/>
                </a:solidFill>
                <a:latin typeface="Times New Roman"/>
                <a:cs typeface="Times New Roman"/>
              </a:rPr>
              <a:t>2</a:t>
            </a:r>
            <a:r>
              <a:rPr dirty="0" sz="800" b="1">
                <a:solidFill>
                  <a:srgbClr val="7030A0"/>
                </a:solidFill>
                <a:latin typeface="Times New Roman"/>
                <a:cs typeface="Times New Roman"/>
              </a:rPr>
              <a:t>6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731519" y="6062472"/>
            <a:ext cx="6096000" cy="434340"/>
          </a:xfrm>
          <a:custGeom>
            <a:avLst/>
            <a:gdLst/>
            <a:ahLst/>
            <a:cxnLst/>
            <a:rect l="l" t="t" r="r" b="b"/>
            <a:pathLst>
              <a:path w="6096000" h="434339">
                <a:moveTo>
                  <a:pt x="0" y="434339"/>
                </a:moveTo>
                <a:lnTo>
                  <a:pt x="6096000" y="434339"/>
                </a:lnTo>
                <a:lnTo>
                  <a:pt x="6096000" y="0"/>
                </a:lnTo>
                <a:lnTo>
                  <a:pt x="0" y="0"/>
                </a:lnTo>
                <a:lnTo>
                  <a:pt x="0" y="43433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109472" y="9188958"/>
            <a:ext cx="5041900" cy="0"/>
          </a:xfrm>
          <a:custGeom>
            <a:avLst/>
            <a:gdLst/>
            <a:ahLst/>
            <a:cxnLst/>
            <a:rect l="l" t="t" r="r" b="b"/>
            <a:pathLst>
              <a:path w="5041900" h="0">
                <a:moveTo>
                  <a:pt x="0" y="0"/>
                </a:moveTo>
                <a:lnTo>
                  <a:pt x="5041392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647688" y="918895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 h="0">
                <a:moveTo>
                  <a:pt x="0" y="0"/>
                </a:moveTo>
                <a:lnTo>
                  <a:pt x="179831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397752" y="8938259"/>
            <a:ext cx="140335" cy="83820"/>
          </a:xfrm>
          <a:custGeom>
            <a:avLst/>
            <a:gdLst/>
            <a:ahLst/>
            <a:cxnLst/>
            <a:rect l="l" t="t" r="r" b="b"/>
            <a:pathLst>
              <a:path w="140334" h="83820">
                <a:moveTo>
                  <a:pt x="4572" y="0"/>
                </a:moveTo>
                <a:lnTo>
                  <a:pt x="0" y="6096"/>
                </a:lnTo>
                <a:lnTo>
                  <a:pt x="135636" y="83820"/>
                </a:lnTo>
                <a:lnTo>
                  <a:pt x="140207" y="77724"/>
                </a:lnTo>
                <a:lnTo>
                  <a:pt x="4572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262878" y="9049511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4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316979" y="9044940"/>
            <a:ext cx="53340" cy="36830"/>
          </a:xfrm>
          <a:custGeom>
            <a:avLst/>
            <a:gdLst/>
            <a:ahLst/>
            <a:cxnLst/>
            <a:rect l="l" t="t" r="r" b="b"/>
            <a:pathLst>
              <a:path w="53339" h="36829">
                <a:moveTo>
                  <a:pt x="51816" y="0"/>
                </a:moveTo>
                <a:lnTo>
                  <a:pt x="42672" y="0"/>
                </a:lnTo>
                <a:lnTo>
                  <a:pt x="33528" y="3048"/>
                </a:lnTo>
                <a:lnTo>
                  <a:pt x="25908" y="6096"/>
                </a:lnTo>
                <a:lnTo>
                  <a:pt x="24384" y="6096"/>
                </a:lnTo>
                <a:lnTo>
                  <a:pt x="18287" y="9144"/>
                </a:lnTo>
                <a:lnTo>
                  <a:pt x="18287" y="10668"/>
                </a:lnTo>
                <a:lnTo>
                  <a:pt x="16764" y="10668"/>
                </a:lnTo>
                <a:lnTo>
                  <a:pt x="12192" y="15240"/>
                </a:lnTo>
                <a:lnTo>
                  <a:pt x="10668" y="15240"/>
                </a:lnTo>
                <a:lnTo>
                  <a:pt x="6096" y="21336"/>
                </a:lnTo>
                <a:lnTo>
                  <a:pt x="3048" y="27432"/>
                </a:lnTo>
                <a:lnTo>
                  <a:pt x="3048" y="28956"/>
                </a:lnTo>
                <a:lnTo>
                  <a:pt x="1524" y="28956"/>
                </a:lnTo>
                <a:lnTo>
                  <a:pt x="0" y="35052"/>
                </a:lnTo>
                <a:lnTo>
                  <a:pt x="7620" y="36576"/>
                </a:lnTo>
                <a:lnTo>
                  <a:pt x="9144" y="30480"/>
                </a:lnTo>
                <a:lnTo>
                  <a:pt x="12192" y="24384"/>
                </a:lnTo>
                <a:lnTo>
                  <a:pt x="13335" y="24384"/>
                </a:lnTo>
                <a:lnTo>
                  <a:pt x="16764" y="19812"/>
                </a:lnTo>
                <a:lnTo>
                  <a:pt x="15240" y="19812"/>
                </a:lnTo>
                <a:lnTo>
                  <a:pt x="21336" y="15240"/>
                </a:lnTo>
                <a:lnTo>
                  <a:pt x="28956" y="12192"/>
                </a:lnTo>
                <a:lnTo>
                  <a:pt x="27432" y="12192"/>
                </a:lnTo>
                <a:lnTo>
                  <a:pt x="35052" y="9144"/>
                </a:lnTo>
                <a:lnTo>
                  <a:pt x="44196" y="7620"/>
                </a:lnTo>
                <a:lnTo>
                  <a:pt x="53340" y="7620"/>
                </a:lnTo>
                <a:lnTo>
                  <a:pt x="51816" y="0"/>
                </a:lnTo>
                <a:close/>
              </a:path>
              <a:path w="53339" h="36829">
                <a:moveTo>
                  <a:pt x="13335" y="24384"/>
                </a:moveTo>
                <a:lnTo>
                  <a:pt x="12192" y="24384"/>
                </a:lnTo>
                <a:lnTo>
                  <a:pt x="12192" y="25908"/>
                </a:lnTo>
                <a:lnTo>
                  <a:pt x="13335" y="24384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368796" y="9044940"/>
            <a:ext cx="53340" cy="38100"/>
          </a:xfrm>
          <a:custGeom>
            <a:avLst/>
            <a:gdLst/>
            <a:ahLst/>
            <a:cxnLst/>
            <a:rect l="l" t="t" r="r" b="b"/>
            <a:pathLst>
              <a:path w="53339" h="38100">
                <a:moveTo>
                  <a:pt x="52120" y="30480"/>
                </a:moveTo>
                <a:lnTo>
                  <a:pt x="44195" y="30480"/>
                </a:lnTo>
                <a:lnTo>
                  <a:pt x="45719" y="38100"/>
                </a:lnTo>
                <a:lnTo>
                  <a:pt x="53339" y="36576"/>
                </a:lnTo>
                <a:lnTo>
                  <a:pt x="52120" y="30480"/>
                </a:lnTo>
                <a:close/>
              </a:path>
              <a:path w="53339" h="38100">
                <a:moveTo>
                  <a:pt x="36575" y="19812"/>
                </a:moveTo>
                <a:lnTo>
                  <a:pt x="41148" y="25908"/>
                </a:lnTo>
                <a:lnTo>
                  <a:pt x="44195" y="32004"/>
                </a:lnTo>
                <a:lnTo>
                  <a:pt x="44195" y="30480"/>
                </a:lnTo>
                <a:lnTo>
                  <a:pt x="52120" y="30480"/>
                </a:lnTo>
                <a:lnTo>
                  <a:pt x="51815" y="28956"/>
                </a:lnTo>
                <a:lnTo>
                  <a:pt x="50291" y="28956"/>
                </a:lnTo>
                <a:lnTo>
                  <a:pt x="47243" y="21336"/>
                </a:lnTo>
                <a:lnTo>
                  <a:pt x="38100" y="21336"/>
                </a:lnTo>
                <a:lnTo>
                  <a:pt x="36575" y="19812"/>
                </a:lnTo>
                <a:close/>
              </a:path>
              <a:path w="53339" h="38100">
                <a:moveTo>
                  <a:pt x="42671" y="15240"/>
                </a:moveTo>
                <a:lnTo>
                  <a:pt x="32003" y="15240"/>
                </a:lnTo>
                <a:lnTo>
                  <a:pt x="38100" y="21336"/>
                </a:lnTo>
                <a:lnTo>
                  <a:pt x="47243" y="21336"/>
                </a:lnTo>
                <a:lnTo>
                  <a:pt x="42671" y="15240"/>
                </a:lnTo>
                <a:close/>
              </a:path>
              <a:path w="53339" h="38100">
                <a:moveTo>
                  <a:pt x="10667" y="0"/>
                </a:moveTo>
                <a:lnTo>
                  <a:pt x="1524" y="0"/>
                </a:lnTo>
                <a:lnTo>
                  <a:pt x="0" y="7620"/>
                </a:lnTo>
                <a:lnTo>
                  <a:pt x="9143" y="7620"/>
                </a:lnTo>
                <a:lnTo>
                  <a:pt x="18287" y="9144"/>
                </a:lnTo>
                <a:lnTo>
                  <a:pt x="25907" y="12192"/>
                </a:lnTo>
                <a:lnTo>
                  <a:pt x="24383" y="12192"/>
                </a:lnTo>
                <a:lnTo>
                  <a:pt x="32003" y="16764"/>
                </a:lnTo>
                <a:lnTo>
                  <a:pt x="32003" y="15240"/>
                </a:lnTo>
                <a:lnTo>
                  <a:pt x="42671" y="15240"/>
                </a:lnTo>
                <a:lnTo>
                  <a:pt x="36575" y="10668"/>
                </a:lnTo>
                <a:lnTo>
                  <a:pt x="35051" y="10668"/>
                </a:lnTo>
                <a:lnTo>
                  <a:pt x="28955" y="6096"/>
                </a:lnTo>
                <a:lnTo>
                  <a:pt x="27431" y="6096"/>
                </a:lnTo>
                <a:lnTo>
                  <a:pt x="19812" y="3048"/>
                </a:lnTo>
                <a:lnTo>
                  <a:pt x="10667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397752" y="8924544"/>
            <a:ext cx="144780" cy="88900"/>
          </a:xfrm>
          <a:custGeom>
            <a:avLst/>
            <a:gdLst/>
            <a:ahLst/>
            <a:cxnLst/>
            <a:rect l="l" t="t" r="r" b="b"/>
            <a:pathLst>
              <a:path w="144779" h="88900">
                <a:moveTo>
                  <a:pt x="3048" y="0"/>
                </a:moveTo>
                <a:lnTo>
                  <a:pt x="0" y="6095"/>
                </a:lnTo>
                <a:lnTo>
                  <a:pt x="141731" y="88391"/>
                </a:lnTo>
                <a:lnTo>
                  <a:pt x="144779" y="82295"/>
                </a:lnTo>
                <a:lnTo>
                  <a:pt x="30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254496" y="8924544"/>
            <a:ext cx="146685" cy="88900"/>
          </a:xfrm>
          <a:custGeom>
            <a:avLst/>
            <a:gdLst/>
            <a:ahLst/>
            <a:cxnLst/>
            <a:rect l="l" t="t" r="r" b="b"/>
            <a:pathLst>
              <a:path w="146685" h="88900">
                <a:moveTo>
                  <a:pt x="143255" y="0"/>
                </a:moveTo>
                <a:lnTo>
                  <a:pt x="0" y="82295"/>
                </a:lnTo>
                <a:lnTo>
                  <a:pt x="3048" y="88391"/>
                </a:lnTo>
                <a:lnTo>
                  <a:pt x="146303" y="6095"/>
                </a:lnTo>
                <a:lnTo>
                  <a:pt x="14325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260591" y="8938259"/>
            <a:ext cx="140335" cy="85725"/>
          </a:xfrm>
          <a:custGeom>
            <a:avLst/>
            <a:gdLst/>
            <a:ahLst/>
            <a:cxnLst/>
            <a:rect l="l" t="t" r="r" b="b"/>
            <a:pathLst>
              <a:path w="140335" h="85725">
                <a:moveTo>
                  <a:pt x="137160" y="0"/>
                </a:moveTo>
                <a:lnTo>
                  <a:pt x="0" y="79248"/>
                </a:lnTo>
                <a:lnTo>
                  <a:pt x="4572" y="85344"/>
                </a:lnTo>
                <a:lnTo>
                  <a:pt x="140208" y="6096"/>
                </a:lnTo>
                <a:lnTo>
                  <a:pt x="13716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566154" y="8919971"/>
            <a:ext cx="0" cy="268605"/>
          </a:xfrm>
          <a:custGeom>
            <a:avLst/>
            <a:gdLst/>
            <a:ahLst/>
            <a:cxnLst/>
            <a:rect l="l" t="t" r="r" b="b"/>
            <a:pathLst>
              <a:path w="0" h="268604">
                <a:moveTo>
                  <a:pt x="0" y="0"/>
                </a:moveTo>
                <a:lnTo>
                  <a:pt x="0" y="268223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231635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301740" y="9049511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4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320790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436614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534150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6418326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6358890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6381750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6355079" y="907999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3716" y="0"/>
                </a:moveTo>
                <a:lnTo>
                  <a:pt x="9144" y="1524"/>
                </a:lnTo>
                <a:lnTo>
                  <a:pt x="4572" y="4572"/>
                </a:lnTo>
                <a:lnTo>
                  <a:pt x="1524" y="7620"/>
                </a:lnTo>
                <a:lnTo>
                  <a:pt x="1524" y="9144"/>
                </a:lnTo>
                <a:lnTo>
                  <a:pt x="0" y="12192"/>
                </a:lnTo>
                <a:lnTo>
                  <a:pt x="7620" y="13716"/>
                </a:lnTo>
                <a:lnTo>
                  <a:pt x="7620" y="10668"/>
                </a:lnTo>
                <a:lnTo>
                  <a:pt x="8382" y="10668"/>
                </a:lnTo>
                <a:lnTo>
                  <a:pt x="9144" y="9144"/>
                </a:lnTo>
                <a:lnTo>
                  <a:pt x="12192" y="7620"/>
                </a:lnTo>
                <a:lnTo>
                  <a:pt x="15240" y="7620"/>
                </a:lnTo>
                <a:lnTo>
                  <a:pt x="13716" y="0"/>
                </a:lnTo>
                <a:close/>
              </a:path>
              <a:path w="15239" h="13970">
                <a:moveTo>
                  <a:pt x="8382" y="10668"/>
                </a:moveTo>
                <a:lnTo>
                  <a:pt x="7620" y="10668"/>
                </a:lnTo>
                <a:lnTo>
                  <a:pt x="7620" y="12192"/>
                </a:lnTo>
                <a:lnTo>
                  <a:pt x="8382" y="10668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368796" y="9079992"/>
            <a:ext cx="17145" cy="13970"/>
          </a:xfrm>
          <a:custGeom>
            <a:avLst/>
            <a:gdLst/>
            <a:ahLst/>
            <a:cxnLst/>
            <a:rect l="l" t="t" r="r" b="b"/>
            <a:pathLst>
              <a:path w="17145" h="13970">
                <a:moveTo>
                  <a:pt x="7619" y="10668"/>
                </a:moveTo>
                <a:lnTo>
                  <a:pt x="9143" y="13716"/>
                </a:lnTo>
                <a:lnTo>
                  <a:pt x="16763" y="12192"/>
                </a:lnTo>
                <a:lnTo>
                  <a:pt x="9143" y="12192"/>
                </a:lnTo>
                <a:lnTo>
                  <a:pt x="7619" y="10668"/>
                </a:lnTo>
                <a:close/>
              </a:path>
              <a:path w="17145" h="13970">
                <a:moveTo>
                  <a:pt x="1524" y="0"/>
                </a:moveTo>
                <a:lnTo>
                  <a:pt x="0" y="7620"/>
                </a:lnTo>
                <a:lnTo>
                  <a:pt x="4571" y="7620"/>
                </a:lnTo>
                <a:lnTo>
                  <a:pt x="7619" y="9144"/>
                </a:lnTo>
                <a:lnTo>
                  <a:pt x="6095" y="9144"/>
                </a:lnTo>
                <a:lnTo>
                  <a:pt x="9143" y="12192"/>
                </a:lnTo>
                <a:lnTo>
                  <a:pt x="16763" y="12192"/>
                </a:lnTo>
                <a:lnTo>
                  <a:pt x="15239" y="9144"/>
                </a:lnTo>
                <a:lnTo>
                  <a:pt x="15239" y="7620"/>
                </a:lnTo>
                <a:lnTo>
                  <a:pt x="12191" y="4572"/>
                </a:lnTo>
                <a:lnTo>
                  <a:pt x="10667" y="4572"/>
                </a:lnTo>
                <a:lnTo>
                  <a:pt x="7619" y="1524"/>
                </a:lnTo>
                <a:lnTo>
                  <a:pt x="6095" y="1524"/>
                </a:lnTo>
                <a:lnTo>
                  <a:pt x="1524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358128" y="9185147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6301740" y="9185147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417564" y="9185147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6534911" y="9185147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6233159" y="9185147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6233159" y="900684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6534911" y="900684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6541007" y="8996171"/>
            <a:ext cx="24765" cy="6350"/>
          </a:xfrm>
          <a:custGeom>
            <a:avLst/>
            <a:gdLst/>
            <a:ahLst/>
            <a:cxnLst/>
            <a:rect l="l" t="t" r="r" b="b"/>
            <a:pathLst>
              <a:path w="24765" h="6350">
                <a:moveTo>
                  <a:pt x="0" y="0"/>
                </a:moveTo>
                <a:lnTo>
                  <a:pt x="24384" y="0"/>
                </a:lnTo>
                <a:lnTo>
                  <a:pt x="24384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233159" y="8996171"/>
            <a:ext cx="22860" cy="6350"/>
          </a:xfrm>
          <a:custGeom>
            <a:avLst/>
            <a:gdLst/>
            <a:ahLst/>
            <a:cxnLst/>
            <a:rect l="l" t="t" r="r" b="b"/>
            <a:pathLst>
              <a:path w="22860" h="6350">
                <a:moveTo>
                  <a:pt x="0" y="0"/>
                </a:moveTo>
                <a:lnTo>
                  <a:pt x="22860" y="0"/>
                </a:lnTo>
                <a:lnTo>
                  <a:pt x="22860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647688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5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582156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6582156" y="9006840"/>
            <a:ext cx="66040" cy="7620"/>
          </a:xfrm>
          <a:custGeom>
            <a:avLst/>
            <a:gdLst/>
            <a:ahLst/>
            <a:cxnLst/>
            <a:rect l="l" t="t" r="r" b="b"/>
            <a:pathLst>
              <a:path w="66040" h="7620">
                <a:moveTo>
                  <a:pt x="0" y="0"/>
                </a:moveTo>
                <a:lnTo>
                  <a:pt x="65532" y="0"/>
                </a:lnTo>
                <a:lnTo>
                  <a:pt x="65532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6233159" y="8919209"/>
            <a:ext cx="332740" cy="0"/>
          </a:xfrm>
          <a:custGeom>
            <a:avLst/>
            <a:gdLst/>
            <a:ahLst/>
            <a:cxnLst/>
            <a:rect l="l" t="t" r="r" b="b"/>
            <a:pathLst>
              <a:path w="332740" h="0">
                <a:moveTo>
                  <a:pt x="0" y="0"/>
                </a:moveTo>
                <a:lnTo>
                  <a:pt x="332232" y="0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6246876" y="8908542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6150864" y="8996171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6150864" y="894588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6213347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2"/>
                </a:lnTo>
                <a:lnTo>
                  <a:pt x="0" y="50292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6147815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2"/>
                </a:lnTo>
                <a:lnTo>
                  <a:pt x="0" y="50292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6582156" y="8996171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6582156" y="894588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6644640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5" y="0"/>
                </a:moveTo>
                <a:lnTo>
                  <a:pt x="6095" y="50292"/>
                </a:lnTo>
                <a:lnTo>
                  <a:pt x="0" y="50292"/>
                </a:lnTo>
                <a:lnTo>
                  <a:pt x="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6579107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2"/>
                </a:lnTo>
                <a:lnTo>
                  <a:pt x="0" y="50292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6228588" y="8919971"/>
            <a:ext cx="7620" cy="79375"/>
          </a:xfrm>
          <a:custGeom>
            <a:avLst/>
            <a:gdLst/>
            <a:ahLst/>
            <a:cxnLst/>
            <a:rect l="l" t="t" r="r" b="b"/>
            <a:pathLst>
              <a:path w="7620" h="79375">
                <a:moveTo>
                  <a:pt x="7620" y="0"/>
                </a:moveTo>
                <a:lnTo>
                  <a:pt x="7620" y="79247"/>
                </a:lnTo>
                <a:lnTo>
                  <a:pt x="0" y="79247"/>
                </a:lnTo>
                <a:lnTo>
                  <a:pt x="0" y="0"/>
                </a:lnTo>
                <a:lnTo>
                  <a:pt x="762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6243828" y="8834628"/>
            <a:ext cx="155575" cy="74930"/>
          </a:xfrm>
          <a:custGeom>
            <a:avLst/>
            <a:gdLst/>
            <a:ahLst/>
            <a:cxnLst/>
            <a:rect l="l" t="t" r="r" b="b"/>
            <a:pathLst>
              <a:path w="155575" h="74929">
                <a:moveTo>
                  <a:pt x="155448" y="0"/>
                </a:moveTo>
                <a:lnTo>
                  <a:pt x="143256" y="0"/>
                </a:lnTo>
                <a:lnTo>
                  <a:pt x="131063" y="1524"/>
                </a:lnTo>
                <a:lnTo>
                  <a:pt x="120396" y="3048"/>
                </a:lnTo>
                <a:lnTo>
                  <a:pt x="108204" y="4572"/>
                </a:lnTo>
                <a:lnTo>
                  <a:pt x="65532" y="18287"/>
                </a:lnTo>
                <a:lnTo>
                  <a:pt x="28956" y="41148"/>
                </a:lnTo>
                <a:lnTo>
                  <a:pt x="21336" y="48768"/>
                </a:lnTo>
                <a:lnTo>
                  <a:pt x="13716" y="54863"/>
                </a:lnTo>
                <a:lnTo>
                  <a:pt x="6096" y="62483"/>
                </a:lnTo>
                <a:lnTo>
                  <a:pt x="0" y="71627"/>
                </a:lnTo>
                <a:lnTo>
                  <a:pt x="6096" y="74675"/>
                </a:lnTo>
                <a:lnTo>
                  <a:pt x="12192" y="67056"/>
                </a:lnTo>
                <a:lnTo>
                  <a:pt x="25908" y="53339"/>
                </a:lnTo>
                <a:lnTo>
                  <a:pt x="68580" y="25907"/>
                </a:lnTo>
                <a:lnTo>
                  <a:pt x="109727" y="12192"/>
                </a:lnTo>
                <a:lnTo>
                  <a:pt x="120396" y="9143"/>
                </a:lnTo>
                <a:lnTo>
                  <a:pt x="132587" y="7619"/>
                </a:lnTo>
                <a:lnTo>
                  <a:pt x="143256" y="7619"/>
                </a:lnTo>
                <a:lnTo>
                  <a:pt x="155448" y="6095"/>
                </a:lnTo>
                <a:lnTo>
                  <a:pt x="1554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6399276" y="8834628"/>
            <a:ext cx="155575" cy="76200"/>
          </a:xfrm>
          <a:custGeom>
            <a:avLst/>
            <a:gdLst/>
            <a:ahLst/>
            <a:cxnLst/>
            <a:rect l="l" t="t" r="r" b="b"/>
            <a:pathLst>
              <a:path w="155575" h="76200">
                <a:moveTo>
                  <a:pt x="12191" y="0"/>
                </a:moveTo>
                <a:lnTo>
                  <a:pt x="0" y="0"/>
                </a:lnTo>
                <a:lnTo>
                  <a:pt x="0" y="6095"/>
                </a:lnTo>
                <a:lnTo>
                  <a:pt x="12191" y="7619"/>
                </a:lnTo>
                <a:lnTo>
                  <a:pt x="22860" y="7619"/>
                </a:lnTo>
                <a:lnTo>
                  <a:pt x="35051" y="9143"/>
                </a:lnTo>
                <a:lnTo>
                  <a:pt x="45720" y="12192"/>
                </a:lnTo>
                <a:lnTo>
                  <a:pt x="67056" y="16763"/>
                </a:lnTo>
                <a:lnTo>
                  <a:pt x="86868" y="25907"/>
                </a:lnTo>
                <a:lnTo>
                  <a:pt x="121920" y="47243"/>
                </a:lnTo>
                <a:lnTo>
                  <a:pt x="149351" y="76200"/>
                </a:lnTo>
                <a:lnTo>
                  <a:pt x="155448" y="71627"/>
                </a:lnTo>
                <a:lnTo>
                  <a:pt x="149351" y="64007"/>
                </a:lnTo>
                <a:lnTo>
                  <a:pt x="141731" y="54863"/>
                </a:lnTo>
                <a:lnTo>
                  <a:pt x="134112" y="48768"/>
                </a:lnTo>
                <a:lnTo>
                  <a:pt x="126492" y="41148"/>
                </a:lnTo>
                <a:lnTo>
                  <a:pt x="89915" y="18287"/>
                </a:lnTo>
                <a:lnTo>
                  <a:pt x="47244" y="4572"/>
                </a:lnTo>
                <a:lnTo>
                  <a:pt x="35051" y="3048"/>
                </a:lnTo>
                <a:lnTo>
                  <a:pt x="24384" y="1524"/>
                </a:lnTo>
                <a:lnTo>
                  <a:pt x="12191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6263640" y="9044940"/>
            <a:ext cx="38100" cy="7620"/>
          </a:xfrm>
          <a:custGeom>
            <a:avLst/>
            <a:gdLst/>
            <a:ahLst/>
            <a:cxnLst/>
            <a:rect l="l" t="t" r="r" b="b"/>
            <a:pathLst>
              <a:path w="38100" h="7620">
                <a:moveTo>
                  <a:pt x="0" y="0"/>
                </a:moveTo>
                <a:lnTo>
                  <a:pt x="38100" y="0"/>
                </a:lnTo>
                <a:lnTo>
                  <a:pt x="3810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6215634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6150864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6150864" y="9006840"/>
            <a:ext cx="64135" cy="7620"/>
          </a:xfrm>
          <a:custGeom>
            <a:avLst/>
            <a:gdLst/>
            <a:ahLst/>
            <a:cxnLst/>
            <a:rect l="l" t="t" r="r" b="b"/>
            <a:pathLst>
              <a:path w="64135" h="7620">
                <a:moveTo>
                  <a:pt x="0" y="0"/>
                </a:moveTo>
                <a:lnTo>
                  <a:pt x="64008" y="0"/>
                </a:lnTo>
                <a:lnTo>
                  <a:pt x="64008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6474714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6497573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6470903" y="907999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5240" y="0"/>
                </a:moveTo>
                <a:lnTo>
                  <a:pt x="10668" y="1524"/>
                </a:lnTo>
                <a:lnTo>
                  <a:pt x="9144" y="1524"/>
                </a:lnTo>
                <a:lnTo>
                  <a:pt x="6096" y="4572"/>
                </a:lnTo>
                <a:lnTo>
                  <a:pt x="4572" y="4572"/>
                </a:lnTo>
                <a:lnTo>
                  <a:pt x="1524" y="7620"/>
                </a:lnTo>
                <a:lnTo>
                  <a:pt x="1524" y="9144"/>
                </a:lnTo>
                <a:lnTo>
                  <a:pt x="0" y="12192"/>
                </a:lnTo>
                <a:lnTo>
                  <a:pt x="7620" y="13716"/>
                </a:lnTo>
                <a:lnTo>
                  <a:pt x="7620" y="10668"/>
                </a:lnTo>
                <a:lnTo>
                  <a:pt x="8382" y="10668"/>
                </a:lnTo>
                <a:lnTo>
                  <a:pt x="9144" y="9144"/>
                </a:lnTo>
                <a:lnTo>
                  <a:pt x="12192" y="7620"/>
                </a:lnTo>
                <a:lnTo>
                  <a:pt x="15240" y="7620"/>
                </a:lnTo>
                <a:lnTo>
                  <a:pt x="15240" y="0"/>
                </a:lnTo>
                <a:close/>
              </a:path>
              <a:path w="15239" h="13970">
                <a:moveTo>
                  <a:pt x="8382" y="10668"/>
                </a:moveTo>
                <a:lnTo>
                  <a:pt x="7620" y="10668"/>
                </a:lnTo>
                <a:lnTo>
                  <a:pt x="7620" y="12192"/>
                </a:lnTo>
                <a:lnTo>
                  <a:pt x="8382" y="10668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6486144" y="907999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4477" y="10668"/>
                </a:moveTo>
                <a:lnTo>
                  <a:pt x="7619" y="10668"/>
                </a:lnTo>
                <a:lnTo>
                  <a:pt x="7619" y="13716"/>
                </a:lnTo>
                <a:lnTo>
                  <a:pt x="15239" y="12192"/>
                </a:lnTo>
                <a:lnTo>
                  <a:pt x="14477" y="10668"/>
                </a:lnTo>
                <a:close/>
              </a:path>
              <a:path w="15239" h="13970">
                <a:moveTo>
                  <a:pt x="0" y="0"/>
                </a:moveTo>
                <a:lnTo>
                  <a:pt x="0" y="7620"/>
                </a:lnTo>
                <a:lnTo>
                  <a:pt x="3047" y="7620"/>
                </a:lnTo>
                <a:lnTo>
                  <a:pt x="6095" y="9144"/>
                </a:lnTo>
                <a:lnTo>
                  <a:pt x="7619" y="12192"/>
                </a:lnTo>
                <a:lnTo>
                  <a:pt x="7619" y="10668"/>
                </a:lnTo>
                <a:lnTo>
                  <a:pt x="14477" y="10668"/>
                </a:lnTo>
                <a:lnTo>
                  <a:pt x="13715" y="9144"/>
                </a:lnTo>
                <a:lnTo>
                  <a:pt x="13715" y="7620"/>
                </a:lnTo>
                <a:lnTo>
                  <a:pt x="10667" y="4572"/>
                </a:lnTo>
                <a:lnTo>
                  <a:pt x="6095" y="1524"/>
                </a:lnTo>
                <a:lnTo>
                  <a:pt x="4571" y="1524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6475476" y="9185147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6434328" y="9043416"/>
            <a:ext cx="52069" cy="38100"/>
          </a:xfrm>
          <a:custGeom>
            <a:avLst/>
            <a:gdLst/>
            <a:ahLst/>
            <a:cxnLst/>
            <a:rect l="l" t="t" r="r" b="b"/>
            <a:pathLst>
              <a:path w="52070" h="38100">
                <a:moveTo>
                  <a:pt x="21336" y="16763"/>
                </a:moveTo>
                <a:lnTo>
                  <a:pt x="9144" y="16763"/>
                </a:lnTo>
                <a:lnTo>
                  <a:pt x="4572" y="21335"/>
                </a:lnTo>
                <a:lnTo>
                  <a:pt x="4572" y="22859"/>
                </a:lnTo>
                <a:lnTo>
                  <a:pt x="1524" y="28955"/>
                </a:lnTo>
                <a:lnTo>
                  <a:pt x="1524" y="30479"/>
                </a:lnTo>
                <a:lnTo>
                  <a:pt x="0" y="36575"/>
                </a:lnTo>
                <a:lnTo>
                  <a:pt x="6096" y="38099"/>
                </a:lnTo>
                <a:lnTo>
                  <a:pt x="7620" y="32003"/>
                </a:lnTo>
                <a:lnTo>
                  <a:pt x="10668" y="25907"/>
                </a:lnTo>
                <a:lnTo>
                  <a:pt x="15239" y="21335"/>
                </a:lnTo>
                <a:lnTo>
                  <a:pt x="21336" y="16763"/>
                </a:lnTo>
                <a:close/>
              </a:path>
              <a:path w="52070" h="38100">
                <a:moveTo>
                  <a:pt x="50292" y="0"/>
                </a:moveTo>
                <a:lnTo>
                  <a:pt x="32004" y="3047"/>
                </a:lnTo>
                <a:lnTo>
                  <a:pt x="24384" y="6095"/>
                </a:lnTo>
                <a:lnTo>
                  <a:pt x="16763" y="10667"/>
                </a:lnTo>
                <a:lnTo>
                  <a:pt x="10668" y="16763"/>
                </a:lnTo>
                <a:lnTo>
                  <a:pt x="19812" y="16763"/>
                </a:lnTo>
                <a:lnTo>
                  <a:pt x="27432" y="12191"/>
                </a:lnTo>
                <a:lnTo>
                  <a:pt x="30479" y="12191"/>
                </a:lnTo>
                <a:lnTo>
                  <a:pt x="33527" y="10667"/>
                </a:lnTo>
                <a:lnTo>
                  <a:pt x="42672" y="7619"/>
                </a:lnTo>
                <a:lnTo>
                  <a:pt x="51816" y="7619"/>
                </a:lnTo>
                <a:lnTo>
                  <a:pt x="50292" y="0"/>
                </a:lnTo>
                <a:close/>
              </a:path>
              <a:path w="52070" h="38100">
                <a:moveTo>
                  <a:pt x="30479" y="12191"/>
                </a:moveTo>
                <a:lnTo>
                  <a:pt x="27432" y="12191"/>
                </a:lnTo>
                <a:lnTo>
                  <a:pt x="27432" y="13715"/>
                </a:lnTo>
                <a:lnTo>
                  <a:pt x="30479" y="12191"/>
                </a:lnTo>
                <a:close/>
              </a:path>
              <a:path w="52070" h="38100">
                <a:moveTo>
                  <a:pt x="51816" y="7619"/>
                </a:moveTo>
                <a:lnTo>
                  <a:pt x="42672" y="7619"/>
                </a:lnTo>
                <a:lnTo>
                  <a:pt x="42672" y="9143"/>
                </a:lnTo>
                <a:lnTo>
                  <a:pt x="51816" y="7619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6486144" y="9043416"/>
            <a:ext cx="52069" cy="40005"/>
          </a:xfrm>
          <a:custGeom>
            <a:avLst/>
            <a:gdLst/>
            <a:ahLst/>
            <a:cxnLst/>
            <a:rect l="l" t="t" r="r" b="b"/>
            <a:pathLst>
              <a:path w="52070" h="40004">
                <a:moveTo>
                  <a:pt x="42672" y="32003"/>
                </a:moveTo>
                <a:lnTo>
                  <a:pt x="44196" y="39623"/>
                </a:lnTo>
                <a:lnTo>
                  <a:pt x="51815" y="38099"/>
                </a:lnTo>
                <a:lnTo>
                  <a:pt x="50901" y="33527"/>
                </a:lnTo>
                <a:lnTo>
                  <a:pt x="44196" y="33527"/>
                </a:lnTo>
                <a:lnTo>
                  <a:pt x="42672" y="32003"/>
                </a:lnTo>
                <a:close/>
              </a:path>
              <a:path w="52070" h="40004">
                <a:moveTo>
                  <a:pt x="39624" y="25907"/>
                </a:moveTo>
                <a:lnTo>
                  <a:pt x="44196" y="33527"/>
                </a:lnTo>
                <a:lnTo>
                  <a:pt x="50901" y="33527"/>
                </a:lnTo>
                <a:lnTo>
                  <a:pt x="50291" y="30479"/>
                </a:lnTo>
                <a:lnTo>
                  <a:pt x="50291" y="28955"/>
                </a:lnTo>
                <a:lnTo>
                  <a:pt x="49148" y="27431"/>
                </a:lnTo>
                <a:lnTo>
                  <a:pt x="41148" y="27431"/>
                </a:lnTo>
                <a:lnTo>
                  <a:pt x="39624" y="25907"/>
                </a:lnTo>
                <a:close/>
              </a:path>
              <a:path w="52070" h="40004">
                <a:moveTo>
                  <a:pt x="27431" y="7619"/>
                </a:moveTo>
                <a:lnTo>
                  <a:pt x="7619" y="7619"/>
                </a:lnTo>
                <a:lnTo>
                  <a:pt x="16763" y="10667"/>
                </a:lnTo>
                <a:lnTo>
                  <a:pt x="24383" y="13715"/>
                </a:lnTo>
                <a:lnTo>
                  <a:pt x="30479" y="16763"/>
                </a:lnTo>
                <a:lnTo>
                  <a:pt x="36575" y="21335"/>
                </a:lnTo>
                <a:lnTo>
                  <a:pt x="41148" y="27431"/>
                </a:lnTo>
                <a:lnTo>
                  <a:pt x="49148" y="27431"/>
                </a:lnTo>
                <a:lnTo>
                  <a:pt x="41148" y="16763"/>
                </a:lnTo>
                <a:lnTo>
                  <a:pt x="35051" y="10667"/>
                </a:lnTo>
                <a:lnTo>
                  <a:pt x="27431" y="7619"/>
                </a:lnTo>
                <a:close/>
              </a:path>
              <a:path w="52070" h="40004">
                <a:moveTo>
                  <a:pt x="0" y="0"/>
                </a:moveTo>
                <a:lnTo>
                  <a:pt x="0" y="7619"/>
                </a:lnTo>
                <a:lnTo>
                  <a:pt x="9143" y="9143"/>
                </a:lnTo>
                <a:lnTo>
                  <a:pt x="7619" y="7619"/>
                </a:lnTo>
                <a:lnTo>
                  <a:pt x="27431" y="7619"/>
                </a:lnTo>
                <a:lnTo>
                  <a:pt x="27431" y="6095"/>
                </a:lnTo>
                <a:lnTo>
                  <a:pt x="18287" y="3047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731519" y="5856732"/>
            <a:ext cx="6096000" cy="205740"/>
          </a:xfrm>
          <a:custGeom>
            <a:avLst/>
            <a:gdLst/>
            <a:ahLst/>
            <a:cxnLst/>
            <a:rect l="l" t="t" r="r" b="b"/>
            <a:pathLst>
              <a:path w="6096000" h="205739">
                <a:moveTo>
                  <a:pt x="0" y="0"/>
                </a:moveTo>
                <a:lnTo>
                  <a:pt x="6096000" y="0"/>
                </a:lnTo>
                <a:lnTo>
                  <a:pt x="6096000" y="205740"/>
                </a:lnTo>
                <a:lnTo>
                  <a:pt x="0" y="205740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731519" y="5855208"/>
            <a:ext cx="6097905" cy="213360"/>
          </a:xfrm>
          <a:custGeom>
            <a:avLst/>
            <a:gdLst/>
            <a:ahLst/>
            <a:cxnLst/>
            <a:rect l="l" t="t" r="r" b="b"/>
            <a:pathLst>
              <a:path w="6097905" h="213360">
                <a:moveTo>
                  <a:pt x="0" y="199644"/>
                </a:moveTo>
                <a:lnTo>
                  <a:pt x="0" y="213360"/>
                </a:lnTo>
                <a:lnTo>
                  <a:pt x="6097524" y="213360"/>
                </a:lnTo>
                <a:lnTo>
                  <a:pt x="6097524" y="207264"/>
                </a:lnTo>
                <a:lnTo>
                  <a:pt x="7620" y="207264"/>
                </a:lnTo>
                <a:lnTo>
                  <a:pt x="0" y="199644"/>
                </a:lnTo>
                <a:close/>
              </a:path>
              <a:path w="6097905" h="213360">
                <a:moveTo>
                  <a:pt x="7620" y="1524"/>
                </a:moveTo>
                <a:lnTo>
                  <a:pt x="0" y="9144"/>
                </a:lnTo>
                <a:lnTo>
                  <a:pt x="0" y="199644"/>
                </a:lnTo>
                <a:lnTo>
                  <a:pt x="7620" y="207264"/>
                </a:lnTo>
                <a:lnTo>
                  <a:pt x="7620" y="1524"/>
                </a:lnTo>
                <a:close/>
              </a:path>
              <a:path w="6097905" h="213360">
                <a:moveTo>
                  <a:pt x="6089904" y="199644"/>
                </a:moveTo>
                <a:lnTo>
                  <a:pt x="7620" y="199644"/>
                </a:lnTo>
                <a:lnTo>
                  <a:pt x="7620" y="207264"/>
                </a:lnTo>
                <a:lnTo>
                  <a:pt x="6089904" y="207264"/>
                </a:lnTo>
                <a:lnTo>
                  <a:pt x="6089904" y="199644"/>
                </a:lnTo>
                <a:close/>
              </a:path>
              <a:path w="6097905" h="213360">
                <a:moveTo>
                  <a:pt x="6089904" y="1524"/>
                </a:moveTo>
                <a:lnTo>
                  <a:pt x="6089904" y="207264"/>
                </a:lnTo>
                <a:lnTo>
                  <a:pt x="6096000" y="199644"/>
                </a:lnTo>
                <a:lnTo>
                  <a:pt x="6097524" y="199644"/>
                </a:lnTo>
                <a:lnTo>
                  <a:pt x="6097524" y="9144"/>
                </a:lnTo>
                <a:lnTo>
                  <a:pt x="6096000" y="9144"/>
                </a:lnTo>
                <a:lnTo>
                  <a:pt x="6089904" y="1524"/>
                </a:lnTo>
                <a:close/>
              </a:path>
              <a:path w="6097905" h="213360">
                <a:moveTo>
                  <a:pt x="6097524" y="199644"/>
                </a:moveTo>
                <a:lnTo>
                  <a:pt x="6096000" y="199644"/>
                </a:lnTo>
                <a:lnTo>
                  <a:pt x="6089904" y="207264"/>
                </a:lnTo>
                <a:lnTo>
                  <a:pt x="6097524" y="207264"/>
                </a:lnTo>
                <a:lnTo>
                  <a:pt x="6097524" y="199644"/>
                </a:lnTo>
                <a:close/>
              </a:path>
              <a:path w="6097905" h="213360">
                <a:moveTo>
                  <a:pt x="6097524" y="0"/>
                </a:moveTo>
                <a:lnTo>
                  <a:pt x="0" y="0"/>
                </a:lnTo>
                <a:lnTo>
                  <a:pt x="0" y="9144"/>
                </a:lnTo>
                <a:lnTo>
                  <a:pt x="7620" y="1524"/>
                </a:lnTo>
                <a:lnTo>
                  <a:pt x="6097524" y="1524"/>
                </a:lnTo>
                <a:lnTo>
                  <a:pt x="6097524" y="0"/>
                </a:lnTo>
                <a:close/>
              </a:path>
              <a:path w="6097905" h="213360">
                <a:moveTo>
                  <a:pt x="6089904" y="1524"/>
                </a:moveTo>
                <a:lnTo>
                  <a:pt x="7620" y="1524"/>
                </a:lnTo>
                <a:lnTo>
                  <a:pt x="7620" y="9144"/>
                </a:lnTo>
                <a:lnTo>
                  <a:pt x="6089904" y="9144"/>
                </a:lnTo>
                <a:lnTo>
                  <a:pt x="6089904" y="1524"/>
                </a:lnTo>
                <a:close/>
              </a:path>
              <a:path w="6097905" h="213360">
                <a:moveTo>
                  <a:pt x="6097524" y="1524"/>
                </a:moveTo>
                <a:lnTo>
                  <a:pt x="6089904" y="1524"/>
                </a:lnTo>
                <a:lnTo>
                  <a:pt x="6096000" y="9144"/>
                </a:lnTo>
                <a:lnTo>
                  <a:pt x="6097524" y="9144"/>
                </a:lnTo>
                <a:lnTo>
                  <a:pt x="6097524" y="1524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6219444" y="6082284"/>
            <a:ext cx="396240" cy="3962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 txBox="1"/>
          <p:nvPr/>
        </p:nvSpPr>
        <p:spPr>
          <a:xfrm>
            <a:off x="743711" y="6176314"/>
            <a:ext cx="6070600" cy="614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1496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微软雅黑"/>
                <a:cs typeface="微软雅黑"/>
              </a:rPr>
              <a:t>卷积神经网络的应用</a:t>
            </a:r>
            <a:endParaRPr sz="1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微软雅黑"/>
              <a:cs typeface="微软雅黑"/>
            </a:endParaRPr>
          </a:p>
          <a:p>
            <a:pPr marL="487680" indent="-173355">
              <a:lnSpc>
                <a:spcPct val="100000"/>
              </a:lnSpc>
              <a:buClr>
                <a:srgbClr val="7030A0"/>
              </a:buClr>
              <a:buSzPct val="70000"/>
              <a:buFont typeface="Wingdings 2"/>
              <a:buChar char=""/>
              <a:tabLst>
                <a:tab pos="488315" algn="l"/>
              </a:tabLst>
            </a:pPr>
            <a:r>
              <a:rPr dirty="0" sz="1000" spc="-5">
                <a:latin typeface="微软雅黑"/>
                <a:cs typeface="微软雅黑"/>
              </a:rPr>
              <a:t>实例分割</a:t>
            </a:r>
            <a:r>
              <a:rPr dirty="0" sz="1000" spc="-10">
                <a:latin typeface="微软雅黑"/>
                <a:cs typeface="微软雅黑"/>
              </a:rPr>
              <a:t>（Mask</a:t>
            </a:r>
            <a:r>
              <a:rPr dirty="0" sz="1000" spc="15">
                <a:latin typeface="微软雅黑"/>
                <a:cs typeface="微软雅黑"/>
              </a:rPr>
              <a:t> </a:t>
            </a:r>
            <a:r>
              <a:rPr dirty="0" sz="1000" spc="-10">
                <a:latin typeface="微软雅黑"/>
                <a:cs typeface="微软雅黑"/>
              </a:rPr>
              <a:t>RCNN）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1717548" y="6804659"/>
            <a:ext cx="4115940" cy="228713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737615" y="5861304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30"/>
              </a:lnSpc>
            </a:pPr>
            <a:r>
              <a:rPr dirty="0" spc="-5"/>
              <a:t>13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344" y="255527"/>
            <a:ext cx="74041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latin typeface="Calibri"/>
                <a:cs typeface="Calibri"/>
              </a:rPr>
              <a:t>4/20/2022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9381" y="4559255"/>
            <a:ext cx="12827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5" b="1">
                <a:solidFill>
                  <a:srgbClr val="7030A0"/>
                </a:solidFill>
                <a:latin typeface="Times New Roman"/>
                <a:cs typeface="Times New Roman"/>
              </a:rPr>
              <a:t>2</a:t>
            </a:r>
            <a:r>
              <a:rPr dirty="0" sz="800" b="1">
                <a:solidFill>
                  <a:srgbClr val="7030A0"/>
                </a:solidFill>
                <a:latin typeface="Times New Roman"/>
                <a:cs typeface="Times New Roman"/>
              </a:rPr>
              <a:t>7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1519" y="1612392"/>
            <a:ext cx="6096000" cy="434340"/>
          </a:xfrm>
          <a:custGeom>
            <a:avLst/>
            <a:gdLst/>
            <a:ahLst/>
            <a:cxnLst/>
            <a:rect l="l" t="t" r="r" b="b"/>
            <a:pathLst>
              <a:path w="6096000" h="434339">
                <a:moveTo>
                  <a:pt x="0" y="434339"/>
                </a:moveTo>
                <a:lnTo>
                  <a:pt x="6096000" y="434339"/>
                </a:lnTo>
                <a:lnTo>
                  <a:pt x="6096000" y="0"/>
                </a:lnTo>
                <a:lnTo>
                  <a:pt x="0" y="0"/>
                </a:lnTo>
                <a:lnTo>
                  <a:pt x="0" y="43433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09472" y="4738878"/>
            <a:ext cx="5041900" cy="0"/>
          </a:xfrm>
          <a:custGeom>
            <a:avLst/>
            <a:gdLst/>
            <a:ahLst/>
            <a:cxnLst/>
            <a:rect l="l" t="t" r="r" b="b"/>
            <a:pathLst>
              <a:path w="5041900" h="0">
                <a:moveTo>
                  <a:pt x="0" y="0"/>
                </a:moveTo>
                <a:lnTo>
                  <a:pt x="5041392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647688" y="473887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 h="0">
                <a:moveTo>
                  <a:pt x="0" y="0"/>
                </a:moveTo>
                <a:lnTo>
                  <a:pt x="179831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397752" y="4488180"/>
            <a:ext cx="140335" cy="83820"/>
          </a:xfrm>
          <a:custGeom>
            <a:avLst/>
            <a:gdLst/>
            <a:ahLst/>
            <a:cxnLst/>
            <a:rect l="l" t="t" r="r" b="b"/>
            <a:pathLst>
              <a:path w="140334" h="83820">
                <a:moveTo>
                  <a:pt x="4572" y="0"/>
                </a:moveTo>
                <a:lnTo>
                  <a:pt x="0" y="6096"/>
                </a:lnTo>
                <a:lnTo>
                  <a:pt x="135636" y="83820"/>
                </a:lnTo>
                <a:lnTo>
                  <a:pt x="140207" y="77724"/>
                </a:lnTo>
                <a:lnTo>
                  <a:pt x="4572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262878" y="4599432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5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316979" y="4594860"/>
            <a:ext cx="53340" cy="36830"/>
          </a:xfrm>
          <a:custGeom>
            <a:avLst/>
            <a:gdLst/>
            <a:ahLst/>
            <a:cxnLst/>
            <a:rect l="l" t="t" r="r" b="b"/>
            <a:pathLst>
              <a:path w="53339" h="36829">
                <a:moveTo>
                  <a:pt x="51816" y="0"/>
                </a:moveTo>
                <a:lnTo>
                  <a:pt x="42672" y="0"/>
                </a:lnTo>
                <a:lnTo>
                  <a:pt x="33528" y="3047"/>
                </a:lnTo>
                <a:lnTo>
                  <a:pt x="25908" y="6095"/>
                </a:lnTo>
                <a:lnTo>
                  <a:pt x="24384" y="6095"/>
                </a:lnTo>
                <a:lnTo>
                  <a:pt x="18287" y="9143"/>
                </a:lnTo>
                <a:lnTo>
                  <a:pt x="18287" y="10667"/>
                </a:lnTo>
                <a:lnTo>
                  <a:pt x="16764" y="10667"/>
                </a:lnTo>
                <a:lnTo>
                  <a:pt x="12192" y="15239"/>
                </a:lnTo>
                <a:lnTo>
                  <a:pt x="10668" y="15239"/>
                </a:lnTo>
                <a:lnTo>
                  <a:pt x="6096" y="21335"/>
                </a:lnTo>
                <a:lnTo>
                  <a:pt x="3048" y="27431"/>
                </a:lnTo>
                <a:lnTo>
                  <a:pt x="3048" y="28955"/>
                </a:lnTo>
                <a:lnTo>
                  <a:pt x="1524" y="28955"/>
                </a:lnTo>
                <a:lnTo>
                  <a:pt x="0" y="35051"/>
                </a:lnTo>
                <a:lnTo>
                  <a:pt x="7620" y="36575"/>
                </a:lnTo>
                <a:lnTo>
                  <a:pt x="9144" y="30479"/>
                </a:lnTo>
                <a:lnTo>
                  <a:pt x="12192" y="24383"/>
                </a:lnTo>
                <a:lnTo>
                  <a:pt x="13335" y="24383"/>
                </a:lnTo>
                <a:lnTo>
                  <a:pt x="16764" y="19812"/>
                </a:lnTo>
                <a:lnTo>
                  <a:pt x="15240" y="19812"/>
                </a:lnTo>
                <a:lnTo>
                  <a:pt x="21336" y="15239"/>
                </a:lnTo>
                <a:lnTo>
                  <a:pt x="28956" y="12191"/>
                </a:lnTo>
                <a:lnTo>
                  <a:pt x="27432" y="12191"/>
                </a:lnTo>
                <a:lnTo>
                  <a:pt x="35052" y="9143"/>
                </a:lnTo>
                <a:lnTo>
                  <a:pt x="44196" y="7619"/>
                </a:lnTo>
                <a:lnTo>
                  <a:pt x="53340" y="7619"/>
                </a:lnTo>
                <a:lnTo>
                  <a:pt x="51816" y="0"/>
                </a:lnTo>
                <a:close/>
              </a:path>
              <a:path w="53339" h="36829">
                <a:moveTo>
                  <a:pt x="13335" y="24383"/>
                </a:moveTo>
                <a:lnTo>
                  <a:pt x="12192" y="24383"/>
                </a:lnTo>
                <a:lnTo>
                  <a:pt x="12192" y="25907"/>
                </a:lnTo>
                <a:lnTo>
                  <a:pt x="13335" y="24383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368796" y="4594860"/>
            <a:ext cx="53340" cy="38100"/>
          </a:xfrm>
          <a:custGeom>
            <a:avLst/>
            <a:gdLst/>
            <a:ahLst/>
            <a:cxnLst/>
            <a:rect l="l" t="t" r="r" b="b"/>
            <a:pathLst>
              <a:path w="53339" h="38100">
                <a:moveTo>
                  <a:pt x="52120" y="30479"/>
                </a:moveTo>
                <a:lnTo>
                  <a:pt x="44195" y="30479"/>
                </a:lnTo>
                <a:lnTo>
                  <a:pt x="45719" y="38100"/>
                </a:lnTo>
                <a:lnTo>
                  <a:pt x="53339" y="36575"/>
                </a:lnTo>
                <a:lnTo>
                  <a:pt x="52120" y="30479"/>
                </a:lnTo>
                <a:close/>
              </a:path>
              <a:path w="53339" h="38100">
                <a:moveTo>
                  <a:pt x="36575" y="19811"/>
                </a:moveTo>
                <a:lnTo>
                  <a:pt x="41148" y="25907"/>
                </a:lnTo>
                <a:lnTo>
                  <a:pt x="44195" y="32003"/>
                </a:lnTo>
                <a:lnTo>
                  <a:pt x="44195" y="30479"/>
                </a:lnTo>
                <a:lnTo>
                  <a:pt x="52120" y="30479"/>
                </a:lnTo>
                <a:lnTo>
                  <a:pt x="51815" y="28955"/>
                </a:lnTo>
                <a:lnTo>
                  <a:pt x="50291" y="28955"/>
                </a:lnTo>
                <a:lnTo>
                  <a:pt x="47243" y="21335"/>
                </a:lnTo>
                <a:lnTo>
                  <a:pt x="38100" y="21335"/>
                </a:lnTo>
                <a:lnTo>
                  <a:pt x="36575" y="19811"/>
                </a:lnTo>
                <a:close/>
              </a:path>
              <a:path w="53339" h="38100">
                <a:moveTo>
                  <a:pt x="42671" y="15239"/>
                </a:moveTo>
                <a:lnTo>
                  <a:pt x="32003" y="15239"/>
                </a:lnTo>
                <a:lnTo>
                  <a:pt x="38100" y="21335"/>
                </a:lnTo>
                <a:lnTo>
                  <a:pt x="47243" y="21335"/>
                </a:lnTo>
                <a:lnTo>
                  <a:pt x="42671" y="15239"/>
                </a:lnTo>
                <a:close/>
              </a:path>
              <a:path w="53339" h="38100">
                <a:moveTo>
                  <a:pt x="10667" y="0"/>
                </a:moveTo>
                <a:lnTo>
                  <a:pt x="1524" y="0"/>
                </a:lnTo>
                <a:lnTo>
                  <a:pt x="0" y="7619"/>
                </a:lnTo>
                <a:lnTo>
                  <a:pt x="9143" y="7619"/>
                </a:lnTo>
                <a:lnTo>
                  <a:pt x="18287" y="9143"/>
                </a:lnTo>
                <a:lnTo>
                  <a:pt x="25907" y="12191"/>
                </a:lnTo>
                <a:lnTo>
                  <a:pt x="24383" y="12191"/>
                </a:lnTo>
                <a:lnTo>
                  <a:pt x="32003" y="16763"/>
                </a:lnTo>
                <a:lnTo>
                  <a:pt x="32003" y="15239"/>
                </a:lnTo>
                <a:lnTo>
                  <a:pt x="42671" y="15239"/>
                </a:lnTo>
                <a:lnTo>
                  <a:pt x="36575" y="10667"/>
                </a:lnTo>
                <a:lnTo>
                  <a:pt x="35051" y="10667"/>
                </a:lnTo>
                <a:lnTo>
                  <a:pt x="28955" y="6095"/>
                </a:lnTo>
                <a:lnTo>
                  <a:pt x="27431" y="6095"/>
                </a:lnTo>
                <a:lnTo>
                  <a:pt x="19812" y="3047"/>
                </a:lnTo>
                <a:lnTo>
                  <a:pt x="10667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397752" y="4474464"/>
            <a:ext cx="144780" cy="88900"/>
          </a:xfrm>
          <a:custGeom>
            <a:avLst/>
            <a:gdLst/>
            <a:ahLst/>
            <a:cxnLst/>
            <a:rect l="l" t="t" r="r" b="b"/>
            <a:pathLst>
              <a:path w="144779" h="88900">
                <a:moveTo>
                  <a:pt x="3048" y="0"/>
                </a:moveTo>
                <a:lnTo>
                  <a:pt x="0" y="6096"/>
                </a:lnTo>
                <a:lnTo>
                  <a:pt x="141731" y="88391"/>
                </a:lnTo>
                <a:lnTo>
                  <a:pt x="144779" y="82296"/>
                </a:lnTo>
                <a:lnTo>
                  <a:pt x="30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254496" y="4474464"/>
            <a:ext cx="146685" cy="88900"/>
          </a:xfrm>
          <a:custGeom>
            <a:avLst/>
            <a:gdLst/>
            <a:ahLst/>
            <a:cxnLst/>
            <a:rect l="l" t="t" r="r" b="b"/>
            <a:pathLst>
              <a:path w="146685" h="88900">
                <a:moveTo>
                  <a:pt x="143255" y="0"/>
                </a:moveTo>
                <a:lnTo>
                  <a:pt x="0" y="82296"/>
                </a:lnTo>
                <a:lnTo>
                  <a:pt x="3048" y="88391"/>
                </a:lnTo>
                <a:lnTo>
                  <a:pt x="146303" y="6096"/>
                </a:lnTo>
                <a:lnTo>
                  <a:pt x="14325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260591" y="4488180"/>
            <a:ext cx="140335" cy="85725"/>
          </a:xfrm>
          <a:custGeom>
            <a:avLst/>
            <a:gdLst/>
            <a:ahLst/>
            <a:cxnLst/>
            <a:rect l="l" t="t" r="r" b="b"/>
            <a:pathLst>
              <a:path w="140335" h="85725">
                <a:moveTo>
                  <a:pt x="137160" y="0"/>
                </a:moveTo>
                <a:lnTo>
                  <a:pt x="0" y="79248"/>
                </a:lnTo>
                <a:lnTo>
                  <a:pt x="4572" y="85344"/>
                </a:lnTo>
                <a:lnTo>
                  <a:pt x="140208" y="6096"/>
                </a:lnTo>
                <a:lnTo>
                  <a:pt x="13716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566154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231635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301740" y="4599432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5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320790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436614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534150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418326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358890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381750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355079" y="462991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3716" y="0"/>
                </a:moveTo>
                <a:lnTo>
                  <a:pt x="9144" y="1524"/>
                </a:lnTo>
                <a:lnTo>
                  <a:pt x="4572" y="4571"/>
                </a:lnTo>
                <a:lnTo>
                  <a:pt x="1524" y="7619"/>
                </a:lnTo>
                <a:lnTo>
                  <a:pt x="1524" y="9143"/>
                </a:lnTo>
                <a:lnTo>
                  <a:pt x="0" y="12191"/>
                </a:lnTo>
                <a:lnTo>
                  <a:pt x="7620" y="13715"/>
                </a:lnTo>
                <a:lnTo>
                  <a:pt x="7620" y="10667"/>
                </a:lnTo>
                <a:lnTo>
                  <a:pt x="8382" y="10667"/>
                </a:lnTo>
                <a:lnTo>
                  <a:pt x="9144" y="9143"/>
                </a:lnTo>
                <a:lnTo>
                  <a:pt x="12192" y="7619"/>
                </a:lnTo>
                <a:lnTo>
                  <a:pt x="15240" y="7619"/>
                </a:lnTo>
                <a:lnTo>
                  <a:pt x="13716" y="0"/>
                </a:lnTo>
                <a:close/>
              </a:path>
              <a:path w="15239" h="13970">
                <a:moveTo>
                  <a:pt x="8382" y="10667"/>
                </a:moveTo>
                <a:lnTo>
                  <a:pt x="7620" y="10667"/>
                </a:lnTo>
                <a:lnTo>
                  <a:pt x="7620" y="12191"/>
                </a:lnTo>
                <a:lnTo>
                  <a:pt x="8382" y="10667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368796" y="4629912"/>
            <a:ext cx="17145" cy="13970"/>
          </a:xfrm>
          <a:custGeom>
            <a:avLst/>
            <a:gdLst/>
            <a:ahLst/>
            <a:cxnLst/>
            <a:rect l="l" t="t" r="r" b="b"/>
            <a:pathLst>
              <a:path w="17145" h="13970">
                <a:moveTo>
                  <a:pt x="7619" y="10667"/>
                </a:moveTo>
                <a:lnTo>
                  <a:pt x="9143" y="13715"/>
                </a:lnTo>
                <a:lnTo>
                  <a:pt x="16763" y="12191"/>
                </a:lnTo>
                <a:lnTo>
                  <a:pt x="9143" y="12191"/>
                </a:lnTo>
                <a:lnTo>
                  <a:pt x="7619" y="10667"/>
                </a:lnTo>
                <a:close/>
              </a:path>
              <a:path w="17145" h="13970">
                <a:moveTo>
                  <a:pt x="1524" y="0"/>
                </a:moveTo>
                <a:lnTo>
                  <a:pt x="0" y="7619"/>
                </a:lnTo>
                <a:lnTo>
                  <a:pt x="4571" y="7619"/>
                </a:lnTo>
                <a:lnTo>
                  <a:pt x="7619" y="9143"/>
                </a:lnTo>
                <a:lnTo>
                  <a:pt x="6095" y="9143"/>
                </a:lnTo>
                <a:lnTo>
                  <a:pt x="9143" y="12191"/>
                </a:lnTo>
                <a:lnTo>
                  <a:pt x="16763" y="12191"/>
                </a:lnTo>
                <a:lnTo>
                  <a:pt x="15239" y="9143"/>
                </a:lnTo>
                <a:lnTo>
                  <a:pt x="15239" y="7619"/>
                </a:lnTo>
                <a:lnTo>
                  <a:pt x="12191" y="4571"/>
                </a:lnTo>
                <a:lnTo>
                  <a:pt x="10667" y="4571"/>
                </a:lnTo>
                <a:lnTo>
                  <a:pt x="7619" y="1524"/>
                </a:lnTo>
                <a:lnTo>
                  <a:pt x="6095" y="1524"/>
                </a:lnTo>
                <a:lnTo>
                  <a:pt x="1524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358128" y="4735068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301740" y="4735068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417564" y="4735068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534911" y="473506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233159" y="473506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233159" y="455676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534911" y="455676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541007" y="4546092"/>
            <a:ext cx="24765" cy="6350"/>
          </a:xfrm>
          <a:custGeom>
            <a:avLst/>
            <a:gdLst/>
            <a:ahLst/>
            <a:cxnLst/>
            <a:rect l="l" t="t" r="r" b="b"/>
            <a:pathLst>
              <a:path w="24765" h="6350">
                <a:moveTo>
                  <a:pt x="0" y="0"/>
                </a:moveTo>
                <a:lnTo>
                  <a:pt x="24384" y="0"/>
                </a:lnTo>
                <a:lnTo>
                  <a:pt x="24384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233159" y="4546092"/>
            <a:ext cx="22860" cy="6350"/>
          </a:xfrm>
          <a:custGeom>
            <a:avLst/>
            <a:gdLst/>
            <a:ahLst/>
            <a:cxnLst/>
            <a:rect l="l" t="t" r="r" b="b"/>
            <a:pathLst>
              <a:path w="22860" h="6350">
                <a:moveTo>
                  <a:pt x="0" y="0"/>
                </a:moveTo>
                <a:lnTo>
                  <a:pt x="22860" y="0"/>
                </a:lnTo>
                <a:lnTo>
                  <a:pt x="22860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647688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5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582156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582156" y="4556760"/>
            <a:ext cx="66040" cy="7620"/>
          </a:xfrm>
          <a:custGeom>
            <a:avLst/>
            <a:gdLst/>
            <a:ahLst/>
            <a:cxnLst/>
            <a:rect l="l" t="t" r="r" b="b"/>
            <a:pathLst>
              <a:path w="66040" h="7620">
                <a:moveTo>
                  <a:pt x="0" y="0"/>
                </a:moveTo>
                <a:lnTo>
                  <a:pt x="65532" y="0"/>
                </a:lnTo>
                <a:lnTo>
                  <a:pt x="65532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233159" y="4469130"/>
            <a:ext cx="332740" cy="0"/>
          </a:xfrm>
          <a:custGeom>
            <a:avLst/>
            <a:gdLst/>
            <a:ahLst/>
            <a:cxnLst/>
            <a:rect l="l" t="t" r="r" b="b"/>
            <a:pathLst>
              <a:path w="332740" h="0">
                <a:moveTo>
                  <a:pt x="0" y="0"/>
                </a:moveTo>
                <a:lnTo>
                  <a:pt x="332232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246876" y="4458462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150864" y="4546092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150864" y="449580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213347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1"/>
                </a:lnTo>
                <a:lnTo>
                  <a:pt x="0" y="50291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147815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1"/>
                </a:lnTo>
                <a:lnTo>
                  <a:pt x="0" y="50291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582156" y="4546092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582156" y="449580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644640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5" y="0"/>
                </a:moveTo>
                <a:lnTo>
                  <a:pt x="6095" y="50291"/>
                </a:lnTo>
                <a:lnTo>
                  <a:pt x="0" y="50291"/>
                </a:lnTo>
                <a:lnTo>
                  <a:pt x="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579107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1"/>
                </a:lnTo>
                <a:lnTo>
                  <a:pt x="0" y="50291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228588" y="4469892"/>
            <a:ext cx="7620" cy="79375"/>
          </a:xfrm>
          <a:custGeom>
            <a:avLst/>
            <a:gdLst/>
            <a:ahLst/>
            <a:cxnLst/>
            <a:rect l="l" t="t" r="r" b="b"/>
            <a:pathLst>
              <a:path w="7620" h="79375">
                <a:moveTo>
                  <a:pt x="7620" y="0"/>
                </a:moveTo>
                <a:lnTo>
                  <a:pt x="7620" y="79248"/>
                </a:lnTo>
                <a:lnTo>
                  <a:pt x="0" y="79248"/>
                </a:lnTo>
                <a:lnTo>
                  <a:pt x="0" y="0"/>
                </a:lnTo>
                <a:lnTo>
                  <a:pt x="762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562343" y="4469892"/>
            <a:ext cx="6350" cy="79375"/>
          </a:xfrm>
          <a:custGeom>
            <a:avLst/>
            <a:gdLst/>
            <a:ahLst/>
            <a:cxnLst/>
            <a:rect l="l" t="t" r="r" b="b"/>
            <a:pathLst>
              <a:path w="6350" h="79375">
                <a:moveTo>
                  <a:pt x="6096" y="0"/>
                </a:moveTo>
                <a:lnTo>
                  <a:pt x="6096" y="79248"/>
                </a:lnTo>
                <a:lnTo>
                  <a:pt x="0" y="79248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243828" y="4384548"/>
            <a:ext cx="155575" cy="74930"/>
          </a:xfrm>
          <a:custGeom>
            <a:avLst/>
            <a:gdLst/>
            <a:ahLst/>
            <a:cxnLst/>
            <a:rect l="l" t="t" r="r" b="b"/>
            <a:pathLst>
              <a:path w="155575" h="74929">
                <a:moveTo>
                  <a:pt x="155448" y="0"/>
                </a:moveTo>
                <a:lnTo>
                  <a:pt x="143256" y="0"/>
                </a:lnTo>
                <a:lnTo>
                  <a:pt x="131063" y="1524"/>
                </a:lnTo>
                <a:lnTo>
                  <a:pt x="120396" y="3047"/>
                </a:lnTo>
                <a:lnTo>
                  <a:pt x="108204" y="4571"/>
                </a:lnTo>
                <a:lnTo>
                  <a:pt x="65532" y="18287"/>
                </a:lnTo>
                <a:lnTo>
                  <a:pt x="28956" y="41147"/>
                </a:lnTo>
                <a:lnTo>
                  <a:pt x="21336" y="48767"/>
                </a:lnTo>
                <a:lnTo>
                  <a:pt x="13716" y="54863"/>
                </a:lnTo>
                <a:lnTo>
                  <a:pt x="6096" y="62483"/>
                </a:lnTo>
                <a:lnTo>
                  <a:pt x="0" y="71627"/>
                </a:lnTo>
                <a:lnTo>
                  <a:pt x="6096" y="74675"/>
                </a:lnTo>
                <a:lnTo>
                  <a:pt x="12192" y="67055"/>
                </a:lnTo>
                <a:lnTo>
                  <a:pt x="25908" y="53339"/>
                </a:lnTo>
                <a:lnTo>
                  <a:pt x="68580" y="25907"/>
                </a:lnTo>
                <a:lnTo>
                  <a:pt x="109727" y="12191"/>
                </a:lnTo>
                <a:lnTo>
                  <a:pt x="120396" y="9143"/>
                </a:lnTo>
                <a:lnTo>
                  <a:pt x="132587" y="7619"/>
                </a:lnTo>
                <a:lnTo>
                  <a:pt x="143256" y="7619"/>
                </a:lnTo>
                <a:lnTo>
                  <a:pt x="155448" y="6095"/>
                </a:lnTo>
                <a:lnTo>
                  <a:pt x="1554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399276" y="4384548"/>
            <a:ext cx="155575" cy="76200"/>
          </a:xfrm>
          <a:custGeom>
            <a:avLst/>
            <a:gdLst/>
            <a:ahLst/>
            <a:cxnLst/>
            <a:rect l="l" t="t" r="r" b="b"/>
            <a:pathLst>
              <a:path w="155575" h="76200">
                <a:moveTo>
                  <a:pt x="12191" y="0"/>
                </a:moveTo>
                <a:lnTo>
                  <a:pt x="0" y="0"/>
                </a:lnTo>
                <a:lnTo>
                  <a:pt x="0" y="6095"/>
                </a:lnTo>
                <a:lnTo>
                  <a:pt x="12191" y="7619"/>
                </a:lnTo>
                <a:lnTo>
                  <a:pt x="22860" y="7619"/>
                </a:lnTo>
                <a:lnTo>
                  <a:pt x="35051" y="9143"/>
                </a:lnTo>
                <a:lnTo>
                  <a:pt x="45720" y="12191"/>
                </a:lnTo>
                <a:lnTo>
                  <a:pt x="67056" y="16763"/>
                </a:lnTo>
                <a:lnTo>
                  <a:pt x="86868" y="25907"/>
                </a:lnTo>
                <a:lnTo>
                  <a:pt x="121920" y="47243"/>
                </a:lnTo>
                <a:lnTo>
                  <a:pt x="149351" y="76200"/>
                </a:lnTo>
                <a:lnTo>
                  <a:pt x="155448" y="71627"/>
                </a:lnTo>
                <a:lnTo>
                  <a:pt x="149351" y="64007"/>
                </a:lnTo>
                <a:lnTo>
                  <a:pt x="141731" y="54863"/>
                </a:lnTo>
                <a:lnTo>
                  <a:pt x="134112" y="48767"/>
                </a:lnTo>
                <a:lnTo>
                  <a:pt x="126492" y="41147"/>
                </a:lnTo>
                <a:lnTo>
                  <a:pt x="89915" y="18287"/>
                </a:lnTo>
                <a:lnTo>
                  <a:pt x="47244" y="4571"/>
                </a:lnTo>
                <a:lnTo>
                  <a:pt x="35051" y="3047"/>
                </a:lnTo>
                <a:lnTo>
                  <a:pt x="24384" y="1524"/>
                </a:lnTo>
                <a:lnTo>
                  <a:pt x="12191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263640" y="4594860"/>
            <a:ext cx="38100" cy="7620"/>
          </a:xfrm>
          <a:custGeom>
            <a:avLst/>
            <a:gdLst/>
            <a:ahLst/>
            <a:cxnLst/>
            <a:rect l="l" t="t" r="r" b="b"/>
            <a:pathLst>
              <a:path w="38100" h="7620">
                <a:moveTo>
                  <a:pt x="0" y="0"/>
                </a:moveTo>
                <a:lnTo>
                  <a:pt x="38100" y="0"/>
                </a:lnTo>
                <a:lnTo>
                  <a:pt x="3810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215634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150864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150864" y="4556760"/>
            <a:ext cx="64135" cy="7620"/>
          </a:xfrm>
          <a:custGeom>
            <a:avLst/>
            <a:gdLst/>
            <a:ahLst/>
            <a:cxnLst/>
            <a:rect l="l" t="t" r="r" b="b"/>
            <a:pathLst>
              <a:path w="64135" h="7620">
                <a:moveTo>
                  <a:pt x="0" y="0"/>
                </a:moveTo>
                <a:lnTo>
                  <a:pt x="64008" y="0"/>
                </a:lnTo>
                <a:lnTo>
                  <a:pt x="64008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474714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497573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470903" y="462991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5240" y="0"/>
                </a:moveTo>
                <a:lnTo>
                  <a:pt x="10668" y="1524"/>
                </a:lnTo>
                <a:lnTo>
                  <a:pt x="9144" y="1524"/>
                </a:lnTo>
                <a:lnTo>
                  <a:pt x="6096" y="4571"/>
                </a:lnTo>
                <a:lnTo>
                  <a:pt x="4572" y="4571"/>
                </a:lnTo>
                <a:lnTo>
                  <a:pt x="1524" y="7619"/>
                </a:lnTo>
                <a:lnTo>
                  <a:pt x="1524" y="9143"/>
                </a:lnTo>
                <a:lnTo>
                  <a:pt x="0" y="12191"/>
                </a:lnTo>
                <a:lnTo>
                  <a:pt x="7620" y="13715"/>
                </a:lnTo>
                <a:lnTo>
                  <a:pt x="7620" y="10667"/>
                </a:lnTo>
                <a:lnTo>
                  <a:pt x="8382" y="10667"/>
                </a:lnTo>
                <a:lnTo>
                  <a:pt x="9144" y="9143"/>
                </a:lnTo>
                <a:lnTo>
                  <a:pt x="12192" y="7619"/>
                </a:lnTo>
                <a:lnTo>
                  <a:pt x="15240" y="7619"/>
                </a:lnTo>
                <a:lnTo>
                  <a:pt x="15240" y="0"/>
                </a:lnTo>
                <a:close/>
              </a:path>
              <a:path w="15239" h="13970">
                <a:moveTo>
                  <a:pt x="8382" y="10667"/>
                </a:moveTo>
                <a:lnTo>
                  <a:pt x="7620" y="10667"/>
                </a:lnTo>
                <a:lnTo>
                  <a:pt x="7620" y="12191"/>
                </a:lnTo>
                <a:lnTo>
                  <a:pt x="8382" y="10667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486144" y="462991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4477" y="10667"/>
                </a:moveTo>
                <a:lnTo>
                  <a:pt x="7619" y="10667"/>
                </a:lnTo>
                <a:lnTo>
                  <a:pt x="7619" y="13715"/>
                </a:lnTo>
                <a:lnTo>
                  <a:pt x="15239" y="12191"/>
                </a:lnTo>
                <a:lnTo>
                  <a:pt x="14477" y="10667"/>
                </a:lnTo>
                <a:close/>
              </a:path>
              <a:path w="15239" h="13970">
                <a:moveTo>
                  <a:pt x="0" y="0"/>
                </a:moveTo>
                <a:lnTo>
                  <a:pt x="0" y="7619"/>
                </a:lnTo>
                <a:lnTo>
                  <a:pt x="3047" y="7619"/>
                </a:lnTo>
                <a:lnTo>
                  <a:pt x="6095" y="9143"/>
                </a:lnTo>
                <a:lnTo>
                  <a:pt x="7619" y="12191"/>
                </a:lnTo>
                <a:lnTo>
                  <a:pt x="7619" y="10667"/>
                </a:lnTo>
                <a:lnTo>
                  <a:pt x="14477" y="10667"/>
                </a:lnTo>
                <a:lnTo>
                  <a:pt x="13715" y="9143"/>
                </a:lnTo>
                <a:lnTo>
                  <a:pt x="13715" y="7619"/>
                </a:lnTo>
                <a:lnTo>
                  <a:pt x="10667" y="4571"/>
                </a:lnTo>
                <a:lnTo>
                  <a:pt x="6095" y="1524"/>
                </a:lnTo>
                <a:lnTo>
                  <a:pt x="4571" y="1524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475476" y="4735068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434328" y="4593336"/>
            <a:ext cx="52069" cy="38100"/>
          </a:xfrm>
          <a:custGeom>
            <a:avLst/>
            <a:gdLst/>
            <a:ahLst/>
            <a:cxnLst/>
            <a:rect l="l" t="t" r="r" b="b"/>
            <a:pathLst>
              <a:path w="52070" h="38100">
                <a:moveTo>
                  <a:pt x="21336" y="16763"/>
                </a:moveTo>
                <a:lnTo>
                  <a:pt x="9144" y="16763"/>
                </a:lnTo>
                <a:lnTo>
                  <a:pt x="4572" y="21336"/>
                </a:lnTo>
                <a:lnTo>
                  <a:pt x="4572" y="22859"/>
                </a:lnTo>
                <a:lnTo>
                  <a:pt x="1524" y="28955"/>
                </a:lnTo>
                <a:lnTo>
                  <a:pt x="1524" y="30479"/>
                </a:lnTo>
                <a:lnTo>
                  <a:pt x="0" y="36575"/>
                </a:lnTo>
                <a:lnTo>
                  <a:pt x="6096" y="38100"/>
                </a:lnTo>
                <a:lnTo>
                  <a:pt x="7620" y="32003"/>
                </a:lnTo>
                <a:lnTo>
                  <a:pt x="10668" y="25907"/>
                </a:lnTo>
                <a:lnTo>
                  <a:pt x="15239" y="21336"/>
                </a:lnTo>
                <a:lnTo>
                  <a:pt x="21336" y="16763"/>
                </a:lnTo>
                <a:close/>
              </a:path>
              <a:path w="52070" h="38100">
                <a:moveTo>
                  <a:pt x="50292" y="0"/>
                </a:moveTo>
                <a:lnTo>
                  <a:pt x="32004" y="3047"/>
                </a:lnTo>
                <a:lnTo>
                  <a:pt x="24384" y="6095"/>
                </a:lnTo>
                <a:lnTo>
                  <a:pt x="16763" y="10667"/>
                </a:lnTo>
                <a:lnTo>
                  <a:pt x="10668" y="16763"/>
                </a:lnTo>
                <a:lnTo>
                  <a:pt x="19812" y="16763"/>
                </a:lnTo>
                <a:lnTo>
                  <a:pt x="27432" y="12191"/>
                </a:lnTo>
                <a:lnTo>
                  <a:pt x="30479" y="12191"/>
                </a:lnTo>
                <a:lnTo>
                  <a:pt x="33527" y="10667"/>
                </a:lnTo>
                <a:lnTo>
                  <a:pt x="42672" y="7619"/>
                </a:lnTo>
                <a:lnTo>
                  <a:pt x="51816" y="7619"/>
                </a:lnTo>
                <a:lnTo>
                  <a:pt x="50292" y="0"/>
                </a:lnTo>
                <a:close/>
              </a:path>
              <a:path w="52070" h="38100">
                <a:moveTo>
                  <a:pt x="30479" y="12191"/>
                </a:moveTo>
                <a:lnTo>
                  <a:pt x="27432" y="12191"/>
                </a:lnTo>
                <a:lnTo>
                  <a:pt x="27432" y="13715"/>
                </a:lnTo>
                <a:lnTo>
                  <a:pt x="30479" y="12191"/>
                </a:lnTo>
                <a:close/>
              </a:path>
              <a:path w="52070" h="38100">
                <a:moveTo>
                  <a:pt x="51816" y="7619"/>
                </a:moveTo>
                <a:lnTo>
                  <a:pt x="42672" y="7619"/>
                </a:lnTo>
                <a:lnTo>
                  <a:pt x="42672" y="9143"/>
                </a:lnTo>
                <a:lnTo>
                  <a:pt x="51816" y="7619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486144" y="4593336"/>
            <a:ext cx="52069" cy="40005"/>
          </a:xfrm>
          <a:custGeom>
            <a:avLst/>
            <a:gdLst/>
            <a:ahLst/>
            <a:cxnLst/>
            <a:rect l="l" t="t" r="r" b="b"/>
            <a:pathLst>
              <a:path w="52070" h="40004">
                <a:moveTo>
                  <a:pt x="42672" y="32003"/>
                </a:moveTo>
                <a:lnTo>
                  <a:pt x="44196" y="39624"/>
                </a:lnTo>
                <a:lnTo>
                  <a:pt x="51815" y="38100"/>
                </a:lnTo>
                <a:lnTo>
                  <a:pt x="50901" y="33527"/>
                </a:lnTo>
                <a:lnTo>
                  <a:pt x="44196" y="33527"/>
                </a:lnTo>
                <a:lnTo>
                  <a:pt x="42672" y="32003"/>
                </a:lnTo>
                <a:close/>
              </a:path>
              <a:path w="52070" h="40004">
                <a:moveTo>
                  <a:pt x="39624" y="25907"/>
                </a:moveTo>
                <a:lnTo>
                  <a:pt x="44196" y="33527"/>
                </a:lnTo>
                <a:lnTo>
                  <a:pt x="50901" y="33527"/>
                </a:lnTo>
                <a:lnTo>
                  <a:pt x="50291" y="30479"/>
                </a:lnTo>
                <a:lnTo>
                  <a:pt x="50291" y="28955"/>
                </a:lnTo>
                <a:lnTo>
                  <a:pt x="49148" y="27431"/>
                </a:lnTo>
                <a:lnTo>
                  <a:pt x="41148" y="27431"/>
                </a:lnTo>
                <a:lnTo>
                  <a:pt x="39624" y="25907"/>
                </a:lnTo>
                <a:close/>
              </a:path>
              <a:path w="52070" h="40004">
                <a:moveTo>
                  <a:pt x="27431" y="7619"/>
                </a:moveTo>
                <a:lnTo>
                  <a:pt x="7619" y="7619"/>
                </a:lnTo>
                <a:lnTo>
                  <a:pt x="16763" y="10667"/>
                </a:lnTo>
                <a:lnTo>
                  <a:pt x="24383" y="13715"/>
                </a:lnTo>
                <a:lnTo>
                  <a:pt x="30479" y="16763"/>
                </a:lnTo>
                <a:lnTo>
                  <a:pt x="36575" y="21336"/>
                </a:lnTo>
                <a:lnTo>
                  <a:pt x="41148" y="27431"/>
                </a:lnTo>
                <a:lnTo>
                  <a:pt x="49148" y="27431"/>
                </a:lnTo>
                <a:lnTo>
                  <a:pt x="41148" y="16763"/>
                </a:lnTo>
                <a:lnTo>
                  <a:pt x="35051" y="10667"/>
                </a:lnTo>
                <a:lnTo>
                  <a:pt x="27431" y="7619"/>
                </a:lnTo>
                <a:close/>
              </a:path>
              <a:path w="52070" h="40004">
                <a:moveTo>
                  <a:pt x="0" y="0"/>
                </a:moveTo>
                <a:lnTo>
                  <a:pt x="0" y="7619"/>
                </a:lnTo>
                <a:lnTo>
                  <a:pt x="9143" y="9143"/>
                </a:lnTo>
                <a:lnTo>
                  <a:pt x="7619" y="7619"/>
                </a:lnTo>
                <a:lnTo>
                  <a:pt x="27431" y="7619"/>
                </a:lnTo>
                <a:lnTo>
                  <a:pt x="27431" y="6095"/>
                </a:lnTo>
                <a:lnTo>
                  <a:pt x="18287" y="3047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31519" y="1406652"/>
            <a:ext cx="6096000" cy="205740"/>
          </a:xfrm>
          <a:custGeom>
            <a:avLst/>
            <a:gdLst/>
            <a:ahLst/>
            <a:cxnLst/>
            <a:rect l="l" t="t" r="r" b="b"/>
            <a:pathLst>
              <a:path w="6096000" h="205740">
                <a:moveTo>
                  <a:pt x="0" y="0"/>
                </a:moveTo>
                <a:lnTo>
                  <a:pt x="6096000" y="0"/>
                </a:lnTo>
                <a:lnTo>
                  <a:pt x="6096000" y="205740"/>
                </a:lnTo>
                <a:lnTo>
                  <a:pt x="0" y="205740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31519" y="1405128"/>
            <a:ext cx="6097905" cy="213360"/>
          </a:xfrm>
          <a:custGeom>
            <a:avLst/>
            <a:gdLst/>
            <a:ahLst/>
            <a:cxnLst/>
            <a:rect l="l" t="t" r="r" b="b"/>
            <a:pathLst>
              <a:path w="6097905" h="213359">
                <a:moveTo>
                  <a:pt x="0" y="199644"/>
                </a:moveTo>
                <a:lnTo>
                  <a:pt x="0" y="213359"/>
                </a:lnTo>
                <a:lnTo>
                  <a:pt x="6097524" y="213359"/>
                </a:lnTo>
                <a:lnTo>
                  <a:pt x="6097524" y="207264"/>
                </a:lnTo>
                <a:lnTo>
                  <a:pt x="7620" y="207264"/>
                </a:lnTo>
                <a:lnTo>
                  <a:pt x="0" y="199644"/>
                </a:lnTo>
                <a:close/>
              </a:path>
              <a:path w="6097905" h="213359">
                <a:moveTo>
                  <a:pt x="7620" y="1524"/>
                </a:moveTo>
                <a:lnTo>
                  <a:pt x="0" y="9144"/>
                </a:lnTo>
                <a:lnTo>
                  <a:pt x="0" y="199644"/>
                </a:lnTo>
                <a:lnTo>
                  <a:pt x="7620" y="207264"/>
                </a:lnTo>
                <a:lnTo>
                  <a:pt x="7620" y="1524"/>
                </a:lnTo>
                <a:close/>
              </a:path>
              <a:path w="6097905" h="213359">
                <a:moveTo>
                  <a:pt x="6089904" y="199644"/>
                </a:moveTo>
                <a:lnTo>
                  <a:pt x="7620" y="199644"/>
                </a:lnTo>
                <a:lnTo>
                  <a:pt x="7620" y="207264"/>
                </a:lnTo>
                <a:lnTo>
                  <a:pt x="6089904" y="207264"/>
                </a:lnTo>
                <a:lnTo>
                  <a:pt x="6089904" y="199644"/>
                </a:lnTo>
                <a:close/>
              </a:path>
              <a:path w="6097905" h="213359">
                <a:moveTo>
                  <a:pt x="6089904" y="1524"/>
                </a:moveTo>
                <a:lnTo>
                  <a:pt x="6089904" y="207264"/>
                </a:lnTo>
                <a:lnTo>
                  <a:pt x="6096000" y="199644"/>
                </a:lnTo>
                <a:lnTo>
                  <a:pt x="6097524" y="199644"/>
                </a:lnTo>
                <a:lnTo>
                  <a:pt x="6097524" y="9144"/>
                </a:lnTo>
                <a:lnTo>
                  <a:pt x="6096000" y="9144"/>
                </a:lnTo>
                <a:lnTo>
                  <a:pt x="6089904" y="1524"/>
                </a:lnTo>
                <a:close/>
              </a:path>
              <a:path w="6097905" h="213359">
                <a:moveTo>
                  <a:pt x="6097524" y="199644"/>
                </a:moveTo>
                <a:lnTo>
                  <a:pt x="6096000" y="199644"/>
                </a:lnTo>
                <a:lnTo>
                  <a:pt x="6089904" y="207264"/>
                </a:lnTo>
                <a:lnTo>
                  <a:pt x="6097524" y="207264"/>
                </a:lnTo>
                <a:lnTo>
                  <a:pt x="6097524" y="199644"/>
                </a:lnTo>
                <a:close/>
              </a:path>
              <a:path w="6097905" h="213359">
                <a:moveTo>
                  <a:pt x="6097524" y="0"/>
                </a:moveTo>
                <a:lnTo>
                  <a:pt x="0" y="0"/>
                </a:lnTo>
                <a:lnTo>
                  <a:pt x="0" y="9144"/>
                </a:lnTo>
                <a:lnTo>
                  <a:pt x="7620" y="1524"/>
                </a:lnTo>
                <a:lnTo>
                  <a:pt x="6097524" y="1524"/>
                </a:lnTo>
                <a:lnTo>
                  <a:pt x="6097524" y="0"/>
                </a:lnTo>
                <a:close/>
              </a:path>
              <a:path w="6097905" h="213359">
                <a:moveTo>
                  <a:pt x="6089904" y="1524"/>
                </a:moveTo>
                <a:lnTo>
                  <a:pt x="7620" y="1524"/>
                </a:lnTo>
                <a:lnTo>
                  <a:pt x="7620" y="9144"/>
                </a:lnTo>
                <a:lnTo>
                  <a:pt x="6089904" y="9144"/>
                </a:lnTo>
                <a:lnTo>
                  <a:pt x="6089904" y="1524"/>
                </a:lnTo>
                <a:close/>
              </a:path>
              <a:path w="6097905" h="213359">
                <a:moveTo>
                  <a:pt x="6097524" y="1524"/>
                </a:moveTo>
                <a:lnTo>
                  <a:pt x="6089904" y="1524"/>
                </a:lnTo>
                <a:lnTo>
                  <a:pt x="6096000" y="9144"/>
                </a:lnTo>
                <a:lnTo>
                  <a:pt x="6097524" y="9144"/>
                </a:lnTo>
                <a:lnTo>
                  <a:pt x="6097524" y="1524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219444" y="1632204"/>
            <a:ext cx="396240" cy="396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743711" y="1726199"/>
            <a:ext cx="6070600" cy="614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1496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微软雅黑"/>
                <a:cs typeface="微软雅黑"/>
              </a:rPr>
              <a:t>卷积神经网络的应用</a:t>
            </a:r>
            <a:endParaRPr sz="1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微软雅黑"/>
              <a:cs typeface="微软雅黑"/>
            </a:endParaRPr>
          </a:p>
          <a:p>
            <a:pPr marL="487680" indent="-173355">
              <a:lnSpc>
                <a:spcPct val="100000"/>
              </a:lnSpc>
              <a:buClr>
                <a:srgbClr val="7030A0"/>
              </a:buClr>
              <a:buSzPct val="70000"/>
              <a:buFont typeface="Wingdings 2"/>
              <a:buChar char=""/>
              <a:tabLst>
                <a:tab pos="488315" algn="l"/>
              </a:tabLst>
            </a:pPr>
            <a:r>
              <a:rPr dirty="0" sz="1000" spc="-5">
                <a:latin typeface="微软雅黑"/>
                <a:cs typeface="微软雅黑"/>
              </a:rPr>
              <a:t>图像生成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369820" y="2395728"/>
            <a:ext cx="2819400" cy="2115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37615" y="1411224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979381" y="9009429"/>
            <a:ext cx="12827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5" b="1">
                <a:solidFill>
                  <a:srgbClr val="7030A0"/>
                </a:solidFill>
                <a:latin typeface="Times New Roman"/>
                <a:cs typeface="Times New Roman"/>
              </a:rPr>
              <a:t>2</a:t>
            </a:r>
            <a:r>
              <a:rPr dirty="0" sz="800" b="1">
                <a:solidFill>
                  <a:srgbClr val="7030A0"/>
                </a:solidFill>
                <a:latin typeface="Times New Roman"/>
                <a:cs typeface="Times New Roman"/>
              </a:rPr>
              <a:t>8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731519" y="6062472"/>
            <a:ext cx="6096000" cy="434340"/>
          </a:xfrm>
          <a:custGeom>
            <a:avLst/>
            <a:gdLst/>
            <a:ahLst/>
            <a:cxnLst/>
            <a:rect l="l" t="t" r="r" b="b"/>
            <a:pathLst>
              <a:path w="6096000" h="434339">
                <a:moveTo>
                  <a:pt x="0" y="434339"/>
                </a:moveTo>
                <a:lnTo>
                  <a:pt x="6096000" y="434339"/>
                </a:lnTo>
                <a:lnTo>
                  <a:pt x="6096000" y="0"/>
                </a:lnTo>
                <a:lnTo>
                  <a:pt x="0" y="0"/>
                </a:lnTo>
                <a:lnTo>
                  <a:pt x="0" y="43433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109472" y="9188958"/>
            <a:ext cx="5041900" cy="0"/>
          </a:xfrm>
          <a:custGeom>
            <a:avLst/>
            <a:gdLst/>
            <a:ahLst/>
            <a:cxnLst/>
            <a:rect l="l" t="t" r="r" b="b"/>
            <a:pathLst>
              <a:path w="5041900" h="0">
                <a:moveTo>
                  <a:pt x="0" y="0"/>
                </a:moveTo>
                <a:lnTo>
                  <a:pt x="5041392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647688" y="918895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 h="0">
                <a:moveTo>
                  <a:pt x="0" y="0"/>
                </a:moveTo>
                <a:lnTo>
                  <a:pt x="179831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397752" y="8938259"/>
            <a:ext cx="140335" cy="83820"/>
          </a:xfrm>
          <a:custGeom>
            <a:avLst/>
            <a:gdLst/>
            <a:ahLst/>
            <a:cxnLst/>
            <a:rect l="l" t="t" r="r" b="b"/>
            <a:pathLst>
              <a:path w="140334" h="83820">
                <a:moveTo>
                  <a:pt x="4572" y="0"/>
                </a:moveTo>
                <a:lnTo>
                  <a:pt x="0" y="6096"/>
                </a:lnTo>
                <a:lnTo>
                  <a:pt x="135636" y="83820"/>
                </a:lnTo>
                <a:lnTo>
                  <a:pt x="140207" y="77724"/>
                </a:lnTo>
                <a:lnTo>
                  <a:pt x="4572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262878" y="9049511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4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316979" y="9044940"/>
            <a:ext cx="53340" cy="36830"/>
          </a:xfrm>
          <a:custGeom>
            <a:avLst/>
            <a:gdLst/>
            <a:ahLst/>
            <a:cxnLst/>
            <a:rect l="l" t="t" r="r" b="b"/>
            <a:pathLst>
              <a:path w="53339" h="36829">
                <a:moveTo>
                  <a:pt x="51816" y="0"/>
                </a:moveTo>
                <a:lnTo>
                  <a:pt x="42672" y="0"/>
                </a:lnTo>
                <a:lnTo>
                  <a:pt x="33528" y="3048"/>
                </a:lnTo>
                <a:lnTo>
                  <a:pt x="25908" y="6096"/>
                </a:lnTo>
                <a:lnTo>
                  <a:pt x="24384" y="6096"/>
                </a:lnTo>
                <a:lnTo>
                  <a:pt x="18287" y="9144"/>
                </a:lnTo>
                <a:lnTo>
                  <a:pt x="18287" y="10668"/>
                </a:lnTo>
                <a:lnTo>
                  <a:pt x="16764" y="10668"/>
                </a:lnTo>
                <a:lnTo>
                  <a:pt x="12192" y="15240"/>
                </a:lnTo>
                <a:lnTo>
                  <a:pt x="10668" y="15240"/>
                </a:lnTo>
                <a:lnTo>
                  <a:pt x="6096" y="21336"/>
                </a:lnTo>
                <a:lnTo>
                  <a:pt x="3048" y="27432"/>
                </a:lnTo>
                <a:lnTo>
                  <a:pt x="3048" y="28956"/>
                </a:lnTo>
                <a:lnTo>
                  <a:pt x="1524" y="28956"/>
                </a:lnTo>
                <a:lnTo>
                  <a:pt x="0" y="35052"/>
                </a:lnTo>
                <a:lnTo>
                  <a:pt x="7620" y="36576"/>
                </a:lnTo>
                <a:lnTo>
                  <a:pt x="9144" y="30480"/>
                </a:lnTo>
                <a:lnTo>
                  <a:pt x="12192" y="24384"/>
                </a:lnTo>
                <a:lnTo>
                  <a:pt x="13335" y="24384"/>
                </a:lnTo>
                <a:lnTo>
                  <a:pt x="16764" y="19812"/>
                </a:lnTo>
                <a:lnTo>
                  <a:pt x="15240" y="19812"/>
                </a:lnTo>
                <a:lnTo>
                  <a:pt x="21336" y="15240"/>
                </a:lnTo>
                <a:lnTo>
                  <a:pt x="28956" y="12192"/>
                </a:lnTo>
                <a:lnTo>
                  <a:pt x="27432" y="12192"/>
                </a:lnTo>
                <a:lnTo>
                  <a:pt x="35052" y="9144"/>
                </a:lnTo>
                <a:lnTo>
                  <a:pt x="44196" y="7620"/>
                </a:lnTo>
                <a:lnTo>
                  <a:pt x="53340" y="7620"/>
                </a:lnTo>
                <a:lnTo>
                  <a:pt x="51816" y="0"/>
                </a:lnTo>
                <a:close/>
              </a:path>
              <a:path w="53339" h="36829">
                <a:moveTo>
                  <a:pt x="13335" y="24384"/>
                </a:moveTo>
                <a:lnTo>
                  <a:pt x="12192" y="24384"/>
                </a:lnTo>
                <a:lnTo>
                  <a:pt x="12192" y="25908"/>
                </a:lnTo>
                <a:lnTo>
                  <a:pt x="13335" y="24384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368796" y="9044940"/>
            <a:ext cx="53340" cy="38100"/>
          </a:xfrm>
          <a:custGeom>
            <a:avLst/>
            <a:gdLst/>
            <a:ahLst/>
            <a:cxnLst/>
            <a:rect l="l" t="t" r="r" b="b"/>
            <a:pathLst>
              <a:path w="53339" h="38100">
                <a:moveTo>
                  <a:pt x="52120" y="30480"/>
                </a:moveTo>
                <a:lnTo>
                  <a:pt x="44195" y="30480"/>
                </a:lnTo>
                <a:lnTo>
                  <a:pt x="45719" y="38100"/>
                </a:lnTo>
                <a:lnTo>
                  <a:pt x="53339" y="36576"/>
                </a:lnTo>
                <a:lnTo>
                  <a:pt x="52120" y="30480"/>
                </a:lnTo>
                <a:close/>
              </a:path>
              <a:path w="53339" h="38100">
                <a:moveTo>
                  <a:pt x="36575" y="19812"/>
                </a:moveTo>
                <a:lnTo>
                  <a:pt x="41148" y="25908"/>
                </a:lnTo>
                <a:lnTo>
                  <a:pt x="44195" y="32004"/>
                </a:lnTo>
                <a:lnTo>
                  <a:pt x="44195" y="30480"/>
                </a:lnTo>
                <a:lnTo>
                  <a:pt x="52120" y="30480"/>
                </a:lnTo>
                <a:lnTo>
                  <a:pt x="51815" y="28956"/>
                </a:lnTo>
                <a:lnTo>
                  <a:pt x="50291" y="28956"/>
                </a:lnTo>
                <a:lnTo>
                  <a:pt x="47243" y="21336"/>
                </a:lnTo>
                <a:lnTo>
                  <a:pt x="38100" y="21336"/>
                </a:lnTo>
                <a:lnTo>
                  <a:pt x="36575" y="19812"/>
                </a:lnTo>
                <a:close/>
              </a:path>
              <a:path w="53339" h="38100">
                <a:moveTo>
                  <a:pt x="42671" y="15240"/>
                </a:moveTo>
                <a:lnTo>
                  <a:pt x="32003" y="15240"/>
                </a:lnTo>
                <a:lnTo>
                  <a:pt x="38100" y="21336"/>
                </a:lnTo>
                <a:lnTo>
                  <a:pt x="47243" y="21336"/>
                </a:lnTo>
                <a:lnTo>
                  <a:pt x="42671" y="15240"/>
                </a:lnTo>
                <a:close/>
              </a:path>
              <a:path w="53339" h="38100">
                <a:moveTo>
                  <a:pt x="10667" y="0"/>
                </a:moveTo>
                <a:lnTo>
                  <a:pt x="1524" y="0"/>
                </a:lnTo>
                <a:lnTo>
                  <a:pt x="0" y="7620"/>
                </a:lnTo>
                <a:lnTo>
                  <a:pt x="9143" y="7620"/>
                </a:lnTo>
                <a:lnTo>
                  <a:pt x="18287" y="9144"/>
                </a:lnTo>
                <a:lnTo>
                  <a:pt x="25907" y="12192"/>
                </a:lnTo>
                <a:lnTo>
                  <a:pt x="24383" y="12192"/>
                </a:lnTo>
                <a:lnTo>
                  <a:pt x="32003" y="16764"/>
                </a:lnTo>
                <a:lnTo>
                  <a:pt x="32003" y="15240"/>
                </a:lnTo>
                <a:lnTo>
                  <a:pt x="42671" y="15240"/>
                </a:lnTo>
                <a:lnTo>
                  <a:pt x="36575" y="10668"/>
                </a:lnTo>
                <a:lnTo>
                  <a:pt x="35051" y="10668"/>
                </a:lnTo>
                <a:lnTo>
                  <a:pt x="28955" y="6096"/>
                </a:lnTo>
                <a:lnTo>
                  <a:pt x="27431" y="6096"/>
                </a:lnTo>
                <a:lnTo>
                  <a:pt x="19812" y="3048"/>
                </a:lnTo>
                <a:lnTo>
                  <a:pt x="10667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397752" y="8924544"/>
            <a:ext cx="144780" cy="88900"/>
          </a:xfrm>
          <a:custGeom>
            <a:avLst/>
            <a:gdLst/>
            <a:ahLst/>
            <a:cxnLst/>
            <a:rect l="l" t="t" r="r" b="b"/>
            <a:pathLst>
              <a:path w="144779" h="88900">
                <a:moveTo>
                  <a:pt x="3048" y="0"/>
                </a:moveTo>
                <a:lnTo>
                  <a:pt x="0" y="6095"/>
                </a:lnTo>
                <a:lnTo>
                  <a:pt x="141731" y="88391"/>
                </a:lnTo>
                <a:lnTo>
                  <a:pt x="144779" y="82295"/>
                </a:lnTo>
                <a:lnTo>
                  <a:pt x="30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254496" y="8924544"/>
            <a:ext cx="146685" cy="88900"/>
          </a:xfrm>
          <a:custGeom>
            <a:avLst/>
            <a:gdLst/>
            <a:ahLst/>
            <a:cxnLst/>
            <a:rect l="l" t="t" r="r" b="b"/>
            <a:pathLst>
              <a:path w="146685" h="88900">
                <a:moveTo>
                  <a:pt x="143255" y="0"/>
                </a:moveTo>
                <a:lnTo>
                  <a:pt x="0" y="82295"/>
                </a:lnTo>
                <a:lnTo>
                  <a:pt x="3048" y="88391"/>
                </a:lnTo>
                <a:lnTo>
                  <a:pt x="146303" y="6095"/>
                </a:lnTo>
                <a:lnTo>
                  <a:pt x="14325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260591" y="8938259"/>
            <a:ext cx="140335" cy="85725"/>
          </a:xfrm>
          <a:custGeom>
            <a:avLst/>
            <a:gdLst/>
            <a:ahLst/>
            <a:cxnLst/>
            <a:rect l="l" t="t" r="r" b="b"/>
            <a:pathLst>
              <a:path w="140335" h="85725">
                <a:moveTo>
                  <a:pt x="137160" y="0"/>
                </a:moveTo>
                <a:lnTo>
                  <a:pt x="0" y="79248"/>
                </a:lnTo>
                <a:lnTo>
                  <a:pt x="4572" y="85344"/>
                </a:lnTo>
                <a:lnTo>
                  <a:pt x="140208" y="6096"/>
                </a:lnTo>
                <a:lnTo>
                  <a:pt x="13716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566154" y="8919971"/>
            <a:ext cx="0" cy="268605"/>
          </a:xfrm>
          <a:custGeom>
            <a:avLst/>
            <a:gdLst/>
            <a:ahLst/>
            <a:cxnLst/>
            <a:rect l="l" t="t" r="r" b="b"/>
            <a:pathLst>
              <a:path w="0" h="268604">
                <a:moveTo>
                  <a:pt x="0" y="0"/>
                </a:moveTo>
                <a:lnTo>
                  <a:pt x="0" y="268223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231635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301740" y="9049511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4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320790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436614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534150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418326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6358890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6381750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6355079" y="907999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3716" y="0"/>
                </a:moveTo>
                <a:lnTo>
                  <a:pt x="9144" y="1524"/>
                </a:lnTo>
                <a:lnTo>
                  <a:pt x="4572" y="4572"/>
                </a:lnTo>
                <a:lnTo>
                  <a:pt x="1524" y="7620"/>
                </a:lnTo>
                <a:lnTo>
                  <a:pt x="1524" y="9144"/>
                </a:lnTo>
                <a:lnTo>
                  <a:pt x="0" y="12192"/>
                </a:lnTo>
                <a:lnTo>
                  <a:pt x="7620" y="13716"/>
                </a:lnTo>
                <a:lnTo>
                  <a:pt x="7620" y="10668"/>
                </a:lnTo>
                <a:lnTo>
                  <a:pt x="8382" y="10668"/>
                </a:lnTo>
                <a:lnTo>
                  <a:pt x="9144" y="9144"/>
                </a:lnTo>
                <a:lnTo>
                  <a:pt x="12192" y="7620"/>
                </a:lnTo>
                <a:lnTo>
                  <a:pt x="15240" y="7620"/>
                </a:lnTo>
                <a:lnTo>
                  <a:pt x="13716" y="0"/>
                </a:lnTo>
                <a:close/>
              </a:path>
              <a:path w="15239" h="13970">
                <a:moveTo>
                  <a:pt x="8382" y="10668"/>
                </a:moveTo>
                <a:lnTo>
                  <a:pt x="7620" y="10668"/>
                </a:lnTo>
                <a:lnTo>
                  <a:pt x="7620" y="12192"/>
                </a:lnTo>
                <a:lnTo>
                  <a:pt x="8382" y="10668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6368796" y="9079992"/>
            <a:ext cx="17145" cy="13970"/>
          </a:xfrm>
          <a:custGeom>
            <a:avLst/>
            <a:gdLst/>
            <a:ahLst/>
            <a:cxnLst/>
            <a:rect l="l" t="t" r="r" b="b"/>
            <a:pathLst>
              <a:path w="17145" h="13970">
                <a:moveTo>
                  <a:pt x="7619" y="10668"/>
                </a:moveTo>
                <a:lnTo>
                  <a:pt x="9143" y="13716"/>
                </a:lnTo>
                <a:lnTo>
                  <a:pt x="16763" y="12192"/>
                </a:lnTo>
                <a:lnTo>
                  <a:pt x="9143" y="12192"/>
                </a:lnTo>
                <a:lnTo>
                  <a:pt x="7619" y="10668"/>
                </a:lnTo>
                <a:close/>
              </a:path>
              <a:path w="17145" h="13970">
                <a:moveTo>
                  <a:pt x="1524" y="0"/>
                </a:moveTo>
                <a:lnTo>
                  <a:pt x="0" y="7620"/>
                </a:lnTo>
                <a:lnTo>
                  <a:pt x="4571" y="7620"/>
                </a:lnTo>
                <a:lnTo>
                  <a:pt x="7619" y="9144"/>
                </a:lnTo>
                <a:lnTo>
                  <a:pt x="6095" y="9144"/>
                </a:lnTo>
                <a:lnTo>
                  <a:pt x="9143" y="12192"/>
                </a:lnTo>
                <a:lnTo>
                  <a:pt x="16763" y="12192"/>
                </a:lnTo>
                <a:lnTo>
                  <a:pt x="15239" y="9144"/>
                </a:lnTo>
                <a:lnTo>
                  <a:pt x="15239" y="7620"/>
                </a:lnTo>
                <a:lnTo>
                  <a:pt x="12191" y="4572"/>
                </a:lnTo>
                <a:lnTo>
                  <a:pt x="10667" y="4572"/>
                </a:lnTo>
                <a:lnTo>
                  <a:pt x="7619" y="1524"/>
                </a:lnTo>
                <a:lnTo>
                  <a:pt x="6095" y="1524"/>
                </a:lnTo>
                <a:lnTo>
                  <a:pt x="1524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358128" y="9185147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301740" y="9185147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6417564" y="9185147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534911" y="9185147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6233159" y="9185147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6233159" y="900684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6534911" y="900684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6541007" y="8996171"/>
            <a:ext cx="24765" cy="6350"/>
          </a:xfrm>
          <a:custGeom>
            <a:avLst/>
            <a:gdLst/>
            <a:ahLst/>
            <a:cxnLst/>
            <a:rect l="l" t="t" r="r" b="b"/>
            <a:pathLst>
              <a:path w="24765" h="6350">
                <a:moveTo>
                  <a:pt x="0" y="0"/>
                </a:moveTo>
                <a:lnTo>
                  <a:pt x="24384" y="0"/>
                </a:lnTo>
                <a:lnTo>
                  <a:pt x="24384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6233159" y="8996171"/>
            <a:ext cx="22860" cy="6350"/>
          </a:xfrm>
          <a:custGeom>
            <a:avLst/>
            <a:gdLst/>
            <a:ahLst/>
            <a:cxnLst/>
            <a:rect l="l" t="t" r="r" b="b"/>
            <a:pathLst>
              <a:path w="22860" h="6350">
                <a:moveTo>
                  <a:pt x="0" y="0"/>
                </a:moveTo>
                <a:lnTo>
                  <a:pt x="22860" y="0"/>
                </a:lnTo>
                <a:lnTo>
                  <a:pt x="22860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647688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5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582156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582156" y="9006840"/>
            <a:ext cx="66040" cy="7620"/>
          </a:xfrm>
          <a:custGeom>
            <a:avLst/>
            <a:gdLst/>
            <a:ahLst/>
            <a:cxnLst/>
            <a:rect l="l" t="t" r="r" b="b"/>
            <a:pathLst>
              <a:path w="66040" h="7620">
                <a:moveTo>
                  <a:pt x="0" y="0"/>
                </a:moveTo>
                <a:lnTo>
                  <a:pt x="65532" y="0"/>
                </a:lnTo>
                <a:lnTo>
                  <a:pt x="65532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6233159" y="8919209"/>
            <a:ext cx="332740" cy="0"/>
          </a:xfrm>
          <a:custGeom>
            <a:avLst/>
            <a:gdLst/>
            <a:ahLst/>
            <a:cxnLst/>
            <a:rect l="l" t="t" r="r" b="b"/>
            <a:pathLst>
              <a:path w="332740" h="0">
                <a:moveTo>
                  <a:pt x="0" y="0"/>
                </a:moveTo>
                <a:lnTo>
                  <a:pt x="332232" y="0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6246876" y="8908542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6150864" y="8996171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6150864" y="894588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6213347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2"/>
                </a:lnTo>
                <a:lnTo>
                  <a:pt x="0" y="50292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6147815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2"/>
                </a:lnTo>
                <a:lnTo>
                  <a:pt x="0" y="50292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6582156" y="8996171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6582156" y="894588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6644640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5" y="0"/>
                </a:moveTo>
                <a:lnTo>
                  <a:pt x="6095" y="50292"/>
                </a:lnTo>
                <a:lnTo>
                  <a:pt x="0" y="50292"/>
                </a:lnTo>
                <a:lnTo>
                  <a:pt x="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6579107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2"/>
                </a:lnTo>
                <a:lnTo>
                  <a:pt x="0" y="50292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6228588" y="8919971"/>
            <a:ext cx="7620" cy="79375"/>
          </a:xfrm>
          <a:custGeom>
            <a:avLst/>
            <a:gdLst/>
            <a:ahLst/>
            <a:cxnLst/>
            <a:rect l="l" t="t" r="r" b="b"/>
            <a:pathLst>
              <a:path w="7620" h="79375">
                <a:moveTo>
                  <a:pt x="7620" y="0"/>
                </a:moveTo>
                <a:lnTo>
                  <a:pt x="7620" y="79247"/>
                </a:lnTo>
                <a:lnTo>
                  <a:pt x="0" y="79247"/>
                </a:lnTo>
                <a:lnTo>
                  <a:pt x="0" y="0"/>
                </a:lnTo>
                <a:lnTo>
                  <a:pt x="762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6243828" y="8834628"/>
            <a:ext cx="155575" cy="74930"/>
          </a:xfrm>
          <a:custGeom>
            <a:avLst/>
            <a:gdLst/>
            <a:ahLst/>
            <a:cxnLst/>
            <a:rect l="l" t="t" r="r" b="b"/>
            <a:pathLst>
              <a:path w="155575" h="74929">
                <a:moveTo>
                  <a:pt x="155448" y="0"/>
                </a:moveTo>
                <a:lnTo>
                  <a:pt x="143256" y="0"/>
                </a:lnTo>
                <a:lnTo>
                  <a:pt x="131063" y="1524"/>
                </a:lnTo>
                <a:lnTo>
                  <a:pt x="120396" y="3048"/>
                </a:lnTo>
                <a:lnTo>
                  <a:pt x="108204" y="4572"/>
                </a:lnTo>
                <a:lnTo>
                  <a:pt x="65532" y="18287"/>
                </a:lnTo>
                <a:lnTo>
                  <a:pt x="28956" y="41148"/>
                </a:lnTo>
                <a:lnTo>
                  <a:pt x="21336" y="48768"/>
                </a:lnTo>
                <a:lnTo>
                  <a:pt x="13716" y="54863"/>
                </a:lnTo>
                <a:lnTo>
                  <a:pt x="6096" y="62483"/>
                </a:lnTo>
                <a:lnTo>
                  <a:pt x="0" y="71627"/>
                </a:lnTo>
                <a:lnTo>
                  <a:pt x="6096" y="74675"/>
                </a:lnTo>
                <a:lnTo>
                  <a:pt x="12192" y="67056"/>
                </a:lnTo>
                <a:lnTo>
                  <a:pt x="25908" y="53339"/>
                </a:lnTo>
                <a:lnTo>
                  <a:pt x="68580" y="25907"/>
                </a:lnTo>
                <a:lnTo>
                  <a:pt x="109727" y="12192"/>
                </a:lnTo>
                <a:lnTo>
                  <a:pt x="120396" y="9143"/>
                </a:lnTo>
                <a:lnTo>
                  <a:pt x="132587" y="7619"/>
                </a:lnTo>
                <a:lnTo>
                  <a:pt x="143256" y="7619"/>
                </a:lnTo>
                <a:lnTo>
                  <a:pt x="155448" y="6095"/>
                </a:lnTo>
                <a:lnTo>
                  <a:pt x="1554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6399276" y="8834628"/>
            <a:ext cx="155575" cy="76200"/>
          </a:xfrm>
          <a:custGeom>
            <a:avLst/>
            <a:gdLst/>
            <a:ahLst/>
            <a:cxnLst/>
            <a:rect l="l" t="t" r="r" b="b"/>
            <a:pathLst>
              <a:path w="155575" h="76200">
                <a:moveTo>
                  <a:pt x="12191" y="0"/>
                </a:moveTo>
                <a:lnTo>
                  <a:pt x="0" y="0"/>
                </a:lnTo>
                <a:lnTo>
                  <a:pt x="0" y="6095"/>
                </a:lnTo>
                <a:lnTo>
                  <a:pt x="12191" y="7619"/>
                </a:lnTo>
                <a:lnTo>
                  <a:pt x="22860" y="7619"/>
                </a:lnTo>
                <a:lnTo>
                  <a:pt x="35051" y="9143"/>
                </a:lnTo>
                <a:lnTo>
                  <a:pt x="45720" y="12192"/>
                </a:lnTo>
                <a:lnTo>
                  <a:pt x="67056" y="16763"/>
                </a:lnTo>
                <a:lnTo>
                  <a:pt x="86868" y="25907"/>
                </a:lnTo>
                <a:lnTo>
                  <a:pt x="121920" y="47243"/>
                </a:lnTo>
                <a:lnTo>
                  <a:pt x="149351" y="76200"/>
                </a:lnTo>
                <a:lnTo>
                  <a:pt x="155448" y="71627"/>
                </a:lnTo>
                <a:lnTo>
                  <a:pt x="149351" y="64007"/>
                </a:lnTo>
                <a:lnTo>
                  <a:pt x="141731" y="54863"/>
                </a:lnTo>
                <a:lnTo>
                  <a:pt x="134112" y="48768"/>
                </a:lnTo>
                <a:lnTo>
                  <a:pt x="126492" y="41148"/>
                </a:lnTo>
                <a:lnTo>
                  <a:pt x="89915" y="18287"/>
                </a:lnTo>
                <a:lnTo>
                  <a:pt x="47244" y="4572"/>
                </a:lnTo>
                <a:lnTo>
                  <a:pt x="35051" y="3048"/>
                </a:lnTo>
                <a:lnTo>
                  <a:pt x="24384" y="1524"/>
                </a:lnTo>
                <a:lnTo>
                  <a:pt x="12191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6263640" y="9044940"/>
            <a:ext cx="38100" cy="7620"/>
          </a:xfrm>
          <a:custGeom>
            <a:avLst/>
            <a:gdLst/>
            <a:ahLst/>
            <a:cxnLst/>
            <a:rect l="l" t="t" r="r" b="b"/>
            <a:pathLst>
              <a:path w="38100" h="7620">
                <a:moveTo>
                  <a:pt x="0" y="0"/>
                </a:moveTo>
                <a:lnTo>
                  <a:pt x="38100" y="0"/>
                </a:lnTo>
                <a:lnTo>
                  <a:pt x="3810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6215634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6150864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6150864" y="9006840"/>
            <a:ext cx="64135" cy="7620"/>
          </a:xfrm>
          <a:custGeom>
            <a:avLst/>
            <a:gdLst/>
            <a:ahLst/>
            <a:cxnLst/>
            <a:rect l="l" t="t" r="r" b="b"/>
            <a:pathLst>
              <a:path w="64135" h="7620">
                <a:moveTo>
                  <a:pt x="0" y="0"/>
                </a:moveTo>
                <a:lnTo>
                  <a:pt x="64008" y="0"/>
                </a:lnTo>
                <a:lnTo>
                  <a:pt x="64008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6474714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6497573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6470903" y="907999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5240" y="0"/>
                </a:moveTo>
                <a:lnTo>
                  <a:pt x="10668" y="1524"/>
                </a:lnTo>
                <a:lnTo>
                  <a:pt x="9144" y="1524"/>
                </a:lnTo>
                <a:lnTo>
                  <a:pt x="6096" y="4572"/>
                </a:lnTo>
                <a:lnTo>
                  <a:pt x="4572" y="4572"/>
                </a:lnTo>
                <a:lnTo>
                  <a:pt x="1524" y="7620"/>
                </a:lnTo>
                <a:lnTo>
                  <a:pt x="1524" y="9144"/>
                </a:lnTo>
                <a:lnTo>
                  <a:pt x="0" y="12192"/>
                </a:lnTo>
                <a:lnTo>
                  <a:pt x="7620" y="13716"/>
                </a:lnTo>
                <a:lnTo>
                  <a:pt x="7620" y="10668"/>
                </a:lnTo>
                <a:lnTo>
                  <a:pt x="8382" y="10668"/>
                </a:lnTo>
                <a:lnTo>
                  <a:pt x="9144" y="9144"/>
                </a:lnTo>
                <a:lnTo>
                  <a:pt x="12192" y="7620"/>
                </a:lnTo>
                <a:lnTo>
                  <a:pt x="15240" y="7620"/>
                </a:lnTo>
                <a:lnTo>
                  <a:pt x="15240" y="0"/>
                </a:lnTo>
                <a:close/>
              </a:path>
              <a:path w="15239" h="13970">
                <a:moveTo>
                  <a:pt x="8382" y="10668"/>
                </a:moveTo>
                <a:lnTo>
                  <a:pt x="7620" y="10668"/>
                </a:lnTo>
                <a:lnTo>
                  <a:pt x="7620" y="12192"/>
                </a:lnTo>
                <a:lnTo>
                  <a:pt x="8382" y="10668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6486144" y="907999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4477" y="10668"/>
                </a:moveTo>
                <a:lnTo>
                  <a:pt x="7619" y="10668"/>
                </a:lnTo>
                <a:lnTo>
                  <a:pt x="7619" y="13716"/>
                </a:lnTo>
                <a:lnTo>
                  <a:pt x="15239" y="12192"/>
                </a:lnTo>
                <a:lnTo>
                  <a:pt x="14477" y="10668"/>
                </a:lnTo>
                <a:close/>
              </a:path>
              <a:path w="15239" h="13970">
                <a:moveTo>
                  <a:pt x="0" y="0"/>
                </a:moveTo>
                <a:lnTo>
                  <a:pt x="0" y="7620"/>
                </a:lnTo>
                <a:lnTo>
                  <a:pt x="3047" y="7620"/>
                </a:lnTo>
                <a:lnTo>
                  <a:pt x="6095" y="9144"/>
                </a:lnTo>
                <a:lnTo>
                  <a:pt x="7619" y="12192"/>
                </a:lnTo>
                <a:lnTo>
                  <a:pt x="7619" y="10668"/>
                </a:lnTo>
                <a:lnTo>
                  <a:pt x="14477" y="10668"/>
                </a:lnTo>
                <a:lnTo>
                  <a:pt x="13715" y="9144"/>
                </a:lnTo>
                <a:lnTo>
                  <a:pt x="13715" y="7620"/>
                </a:lnTo>
                <a:lnTo>
                  <a:pt x="10667" y="4572"/>
                </a:lnTo>
                <a:lnTo>
                  <a:pt x="6095" y="1524"/>
                </a:lnTo>
                <a:lnTo>
                  <a:pt x="4571" y="1524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6475476" y="9185147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6434328" y="9043416"/>
            <a:ext cx="52069" cy="38100"/>
          </a:xfrm>
          <a:custGeom>
            <a:avLst/>
            <a:gdLst/>
            <a:ahLst/>
            <a:cxnLst/>
            <a:rect l="l" t="t" r="r" b="b"/>
            <a:pathLst>
              <a:path w="52070" h="38100">
                <a:moveTo>
                  <a:pt x="21336" y="16763"/>
                </a:moveTo>
                <a:lnTo>
                  <a:pt x="9144" y="16763"/>
                </a:lnTo>
                <a:lnTo>
                  <a:pt x="4572" y="21335"/>
                </a:lnTo>
                <a:lnTo>
                  <a:pt x="4572" y="22859"/>
                </a:lnTo>
                <a:lnTo>
                  <a:pt x="1524" y="28955"/>
                </a:lnTo>
                <a:lnTo>
                  <a:pt x="1524" y="30479"/>
                </a:lnTo>
                <a:lnTo>
                  <a:pt x="0" y="36575"/>
                </a:lnTo>
                <a:lnTo>
                  <a:pt x="6096" y="38099"/>
                </a:lnTo>
                <a:lnTo>
                  <a:pt x="7620" y="32003"/>
                </a:lnTo>
                <a:lnTo>
                  <a:pt x="10668" y="25907"/>
                </a:lnTo>
                <a:lnTo>
                  <a:pt x="15239" y="21335"/>
                </a:lnTo>
                <a:lnTo>
                  <a:pt x="21336" y="16763"/>
                </a:lnTo>
                <a:close/>
              </a:path>
              <a:path w="52070" h="38100">
                <a:moveTo>
                  <a:pt x="50292" y="0"/>
                </a:moveTo>
                <a:lnTo>
                  <a:pt x="32004" y="3047"/>
                </a:lnTo>
                <a:lnTo>
                  <a:pt x="24384" y="6095"/>
                </a:lnTo>
                <a:lnTo>
                  <a:pt x="16763" y="10667"/>
                </a:lnTo>
                <a:lnTo>
                  <a:pt x="10668" y="16763"/>
                </a:lnTo>
                <a:lnTo>
                  <a:pt x="19812" y="16763"/>
                </a:lnTo>
                <a:lnTo>
                  <a:pt x="27432" y="12191"/>
                </a:lnTo>
                <a:lnTo>
                  <a:pt x="30479" y="12191"/>
                </a:lnTo>
                <a:lnTo>
                  <a:pt x="33527" y="10667"/>
                </a:lnTo>
                <a:lnTo>
                  <a:pt x="42672" y="7619"/>
                </a:lnTo>
                <a:lnTo>
                  <a:pt x="51816" y="7619"/>
                </a:lnTo>
                <a:lnTo>
                  <a:pt x="50292" y="0"/>
                </a:lnTo>
                <a:close/>
              </a:path>
              <a:path w="52070" h="38100">
                <a:moveTo>
                  <a:pt x="30479" y="12191"/>
                </a:moveTo>
                <a:lnTo>
                  <a:pt x="27432" y="12191"/>
                </a:lnTo>
                <a:lnTo>
                  <a:pt x="27432" y="13715"/>
                </a:lnTo>
                <a:lnTo>
                  <a:pt x="30479" y="12191"/>
                </a:lnTo>
                <a:close/>
              </a:path>
              <a:path w="52070" h="38100">
                <a:moveTo>
                  <a:pt x="51816" y="7619"/>
                </a:moveTo>
                <a:lnTo>
                  <a:pt x="42672" y="7619"/>
                </a:lnTo>
                <a:lnTo>
                  <a:pt x="42672" y="9143"/>
                </a:lnTo>
                <a:lnTo>
                  <a:pt x="51816" y="7619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6486144" y="9043416"/>
            <a:ext cx="52069" cy="40005"/>
          </a:xfrm>
          <a:custGeom>
            <a:avLst/>
            <a:gdLst/>
            <a:ahLst/>
            <a:cxnLst/>
            <a:rect l="l" t="t" r="r" b="b"/>
            <a:pathLst>
              <a:path w="52070" h="40004">
                <a:moveTo>
                  <a:pt x="42672" y="32003"/>
                </a:moveTo>
                <a:lnTo>
                  <a:pt x="44196" y="39623"/>
                </a:lnTo>
                <a:lnTo>
                  <a:pt x="51815" y="38099"/>
                </a:lnTo>
                <a:lnTo>
                  <a:pt x="50901" y="33527"/>
                </a:lnTo>
                <a:lnTo>
                  <a:pt x="44196" y="33527"/>
                </a:lnTo>
                <a:lnTo>
                  <a:pt x="42672" y="32003"/>
                </a:lnTo>
                <a:close/>
              </a:path>
              <a:path w="52070" h="40004">
                <a:moveTo>
                  <a:pt x="39624" y="25907"/>
                </a:moveTo>
                <a:lnTo>
                  <a:pt x="44196" y="33527"/>
                </a:lnTo>
                <a:lnTo>
                  <a:pt x="50901" y="33527"/>
                </a:lnTo>
                <a:lnTo>
                  <a:pt x="50291" y="30479"/>
                </a:lnTo>
                <a:lnTo>
                  <a:pt x="50291" y="28955"/>
                </a:lnTo>
                <a:lnTo>
                  <a:pt x="49148" y="27431"/>
                </a:lnTo>
                <a:lnTo>
                  <a:pt x="41148" y="27431"/>
                </a:lnTo>
                <a:lnTo>
                  <a:pt x="39624" y="25907"/>
                </a:lnTo>
                <a:close/>
              </a:path>
              <a:path w="52070" h="40004">
                <a:moveTo>
                  <a:pt x="27431" y="7619"/>
                </a:moveTo>
                <a:lnTo>
                  <a:pt x="7619" y="7619"/>
                </a:lnTo>
                <a:lnTo>
                  <a:pt x="16763" y="10667"/>
                </a:lnTo>
                <a:lnTo>
                  <a:pt x="24383" y="13715"/>
                </a:lnTo>
                <a:lnTo>
                  <a:pt x="30479" y="16763"/>
                </a:lnTo>
                <a:lnTo>
                  <a:pt x="36575" y="21335"/>
                </a:lnTo>
                <a:lnTo>
                  <a:pt x="41148" y="27431"/>
                </a:lnTo>
                <a:lnTo>
                  <a:pt x="49148" y="27431"/>
                </a:lnTo>
                <a:lnTo>
                  <a:pt x="41148" y="16763"/>
                </a:lnTo>
                <a:lnTo>
                  <a:pt x="35051" y="10667"/>
                </a:lnTo>
                <a:lnTo>
                  <a:pt x="27431" y="7619"/>
                </a:lnTo>
                <a:close/>
              </a:path>
              <a:path w="52070" h="40004">
                <a:moveTo>
                  <a:pt x="0" y="0"/>
                </a:moveTo>
                <a:lnTo>
                  <a:pt x="0" y="7619"/>
                </a:lnTo>
                <a:lnTo>
                  <a:pt x="9143" y="9143"/>
                </a:lnTo>
                <a:lnTo>
                  <a:pt x="7619" y="7619"/>
                </a:lnTo>
                <a:lnTo>
                  <a:pt x="27431" y="7619"/>
                </a:lnTo>
                <a:lnTo>
                  <a:pt x="27431" y="6095"/>
                </a:lnTo>
                <a:lnTo>
                  <a:pt x="18287" y="3047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731519" y="5856732"/>
            <a:ext cx="6096000" cy="205740"/>
          </a:xfrm>
          <a:custGeom>
            <a:avLst/>
            <a:gdLst/>
            <a:ahLst/>
            <a:cxnLst/>
            <a:rect l="l" t="t" r="r" b="b"/>
            <a:pathLst>
              <a:path w="6096000" h="205739">
                <a:moveTo>
                  <a:pt x="0" y="0"/>
                </a:moveTo>
                <a:lnTo>
                  <a:pt x="6096000" y="0"/>
                </a:lnTo>
                <a:lnTo>
                  <a:pt x="6096000" y="205740"/>
                </a:lnTo>
                <a:lnTo>
                  <a:pt x="0" y="205740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731519" y="5855208"/>
            <a:ext cx="6097905" cy="213360"/>
          </a:xfrm>
          <a:custGeom>
            <a:avLst/>
            <a:gdLst/>
            <a:ahLst/>
            <a:cxnLst/>
            <a:rect l="l" t="t" r="r" b="b"/>
            <a:pathLst>
              <a:path w="6097905" h="213360">
                <a:moveTo>
                  <a:pt x="0" y="199644"/>
                </a:moveTo>
                <a:lnTo>
                  <a:pt x="0" y="213360"/>
                </a:lnTo>
                <a:lnTo>
                  <a:pt x="6097524" y="213360"/>
                </a:lnTo>
                <a:lnTo>
                  <a:pt x="6097524" y="207264"/>
                </a:lnTo>
                <a:lnTo>
                  <a:pt x="7620" y="207264"/>
                </a:lnTo>
                <a:lnTo>
                  <a:pt x="0" y="199644"/>
                </a:lnTo>
                <a:close/>
              </a:path>
              <a:path w="6097905" h="213360">
                <a:moveTo>
                  <a:pt x="7620" y="1524"/>
                </a:moveTo>
                <a:lnTo>
                  <a:pt x="0" y="9144"/>
                </a:lnTo>
                <a:lnTo>
                  <a:pt x="0" y="199644"/>
                </a:lnTo>
                <a:lnTo>
                  <a:pt x="7620" y="207264"/>
                </a:lnTo>
                <a:lnTo>
                  <a:pt x="7620" y="1524"/>
                </a:lnTo>
                <a:close/>
              </a:path>
              <a:path w="6097905" h="213360">
                <a:moveTo>
                  <a:pt x="6089904" y="199644"/>
                </a:moveTo>
                <a:lnTo>
                  <a:pt x="7620" y="199644"/>
                </a:lnTo>
                <a:lnTo>
                  <a:pt x="7620" y="207264"/>
                </a:lnTo>
                <a:lnTo>
                  <a:pt x="6089904" y="207264"/>
                </a:lnTo>
                <a:lnTo>
                  <a:pt x="6089904" y="199644"/>
                </a:lnTo>
                <a:close/>
              </a:path>
              <a:path w="6097905" h="213360">
                <a:moveTo>
                  <a:pt x="6089904" y="1524"/>
                </a:moveTo>
                <a:lnTo>
                  <a:pt x="6089904" y="207264"/>
                </a:lnTo>
                <a:lnTo>
                  <a:pt x="6096000" y="199644"/>
                </a:lnTo>
                <a:lnTo>
                  <a:pt x="6097524" y="199644"/>
                </a:lnTo>
                <a:lnTo>
                  <a:pt x="6097524" y="9144"/>
                </a:lnTo>
                <a:lnTo>
                  <a:pt x="6096000" y="9144"/>
                </a:lnTo>
                <a:lnTo>
                  <a:pt x="6089904" y="1524"/>
                </a:lnTo>
                <a:close/>
              </a:path>
              <a:path w="6097905" h="213360">
                <a:moveTo>
                  <a:pt x="6097524" y="199644"/>
                </a:moveTo>
                <a:lnTo>
                  <a:pt x="6096000" y="199644"/>
                </a:lnTo>
                <a:lnTo>
                  <a:pt x="6089904" y="207264"/>
                </a:lnTo>
                <a:lnTo>
                  <a:pt x="6097524" y="207264"/>
                </a:lnTo>
                <a:lnTo>
                  <a:pt x="6097524" y="199644"/>
                </a:lnTo>
                <a:close/>
              </a:path>
              <a:path w="6097905" h="213360">
                <a:moveTo>
                  <a:pt x="6097524" y="0"/>
                </a:moveTo>
                <a:lnTo>
                  <a:pt x="0" y="0"/>
                </a:lnTo>
                <a:lnTo>
                  <a:pt x="0" y="9144"/>
                </a:lnTo>
                <a:lnTo>
                  <a:pt x="7620" y="1524"/>
                </a:lnTo>
                <a:lnTo>
                  <a:pt x="6097524" y="1524"/>
                </a:lnTo>
                <a:lnTo>
                  <a:pt x="6097524" y="0"/>
                </a:lnTo>
                <a:close/>
              </a:path>
              <a:path w="6097905" h="213360">
                <a:moveTo>
                  <a:pt x="6089904" y="1524"/>
                </a:moveTo>
                <a:lnTo>
                  <a:pt x="7620" y="1524"/>
                </a:lnTo>
                <a:lnTo>
                  <a:pt x="7620" y="9144"/>
                </a:lnTo>
                <a:lnTo>
                  <a:pt x="6089904" y="9144"/>
                </a:lnTo>
                <a:lnTo>
                  <a:pt x="6089904" y="1524"/>
                </a:lnTo>
                <a:close/>
              </a:path>
              <a:path w="6097905" h="213360">
                <a:moveTo>
                  <a:pt x="6097524" y="1524"/>
                </a:moveTo>
                <a:lnTo>
                  <a:pt x="6089904" y="1524"/>
                </a:lnTo>
                <a:lnTo>
                  <a:pt x="6096000" y="9144"/>
                </a:lnTo>
                <a:lnTo>
                  <a:pt x="6097524" y="9144"/>
                </a:lnTo>
                <a:lnTo>
                  <a:pt x="6097524" y="1524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6219444" y="6082284"/>
            <a:ext cx="396240" cy="3962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 txBox="1"/>
          <p:nvPr/>
        </p:nvSpPr>
        <p:spPr>
          <a:xfrm>
            <a:off x="743711" y="6176314"/>
            <a:ext cx="6070600" cy="614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1496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微软雅黑"/>
                <a:cs typeface="微软雅黑"/>
              </a:rPr>
              <a:t>卷积神经网络的应用</a:t>
            </a:r>
            <a:endParaRPr sz="1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微软雅黑"/>
              <a:cs typeface="微软雅黑"/>
            </a:endParaRPr>
          </a:p>
          <a:p>
            <a:pPr marL="487680" indent="-173355">
              <a:lnSpc>
                <a:spcPct val="100000"/>
              </a:lnSpc>
              <a:buClr>
                <a:srgbClr val="7030A0"/>
              </a:buClr>
              <a:buSzPct val="70000"/>
              <a:buFont typeface="Wingdings 2"/>
              <a:buChar char=""/>
              <a:tabLst>
                <a:tab pos="488315" algn="l"/>
              </a:tabLst>
            </a:pPr>
            <a:r>
              <a:rPr dirty="0" sz="1000" spc="-5">
                <a:latin typeface="微软雅黑"/>
                <a:cs typeface="微软雅黑"/>
              </a:rPr>
              <a:t>画风迁移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2022325" y="6746747"/>
            <a:ext cx="3168441" cy="23896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737615" y="5861304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30"/>
              </a:lnSpc>
            </a:pPr>
            <a:r>
              <a:rPr dirty="0" spc="-5"/>
              <a:t>14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344" y="255527"/>
            <a:ext cx="74041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latin typeface="Calibri"/>
                <a:cs typeface="Calibri"/>
              </a:rPr>
              <a:t>4/20/2022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9381" y="4559255"/>
            <a:ext cx="7683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b="1">
                <a:solidFill>
                  <a:srgbClr val="7030A0"/>
                </a:solidFill>
                <a:latin typeface="Times New Roman"/>
                <a:cs typeface="Times New Roman"/>
              </a:rPr>
              <a:t>9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1519" y="1612392"/>
            <a:ext cx="6096000" cy="434340"/>
          </a:xfrm>
          <a:custGeom>
            <a:avLst/>
            <a:gdLst/>
            <a:ahLst/>
            <a:cxnLst/>
            <a:rect l="l" t="t" r="r" b="b"/>
            <a:pathLst>
              <a:path w="6096000" h="434339">
                <a:moveTo>
                  <a:pt x="0" y="434339"/>
                </a:moveTo>
                <a:lnTo>
                  <a:pt x="6096000" y="434339"/>
                </a:lnTo>
                <a:lnTo>
                  <a:pt x="6096000" y="0"/>
                </a:lnTo>
                <a:lnTo>
                  <a:pt x="0" y="0"/>
                </a:lnTo>
                <a:lnTo>
                  <a:pt x="0" y="43433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09472" y="4738878"/>
            <a:ext cx="5041900" cy="0"/>
          </a:xfrm>
          <a:custGeom>
            <a:avLst/>
            <a:gdLst/>
            <a:ahLst/>
            <a:cxnLst/>
            <a:rect l="l" t="t" r="r" b="b"/>
            <a:pathLst>
              <a:path w="5041900" h="0">
                <a:moveTo>
                  <a:pt x="0" y="0"/>
                </a:moveTo>
                <a:lnTo>
                  <a:pt x="5041392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647688" y="473887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 h="0">
                <a:moveTo>
                  <a:pt x="0" y="0"/>
                </a:moveTo>
                <a:lnTo>
                  <a:pt x="179831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397752" y="4488180"/>
            <a:ext cx="140335" cy="83820"/>
          </a:xfrm>
          <a:custGeom>
            <a:avLst/>
            <a:gdLst/>
            <a:ahLst/>
            <a:cxnLst/>
            <a:rect l="l" t="t" r="r" b="b"/>
            <a:pathLst>
              <a:path w="140334" h="83820">
                <a:moveTo>
                  <a:pt x="4572" y="0"/>
                </a:moveTo>
                <a:lnTo>
                  <a:pt x="0" y="6096"/>
                </a:lnTo>
                <a:lnTo>
                  <a:pt x="135636" y="83820"/>
                </a:lnTo>
                <a:lnTo>
                  <a:pt x="140207" y="77724"/>
                </a:lnTo>
                <a:lnTo>
                  <a:pt x="4572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262878" y="4599432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5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316979" y="4594860"/>
            <a:ext cx="53340" cy="36830"/>
          </a:xfrm>
          <a:custGeom>
            <a:avLst/>
            <a:gdLst/>
            <a:ahLst/>
            <a:cxnLst/>
            <a:rect l="l" t="t" r="r" b="b"/>
            <a:pathLst>
              <a:path w="53339" h="36829">
                <a:moveTo>
                  <a:pt x="51816" y="0"/>
                </a:moveTo>
                <a:lnTo>
                  <a:pt x="42672" y="0"/>
                </a:lnTo>
                <a:lnTo>
                  <a:pt x="33528" y="3047"/>
                </a:lnTo>
                <a:lnTo>
                  <a:pt x="25908" y="6095"/>
                </a:lnTo>
                <a:lnTo>
                  <a:pt x="24384" y="6095"/>
                </a:lnTo>
                <a:lnTo>
                  <a:pt x="18287" y="9143"/>
                </a:lnTo>
                <a:lnTo>
                  <a:pt x="18287" y="10667"/>
                </a:lnTo>
                <a:lnTo>
                  <a:pt x="16764" y="10667"/>
                </a:lnTo>
                <a:lnTo>
                  <a:pt x="12192" y="15239"/>
                </a:lnTo>
                <a:lnTo>
                  <a:pt x="10668" y="15239"/>
                </a:lnTo>
                <a:lnTo>
                  <a:pt x="6096" y="21335"/>
                </a:lnTo>
                <a:lnTo>
                  <a:pt x="3048" y="27431"/>
                </a:lnTo>
                <a:lnTo>
                  <a:pt x="3048" y="28955"/>
                </a:lnTo>
                <a:lnTo>
                  <a:pt x="1524" y="28955"/>
                </a:lnTo>
                <a:lnTo>
                  <a:pt x="0" y="35051"/>
                </a:lnTo>
                <a:lnTo>
                  <a:pt x="7620" y="36575"/>
                </a:lnTo>
                <a:lnTo>
                  <a:pt x="9144" y="30479"/>
                </a:lnTo>
                <a:lnTo>
                  <a:pt x="12192" y="24383"/>
                </a:lnTo>
                <a:lnTo>
                  <a:pt x="13335" y="24383"/>
                </a:lnTo>
                <a:lnTo>
                  <a:pt x="16764" y="19812"/>
                </a:lnTo>
                <a:lnTo>
                  <a:pt x="15240" y="19812"/>
                </a:lnTo>
                <a:lnTo>
                  <a:pt x="21336" y="15239"/>
                </a:lnTo>
                <a:lnTo>
                  <a:pt x="28956" y="12191"/>
                </a:lnTo>
                <a:lnTo>
                  <a:pt x="27432" y="12191"/>
                </a:lnTo>
                <a:lnTo>
                  <a:pt x="35052" y="9143"/>
                </a:lnTo>
                <a:lnTo>
                  <a:pt x="44196" y="7619"/>
                </a:lnTo>
                <a:lnTo>
                  <a:pt x="53340" y="7619"/>
                </a:lnTo>
                <a:lnTo>
                  <a:pt x="51816" y="0"/>
                </a:lnTo>
                <a:close/>
              </a:path>
              <a:path w="53339" h="36829">
                <a:moveTo>
                  <a:pt x="13335" y="24383"/>
                </a:moveTo>
                <a:lnTo>
                  <a:pt x="12192" y="24383"/>
                </a:lnTo>
                <a:lnTo>
                  <a:pt x="12192" y="25907"/>
                </a:lnTo>
                <a:lnTo>
                  <a:pt x="13335" y="24383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368796" y="4594860"/>
            <a:ext cx="53340" cy="38100"/>
          </a:xfrm>
          <a:custGeom>
            <a:avLst/>
            <a:gdLst/>
            <a:ahLst/>
            <a:cxnLst/>
            <a:rect l="l" t="t" r="r" b="b"/>
            <a:pathLst>
              <a:path w="53339" h="38100">
                <a:moveTo>
                  <a:pt x="52120" y="30479"/>
                </a:moveTo>
                <a:lnTo>
                  <a:pt x="44195" y="30479"/>
                </a:lnTo>
                <a:lnTo>
                  <a:pt x="45719" y="38100"/>
                </a:lnTo>
                <a:lnTo>
                  <a:pt x="53339" y="36575"/>
                </a:lnTo>
                <a:lnTo>
                  <a:pt x="52120" y="30479"/>
                </a:lnTo>
                <a:close/>
              </a:path>
              <a:path w="53339" h="38100">
                <a:moveTo>
                  <a:pt x="36575" y="19811"/>
                </a:moveTo>
                <a:lnTo>
                  <a:pt x="41148" y="25907"/>
                </a:lnTo>
                <a:lnTo>
                  <a:pt x="44195" y="32003"/>
                </a:lnTo>
                <a:lnTo>
                  <a:pt x="44195" y="30479"/>
                </a:lnTo>
                <a:lnTo>
                  <a:pt x="52120" y="30479"/>
                </a:lnTo>
                <a:lnTo>
                  <a:pt x="51815" y="28955"/>
                </a:lnTo>
                <a:lnTo>
                  <a:pt x="50291" y="28955"/>
                </a:lnTo>
                <a:lnTo>
                  <a:pt x="47243" y="21335"/>
                </a:lnTo>
                <a:lnTo>
                  <a:pt x="38100" y="21335"/>
                </a:lnTo>
                <a:lnTo>
                  <a:pt x="36575" y="19811"/>
                </a:lnTo>
                <a:close/>
              </a:path>
              <a:path w="53339" h="38100">
                <a:moveTo>
                  <a:pt x="42671" y="15239"/>
                </a:moveTo>
                <a:lnTo>
                  <a:pt x="32003" y="15239"/>
                </a:lnTo>
                <a:lnTo>
                  <a:pt x="38100" y="21335"/>
                </a:lnTo>
                <a:lnTo>
                  <a:pt x="47243" y="21335"/>
                </a:lnTo>
                <a:lnTo>
                  <a:pt x="42671" y="15239"/>
                </a:lnTo>
                <a:close/>
              </a:path>
              <a:path w="53339" h="38100">
                <a:moveTo>
                  <a:pt x="10667" y="0"/>
                </a:moveTo>
                <a:lnTo>
                  <a:pt x="1524" y="0"/>
                </a:lnTo>
                <a:lnTo>
                  <a:pt x="0" y="7619"/>
                </a:lnTo>
                <a:lnTo>
                  <a:pt x="9143" y="7619"/>
                </a:lnTo>
                <a:lnTo>
                  <a:pt x="18287" y="9143"/>
                </a:lnTo>
                <a:lnTo>
                  <a:pt x="25907" y="12191"/>
                </a:lnTo>
                <a:lnTo>
                  <a:pt x="24383" y="12191"/>
                </a:lnTo>
                <a:lnTo>
                  <a:pt x="32003" y="16763"/>
                </a:lnTo>
                <a:lnTo>
                  <a:pt x="32003" y="15239"/>
                </a:lnTo>
                <a:lnTo>
                  <a:pt x="42671" y="15239"/>
                </a:lnTo>
                <a:lnTo>
                  <a:pt x="36575" y="10667"/>
                </a:lnTo>
                <a:lnTo>
                  <a:pt x="35051" y="10667"/>
                </a:lnTo>
                <a:lnTo>
                  <a:pt x="28955" y="6095"/>
                </a:lnTo>
                <a:lnTo>
                  <a:pt x="27431" y="6095"/>
                </a:lnTo>
                <a:lnTo>
                  <a:pt x="19812" y="3047"/>
                </a:lnTo>
                <a:lnTo>
                  <a:pt x="10667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397752" y="4474464"/>
            <a:ext cx="144780" cy="88900"/>
          </a:xfrm>
          <a:custGeom>
            <a:avLst/>
            <a:gdLst/>
            <a:ahLst/>
            <a:cxnLst/>
            <a:rect l="l" t="t" r="r" b="b"/>
            <a:pathLst>
              <a:path w="144779" h="88900">
                <a:moveTo>
                  <a:pt x="3048" y="0"/>
                </a:moveTo>
                <a:lnTo>
                  <a:pt x="0" y="6096"/>
                </a:lnTo>
                <a:lnTo>
                  <a:pt x="141731" y="88391"/>
                </a:lnTo>
                <a:lnTo>
                  <a:pt x="144779" y="82296"/>
                </a:lnTo>
                <a:lnTo>
                  <a:pt x="30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254496" y="4474464"/>
            <a:ext cx="146685" cy="88900"/>
          </a:xfrm>
          <a:custGeom>
            <a:avLst/>
            <a:gdLst/>
            <a:ahLst/>
            <a:cxnLst/>
            <a:rect l="l" t="t" r="r" b="b"/>
            <a:pathLst>
              <a:path w="146685" h="88900">
                <a:moveTo>
                  <a:pt x="143255" y="0"/>
                </a:moveTo>
                <a:lnTo>
                  <a:pt x="0" y="82296"/>
                </a:lnTo>
                <a:lnTo>
                  <a:pt x="3048" y="88391"/>
                </a:lnTo>
                <a:lnTo>
                  <a:pt x="146303" y="6096"/>
                </a:lnTo>
                <a:lnTo>
                  <a:pt x="14325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260591" y="4488180"/>
            <a:ext cx="140335" cy="85725"/>
          </a:xfrm>
          <a:custGeom>
            <a:avLst/>
            <a:gdLst/>
            <a:ahLst/>
            <a:cxnLst/>
            <a:rect l="l" t="t" r="r" b="b"/>
            <a:pathLst>
              <a:path w="140335" h="85725">
                <a:moveTo>
                  <a:pt x="137160" y="0"/>
                </a:moveTo>
                <a:lnTo>
                  <a:pt x="0" y="79248"/>
                </a:lnTo>
                <a:lnTo>
                  <a:pt x="4572" y="85344"/>
                </a:lnTo>
                <a:lnTo>
                  <a:pt x="140208" y="6096"/>
                </a:lnTo>
                <a:lnTo>
                  <a:pt x="13716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566154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231635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301740" y="4599432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5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320790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436614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534150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418326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358890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381750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355079" y="462991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3716" y="0"/>
                </a:moveTo>
                <a:lnTo>
                  <a:pt x="9144" y="1524"/>
                </a:lnTo>
                <a:lnTo>
                  <a:pt x="4572" y="4571"/>
                </a:lnTo>
                <a:lnTo>
                  <a:pt x="1524" y="7619"/>
                </a:lnTo>
                <a:lnTo>
                  <a:pt x="1524" y="9143"/>
                </a:lnTo>
                <a:lnTo>
                  <a:pt x="0" y="12191"/>
                </a:lnTo>
                <a:lnTo>
                  <a:pt x="7620" y="13715"/>
                </a:lnTo>
                <a:lnTo>
                  <a:pt x="7620" y="10667"/>
                </a:lnTo>
                <a:lnTo>
                  <a:pt x="8382" y="10667"/>
                </a:lnTo>
                <a:lnTo>
                  <a:pt x="9144" y="9143"/>
                </a:lnTo>
                <a:lnTo>
                  <a:pt x="12192" y="7619"/>
                </a:lnTo>
                <a:lnTo>
                  <a:pt x="15240" y="7619"/>
                </a:lnTo>
                <a:lnTo>
                  <a:pt x="13716" y="0"/>
                </a:lnTo>
                <a:close/>
              </a:path>
              <a:path w="15239" h="13970">
                <a:moveTo>
                  <a:pt x="8382" y="10667"/>
                </a:moveTo>
                <a:lnTo>
                  <a:pt x="7620" y="10667"/>
                </a:lnTo>
                <a:lnTo>
                  <a:pt x="7620" y="12191"/>
                </a:lnTo>
                <a:lnTo>
                  <a:pt x="8382" y="10667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368796" y="4629912"/>
            <a:ext cx="17145" cy="13970"/>
          </a:xfrm>
          <a:custGeom>
            <a:avLst/>
            <a:gdLst/>
            <a:ahLst/>
            <a:cxnLst/>
            <a:rect l="l" t="t" r="r" b="b"/>
            <a:pathLst>
              <a:path w="17145" h="13970">
                <a:moveTo>
                  <a:pt x="7619" y="10667"/>
                </a:moveTo>
                <a:lnTo>
                  <a:pt x="9143" y="13715"/>
                </a:lnTo>
                <a:lnTo>
                  <a:pt x="16763" y="12191"/>
                </a:lnTo>
                <a:lnTo>
                  <a:pt x="9143" y="12191"/>
                </a:lnTo>
                <a:lnTo>
                  <a:pt x="7619" y="10667"/>
                </a:lnTo>
                <a:close/>
              </a:path>
              <a:path w="17145" h="13970">
                <a:moveTo>
                  <a:pt x="1524" y="0"/>
                </a:moveTo>
                <a:lnTo>
                  <a:pt x="0" y="7619"/>
                </a:lnTo>
                <a:lnTo>
                  <a:pt x="4571" y="7619"/>
                </a:lnTo>
                <a:lnTo>
                  <a:pt x="7619" y="9143"/>
                </a:lnTo>
                <a:lnTo>
                  <a:pt x="6095" y="9143"/>
                </a:lnTo>
                <a:lnTo>
                  <a:pt x="9143" y="12191"/>
                </a:lnTo>
                <a:lnTo>
                  <a:pt x="16763" y="12191"/>
                </a:lnTo>
                <a:lnTo>
                  <a:pt x="15239" y="9143"/>
                </a:lnTo>
                <a:lnTo>
                  <a:pt x="15239" y="7619"/>
                </a:lnTo>
                <a:lnTo>
                  <a:pt x="12191" y="4571"/>
                </a:lnTo>
                <a:lnTo>
                  <a:pt x="10667" y="4571"/>
                </a:lnTo>
                <a:lnTo>
                  <a:pt x="7619" y="1524"/>
                </a:lnTo>
                <a:lnTo>
                  <a:pt x="6095" y="1524"/>
                </a:lnTo>
                <a:lnTo>
                  <a:pt x="1524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358128" y="4735068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301740" y="4735068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417564" y="4735068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534911" y="473506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233159" y="473506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233159" y="455676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534911" y="455676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541007" y="4546092"/>
            <a:ext cx="24765" cy="6350"/>
          </a:xfrm>
          <a:custGeom>
            <a:avLst/>
            <a:gdLst/>
            <a:ahLst/>
            <a:cxnLst/>
            <a:rect l="l" t="t" r="r" b="b"/>
            <a:pathLst>
              <a:path w="24765" h="6350">
                <a:moveTo>
                  <a:pt x="0" y="0"/>
                </a:moveTo>
                <a:lnTo>
                  <a:pt x="24384" y="0"/>
                </a:lnTo>
                <a:lnTo>
                  <a:pt x="24384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233159" y="4546092"/>
            <a:ext cx="22860" cy="6350"/>
          </a:xfrm>
          <a:custGeom>
            <a:avLst/>
            <a:gdLst/>
            <a:ahLst/>
            <a:cxnLst/>
            <a:rect l="l" t="t" r="r" b="b"/>
            <a:pathLst>
              <a:path w="22860" h="6350">
                <a:moveTo>
                  <a:pt x="0" y="0"/>
                </a:moveTo>
                <a:lnTo>
                  <a:pt x="22860" y="0"/>
                </a:lnTo>
                <a:lnTo>
                  <a:pt x="22860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647688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5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582156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582156" y="4556760"/>
            <a:ext cx="66040" cy="7620"/>
          </a:xfrm>
          <a:custGeom>
            <a:avLst/>
            <a:gdLst/>
            <a:ahLst/>
            <a:cxnLst/>
            <a:rect l="l" t="t" r="r" b="b"/>
            <a:pathLst>
              <a:path w="66040" h="7620">
                <a:moveTo>
                  <a:pt x="0" y="0"/>
                </a:moveTo>
                <a:lnTo>
                  <a:pt x="65532" y="0"/>
                </a:lnTo>
                <a:lnTo>
                  <a:pt x="65532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233159" y="4469130"/>
            <a:ext cx="332740" cy="0"/>
          </a:xfrm>
          <a:custGeom>
            <a:avLst/>
            <a:gdLst/>
            <a:ahLst/>
            <a:cxnLst/>
            <a:rect l="l" t="t" r="r" b="b"/>
            <a:pathLst>
              <a:path w="332740" h="0">
                <a:moveTo>
                  <a:pt x="0" y="0"/>
                </a:moveTo>
                <a:lnTo>
                  <a:pt x="332232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246876" y="4458462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150864" y="4546092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150864" y="449580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213347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1"/>
                </a:lnTo>
                <a:lnTo>
                  <a:pt x="0" y="50291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147815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1"/>
                </a:lnTo>
                <a:lnTo>
                  <a:pt x="0" y="50291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582156" y="4546092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582156" y="449580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644640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5" y="0"/>
                </a:moveTo>
                <a:lnTo>
                  <a:pt x="6095" y="50291"/>
                </a:lnTo>
                <a:lnTo>
                  <a:pt x="0" y="50291"/>
                </a:lnTo>
                <a:lnTo>
                  <a:pt x="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579107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1"/>
                </a:lnTo>
                <a:lnTo>
                  <a:pt x="0" y="50291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228588" y="4469892"/>
            <a:ext cx="7620" cy="79375"/>
          </a:xfrm>
          <a:custGeom>
            <a:avLst/>
            <a:gdLst/>
            <a:ahLst/>
            <a:cxnLst/>
            <a:rect l="l" t="t" r="r" b="b"/>
            <a:pathLst>
              <a:path w="7620" h="79375">
                <a:moveTo>
                  <a:pt x="7620" y="0"/>
                </a:moveTo>
                <a:lnTo>
                  <a:pt x="7620" y="79248"/>
                </a:lnTo>
                <a:lnTo>
                  <a:pt x="0" y="79248"/>
                </a:lnTo>
                <a:lnTo>
                  <a:pt x="0" y="0"/>
                </a:lnTo>
                <a:lnTo>
                  <a:pt x="762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562343" y="4469892"/>
            <a:ext cx="6350" cy="79375"/>
          </a:xfrm>
          <a:custGeom>
            <a:avLst/>
            <a:gdLst/>
            <a:ahLst/>
            <a:cxnLst/>
            <a:rect l="l" t="t" r="r" b="b"/>
            <a:pathLst>
              <a:path w="6350" h="79375">
                <a:moveTo>
                  <a:pt x="6096" y="0"/>
                </a:moveTo>
                <a:lnTo>
                  <a:pt x="6096" y="79248"/>
                </a:lnTo>
                <a:lnTo>
                  <a:pt x="0" y="79248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243828" y="4384548"/>
            <a:ext cx="155575" cy="74930"/>
          </a:xfrm>
          <a:custGeom>
            <a:avLst/>
            <a:gdLst/>
            <a:ahLst/>
            <a:cxnLst/>
            <a:rect l="l" t="t" r="r" b="b"/>
            <a:pathLst>
              <a:path w="155575" h="74929">
                <a:moveTo>
                  <a:pt x="155448" y="0"/>
                </a:moveTo>
                <a:lnTo>
                  <a:pt x="143256" y="0"/>
                </a:lnTo>
                <a:lnTo>
                  <a:pt x="131063" y="1524"/>
                </a:lnTo>
                <a:lnTo>
                  <a:pt x="120396" y="3047"/>
                </a:lnTo>
                <a:lnTo>
                  <a:pt x="108204" y="4571"/>
                </a:lnTo>
                <a:lnTo>
                  <a:pt x="65532" y="18287"/>
                </a:lnTo>
                <a:lnTo>
                  <a:pt x="28956" y="41147"/>
                </a:lnTo>
                <a:lnTo>
                  <a:pt x="21336" y="48767"/>
                </a:lnTo>
                <a:lnTo>
                  <a:pt x="13716" y="54863"/>
                </a:lnTo>
                <a:lnTo>
                  <a:pt x="6096" y="62483"/>
                </a:lnTo>
                <a:lnTo>
                  <a:pt x="0" y="71627"/>
                </a:lnTo>
                <a:lnTo>
                  <a:pt x="6096" y="74675"/>
                </a:lnTo>
                <a:lnTo>
                  <a:pt x="12192" y="67055"/>
                </a:lnTo>
                <a:lnTo>
                  <a:pt x="25908" y="53339"/>
                </a:lnTo>
                <a:lnTo>
                  <a:pt x="68580" y="25907"/>
                </a:lnTo>
                <a:lnTo>
                  <a:pt x="109727" y="12191"/>
                </a:lnTo>
                <a:lnTo>
                  <a:pt x="120396" y="9143"/>
                </a:lnTo>
                <a:lnTo>
                  <a:pt x="132587" y="7619"/>
                </a:lnTo>
                <a:lnTo>
                  <a:pt x="143256" y="7619"/>
                </a:lnTo>
                <a:lnTo>
                  <a:pt x="155448" y="6095"/>
                </a:lnTo>
                <a:lnTo>
                  <a:pt x="1554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399276" y="4384548"/>
            <a:ext cx="155575" cy="76200"/>
          </a:xfrm>
          <a:custGeom>
            <a:avLst/>
            <a:gdLst/>
            <a:ahLst/>
            <a:cxnLst/>
            <a:rect l="l" t="t" r="r" b="b"/>
            <a:pathLst>
              <a:path w="155575" h="76200">
                <a:moveTo>
                  <a:pt x="12191" y="0"/>
                </a:moveTo>
                <a:lnTo>
                  <a:pt x="0" y="0"/>
                </a:lnTo>
                <a:lnTo>
                  <a:pt x="0" y="6095"/>
                </a:lnTo>
                <a:lnTo>
                  <a:pt x="12191" y="7619"/>
                </a:lnTo>
                <a:lnTo>
                  <a:pt x="22860" y="7619"/>
                </a:lnTo>
                <a:lnTo>
                  <a:pt x="35051" y="9143"/>
                </a:lnTo>
                <a:lnTo>
                  <a:pt x="45720" y="12191"/>
                </a:lnTo>
                <a:lnTo>
                  <a:pt x="67056" y="16763"/>
                </a:lnTo>
                <a:lnTo>
                  <a:pt x="86868" y="25907"/>
                </a:lnTo>
                <a:lnTo>
                  <a:pt x="121920" y="47243"/>
                </a:lnTo>
                <a:lnTo>
                  <a:pt x="149351" y="76200"/>
                </a:lnTo>
                <a:lnTo>
                  <a:pt x="155448" y="71627"/>
                </a:lnTo>
                <a:lnTo>
                  <a:pt x="149351" y="64007"/>
                </a:lnTo>
                <a:lnTo>
                  <a:pt x="141731" y="54863"/>
                </a:lnTo>
                <a:lnTo>
                  <a:pt x="134112" y="48767"/>
                </a:lnTo>
                <a:lnTo>
                  <a:pt x="126492" y="41147"/>
                </a:lnTo>
                <a:lnTo>
                  <a:pt x="89915" y="18287"/>
                </a:lnTo>
                <a:lnTo>
                  <a:pt x="47244" y="4571"/>
                </a:lnTo>
                <a:lnTo>
                  <a:pt x="35051" y="3047"/>
                </a:lnTo>
                <a:lnTo>
                  <a:pt x="24384" y="1524"/>
                </a:lnTo>
                <a:lnTo>
                  <a:pt x="12191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263640" y="4594860"/>
            <a:ext cx="38100" cy="7620"/>
          </a:xfrm>
          <a:custGeom>
            <a:avLst/>
            <a:gdLst/>
            <a:ahLst/>
            <a:cxnLst/>
            <a:rect l="l" t="t" r="r" b="b"/>
            <a:pathLst>
              <a:path w="38100" h="7620">
                <a:moveTo>
                  <a:pt x="0" y="0"/>
                </a:moveTo>
                <a:lnTo>
                  <a:pt x="38100" y="0"/>
                </a:lnTo>
                <a:lnTo>
                  <a:pt x="3810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215634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150864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150864" y="4556760"/>
            <a:ext cx="64135" cy="7620"/>
          </a:xfrm>
          <a:custGeom>
            <a:avLst/>
            <a:gdLst/>
            <a:ahLst/>
            <a:cxnLst/>
            <a:rect l="l" t="t" r="r" b="b"/>
            <a:pathLst>
              <a:path w="64135" h="7620">
                <a:moveTo>
                  <a:pt x="0" y="0"/>
                </a:moveTo>
                <a:lnTo>
                  <a:pt x="64008" y="0"/>
                </a:lnTo>
                <a:lnTo>
                  <a:pt x="64008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474714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497573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470903" y="462991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5240" y="0"/>
                </a:moveTo>
                <a:lnTo>
                  <a:pt x="10668" y="1524"/>
                </a:lnTo>
                <a:lnTo>
                  <a:pt x="9144" y="1524"/>
                </a:lnTo>
                <a:lnTo>
                  <a:pt x="6096" y="4571"/>
                </a:lnTo>
                <a:lnTo>
                  <a:pt x="4572" y="4571"/>
                </a:lnTo>
                <a:lnTo>
                  <a:pt x="1524" y="7619"/>
                </a:lnTo>
                <a:lnTo>
                  <a:pt x="1524" y="9143"/>
                </a:lnTo>
                <a:lnTo>
                  <a:pt x="0" y="12191"/>
                </a:lnTo>
                <a:lnTo>
                  <a:pt x="7620" y="13715"/>
                </a:lnTo>
                <a:lnTo>
                  <a:pt x="7620" y="10667"/>
                </a:lnTo>
                <a:lnTo>
                  <a:pt x="8382" y="10667"/>
                </a:lnTo>
                <a:lnTo>
                  <a:pt x="9144" y="9143"/>
                </a:lnTo>
                <a:lnTo>
                  <a:pt x="12192" y="7619"/>
                </a:lnTo>
                <a:lnTo>
                  <a:pt x="15240" y="7619"/>
                </a:lnTo>
                <a:lnTo>
                  <a:pt x="15240" y="0"/>
                </a:lnTo>
                <a:close/>
              </a:path>
              <a:path w="15239" h="13970">
                <a:moveTo>
                  <a:pt x="8382" y="10667"/>
                </a:moveTo>
                <a:lnTo>
                  <a:pt x="7620" y="10667"/>
                </a:lnTo>
                <a:lnTo>
                  <a:pt x="7620" y="12191"/>
                </a:lnTo>
                <a:lnTo>
                  <a:pt x="8382" y="10667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486144" y="462991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4477" y="10667"/>
                </a:moveTo>
                <a:lnTo>
                  <a:pt x="7619" y="10667"/>
                </a:lnTo>
                <a:lnTo>
                  <a:pt x="7619" y="13715"/>
                </a:lnTo>
                <a:lnTo>
                  <a:pt x="15239" y="12191"/>
                </a:lnTo>
                <a:lnTo>
                  <a:pt x="14477" y="10667"/>
                </a:lnTo>
                <a:close/>
              </a:path>
              <a:path w="15239" h="13970">
                <a:moveTo>
                  <a:pt x="0" y="0"/>
                </a:moveTo>
                <a:lnTo>
                  <a:pt x="0" y="7619"/>
                </a:lnTo>
                <a:lnTo>
                  <a:pt x="3047" y="7619"/>
                </a:lnTo>
                <a:lnTo>
                  <a:pt x="6095" y="9143"/>
                </a:lnTo>
                <a:lnTo>
                  <a:pt x="7619" y="12191"/>
                </a:lnTo>
                <a:lnTo>
                  <a:pt x="7619" y="10667"/>
                </a:lnTo>
                <a:lnTo>
                  <a:pt x="14477" y="10667"/>
                </a:lnTo>
                <a:lnTo>
                  <a:pt x="13715" y="9143"/>
                </a:lnTo>
                <a:lnTo>
                  <a:pt x="13715" y="7619"/>
                </a:lnTo>
                <a:lnTo>
                  <a:pt x="10667" y="4571"/>
                </a:lnTo>
                <a:lnTo>
                  <a:pt x="6095" y="1524"/>
                </a:lnTo>
                <a:lnTo>
                  <a:pt x="4571" y="1524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475476" y="4735068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434328" y="4593336"/>
            <a:ext cx="52069" cy="38100"/>
          </a:xfrm>
          <a:custGeom>
            <a:avLst/>
            <a:gdLst/>
            <a:ahLst/>
            <a:cxnLst/>
            <a:rect l="l" t="t" r="r" b="b"/>
            <a:pathLst>
              <a:path w="52070" h="38100">
                <a:moveTo>
                  <a:pt x="21336" y="16763"/>
                </a:moveTo>
                <a:lnTo>
                  <a:pt x="9144" y="16763"/>
                </a:lnTo>
                <a:lnTo>
                  <a:pt x="4572" y="21336"/>
                </a:lnTo>
                <a:lnTo>
                  <a:pt x="4572" y="22859"/>
                </a:lnTo>
                <a:lnTo>
                  <a:pt x="1524" y="28955"/>
                </a:lnTo>
                <a:lnTo>
                  <a:pt x="1524" y="30479"/>
                </a:lnTo>
                <a:lnTo>
                  <a:pt x="0" y="36575"/>
                </a:lnTo>
                <a:lnTo>
                  <a:pt x="6096" y="38100"/>
                </a:lnTo>
                <a:lnTo>
                  <a:pt x="7620" y="32003"/>
                </a:lnTo>
                <a:lnTo>
                  <a:pt x="10668" y="25907"/>
                </a:lnTo>
                <a:lnTo>
                  <a:pt x="15239" y="21336"/>
                </a:lnTo>
                <a:lnTo>
                  <a:pt x="21336" y="16763"/>
                </a:lnTo>
                <a:close/>
              </a:path>
              <a:path w="52070" h="38100">
                <a:moveTo>
                  <a:pt x="50292" y="0"/>
                </a:moveTo>
                <a:lnTo>
                  <a:pt x="32004" y="3047"/>
                </a:lnTo>
                <a:lnTo>
                  <a:pt x="24384" y="6095"/>
                </a:lnTo>
                <a:lnTo>
                  <a:pt x="16763" y="10667"/>
                </a:lnTo>
                <a:lnTo>
                  <a:pt x="10668" y="16763"/>
                </a:lnTo>
                <a:lnTo>
                  <a:pt x="19812" y="16763"/>
                </a:lnTo>
                <a:lnTo>
                  <a:pt x="27432" y="12191"/>
                </a:lnTo>
                <a:lnTo>
                  <a:pt x="30479" y="12191"/>
                </a:lnTo>
                <a:lnTo>
                  <a:pt x="33527" y="10667"/>
                </a:lnTo>
                <a:lnTo>
                  <a:pt x="42672" y="7619"/>
                </a:lnTo>
                <a:lnTo>
                  <a:pt x="51816" y="7619"/>
                </a:lnTo>
                <a:lnTo>
                  <a:pt x="50292" y="0"/>
                </a:lnTo>
                <a:close/>
              </a:path>
              <a:path w="52070" h="38100">
                <a:moveTo>
                  <a:pt x="30479" y="12191"/>
                </a:moveTo>
                <a:lnTo>
                  <a:pt x="27432" y="12191"/>
                </a:lnTo>
                <a:lnTo>
                  <a:pt x="27432" y="13715"/>
                </a:lnTo>
                <a:lnTo>
                  <a:pt x="30479" y="12191"/>
                </a:lnTo>
                <a:close/>
              </a:path>
              <a:path w="52070" h="38100">
                <a:moveTo>
                  <a:pt x="51816" y="7619"/>
                </a:moveTo>
                <a:lnTo>
                  <a:pt x="42672" y="7619"/>
                </a:lnTo>
                <a:lnTo>
                  <a:pt x="42672" y="9143"/>
                </a:lnTo>
                <a:lnTo>
                  <a:pt x="51816" y="7619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486144" y="4593336"/>
            <a:ext cx="52069" cy="40005"/>
          </a:xfrm>
          <a:custGeom>
            <a:avLst/>
            <a:gdLst/>
            <a:ahLst/>
            <a:cxnLst/>
            <a:rect l="l" t="t" r="r" b="b"/>
            <a:pathLst>
              <a:path w="52070" h="40004">
                <a:moveTo>
                  <a:pt x="42672" y="32003"/>
                </a:moveTo>
                <a:lnTo>
                  <a:pt x="44196" y="39624"/>
                </a:lnTo>
                <a:lnTo>
                  <a:pt x="51815" y="38100"/>
                </a:lnTo>
                <a:lnTo>
                  <a:pt x="50901" y="33527"/>
                </a:lnTo>
                <a:lnTo>
                  <a:pt x="44196" y="33527"/>
                </a:lnTo>
                <a:lnTo>
                  <a:pt x="42672" y="32003"/>
                </a:lnTo>
                <a:close/>
              </a:path>
              <a:path w="52070" h="40004">
                <a:moveTo>
                  <a:pt x="39624" y="25907"/>
                </a:moveTo>
                <a:lnTo>
                  <a:pt x="44196" y="33527"/>
                </a:lnTo>
                <a:lnTo>
                  <a:pt x="50901" y="33527"/>
                </a:lnTo>
                <a:lnTo>
                  <a:pt x="50291" y="30479"/>
                </a:lnTo>
                <a:lnTo>
                  <a:pt x="50291" y="28955"/>
                </a:lnTo>
                <a:lnTo>
                  <a:pt x="49148" y="27431"/>
                </a:lnTo>
                <a:lnTo>
                  <a:pt x="41148" y="27431"/>
                </a:lnTo>
                <a:lnTo>
                  <a:pt x="39624" y="25907"/>
                </a:lnTo>
                <a:close/>
              </a:path>
              <a:path w="52070" h="40004">
                <a:moveTo>
                  <a:pt x="27431" y="7619"/>
                </a:moveTo>
                <a:lnTo>
                  <a:pt x="7619" y="7619"/>
                </a:lnTo>
                <a:lnTo>
                  <a:pt x="16763" y="10667"/>
                </a:lnTo>
                <a:lnTo>
                  <a:pt x="24383" y="13715"/>
                </a:lnTo>
                <a:lnTo>
                  <a:pt x="30479" y="16763"/>
                </a:lnTo>
                <a:lnTo>
                  <a:pt x="36575" y="21336"/>
                </a:lnTo>
                <a:lnTo>
                  <a:pt x="41148" y="27431"/>
                </a:lnTo>
                <a:lnTo>
                  <a:pt x="49148" y="27431"/>
                </a:lnTo>
                <a:lnTo>
                  <a:pt x="41148" y="16763"/>
                </a:lnTo>
                <a:lnTo>
                  <a:pt x="35051" y="10667"/>
                </a:lnTo>
                <a:lnTo>
                  <a:pt x="27431" y="7619"/>
                </a:lnTo>
                <a:close/>
              </a:path>
              <a:path w="52070" h="40004">
                <a:moveTo>
                  <a:pt x="0" y="0"/>
                </a:moveTo>
                <a:lnTo>
                  <a:pt x="0" y="7619"/>
                </a:lnTo>
                <a:lnTo>
                  <a:pt x="9143" y="9143"/>
                </a:lnTo>
                <a:lnTo>
                  <a:pt x="7619" y="7619"/>
                </a:lnTo>
                <a:lnTo>
                  <a:pt x="27431" y="7619"/>
                </a:lnTo>
                <a:lnTo>
                  <a:pt x="27431" y="6095"/>
                </a:lnTo>
                <a:lnTo>
                  <a:pt x="18287" y="3047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31519" y="1406652"/>
            <a:ext cx="6096000" cy="205740"/>
          </a:xfrm>
          <a:custGeom>
            <a:avLst/>
            <a:gdLst/>
            <a:ahLst/>
            <a:cxnLst/>
            <a:rect l="l" t="t" r="r" b="b"/>
            <a:pathLst>
              <a:path w="6096000" h="205740">
                <a:moveTo>
                  <a:pt x="0" y="0"/>
                </a:moveTo>
                <a:lnTo>
                  <a:pt x="6096000" y="0"/>
                </a:lnTo>
                <a:lnTo>
                  <a:pt x="6096000" y="205740"/>
                </a:lnTo>
                <a:lnTo>
                  <a:pt x="0" y="205740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31519" y="1405128"/>
            <a:ext cx="6097905" cy="213360"/>
          </a:xfrm>
          <a:custGeom>
            <a:avLst/>
            <a:gdLst/>
            <a:ahLst/>
            <a:cxnLst/>
            <a:rect l="l" t="t" r="r" b="b"/>
            <a:pathLst>
              <a:path w="6097905" h="213359">
                <a:moveTo>
                  <a:pt x="0" y="199644"/>
                </a:moveTo>
                <a:lnTo>
                  <a:pt x="0" y="213359"/>
                </a:lnTo>
                <a:lnTo>
                  <a:pt x="6097524" y="213359"/>
                </a:lnTo>
                <a:lnTo>
                  <a:pt x="6097524" y="207264"/>
                </a:lnTo>
                <a:lnTo>
                  <a:pt x="7620" y="207264"/>
                </a:lnTo>
                <a:lnTo>
                  <a:pt x="0" y="199644"/>
                </a:lnTo>
                <a:close/>
              </a:path>
              <a:path w="6097905" h="213359">
                <a:moveTo>
                  <a:pt x="7620" y="1524"/>
                </a:moveTo>
                <a:lnTo>
                  <a:pt x="0" y="9144"/>
                </a:lnTo>
                <a:lnTo>
                  <a:pt x="0" y="199644"/>
                </a:lnTo>
                <a:lnTo>
                  <a:pt x="7620" y="207264"/>
                </a:lnTo>
                <a:lnTo>
                  <a:pt x="7620" y="1524"/>
                </a:lnTo>
                <a:close/>
              </a:path>
              <a:path w="6097905" h="213359">
                <a:moveTo>
                  <a:pt x="6089904" y="199644"/>
                </a:moveTo>
                <a:lnTo>
                  <a:pt x="7620" y="199644"/>
                </a:lnTo>
                <a:lnTo>
                  <a:pt x="7620" y="207264"/>
                </a:lnTo>
                <a:lnTo>
                  <a:pt x="6089904" y="207264"/>
                </a:lnTo>
                <a:lnTo>
                  <a:pt x="6089904" y="199644"/>
                </a:lnTo>
                <a:close/>
              </a:path>
              <a:path w="6097905" h="213359">
                <a:moveTo>
                  <a:pt x="6089904" y="1524"/>
                </a:moveTo>
                <a:lnTo>
                  <a:pt x="6089904" y="207264"/>
                </a:lnTo>
                <a:lnTo>
                  <a:pt x="6096000" y="199644"/>
                </a:lnTo>
                <a:lnTo>
                  <a:pt x="6097524" y="199644"/>
                </a:lnTo>
                <a:lnTo>
                  <a:pt x="6097524" y="9144"/>
                </a:lnTo>
                <a:lnTo>
                  <a:pt x="6096000" y="9144"/>
                </a:lnTo>
                <a:lnTo>
                  <a:pt x="6089904" y="1524"/>
                </a:lnTo>
                <a:close/>
              </a:path>
              <a:path w="6097905" h="213359">
                <a:moveTo>
                  <a:pt x="6097524" y="199644"/>
                </a:moveTo>
                <a:lnTo>
                  <a:pt x="6096000" y="199644"/>
                </a:lnTo>
                <a:lnTo>
                  <a:pt x="6089904" y="207264"/>
                </a:lnTo>
                <a:lnTo>
                  <a:pt x="6097524" y="207264"/>
                </a:lnTo>
                <a:lnTo>
                  <a:pt x="6097524" y="199644"/>
                </a:lnTo>
                <a:close/>
              </a:path>
              <a:path w="6097905" h="213359">
                <a:moveTo>
                  <a:pt x="6097524" y="0"/>
                </a:moveTo>
                <a:lnTo>
                  <a:pt x="0" y="0"/>
                </a:lnTo>
                <a:lnTo>
                  <a:pt x="0" y="9144"/>
                </a:lnTo>
                <a:lnTo>
                  <a:pt x="7620" y="1524"/>
                </a:lnTo>
                <a:lnTo>
                  <a:pt x="6097524" y="1524"/>
                </a:lnTo>
                <a:lnTo>
                  <a:pt x="6097524" y="0"/>
                </a:lnTo>
                <a:close/>
              </a:path>
              <a:path w="6097905" h="213359">
                <a:moveTo>
                  <a:pt x="6089904" y="1524"/>
                </a:moveTo>
                <a:lnTo>
                  <a:pt x="7620" y="1524"/>
                </a:lnTo>
                <a:lnTo>
                  <a:pt x="7620" y="9144"/>
                </a:lnTo>
                <a:lnTo>
                  <a:pt x="6089904" y="9144"/>
                </a:lnTo>
                <a:lnTo>
                  <a:pt x="6089904" y="1524"/>
                </a:lnTo>
                <a:close/>
              </a:path>
              <a:path w="6097905" h="213359">
                <a:moveTo>
                  <a:pt x="6097524" y="1524"/>
                </a:moveTo>
                <a:lnTo>
                  <a:pt x="6089904" y="1524"/>
                </a:lnTo>
                <a:lnTo>
                  <a:pt x="6096000" y="9144"/>
                </a:lnTo>
                <a:lnTo>
                  <a:pt x="6097524" y="9144"/>
                </a:lnTo>
                <a:lnTo>
                  <a:pt x="6097524" y="1524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219444" y="1632204"/>
            <a:ext cx="396240" cy="396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1046438" y="1726199"/>
            <a:ext cx="3145155" cy="2306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065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微软雅黑"/>
                <a:cs typeface="微软雅黑"/>
              </a:rPr>
              <a:t>卷积神经网络</a:t>
            </a:r>
            <a:endParaRPr sz="1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微软雅黑"/>
              <a:cs typeface="微软雅黑"/>
            </a:endParaRPr>
          </a:p>
          <a:p>
            <a:pPr marL="184785" indent="-172720">
              <a:lnSpc>
                <a:spcPct val="100000"/>
              </a:lnSpc>
              <a:buClr>
                <a:srgbClr val="7030A0"/>
              </a:buClr>
              <a:buSzPct val="70000"/>
              <a:buFont typeface="Wingdings 2"/>
              <a:buChar char=""/>
              <a:tabLst>
                <a:tab pos="185420" algn="l"/>
              </a:tabLst>
            </a:pPr>
            <a:r>
              <a:rPr dirty="0" sz="1000" spc="-5">
                <a:latin typeface="微软雅黑"/>
                <a:cs typeface="微软雅黑"/>
              </a:rPr>
              <a:t>核心操作：卷积运算</a:t>
            </a:r>
            <a:endParaRPr sz="1000">
              <a:latin typeface="微软雅黑"/>
              <a:cs typeface="微软雅黑"/>
            </a:endParaRPr>
          </a:p>
          <a:p>
            <a:pPr lvl="1" marL="384175" indent="-143510">
              <a:lnSpc>
                <a:spcPct val="100000"/>
              </a:lnSpc>
              <a:spcBef>
                <a:spcPts val="405"/>
              </a:spcBef>
              <a:buClr>
                <a:srgbClr val="B418B8"/>
              </a:buClr>
              <a:buSzPct val="75000"/>
              <a:buFont typeface="Wingdings"/>
              <a:buChar char=""/>
              <a:tabLst>
                <a:tab pos="384810" algn="l"/>
              </a:tabLst>
            </a:pPr>
            <a:r>
              <a:rPr dirty="0" sz="800">
                <a:latin typeface="微软雅黑"/>
                <a:cs typeface="微软雅黑"/>
              </a:rPr>
              <a:t>卷积核，很重要！</a:t>
            </a:r>
            <a:endParaRPr sz="800">
              <a:latin typeface="微软雅黑"/>
              <a:cs typeface="微软雅黑"/>
            </a:endParaRPr>
          </a:p>
          <a:p>
            <a:pPr lvl="1" marL="384175" indent="-143510">
              <a:lnSpc>
                <a:spcPct val="100000"/>
              </a:lnSpc>
              <a:spcBef>
                <a:spcPts val="195"/>
              </a:spcBef>
              <a:buClr>
                <a:srgbClr val="B418B8"/>
              </a:buClr>
              <a:buSzPct val="75000"/>
              <a:buFont typeface="Wingdings"/>
              <a:buChar char=""/>
              <a:tabLst>
                <a:tab pos="384810" algn="l"/>
              </a:tabLst>
            </a:pPr>
            <a:r>
              <a:rPr dirty="0" sz="800">
                <a:latin typeface="微软雅黑"/>
                <a:cs typeface="微软雅黑"/>
              </a:rPr>
              <a:t>在输入区域上进行“从</a:t>
            </a:r>
            <a:r>
              <a:rPr dirty="0" sz="800" spc="-15">
                <a:latin typeface="微软雅黑"/>
                <a:cs typeface="微软雅黑"/>
              </a:rPr>
              <a:t>左</a:t>
            </a:r>
            <a:r>
              <a:rPr dirty="0" sz="800">
                <a:latin typeface="微软雅黑"/>
                <a:cs typeface="微软雅黑"/>
              </a:rPr>
              <a:t>至右</a:t>
            </a:r>
            <a:r>
              <a:rPr dirty="0" sz="800" spc="-15">
                <a:latin typeface="微软雅黑"/>
                <a:cs typeface="微软雅黑"/>
              </a:rPr>
              <a:t>、</a:t>
            </a:r>
            <a:r>
              <a:rPr dirty="0" sz="800">
                <a:latin typeface="微软雅黑"/>
                <a:cs typeface="微软雅黑"/>
              </a:rPr>
              <a:t>从上</a:t>
            </a:r>
            <a:r>
              <a:rPr dirty="0" sz="800" spc="-15">
                <a:latin typeface="微软雅黑"/>
                <a:cs typeface="微软雅黑"/>
              </a:rPr>
              <a:t>至</a:t>
            </a:r>
            <a:r>
              <a:rPr dirty="0" sz="800">
                <a:latin typeface="微软雅黑"/>
                <a:cs typeface="微软雅黑"/>
              </a:rPr>
              <a:t>下”</a:t>
            </a:r>
            <a:r>
              <a:rPr dirty="0" sz="800" spc="-15">
                <a:latin typeface="微软雅黑"/>
                <a:cs typeface="微软雅黑"/>
              </a:rPr>
              <a:t>的</a:t>
            </a:r>
            <a:r>
              <a:rPr dirty="0" sz="800">
                <a:latin typeface="微软雅黑"/>
                <a:cs typeface="微软雅黑"/>
              </a:rPr>
              <a:t>平移</a:t>
            </a:r>
            <a:r>
              <a:rPr dirty="0" sz="800" spc="-15">
                <a:latin typeface="微软雅黑"/>
                <a:cs typeface="微软雅黑"/>
              </a:rPr>
              <a:t>操</a:t>
            </a:r>
            <a:r>
              <a:rPr dirty="0" sz="800">
                <a:latin typeface="微软雅黑"/>
                <a:cs typeface="微软雅黑"/>
              </a:rPr>
              <a:t>作</a:t>
            </a:r>
            <a:endParaRPr sz="800">
              <a:latin typeface="微软雅黑"/>
              <a:cs typeface="微软雅黑"/>
            </a:endParaRPr>
          </a:p>
          <a:p>
            <a:pPr lvl="1" marL="384175" indent="-143510">
              <a:lnSpc>
                <a:spcPct val="100000"/>
              </a:lnSpc>
              <a:spcBef>
                <a:spcPts val="190"/>
              </a:spcBef>
              <a:buClr>
                <a:srgbClr val="B418B8"/>
              </a:buClr>
              <a:buSzPct val="75000"/>
              <a:buFont typeface="Wingdings"/>
              <a:buChar char=""/>
              <a:tabLst>
                <a:tab pos="384810" algn="l"/>
              </a:tabLst>
            </a:pPr>
            <a:r>
              <a:rPr dirty="0" sz="800">
                <a:latin typeface="微软雅黑"/>
                <a:cs typeface="微软雅黑"/>
              </a:rPr>
              <a:t>每到达一个位置时，计</a:t>
            </a:r>
            <a:r>
              <a:rPr dirty="0" sz="800" spc="-15">
                <a:latin typeface="微软雅黑"/>
                <a:cs typeface="微软雅黑"/>
              </a:rPr>
              <a:t>算</a:t>
            </a:r>
            <a:r>
              <a:rPr dirty="0" sz="800">
                <a:latin typeface="微软雅黑"/>
                <a:cs typeface="微软雅黑"/>
              </a:rPr>
              <a:t>局部</a:t>
            </a:r>
            <a:r>
              <a:rPr dirty="0" sz="800" spc="-15">
                <a:latin typeface="微软雅黑"/>
                <a:cs typeface="微软雅黑"/>
              </a:rPr>
              <a:t>区</a:t>
            </a:r>
            <a:r>
              <a:rPr dirty="0" sz="800">
                <a:latin typeface="微软雅黑"/>
                <a:cs typeface="微软雅黑"/>
              </a:rPr>
              <a:t>域的</a:t>
            </a:r>
            <a:r>
              <a:rPr dirty="0" sz="800" spc="-15">
                <a:latin typeface="微软雅黑"/>
                <a:cs typeface="微软雅黑"/>
              </a:rPr>
              <a:t>输</a:t>
            </a:r>
            <a:r>
              <a:rPr dirty="0" sz="800">
                <a:latin typeface="微软雅黑"/>
                <a:cs typeface="微软雅黑"/>
              </a:rPr>
              <a:t>出值</a:t>
            </a:r>
            <a:endParaRPr sz="800">
              <a:latin typeface="微软雅黑"/>
              <a:cs typeface="微软雅黑"/>
            </a:endParaRPr>
          </a:p>
          <a:p>
            <a:pPr marL="184785" indent="-172720">
              <a:lnSpc>
                <a:spcPct val="100000"/>
              </a:lnSpc>
              <a:spcBef>
                <a:spcPts val="625"/>
              </a:spcBef>
              <a:buClr>
                <a:srgbClr val="7030A0"/>
              </a:buClr>
              <a:buSzPct val="70000"/>
              <a:buFont typeface="Wingdings 2"/>
              <a:buChar char=""/>
              <a:tabLst>
                <a:tab pos="185420" algn="l"/>
              </a:tabLst>
            </a:pPr>
            <a:r>
              <a:rPr dirty="0" sz="1000" spc="-5">
                <a:latin typeface="微软雅黑"/>
                <a:cs typeface="微软雅黑"/>
              </a:rPr>
              <a:t>特点</a:t>
            </a:r>
            <a:endParaRPr sz="1000">
              <a:latin typeface="微软雅黑"/>
              <a:cs typeface="微软雅黑"/>
            </a:endParaRPr>
          </a:p>
          <a:p>
            <a:pPr lvl="1" marL="384175" indent="-143510">
              <a:lnSpc>
                <a:spcPct val="100000"/>
              </a:lnSpc>
              <a:spcBef>
                <a:spcPts val="405"/>
              </a:spcBef>
              <a:buClr>
                <a:srgbClr val="B418B8"/>
              </a:buClr>
              <a:buSzPct val="75000"/>
              <a:buFont typeface="Wingdings"/>
              <a:buChar char=""/>
              <a:tabLst>
                <a:tab pos="384810" algn="l"/>
              </a:tabLst>
            </a:pPr>
            <a:r>
              <a:rPr dirty="0" sz="800">
                <a:latin typeface="微软雅黑"/>
                <a:cs typeface="微软雅黑"/>
              </a:rPr>
              <a:t>局部连接</a:t>
            </a:r>
            <a:endParaRPr sz="800">
              <a:latin typeface="微软雅黑"/>
              <a:cs typeface="微软雅黑"/>
            </a:endParaRPr>
          </a:p>
          <a:p>
            <a:pPr lvl="1" marL="384175" indent="-143510">
              <a:lnSpc>
                <a:spcPct val="100000"/>
              </a:lnSpc>
              <a:spcBef>
                <a:spcPts val="195"/>
              </a:spcBef>
              <a:buClr>
                <a:srgbClr val="B418B8"/>
              </a:buClr>
              <a:buSzPct val="75000"/>
              <a:buFont typeface="Wingdings"/>
              <a:buChar char=""/>
              <a:tabLst>
                <a:tab pos="384810" algn="l"/>
              </a:tabLst>
            </a:pPr>
            <a:r>
              <a:rPr dirty="0" sz="800">
                <a:latin typeface="微软雅黑"/>
                <a:cs typeface="微软雅黑"/>
              </a:rPr>
              <a:t>权值共享</a:t>
            </a:r>
            <a:endParaRPr sz="800">
              <a:latin typeface="微软雅黑"/>
              <a:cs typeface="微软雅黑"/>
            </a:endParaRPr>
          </a:p>
          <a:p>
            <a:pPr marL="184785" indent="-172720">
              <a:lnSpc>
                <a:spcPct val="100000"/>
              </a:lnSpc>
              <a:spcBef>
                <a:spcPts val="625"/>
              </a:spcBef>
              <a:buClr>
                <a:srgbClr val="7030A0"/>
              </a:buClr>
              <a:buSzPct val="70000"/>
              <a:buFont typeface="Wingdings 2"/>
              <a:buChar char=""/>
              <a:tabLst>
                <a:tab pos="185420" algn="l"/>
              </a:tabLst>
            </a:pPr>
            <a:r>
              <a:rPr dirty="0" sz="1000" spc="-5">
                <a:latin typeface="微软雅黑"/>
                <a:cs typeface="微软雅黑"/>
              </a:rPr>
              <a:t>优点</a:t>
            </a:r>
            <a:endParaRPr sz="1000">
              <a:latin typeface="微软雅黑"/>
              <a:cs typeface="微软雅黑"/>
            </a:endParaRPr>
          </a:p>
          <a:p>
            <a:pPr lvl="1" marL="384175" marR="5080" indent="-143510">
              <a:lnSpc>
                <a:spcPct val="100000"/>
              </a:lnSpc>
              <a:spcBef>
                <a:spcPts val="405"/>
              </a:spcBef>
              <a:buClr>
                <a:srgbClr val="B418B8"/>
              </a:buClr>
              <a:buSzPct val="75000"/>
              <a:buFont typeface="Wingdings"/>
              <a:buChar char=""/>
              <a:tabLst>
                <a:tab pos="384810" algn="l"/>
              </a:tabLst>
            </a:pPr>
            <a:r>
              <a:rPr dirty="0" sz="800">
                <a:latin typeface="微软雅黑"/>
                <a:cs typeface="微软雅黑"/>
              </a:rPr>
              <a:t>参数规模更小。由于不</a:t>
            </a:r>
            <a:r>
              <a:rPr dirty="0" sz="800" spc="-15">
                <a:latin typeface="微软雅黑"/>
                <a:cs typeface="微软雅黑"/>
              </a:rPr>
              <a:t>同</a:t>
            </a:r>
            <a:r>
              <a:rPr dirty="0" sz="800">
                <a:latin typeface="微软雅黑"/>
                <a:cs typeface="微软雅黑"/>
              </a:rPr>
              <a:t>区域</a:t>
            </a:r>
            <a:r>
              <a:rPr dirty="0" sz="800" spc="-15">
                <a:latin typeface="微软雅黑"/>
                <a:cs typeface="微软雅黑"/>
              </a:rPr>
              <a:t>共</a:t>
            </a:r>
            <a:r>
              <a:rPr dirty="0" sz="800">
                <a:latin typeface="微软雅黑"/>
                <a:cs typeface="微软雅黑"/>
              </a:rPr>
              <a:t>享权</a:t>
            </a:r>
            <a:r>
              <a:rPr dirty="0" sz="800" spc="-15">
                <a:latin typeface="微软雅黑"/>
                <a:cs typeface="微软雅黑"/>
              </a:rPr>
              <a:t>值</a:t>
            </a:r>
            <a:r>
              <a:rPr dirty="0" sz="800">
                <a:latin typeface="微软雅黑"/>
                <a:cs typeface="微软雅黑"/>
              </a:rPr>
              <a:t>，因</a:t>
            </a:r>
            <a:r>
              <a:rPr dirty="0" sz="800" spc="-15">
                <a:latin typeface="微软雅黑"/>
                <a:cs typeface="微软雅黑"/>
              </a:rPr>
              <a:t>此</a:t>
            </a:r>
            <a:r>
              <a:rPr dirty="0" sz="800">
                <a:latin typeface="微软雅黑"/>
                <a:cs typeface="微软雅黑"/>
              </a:rPr>
              <a:t>仅需</a:t>
            </a:r>
            <a:r>
              <a:rPr dirty="0" sz="800" spc="-15">
                <a:latin typeface="微软雅黑"/>
                <a:cs typeface="微软雅黑"/>
              </a:rPr>
              <a:t>少</a:t>
            </a:r>
            <a:r>
              <a:rPr dirty="0" sz="800">
                <a:latin typeface="微软雅黑"/>
                <a:cs typeface="微软雅黑"/>
              </a:rPr>
              <a:t>量的</a:t>
            </a:r>
            <a:r>
              <a:rPr dirty="0" sz="800" spc="-15">
                <a:latin typeface="微软雅黑"/>
                <a:cs typeface="微软雅黑"/>
              </a:rPr>
              <a:t>参</a:t>
            </a:r>
            <a:r>
              <a:rPr dirty="0" sz="800">
                <a:latin typeface="微软雅黑"/>
                <a:cs typeface="微软雅黑"/>
              </a:rPr>
              <a:t>数 便能实现全域连接；</a:t>
            </a:r>
            <a:endParaRPr sz="800">
              <a:latin typeface="微软雅黑"/>
              <a:cs typeface="微软雅黑"/>
            </a:endParaRPr>
          </a:p>
          <a:p>
            <a:pPr lvl="1" marL="384175" indent="-143510">
              <a:lnSpc>
                <a:spcPct val="100000"/>
              </a:lnSpc>
              <a:spcBef>
                <a:spcPts val="195"/>
              </a:spcBef>
              <a:buClr>
                <a:srgbClr val="B418B8"/>
              </a:buClr>
              <a:buSzPct val="75000"/>
              <a:buFont typeface="Wingdings"/>
              <a:buChar char=""/>
              <a:tabLst>
                <a:tab pos="384810" algn="l"/>
              </a:tabLst>
            </a:pPr>
            <a:r>
              <a:rPr dirty="0" sz="800">
                <a:latin typeface="微软雅黑"/>
                <a:cs typeface="微软雅黑"/>
              </a:rPr>
              <a:t>平移不变性。计算过程</a:t>
            </a:r>
            <a:r>
              <a:rPr dirty="0" sz="800" spc="-15">
                <a:latin typeface="微软雅黑"/>
                <a:cs typeface="微软雅黑"/>
              </a:rPr>
              <a:t>以</a:t>
            </a:r>
            <a:r>
              <a:rPr dirty="0" sz="800">
                <a:latin typeface="微软雅黑"/>
                <a:cs typeface="微软雅黑"/>
              </a:rPr>
              <a:t>位置</a:t>
            </a:r>
            <a:r>
              <a:rPr dirty="0" sz="800" spc="-15">
                <a:latin typeface="微软雅黑"/>
                <a:cs typeface="微软雅黑"/>
              </a:rPr>
              <a:t>平</a:t>
            </a:r>
            <a:r>
              <a:rPr dirty="0" sz="800">
                <a:latin typeface="微软雅黑"/>
                <a:cs typeface="微软雅黑"/>
              </a:rPr>
              <a:t>移为</a:t>
            </a:r>
            <a:r>
              <a:rPr dirty="0" sz="800" spc="-15">
                <a:latin typeface="微软雅黑"/>
                <a:cs typeface="微软雅黑"/>
              </a:rPr>
              <a:t>牵</a:t>
            </a:r>
            <a:r>
              <a:rPr dirty="0" sz="800">
                <a:latin typeface="微软雅黑"/>
                <a:cs typeface="微软雅黑"/>
              </a:rPr>
              <a:t>引，</a:t>
            </a:r>
            <a:r>
              <a:rPr dirty="0" sz="800" spc="-15">
                <a:latin typeface="微软雅黑"/>
                <a:cs typeface="微软雅黑"/>
              </a:rPr>
              <a:t>平</a:t>
            </a:r>
            <a:r>
              <a:rPr dirty="0" sz="800">
                <a:latin typeface="微软雅黑"/>
                <a:cs typeface="微软雅黑"/>
              </a:rPr>
              <a:t>移不变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4172711" y="2161032"/>
            <a:ext cx="2372867" cy="21579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37615" y="1411224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979381" y="9009429"/>
            <a:ext cx="12827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5" b="1">
                <a:solidFill>
                  <a:srgbClr val="7030A0"/>
                </a:solidFill>
                <a:latin typeface="Times New Roman"/>
                <a:cs typeface="Times New Roman"/>
              </a:rPr>
              <a:t>1</a:t>
            </a:r>
            <a:r>
              <a:rPr dirty="0" sz="800" b="1">
                <a:solidFill>
                  <a:srgbClr val="7030A0"/>
                </a:solidFill>
                <a:latin typeface="Times New Roman"/>
                <a:cs typeface="Times New Roman"/>
              </a:rPr>
              <a:t>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731519" y="6062472"/>
            <a:ext cx="6096000" cy="434340"/>
          </a:xfrm>
          <a:custGeom>
            <a:avLst/>
            <a:gdLst/>
            <a:ahLst/>
            <a:cxnLst/>
            <a:rect l="l" t="t" r="r" b="b"/>
            <a:pathLst>
              <a:path w="6096000" h="434339">
                <a:moveTo>
                  <a:pt x="0" y="434339"/>
                </a:moveTo>
                <a:lnTo>
                  <a:pt x="6096000" y="434339"/>
                </a:lnTo>
                <a:lnTo>
                  <a:pt x="6096000" y="0"/>
                </a:lnTo>
                <a:lnTo>
                  <a:pt x="0" y="0"/>
                </a:lnTo>
                <a:lnTo>
                  <a:pt x="0" y="43433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109472" y="9188958"/>
            <a:ext cx="5041900" cy="0"/>
          </a:xfrm>
          <a:custGeom>
            <a:avLst/>
            <a:gdLst/>
            <a:ahLst/>
            <a:cxnLst/>
            <a:rect l="l" t="t" r="r" b="b"/>
            <a:pathLst>
              <a:path w="5041900" h="0">
                <a:moveTo>
                  <a:pt x="0" y="0"/>
                </a:moveTo>
                <a:lnTo>
                  <a:pt x="5041392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647688" y="918895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 h="0">
                <a:moveTo>
                  <a:pt x="0" y="0"/>
                </a:moveTo>
                <a:lnTo>
                  <a:pt x="179831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397752" y="8938259"/>
            <a:ext cx="140335" cy="83820"/>
          </a:xfrm>
          <a:custGeom>
            <a:avLst/>
            <a:gdLst/>
            <a:ahLst/>
            <a:cxnLst/>
            <a:rect l="l" t="t" r="r" b="b"/>
            <a:pathLst>
              <a:path w="140334" h="83820">
                <a:moveTo>
                  <a:pt x="4572" y="0"/>
                </a:moveTo>
                <a:lnTo>
                  <a:pt x="0" y="6096"/>
                </a:lnTo>
                <a:lnTo>
                  <a:pt x="135636" y="83820"/>
                </a:lnTo>
                <a:lnTo>
                  <a:pt x="140207" y="77724"/>
                </a:lnTo>
                <a:lnTo>
                  <a:pt x="4572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262878" y="9049511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4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316979" y="9044940"/>
            <a:ext cx="53340" cy="36830"/>
          </a:xfrm>
          <a:custGeom>
            <a:avLst/>
            <a:gdLst/>
            <a:ahLst/>
            <a:cxnLst/>
            <a:rect l="l" t="t" r="r" b="b"/>
            <a:pathLst>
              <a:path w="53339" h="36829">
                <a:moveTo>
                  <a:pt x="51816" y="0"/>
                </a:moveTo>
                <a:lnTo>
                  <a:pt x="42672" y="0"/>
                </a:lnTo>
                <a:lnTo>
                  <a:pt x="33528" y="3048"/>
                </a:lnTo>
                <a:lnTo>
                  <a:pt x="25908" y="6096"/>
                </a:lnTo>
                <a:lnTo>
                  <a:pt x="24384" y="6096"/>
                </a:lnTo>
                <a:lnTo>
                  <a:pt x="18287" y="9144"/>
                </a:lnTo>
                <a:lnTo>
                  <a:pt x="18287" y="10668"/>
                </a:lnTo>
                <a:lnTo>
                  <a:pt x="16764" y="10668"/>
                </a:lnTo>
                <a:lnTo>
                  <a:pt x="12192" y="15240"/>
                </a:lnTo>
                <a:lnTo>
                  <a:pt x="10668" y="15240"/>
                </a:lnTo>
                <a:lnTo>
                  <a:pt x="6096" y="21336"/>
                </a:lnTo>
                <a:lnTo>
                  <a:pt x="3048" y="27432"/>
                </a:lnTo>
                <a:lnTo>
                  <a:pt x="3048" y="28956"/>
                </a:lnTo>
                <a:lnTo>
                  <a:pt x="1524" y="28956"/>
                </a:lnTo>
                <a:lnTo>
                  <a:pt x="0" y="35052"/>
                </a:lnTo>
                <a:lnTo>
                  <a:pt x="7620" y="36576"/>
                </a:lnTo>
                <a:lnTo>
                  <a:pt x="9144" y="30480"/>
                </a:lnTo>
                <a:lnTo>
                  <a:pt x="12192" y="24384"/>
                </a:lnTo>
                <a:lnTo>
                  <a:pt x="13335" y="24384"/>
                </a:lnTo>
                <a:lnTo>
                  <a:pt x="16764" y="19812"/>
                </a:lnTo>
                <a:lnTo>
                  <a:pt x="15240" y="19812"/>
                </a:lnTo>
                <a:lnTo>
                  <a:pt x="21336" y="15240"/>
                </a:lnTo>
                <a:lnTo>
                  <a:pt x="28956" y="12192"/>
                </a:lnTo>
                <a:lnTo>
                  <a:pt x="27432" y="12192"/>
                </a:lnTo>
                <a:lnTo>
                  <a:pt x="35052" y="9144"/>
                </a:lnTo>
                <a:lnTo>
                  <a:pt x="44196" y="7620"/>
                </a:lnTo>
                <a:lnTo>
                  <a:pt x="53340" y="7620"/>
                </a:lnTo>
                <a:lnTo>
                  <a:pt x="51816" y="0"/>
                </a:lnTo>
                <a:close/>
              </a:path>
              <a:path w="53339" h="36829">
                <a:moveTo>
                  <a:pt x="13335" y="24384"/>
                </a:moveTo>
                <a:lnTo>
                  <a:pt x="12192" y="24384"/>
                </a:lnTo>
                <a:lnTo>
                  <a:pt x="12192" y="25908"/>
                </a:lnTo>
                <a:lnTo>
                  <a:pt x="13335" y="24384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368796" y="9044940"/>
            <a:ext cx="53340" cy="38100"/>
          </a:xfrm>
          <a:custGeom>
            <a:avLst/>
            <a:gdLst/>
            <a:ahLst/>
            <a:cxnLst/>
            <a:rect l="l" t="t" r="r" b="b"/>
            <a:pathLst>
              <a:path w="53339" h="38100">
                <a:moveTo>
                  <a:pt x="52120" y="30480"/>
                </a:moveTo>
                <a:lnTo>
                  <a:pt x="44195" y="30480"/>
                </a:lnTo>
                <a:lnTo>
                  <a:pt x="45719" y="38100"/>
                </a:lnTo>
                <a:lnTo>
                  <a:pt x="53339" y="36576"/>
                </a:lnTo>
                <a:lnTo>
                  <a:pt x="52120" y="30480"/>
                </a:lnTo>
                <a:close/>
              </a:path>
              <a:path w="53339" h="38100">
                <a:moveTo>
                  <a:pt x="36575" y="19812"/>
                </a:moveTo>
                <a:lnTo>
                  <a:pt x="41148" y="25908"/>
                </a:lnTo>
                <a:lnTo>
                  <a:pt x="44195" y="32004"/>
                </a:lnTo>
                <a:lnTo>
                  <a:pt x="44195" y="30480"/>
                </a:lnTo>
                <a:lnTo>
                  <a:pt x="52120" y="30480"/>
                </a:lnTo>
                <a:lnTo>
                  <a:pt x="51815" y="28956"/>
                </a:lnTo>
                <a:lnTo>
                  <a:pt x="50291" y="28956"/>
                </a:lnTo>
                <a:lnTo>
                  <a:pt x="47243" y="21336"/>
                </a:lnTo>
                <a:lnTo>
                  <a:pt x="38100" y="21336"/>
                </a:lnTo>
                <a:lnTo>
                  <a:pt x="36575" y="19812"/>
                </a:lnTo>
                <a:close/>
              </a:path>
              <a:path w="53339" h="38100">
                <a:moveTo>
                  <a:pt x="42671" y="15240"/>
                </a:moveTo>
                <a:lnTo>
                  <a:pt x="32003" y="15240"/>
                </a:lnTo>
                <a:lnTo>
                  <a:pt x="38100" y="21336"/>
                </a:lnTo>
                <a:lnTo>
                  <a:pt x="47243" y="21336"/>
                </a:lnTo>
                <a:lnTo>
                  <a:pt x="42671" y="15240"/>
                </a:lnTo>
                <a:close/>
              </a:path>
              <a:path w="53339" h="38100">
                <a:moveTo>
                  <a:pt x="10667" y="0"/>
                </a:moveTo>
                <a:lnTo>
                  <a:pt x="1524" y="0"/>
                </a:lnTo>
                <a:lnTo>
                  <a:pt x="0" y="7620"/>
                </a:lnTo>
                <a:lnTo>
                  <a:pt x="9143" y="7620"/>
                </a:lnTo>
                <a:lnTo>
                  <a:pt x="18287" y="9144"/>
                </a:lnTo>
                <a:lnTo>
                  <a:pt x="25907" y="12192"/>
                </a:lnTo>
                <a:lnTo>
                  <a:pt x="24383" y="12192"/>
                </a:lnTo>
                <a:lnTo>
                  <a:pt x="32003" y="16764"/>
                </a:lnTo>
                <a:lnTo>
                  <a:pt x="32003" y="15240"/>
                </a:lnTo>
                <a:lnTo>
                  <a:pt x="42671" y="15240"/>
                </a:lnTo>
                <a:lnTo>
                  <a:pt x="36575" y="10668"/>
                </a:lnTo>
                <a:lnTo>
                  <a:pt x="35051" y="10668"/>
                </a:lnTo>
                <a:lnTo>
                  <a:pt x="28955" y="6096"/>
                </a:lnTo>
                <a:lnTo>
                  <a:pt x="27431" y="6096"/>
                </a:lnTo>
                <a:lnTo>
                  <a:pt x="19812" y="3048"/>
                </a:lnTo>
                <a:lnTo>
                  <a:pt x="10667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397752" y="8924544"/>
            <a:ext cx="144780" cy="88900"/>
          </a:xfrm>
          <a:custGeom>
            <a:avLst/>
            <a:gdLst/>
            <a:ahLst/>
            <a:cxnLst/>
            <a:rect l="l" t="t" r="r" b="b"/>
            <a:pathLst>
              <a:path w="144779" h="88900">
                <a:moveTo>
                  <a:pt x="3048" y="0"/>
                </a:moveTo>
                <a:lnTo>
                  <a:pt x="0" y="6095"/>
                </a:lnTo>
                <a:lnTo>
                  <a:pt x="141731" y="88391"/>
                </a:lnTo>
                <a:lnTo>
                  <a:pt x="144779" y="82295"/>
                </a:lnTo>
                <a:lnTo>
                  <a:pt x="30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254496" y="8924544"/>
            <a:ext cx="146685" cy="88900"/>
          </a:xfrm>
          <a:custGeom>
            <a:avLst/>
            <a:gdLst/>
            <a:ahLst/>
            <a:cxnLst/>
            <a:rect l="l" t="t" r="r" b="b"/>
            <a:pathLst>
              <a:path w="146685" h="88900">
                <a:moveTo>
                  <a:pt x="143255" y="0"/>
                </a:moveTo>
                <a:lnTo>
                  <a:pt x="0" y="82295"/>
                </a:lnTo>
                <a:lnTo>
                  <a:pt x="3048" y="88391"/>
                </a:lnTo>
                <a:lnTo>
                  <a:pt x="146303" y="6095"/>
                </a:lnTo>
                <a:lnTo>
                  <a:pt x="14325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260591" y="8938259"/>
            <a:ext cx="140335" cy="85725"/>
          </a:xfrm>
          <a:custGeom>
            <a:avLst/>
            <a:gdLst/>
            <a:ahLst/>
            <a:cxnLst/>
            <a:rect l="l" t="t" r="r" b="b"/>
            <a:pathLst>
              <a:path w="140335" h="85725">
                <a:moveTo>
                  <a:pt x="137160" y="0"/>
                </a:moveTo>
                <a:lnTo>
                  <a:pt x="0" y="79248"/>
                </a:lnTo>
                <a:lnTo>
                  <a:pt x="4572" y="85344"/>
                </a:lnTo>
                <a:lnTo>
                  <a:pt x="140208" y="6096"/>
                </a:lnTo>
                <a:lnTo>
                  <a:pt x="13716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566154" y="8919971"/>
            <a:ext cx="0" cy="268605"/>
          </a:xfrm>
          <a:custGeom>
            <a:avLst/>
            <a:gdLst/>
            <a:ahLst/>
            <a:cxnLst/>
            <a:rect l="l" t="t" r="r" b="b"/>
            <a:pathLst>
              <a:path w="0" h="268604">
                <a:moveTo>
                  <a:pt x="0" y="0"/>
                </a:moveTo>
                <a:lnTo>
                  <a:pt x="0" y="268223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231635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301740" y="9049511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4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320790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436614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534150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418326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6358890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6381750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6355079" y="907999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3716" y="0"/>
                </a:moveTo>
                <a:lnTo>
                  <a:pt x="9144" y="1524"/>
                </a:lnTo>
                <a:lnTo>
                  <a:pt x="4572" y="4572"/>
                </a:lnTo>
                <a:lnTo>
                  <a:pt x="1524" y="7620"/>
                </a:lnTo>
                <a:lnTo>
                  <a:pt x="1524" y="9144"/>
                </a:lnTo>
                <a:lnTo>
                  <a:pt x="0" y="12192"/>
                </a:lnTo>
                <a:lnTo>
                  <a:pt x="7620" y="13716"/>
                </a:lnTo>
                <a:lnTo>
                  <a:pt x="7620" y="10668"/>
                </a:lnTo>
                <a:lnTo>
                  <a:pt x="8382" y="10668"/>
                </a:lnTo>
                <a:lnTo>
                  <a:pt x="9144" y="9144"/>
                </a:lnTo>
                <a:lnTo>
                  <a:pt x="12192" y="7620"/>
                </a:lnTo>
                <a:lnTo>
                  <a:pt x="15240" y="7620"/>
                </a:lnTo>
                <a:lnTo>
                  <a:pt x="13716" y="0"/>
                </a:lnTo>
                <a:close/>
              </a:path>
              <a:path w="15239" h="13970">
                <a:moveTo>
                  <a:pt x="8382" y="10668"/>
                </a:moveTo>
                <a:lnTo>
                  <a:pt x="7620" y="10668"/>
                </a:lnTo>
                <a:lnTo>
                  <a:pt x="7620" y="12192"/>
                </a:lnTo>
                <a:lnTo>
                  <a:pt x="8382" y="10668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6368796" y="9079992"/>
            <a:ext cx="17145" cy="13970"/>
          </a:xfrm>
          <a:custGeom>
            <a:avLst/>
            <a:gdLst/>
            <a:ahLst/>
            <a:cxnLst/>
            <a:rect l="l" t="t" r="r" b="b"/>
            <a:pathLst>
              <a:path w="17145" h="13970">
                <a:moveTo>
                  <a:pt x="7619" y="10668"/>
                </a:moveTo>
                <a:lnTo>
                  <a:pt x="9143" y="13716"/>
                </a:lnTo>
                <a:lnTo>
                  <a:pt x="16763" y="12192"/>
                </a:lnTo>
                <a:lnTo>
                  <a:pt x="9143" y="12192"/>
                </a:lnTo>
                <a:lnTo>
                  <a:pt x="7619" y="10668"/>
                </a:lnTo>
                <a:close/>
              </a:path>
              <a:path w="17145" h="13970">
                <a:moveTo>
                  <a:pt x="1524" y="0"/>
                </a:moveTo>
                <a:lnTo>
                  <a:pt x="0" y="7620"/>
                </a:lnTo>
                <a:lnTo>
                  <a:pt x="4571" y="7620"/>
                </a:lnTo>
                <a:lnTo>
                  <a:pt x="7619" y="9144"/>
                </a:lnTo>
                <a:lnTo>
                  <a:pt x="6095" y="9144"/>
                </a:lnTo>
                <a:lnTo>
                  <a:pt x="9143" y="12192"/>
                </a:lnTo>
                <a:lnTo>
                  <a:pt x="16763" y="12192"/>
                </a:lnTo>
                <a:lnTo>
                  <a:pt x="15239" y="9144"/>
                </a:lnTo>
                <a:lnTo>
                  <a:pt x="15239" y="7620"/>
                </a:lnTo>
                <a:lnTo>
                  <a:pt x="12191" y="4572"/>
                </a:lnTo>
                <a:lnTo>
                  <a:pt x="10667" y="4572"/>
                </a:lnTo>
                <a:lnTo>
                  <a:pt x="7619" y="1524"/>
                </a:lnTo>
                <a:lnTo>
                  <a:pt x="6095" y="1524"/>
                </a:lnTo>
                <a:lnTo>
                  <a:pt x="1524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358128" y="9185147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301740" y="9185147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6417564" y="9185147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534911" y="9185147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6233159" y="9185147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6233159" y="900684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6534911" y="900684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6541007" y="8996171"/>
            <a:ext cx="24765" cy="6350"/>
          </a:xfrm>
          <a:custGeom>
            <a:avLst/>
            <a:gdLst/>
            <a:ahLst/>
            <a:cxnLst/>
            <a:rect l="l" t="t" r="r" b="b"/>
            <a:pathLst>
              <a:path w="24765" h="6350">
                <a:moveTo>
                  <a:pt x="0" y="0"/>
                </a:moveTo>
                <a:lnTo>
                  <a:pt x="24384" y="0"/>
                </a:lnTo>
                <a:lnTo>
                  <a:pt x="24384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6233159" y="8996171"/>
            <a:ext cx="22860" cy="6350"/>
          </a:xfrm>
          <a:custGeom>
            <a:avLst/>
            <a:gdLst/>
            <a:ahLst/>
            <a:cxnLst/>
            <a:rect l="l" t="t" r="r" b="b"/>
            <a:pathLst>
              <a:path w="22860" h="6350">
                <a:moveTo>
                  <a:pt x="0" y="0"/>
                </a:moveTo>
                <a:lnTo>
                  <a:pt x="22860" y="0"/>
                </a:lnTo>
                <a:lnTo>
                  <a:pt x="22860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647688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5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582156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582156" y="9006840"/>
            <a:ext cx="66040" cy="7620"/>
          </a:xfrm>
          <a:custGeom>
            <a:avLst/>
            <a:gdLst/>
            <a:ahLst/>
            <a:cxnLst/>
            <a:rect l="l" t="t" r="r" b="b"/>
            <a:pathLst>
              <a:path w="66040" h="7620">
                <a:moveTo>
                  <a:pt x="0" y="0"/>
                </a:moveTo>
                <a:lnTo>
                  <a:pt x="65532" y="0"/>
                </a:lnTo>
                <a:lnTo>
                  <a:pt x="65532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6233159" y="8919209"/>
            <a:ext cx="332740" cy="0"/>
          </a:xfrm>
          <a:custGeom>
            <a:avLst/>
            <a:gdLst/>
            <a:ahLst/>
            <a:cxnLst/>
            <a:rect l="l" t="t" r="r" b="b"/>
            <a:pathLst>
              <a:path w="332740" h="0">
                <a:moveTo>
                  <a:pt x="0" y="0"/>
                </a:moveTo>
                <a:lnTo>
                  <a:pt x="332232" y="0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6246876" y="8908542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6150864" y="8996171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6150864" y="894588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6213347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2"/>
                </a:lnTo>
                <a:lnTo>
                  <a:pt x="0" y="50292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6147815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2"/>
                </a:lnTo>
                <a:lnTo>
                  <a:pt x="0" y="50292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6582156" y="8996171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6582156" y="894588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6644640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5" y="0"/>
                </a:moveTo>
                <a:lnTo>
                  <a:pt x="6095" y="50292"/>
                </a:lnTo>
                <a:lnTo>
                  <a:pt x="0" y="50292"/>
                </a:lnTo>
                <a:lnTo>
                  <a:pt x="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6579107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2"/>
                </a:lnTo>
                <a:lnTo>
                  <a:pt x="0" y="50292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6228588" y="8919971"/>
            <a:ext cx="7620" cy="79375"/>
          </a:xfrm>
          <a:custGeom>
            <a:avLst/>
            <a:gdLst/>
            <a:ahLst/>
            <a:cxnLst/>
            <a:rect l="l" t="t" r="r" b="b"/>
            <a:pathLst>
              <a:path w="7620" h="79375">
                <a:moveTo>
                  <a:pt x="7620" y="0"/>
                </a:moveTo>
                <a:lnTo>
                  <a:pt x="7620" y="79247"/>
                </a:lnTo>
                <a:lnTo>
                  <a:pt x="0" y="79247"/>
                </a:lnTo>
                <a:lnTo>
                  <a:pt x="0" y="0"/>
                </a:lnTo>
                <a:lnTo>
                  <a:pt x="762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6243828" y="8834628"/>
            <a:ext cx="155575" cy="74930"/>
          </a:xfrm>
          <a:custGeom>
            <a:avLst/>
            <a:gdLst/>
            <a:ahLst/>
            <a:cxnLst/>
            <a:rect l="l" t="t" r="r" b="b"/>
            <a:pathLst>
              <a:path w="155575" h="74929">
                <a:moveTo>
                  <a:pt x="155448" y="0"/>
                </a:moveTo>
                <a:lnTo>
                  <a:pt x="143256" y="0"/>
                </a:lnTo>
                <a:lnTo>
                  <a:pt x="131063" y="1524"/>
                </a:lnTo>
                <a:lnTo>
                  <a:pt x="120396" y="3048"/>
                </a:lnTo>
                <a:lnTo>
                  <a:pt x="108204" y="4572"/>
                </a:lnTo>
                <a:lnTo>
                  <a:pt x="65532" y="18287"/>
                </a:lnTo>
                <a:lnTo>
                  <a:pt x="28956" y="41148"/>
                </a:lnTo>
                <a:lnTo>
                  <a:pt x="21336" y="48768"/>
                </a:lnTo>
                <a:lnTo>
                  <a:pt x="13716" y="54863"/>
                </a:lnTo>
                <a:lnTo>
                  <a:pt x="6096" y="62483"/>
                </a:lnTo>
                <a:lnTo>
                  <a:pt x="0" y="71627"/>
                </a:lnTo>
                <a:lnTo>
                  <a:pt x="6096" y="74675"/>
                </a:lnTo>
                <a:lnTo>
                  <a:pt x="12192" y="67056"/>
                </a:lnTo>
                <a:lnTo>
                  <a:pt x="25908" y="53339"/>
                </a:lnTo>
                <a:lnTo>
                  <a:pt x="68580" y="25907"/>
                </a:lnTo>
                <a:lnTo>
                  <a:pt x="109727" y="12192"/>
                </a:lnTo>
                <a:lnTo>
                  <a:pt x="120396" y="9143"/>
                </a:lnTo>
                <a:lnTo>
                  <a:pt x="132587" y="7619"/>
                </a:lnTo>
                <a:lnTo>
                  <a:pt x="143256" y="7619"/>
                </a:lnTo>
                <a:lnTo>
                  <a:pt x="155448" y="6095"/>
                </a:lnTo>
                <a:lnTo>
                  <a:pt x="1554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6399276" y="8834628"/>
            <a:ext cx="155575" cy="76200"/>
          </a:xfrm>
          <a:custGeom>
            <a:avLst/>
            <a:gdLst/>
            <a:ahLst/>
            <a:cxnLst/>
            <a:rect l="l" t="t" r="r" b="b"/>
            <a:pathLst>
              <a:path w="155575" h="76200">
                <a:moveTo>
                  <a:pt x="12191" y="0"/>
                </a:moveTo>
                <a:lnTo>
                  <a:pt x="0" y="0"/>
                </a:lnTo>
                <a:lnTo>
                  <a:pt x="0" y="6095"/>
                </a:lnTo>
                <a:lnTo>
                  <a:pt x="12191" y="7619"/>
                </a:lnTo>
                <a:lnTo>
                  <a:pt x="22860" y="7619"/>
                </a:lnTo>
                <a:lnTo>
                  <a:pt x="35051" y="9143"/>
                </a:lnTo>
                <a:lnTo>
                  <a:pt x="45720" y="12192"/>
                </a:lnTo>
                <a:lnTo>
                  <a:pt x="67056" y="16763"/>
                </a:lnTo>
                <a:lnTo>
                  <a:pt x="86868" y="25907"/>
                </a:lnTo>
                <a:lnTo>
                  <a:pt x="121920" y="47243"/>
                </a:lnTo>
                <a:lnTo>
                  <a:pt x="149351" y="76200"/>
                </a:lnTo>
                <a:lnTo>
                  <a:pt x="155448" y="71627"/>
                </a:lnTo>
                <a:lnTo>
                  <a:pt x="149351" y="64007"/>
                </a:lnTo>
                <a:lnTo>
                  <a:pt x="141731" y="54863"/>
                </a:lnTo>
                <a:lnTo>
                  <a:pt x="134112" y="48768"/>
                </a:lnTo>
                <a:lnTo>
                  <a:pt x="126492" y="41148"/>
                </a:lnTo>
                <a:lnTo>
                  <a:pt x="89915" y="18287"/>
                </a:lnTo>
                <a:lnTo>
                  <a:pt x="47244" y="4572"/>
                </a:lnTo>
                <a:lnTo>
                  <a:pt x="35051" y="3048"/>
                </a:lnTo>
                <a:lnTo>
                  <a:pt x="24384" y="1524"/>
                </a:lnTo>
                <a:lnTo>
                  <a:pt x="12191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6263640" y="9044940"/>
            <a:ext cx="38100" cy="7620"/>
          </a:xfrm>
          <a:custGeom>
            <a:avLst/>
            <a:gdLst/>
            <a:ahLst/>
            <a:cxnLst/>
            <a:rect l="l" t="t" r="r" b="b"/>
            <a:pathLst>
              <a:path w="38100" h="7620">
                <a:moveTo>
                  <a:pt x="0" y="0"/>
                </a:moveTo>
                <a:lnTo>
                  <a:pt x="38100" y="0"/>
                </a:lnTo>
                <a:lnTo>
                  <a:pt x="3810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6215634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6150864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6150864" y="9006840"/>
            <a:ext cx="64135" cy="7620"/>
          </a:xfrm>
          <a:custGeom>
            <a:avLst/>
            <a:gdLst/>
            <a:ahLst/>
            <a:cxnLst/>
            <a:rect l="l" t="t" r="r" b="b"/>
            <a:pathLst>
              <a:path w="64135" h="7620">
                <a:moveTo>
                  <a:pt x="0" y="0"/>
                </a:moveTo>
                <a:lnTo>
                  <a:pt x="64008" y="0"/>
                </a:lnTo>
                <a:lnTo>
                  <a:pt x="64008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6474714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6497573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6470903" y="907999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5240" y="0"/>
                </a:moveTo>
                <a:lnTo>
                  <a:pt x="10668" y="1524"/>
                </a:lnTo>
                <a:lnTo>
                  <a:pt x="9144" y="1524"/>
                </a:lnTo>
                <a:lnTo>
                  <a:pt x="6096" y="4572"/>
                </a:lnTo>
                <a:lnTo>
                  <a:pt x="4572" y="4572"/>
                </a:lnTo>
                <a:lnTo>
                  <a:pt x="1524" y="7620"/>
                </a:lnTo>
                <a:lnTo>
                  <a:pt x="1524" y="9144"/>
                </a:lnTo>
                <a:lnTo>
                  <a:pt x="0" y="12192"/>
                </a:lnTo>
                <a:lnTo>
                  <a:pt x="7620" y="13716"/>
                </a:lnTo>
                <a:lnTo>
                  <a:pt x="7620" y="10668"/>
                </a:lnTo>
                <a:lnTo>
                  <a:pt x="8382" y="10668"/>
                </a:lnTo>
                <a:lnTo>
                  <a:pt x="9144" y="9144"/>
                </a:lnTo>
                <a:lnTo>
                  <a:pt x="12192" y="7620"/>
                </a:lnTo>
                <a:lnTo>
                  <a:pt x="15240" y="7620"/>
                </a:lnTo>
                <a:lnTo>
                  <a:pt x="15240" y="0"/>
                </a:lnTo>
                <a:close/>
              </a:path>
              <a:path w="15239" h="13970">
                <a:moveTo>
                  <a:pt x="8382" y="10668"/>
                </a:moveTo>
                <a:lnTo>
                  <a:pt x="7620" y="10668"/>
                </a:lnTo>
                <a:lnTo>
                  <a:pt x="7620" y="12192"/>
                </a:lnTo>
                <a:lnTo>
                  <a:pt x="8382" y="10668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6486144" y="907999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4477" y="10668"/>
                </a:moveTo>
                <a:lnTo>
                  <a:pt x="7619" y="10668"/>
                </a:lnTo>
                <a:lnTo>
                  <a:pt x="7619" y="13716"/>
                </a:lnTo>
                <a:lnTo>
                  <a:pt x="15239" y="12192"/>
                </a:lnTo>
                <a:lnTo>
                  <a:pt x="14477" y="10668"/>
                </a:lnTo>
                <a:close/>
              </a:path>
              <a:path w="15239" h="13970">
                <a:moveTo>
                  <a:pt x="0" y="0"/>
                </a:moveTo>
                <a:lnTo>
                  <a:pt x="0" y="7620"/>
                </a:lnTo>
                <a:lnTo>
                  <a:pt x="3047" y="7620"/>
                </a:lnTo>
                <a:lnTo>
                  <a:pt x="6095" y="9144"/>
                </a:lnTo>
                <a:lnTo>
                  <a:pt x="7619" y="12192"/>
                </a:lnTo>
                <a:lnTo>
                  <a:pt x="7619" y="10668"/>
                </a:lnTo>
                <a:lnTo>
                  <a:pt x="14477" y="10668"/>
                </a:lnTo>
                <a:lnTo>
                  <a:pt x="13715" y="9144"/>
                </a:lnTo>
                <a:lnTo>
                  <a:pt x="13715" y="7620"/>
                </a:lnTo>
                <a:lnTo>
                  <a:pt x="10667" y="4572"/>
                </a:lnTo>
                <a:lnTo>
                  <a:pt x="6095" y="1524"/>
                </a:lnTo>
                <a:lnTo>
                  <a:pt x="4571" y="1524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6475476" y="9185147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6434328" y="9043416"/>
            <a:ext cx="52069" cy="38100"/>
          </a:xfrm>
          <a:custGeom>
            <a:avLst/>
            <a:gdLst/>
            <a:ahLst/>
            <a:cxnLst/>
            <a:rect l="l" t="t" r="r" b="b"/>
            <a:pathLst>
              <a:path w="52070" h="38100">
                <a:moveTo>
                  <a:pt x="21336" y="16763"/>
                </a:moveTo>
                <a:lnTo>
                  <a:pt x="9144" y="16763"/>
                </a:lnTo>
                <a:lnTo>
                  <a:pt x="4572" y="21335"/>
                </a:lnTo>
                <a:lnTo>
                  <a:pt x="4572" y="22859"/>
                </a:lnTo>
                <a:lnTo>
                  <a:pt x="1524" y="28955"/>
                </a:lnTo>
                <a:lnTo>
                  <a:pt x="1524" y="30479"/>
                </a:lnTo>
                <a:lnTo>
                  <a:pt x="0" y="36575"/>
                </a:lnTo>
                <a:lnTo>
                  <a:pt x="6096" y="38099"/>
                </a:lnTo>
                <a:lnTo>
                  <a:pt x="7620" y="32003"/>
                </a:lnTo>
                <a:lnTo>
                  <a:pt x="10668" y="25907"/>
                </a:lnTo>
                <a:lnTo>
                  <a:pt x="15239" y="21335"/>
                </a:lnTo>
                <a:lnTo>
                  <a:pt x="21336" y="16763"/>
                </a:lnTo>
                <a:close/>
              </a:path>
              <a:path w="52070" h="38100">
                <a:moveTo>
                  <a:pt x="50292" y="0"/>
                </a:moveTo>
                <a:lnTo>
                  <a:pt x="32004" y="3047"/>
                </a:lnTo>
                <a:lnTo>
                  <a:pt x="24384" y="6095"/>
                </a:lnTo>
                <a:lnTo>
                  <a:pt x="16763" y="10667"/>
                </a:lnTo>
                <a:lnTo>
                  <a:pt x="10668" y="16763"/>
                </a:lnTo>
                <a:lnTo>
                  <a:pt x="19812" y="16763"/>
                </a:lnTo>
                <a:lnTo>
                  <a:pt x="27432" y="12191"/>
                </a:lnTo>
                <a:lnTo>
                  <a:pt x="30479" y="12191"/>
                </a:lnTo>
                <a:lnTo>
                  <a:pt x="33527" y="10667"/>
                </a:lnTo>
                <a:lnTo>
                  <a:pt x="42672" y="7619"/>
                </a:lnTo>
                <a:lnTo>
                  <a:pt x="51816" y="7619"/>
                </a:lnTo>
                <a:lnTo>
                  <a:pt x="50292" y="0"/>
                </a:lnTo>
                <a:close/>
              </a:path>
              <a:path w="52070" h="38100">
                <a:moveTo>
                  <a:pt x="30479" y="12191"/>
                </a:moveTo>
                <a:lnTo>
                  <a:pt x="27432" y="12191"/>
                </a:lnTo>
                <a:lnTo>
                  <a:pt x="27432" y="13715"/>
                </a:lnTo>
                <a:lnTo>
                  <a:pt x="30479" y="12191"/>
                </a:lnTo>
                <a:close/>
              </a:path>
              <a:path w="52070" h="38100">
                <a:moveTo>
                  <a:pt x="51816" y="7619"/>
                </a:moveTo>
                <a:lnTo>
                  <a:pt x="42672" y="7619"/>
                </a:lnTo>
                <a:lnTo>
                  <a:pt x="42672" y="9143"/>
                </a:lnTo>
                <a:lnTo>
                  <a:pt x="51816" y="7619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6486144" y="9043416"/>
            <a:ext cx="52069" cy="40005"/>
          </a:xfrm>
          <a:custGeom>
            <a:avLst/>
            <a:gdLst/>
            <a:ahLst/>
            <a:cxnLst/>
            <a:rect l="l" t="t" r="r" b="b"/>
            <a:pathLst>
              <a:path w="52070" h="40004">
                <a:moveTo>
                  <a:pt x="42672" y="32003"/>
                </a:moveTo>
                <a:lnTo>
                  <a:pt x="44196" y="39623"/>
                </a:lnTo>
                <a:lnTo>
                  <a:pt x="51815" y="38099"/>
                </a:lnTo>
                <a:lnTo>
                  <a:pt x="50901" y="33527"/>
                </a:lnTo>
                <a:lnTo>
                  <a:pt x="44196" y="33527"/>
                </a:lnTo>
                <a:lnTo>
                  <a:pt x="42672" y="32003"/>
                </a:lnTo>
                <a:close/>
              </a:path>
              <a:path w="52070" h="40004">
                <a:moveTo>
                  <a:pt x="39624" y="25907"/>
                </a:moveTo>
                <a:lnTo>
                  <a:pt x="44196" y="33527"/>
                </a:lnTo>
                <a:lnTo>
                  <a:pt x="50901" y="33527"/>
                </a:lnTo>
                <a:lnTo>
                  <a:pt x="50291" y="30479"/>
                </a:lnTo>
                <a:lnTo>
                  <a:pt x="50291" y="28955"/>
                </a:lnTo>
                <a:lnTo>
                  <a:pt x="49148" y="27431"/>
                </a:lnTo>
                <a:lnTo>
                  <a:pt x="41148" y="27431"/>
                </a:lnTo>
                <a:lnTo>
                  <a:pt x="39624" y="25907"/>
                </a:lnTo>
                <a:close/>
              </a:path>
              <a:path w="52070" h="40004">
                <a:moveTo>
                  <a:pt x="27431" y="7619"/>
                </a:moveTo>
                <a:lnTo>
                  <a:pt x="7619" y="7619"/>
                </a:lnTo>
                <a:lnTo>
                  <a:pt x="16763" y="10667"/>
                </a:lnTo>
                <a:lnTo>
                  <a:pt x="24383" y="13715"/>
                </a:lnTo>
                <a:lnTo>
                  <a:pt x="30479" y="16763"/>
                </a:lnTo>
                <a:lnTo>
                  <a:pt x="36575" y="21335"/>
                </a:lnTo>
                <a:lnTo>
                  <a:pt x="41148" y="27431"/>
                </a:lnTo>
                <a:lnTo>
                  <a:pt x="49148" y="27431"/>
                </a:lnTo>
                <a:lnTo>
                  <a:pt x="41148" y="16763"/>
                </a:lnTo>
                <a:lnTo>
                  <a:pt x="35051" y="10667"/>
                </a:lnTo>
                <a:lnTo>
                  <a:pt x="27431" y="7619"/>
                </a:lnTo>
                <a:close/>
              </a:path>
              <a:path w="52070" h="40004">
                <a:moveTo>
                  <a:pt x="0" y="0"/>
                </a:moveTo>
                <a:lnTo>
                  <a:pt x="0" y="7619"/>
                </a:lnTo>
                <a:lnTo>
                  <a:pt x="9143" y="9143"/>
                </a:lnTo>
                <a:lnTo>
                  <a:pt x="7619" y="7619"/>
                </a:lnTo>
                <a:lnTo>
                  <a:pt x="27431" y="7619"/>
                </a:lnTo>
                <a:lnTo>
                  <a:pt x="27431" y="6095"/>
                </a:lnTo>
                <a:lnTo>
                  <a:pt x="18287" y="3047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731519" y="5856732"/>
            <a:ext cx="6096000" cy="205740"/>
          </a:xfrm>
          <a:custGeom>
            <a:avLst/>
            <a:gdLst/>
            <a:ahLst/>
            <a:cxnLst/>
            <a:rect l="l" t="t" r="r" b="b"/>
            <a:pathLst>
              <a:path w="6096000" h="205739">
                <a:moveTo>
                  <a:pt x="0" y="0"/>
                </a:moveTo>
                <a:lnTo>
                  <a:pt x="6096000" y="0"/>
                </a:lnTo>
                <a:lnTo>
                  <a:pt x="6096000" y="205740"/>
                </a:lnTo>
                <a:lnTo>
                  <a:pt x="0" y="205740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731519" y="5855208"/>
            <a:ext cx="6097905" cy="213360"/>
          </a:xfrm>
          <a:custGeom>
            <a:avLst/>
            <a:gdLst/>
            <a:ahLst/>
            <a:cxnLst/>
            <a:rect l="l" t="t" r="r" b="b"/>
            <a:pathLst>
              <a:path w="6097905" h="213360">
                <a:moveTo>
                  <a:pt x="0" y="199644"/>
                </a:moveTo>
                <a:lnTo>
                  <a:pt x="0" y="213360"/>
                </a:lnTo>
                <a:lnTo>
                  <a:pt x="6097524" y="213360"/>
                </a:lnTo>
                <a:lnTo>
                  <a:pt x="6097524" y="207264"/>
                </a:lnTo>
                <a:lnTo>
                  <a:pt x="7620" y="207264"/>
                </a:lnTo>
                <a:lnTo>
                  <a:pt x="0" y="199644"/>
                </a:lnTo>
                <a:close/>
              </a:path>
              <a:path w="6097905" h="213360">
                <a:moveTo>
                  <a:pt x="7620" y="1524"/>
                </a:moveTo>
                <a:lnTo>
                  <a:pt x="0" y="9144"/>
                </a:lnTo>
                <a:lnTo>
                  <a:pt x="0" y="199644"/>
                </a:lnTo>
                <a:lnTo>
                  <a:pt x="7620" y="207264"/>
                </a:lnTo>
                <a:lnTo>
                  <a:pt x="7620" y="1524"/>
                </a:lnTo>
                <a:close/>
              </a:path>
              <a:path w="6097905" h="213360">
                <a:moveTo>
                  <a:pt x="6089904" y="199644"/>
                </a:moveTo>
                <a:lnTo>
                  <a:pt x="7620" y="199644"/>
                </a:lnTo>
                <a:lnTo>
                  <a:pt x="7620" y="207264"/>
                </a:lnTo>
                <a:lnTo>
                  <a:pt x="6089904" y="207264"/>
                </a:lnTo>
                <a:lnTo>
                  <a:pt x="6089904" y="199644"/>
                </a:lnTo>
                <a:close/>
              </a:path>
              <a:path w="6097905" h="213360">
                <a:moveTo>
                  <a:pt x="6089904" y="1524"/>
                </a:moveTo>
                <a:lnTo>
                  <a:pt x="6089904" y="207264"/>
                </a:lnTo>
                <a:lnTo>
                  <a:pt x="6096000" y="199644"/>
                </a:lnTo>
                <a:lnTo>
                  <a:pt x="6097524" y="199644"/>
                </a:lnTo>
                <a:lnTo>
                  <a:pt x="6097524" y="9144"/>
                </a:lnTo>
                <a:lnTo>
                  <a:pt x="6096000" y="9144"/>
                </a:lnTo>
                <a:lnTo>
                  <a:pt x="6089904" y="1524"/>
                </a:lnTo>
                <a:close/>
              </a:path>
              <a:path w="6097905" h="213360">
                <a:moveTo>
                  <a:pt x="6097524" y="199644"/>
                </a:moveTo>
                <a:lnTo>
                  <a:pt x="6096000" y="199644"/>
                </a:lnTo>
                <a:lnTo>
                  <a:pt x="6089904" y="207264"/>
                </a:lnTo>
                <a:lnTo>
                  <a:pt x="6097524" y="207264"/>
                </a:lnTo>
                <a:lnTo>
                  <a:pt x="6097524" y="199644"/>
                </a:lnTo>
                <a:close/>
              </a:path>
              <a:path w="6097905" h="213360">
                <a:moveTo>
                  <a:pt x="6097524" y="0"/>
                </a:moveTo>
                <a:lnTo>
                  <a:pt x="0" y="0"/>
                </a:lnTo>
                <a:lnTo>
                  <a:pt x="0" y="9144"/>
                </a:lnTo>
                <a:lnTo>
                  <a:pt x="7620" y="1524"/>
                </a:lnTo>
                <a:lnTo>
                  <a:pt x="6097524" y="1524"/>
                </a:lnTo>
                <a:lnTo>
                  <a:pt x="6097524" y="0"/>
                </a:lnTo>
                <a:close/>
              </a:path>
              <a:path w="6097905" h="213360">
                <a:moveTo>
                  <a:pt x="6089904" y="1524"/>
                </a:moveTo>
                <a:lnTo>
                  <a:pt x="7620" y="1524"/>
                </a:lnTo>
                <a:lnTo>
                  <a:pt x="7620" y="9144"/>
                </a:lnTo>
                <a:lnTo>
                  <a:pt x="6089904" y="9144"/>
                </a:lnTo>
                <a:lnTo>
                  <a:pt x="6089904" y="1524"/>
                </a:lnTo>
                <a:close/>
              </a:path>
              <a:path w="6097905" h="213360">
                <a:moveTo>
                  <a:pt x="6097524" y="1524"/>
                </a:moveTo>
                <a:lnTo>
                  <a:pt x="6089904" y="1524"/>
                </a:lnTo>
                <a:lnTo>
                  <a:pt x="6096000" y="9144"/>
                </a:lnTo>
                <a:lnTo>
                  <a:pt x="6097524" y="9144"/>
                </a:lnTo>
                <a:lnTo>
                  <a:pt x="6097524" y="1524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6219444" y="6082284"/>
            <a:ext cx="396240" cy="3962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 txBox="1"/>
          <p:nvPr/>
        </p:nvSpPr>
        <p:spPr>
          <a:xfrm>
            <a:off x="1059117" y="6176314"/>
            <a:ext cx="7721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微软雅黑"/>
                <a:cs typeface="微软雅黑"/>
              </a:rPr>
              <a:t>卷积神经网络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1046438" y="6550552"/>
            <a:ext cx="2294890" cy="1776730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590"/>
              </a:spcBef>
              <a:buClr>
                <a:srgbClr val="7030A0"/>
              </a:buClr>
              <a:buSzPct val="70000"/>
              <a:buFont typeface="Wingdings 2"/>
              <a:buChar char=""/>
              <a:tabLst>
                <a:tab pos="185420" algn="l"/>
              </a:tabLst>
            </a:pPr>
            <a:r>
              <a:rPr dirty="0" sz="1000" spc="-5">
                <a:latin typeface="微软雅黑"/>
                <a:cs typeface="微软雅黑"/>
              </a:rPr>
              <a:t>卷积运算中的两个重要超参数</a:t>
            </a:r>
            <a:endParaRPr sz="1000">
              <a:latin typeface="微软雅黑"/>
              <a:cs typeface="微软雅黑"/>
            </a:endParaRPr>
          </a:p>
          <a:p>
            <a:pPr lvl="1" marL="384175" indent="-143510">
              <a:lnSpc>
                <a:spcPct val="100000"/>
              </a:lnSpc>
              <a:spcBef>
                <a:spcPts val="405"/>
              </a:spcBef>
              <a:buClr>
                <a:srgbClr val="B418B8"/>
              </a:buClr>
              <a:buSzPct val="75000"/>
              <a:buFont typeface="Wingdings"/>
              <a:buChar char=""/>
              <a:tabLst>
                <a:tab pos="384810" algn="l"/>
              </a:tabLst>
            </a:pPr>
            <a:r>
              <a:rPr dirty="0" sz="800">
                <a:latin typeface="微软雅黑"/>
                <a:cs typeface="微软雅黑"/>
              </a:rPr>
              <a:t>步长（Stride）</a:t>
            </a:r>
            <a:endParaRPr sz="800">
              <a:latin typeface="微软雅黑"/>
              <a:cs typeface="微软雅黑"/>
            </a:endParaRPr>
          </a:p>
          <a:p>
            <a:pPr lvl="2" marL="584200" indent="-114935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584835" algn="l"/>
              </a:tabLst>
            </a:pPr>
            <a:r>
              <a:rPr dirty="0" sz="700" spc="-5">
                <a:latin typeface="微软雅黑"/>
                <a:cs typeface="微软雅黑"/>
              </a:rPr>
              <a:t>卷积核每做一次运算往前移动的距离</a:t>
            </a:r>
            <a:endParaRPr sz="700">
              <a:latin typeface="微软雅黑"/>
              <a:cs typeface="微软雅黑"/>
            </a:endParaRPr>
          </a:p>
          <a:p>
            <a:pPr lvl="2" marL="584200" indent="-114935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584835" algn="l"/>
              </a:tabLst>
            </a:pPr>
            <a:r>
              <a:rPr dirty="0" sz="700" spc="-5">
                <a:latin typeface="微软雅黑"/>
                <a:cs typeface="微软雅黑"/>
              </a:rPr>
              <a:t>一般设置为1</a:t>
            </a:r>
            <a:endParaRPr sz="700">
              <a:latin typeface="微软雅黑"/>
              <a:cs typeface="微软雅黑"/>
            </a:endParaRPr>
          </a:p>
          <a:p>
            <a:pPr lvl="1" marL="384175" indent="-143510">
              <a:lnSpc>
                <a:spcPct val="100000"/>
              </a:lnSpc>
              <a:spcBef>
                <a:spcPts val="190"/>
              </a:spcBef>
              <a:buClr>
                <a:srgbClr val="B418B8"/>
              </a:buClr>
              <a:buSzPct val="75000"/>
              <a:buFont typeface="Wingdings"/>
              <a:buChar char=""/>
              <a:tabLst>
                <a:tab pos="384810" algn="l"/>
              </a:tabLst>
            </a:pPr>
            <a:r>
              <a:rPr dirty="0" sz="800">
                <a:latin typeface="微软雅黑"/>
                <a:cs typeface="微软雅黑"/>
              </a:rPr>
              <a:t>填充</a:t>
            </a:r>
            <a:r>
              <a:rPr dirty="0" sz="800" spc="-5">
                <a:latin typeface="微软雅黑"/>
                <a:cs typeface="微软雅黑"/>
              </a:rPr>
              <a:t>（Pad）</a:t>
            </a:r>
            <a:endParaRPr sz="800">
              <a:latin typeface="微软雅黑"/>
              <a:cs typeface="微软雅黑"/>
            </a:endParaRPr>
          </a:p>
          <a:p>
            <a:pPr lvl="2" marL="584200" indent="-114935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584835" algn="l"/>
              </a:tabLst>
            </a:pPr>
            <a:r>
              <a:rPr dirty="0" sz="700" spc="-5">
                <a:latin typeface="微软雅黑"/>
                <a:cs typeface="微软雅黑"/>
              </a:rPr>
              <a:t>卷积之前对输入数据周围的填充范围</a:t>
            </a:r>
            <a:endParaRPr sz="700">
              <a:latin typeface="微软雅黑"/>
              <a:cs typeface="微软雅黑"/>
            </a:endParaRPr>
          </a:p>
          <a:p>
            <a:pPr lvl="2" marL="584200" indent="-114935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584835" algn="l"/>
              </a:tabLst>
            </a:pPr>
            <a:r>
              <a:rPr dirty="0" sz="700" spc="-5">
                <a:latin typeface="微软雅黑"/>
                <a:cs typeface="微软雅黑"/>
              </a:rPr>
              <a:t>为什么要填充？</a:t>
            </a:r>
            <a:endParaRPr sz="700">
              <a:latin typeface="微软雅黑"/>
              <a:cs typeface="微软雅黑"/>
            </a:endParaRPr>
          </a:p>
          <a:p>
            <a:pPr lvl="2" marL="584200" marR="21590" indent="-114300">
              <a:lnSpc>
                <a:spcPct val="100000"/>
              </a:lnSpc>
              <a:spcBef>
                <a:spcPts val="165"/>
              </a:spcBef>
              <a:buFont typeface="Arial"/>
              <a:buChar char="•"/>
              <a:tabLst>
                <a:tab pos="584835" algn="l"/>
              </a:tabLst>
            </a:pPr>
            <a:r>
              <a:rPr dirty="0" sz="700" spc="-5">
                <a:latin typeface="微软雅黑"/>
                <a:cs typeface="微软雅黑"/>
              </a:rPr>
              <a:t>卷积核的边界不能超过输入数据的</a:t>
            </a:r>
            <a:r>
              <a:rPr dirty="0" sz="700" spc="5">
                <a:latin typeface="微软雅黑"/>
                <a:cs typeface="微软雅黑"/>
              </a:rPr>
              <a:t>范</a:t>
            </a:r>
            <a:r>
              <a:rPr dirty="0" sz="700" spc="-5">
                <a:latin typeface="微软雅黑"/>
                <a:cs typeface="微软雅黑"/>
              </a:rPr>
              <a:t>围，这 </a:t>
            </a:r>
            <a:r>
              <a:rPr dirty="0" sz="700" spc="-5">
                <a:latin typeface="微软雅黑"/>
                <a:cs typeface="微软雅黑"/>
              </a:rPr>
              <a:t>使得输出数据的尺寸会略小于输入</a:t>
            </a:r>
            <a:r>
              <a:rPr dirty="0" sz="700" spc="5">
                <a:latin typeface="微软雅黑"/>
                <a:cs typeface="微软雅黑"/>
              </a:rPr>
              <a:t>数</a:t>
            </a:r>
            <a:r>
              <a:rPr dirty="0" sz="700" spc="-5">
                <a:latin typeface="微软雅黑"/>
                <a:cs typeface="微软雅黑"/>
              </a:rPr>
              <a:t>据</a:t>
            </a:r>
            <a:endParaRPr sz="700">
              <a:latin typeface="微软雅黑"/>
              <a:cs typeface="微软雅黑"/>
            </a:endParaRPr>
          </a:p>
          <a:p>
            <a:pPr lvl="2" marL="584200" marR="21590" indent="-114300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584835" algn="l"/>
              </a:tabLst>
            </a:pPr>
            <a:r>
              <a:rPr dirty="0" sz="700" spc="-5">
                <a:latin typeface="微软雅黑"/>
                <a:cs typeface="微软雅黑"/>
              </a:rPr>
              <a:t>为了使得输出尺寸与输入保持一致</a:t>
            </a:r>
            <a:r>
              <a:rPr dirty="0" sz="700" spc="5">
                <a:latin typeface="微软雅黑"/>
                <a:cs typeface="微软雅黑"/>
              </a:rPr>
              <a:t>，</a:t>
            </a:r>
            <a:r>
              <a:rPr dirty="0" sz="700" spc="-5">
                <a:latin typeface="微软雅黑"/>
                <a:cs typeface="微软雅黑"/>
              </a:rPr>
              <a:t>则需要 提前在输入数据的四周填充一定的</a:t>
            </a:r>
            <a:r>
              <a:rPr dirty="0" sz="700" spc="5">
                <a:latin typeface="微软雅黑"/>
                <a:cs typeface="微软雅黑"/>
              </a:rPr>
              <a:t>临</a:t>
            </a:r>
            <a:r>
              <a:rPr dirty="0" sz="700" spc="-5">
                <a:latin typeface="微软雅黑"/>
                <a:cs typeface="微软雅黑"/>
              </a:rPr>
              <a:t>时空间</a:t>
            </a:r>
            <a:endParaRPr sz="700">
              <a:latin typeface="微软雅黑"/>
              <a:cs typeface="微软雅黑"/>
            </a:endParaRPr>
          </a:p>
          <a:p>
            <a:pPr lvl="2" marL="584200" marR="5080" indent="-114300">
              <a:lnSpc>
                <a:spcPct val="100000"/>
              </a:lnSpc>
              <a:spcBef>
                <a:spcPts val="165"/>
              </a:spcBef>
              <a:buFont typeface="Arial"/>
              <a:buChar char="•"/>
              <a:tabLst>
                <a:tab pos="584835" algn="l"/>
              </a:tabLst>
            </a:pPr>
            <a:r>
              <a:rPr dirty="0" sz="700" spc="-5">
                <a:latin typeface="微软雅黑"/>
                <a:cs typeface="微软雅黑"/>
              </a:rPr>
              <a:t>如何填充？“</a:t>
            </a:r>
            <a:r>
              <a:rPr dirty="0" sz="700" spc="-10">
                <a:latin typeface="微软雅黑"/>
                <a:cs typeface="微软雅黑"/>
              </a:rPr>
              <a:t>0</a:t>
            </a:r>
            <a:r>
              <a:rPr dirty="0" sz="700" spc="-5">
                <a:latin typeface="微软雅黑"/>
                <a:cs typeface="微软雅黑"/>
              </a:rPr>
              <a:t>填充”、“1填充</a:t>
            </a:r>
            <a:r>
              <a:rPr dirty="0" sz="700" spc="5">
                <a:latin typeface="微软雅黑"/>
                <a:cs typeface="微软雅黑"/>
              </a:rPr>
              <a:t>”</a:t>
            </a:r>
            <a:r>
              <a:rPr dirty="0" sz="700" spc="-5">
                <a:latin typeface="微软雅黑"/>
                <a:cs typeface="微软雅黑"/>
              </a:rPr>
              <a:t>、“</a:t>
            </a:r>
            <a:r>
              <a:rPr dirty="0" sz="700" spc="5">
                <a:latin typeface="微软雅黑"/>
                <a:cs typeface="微软雅黑"/>
              </a:rPr>
              <a:t>均</a:t>
            </a:r>
            <a:r>
              <a:rPr dirty="0" sz="700" spc="-5">
                <a:latin typeface="微软雅黑"/>
                <a:cs typeface="微软雅黑"/>
              </a:rPr>
              <a:t>值 </a:t>
            </a:r>
            <a:r>
              <a:rPr dirty="0" sz="700" spc="-5">
                <a:latin typeface="微软雅黑"/>
                <a:cs typeface="微软雅黑"/>
              </a:rPr>
              <a:t>填充”等</a:t>
            </a:r>
            <a:endParaRPr sz="700">
              <a:latin typeface="微软雅黑"/>
              <a:cs typeface="微软雅黑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4868640" y="7876995"/>
            <a:ext cx="1072452" cy="10298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3591778" y="7895514"/>
            <a:ext cx="887546" cy="102173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5022378" y="6598284"/>
            <a:ext cx="958523" cy="93700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3612792" y="6593713"/>
            <a:ext cx="901907" cy="10010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 txBox="1"/>
          <p:nvPr/>
        </p:nvSpPr>
        <p:spPr>
          <a:xfrm>
            <a:off x="3670846" y="7637812"/>
            <a:ext cx="74168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宋体"/>
                <a:cs typeface="宋体"/>
              </a:rPr>
              <a:t>步长</a:t>
            </a:r>
            <a:r>
              <a:rPr dirty="0" sz="800">
                <a:latin typeface="Calibri"/>
                <a:cs typeface="Calibri"/>
              </a:rPr>
              <a:t>1</a:t>
            </a:r>
            <a:r>
              <a:rPr dirty="0" sz="800">
                <a:latin typeface="宋体"/>
                <a:cs typeface="宋体"/>
              </a:rPr>
              <a:t>，零填充</a:t>
            </a:r>
            <a:r>
              <a:rPr dirty="0" sz="800">
                <a:latin typeface="Calibri"/>
                <a:cs typeface="Calibri"/>
              </a:rPr>
              <a:t>0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5074422" y="7637812"/>
            <a:ext cx="74168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宋体"/>
                <a:cs typeface="宋体"/>
              </a:rPr>
              <a:t>步长</a:t>
            </a:r>
            <a:r>
              <a:rPr dirty="0" sz="800">
                <a:latin typeface="Calibri"/>
                <a:cs typeface="Calibri"/>
              </a:rPr>
              <a:t>2</a:t>
            </a:r>
            <a:r>
              <a:rPr dirty="0" sz="800">
                <a:latin typeface="宋体"/>
                <a:cs typeface="宋体"/>
              </a:rPr>
              <a:t>，零填充</a:t>
            </a:r>
            <a:r>
              <a:rPr dirty="0" sz="800">
                <a:latin typeface="Calibri"/>
                <a:cs typeface="Calibri"/>
              </a:rPr>
              <a:t>0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3670846" y="8951431"/>
            <a:ext cx="74168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宋体"/>
                <a:cs typeface="宋体"/>
              </a:rPr>
              <a:t>步长</a:t>
            </a:r>
            <a:r>
              <a:rPr dirty="0" sz="800">
                <a:latin typeface="Calibri"/>
                <a:cs typeface="Calibri"/>
              </a:rPr>
              <a:t>1</a:t>
            </a:r>
            <a:r>
              <a:rPr dirty="0" sz="800">
                <a:latin typeface="宋体"/>
                <a:cs typeface="宋体"/>
              </a:rPr>
              <a:t>，零填充</a:t>
            </a:r>
            <a:r>
              <a:rPr dirty="0" sz="800">
                <a:latin typeface="Calibri"/>
                <a:cs typeface="Calibri"/>
              </a:rPr>
              <a:t>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5074422" y="8956026"/>
            <a:ext cx="74168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宋体"/>
                <a:cs typeface="宋体"/>
              </a:rPr>
              <a:t>步长</a:t>
            </a:r>
            <a:r>
              <a:rPr dirty="0" sz="800">
                <a:latin typeface="Calibri"/>
                <a:cs typeface="Calibri"/>
              </a:rPr>
              <a:t>2</a:t>
            </a:r>
            <a:r>
              <a:rPr dirty="0" sz="800">
                <a:latin typeface="宋体"/>
                <a:cs typeface="宋体"/>
              </a:rPr>
              <a:t>，零填充</a:t>
            </a:r>
            <a:r>
              <a:rPr dirty="0" sz="800">
                <a:latin typeface="Calibri"/>
                <a:cs typeface="Calibri"/>
              </a:rPr>
              <a:t>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737615" y="5861304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30"/>
              </a:lnSpc>
            </a:pPr>
            <a:r>
              <a:rPr dirty="0" spc="-5"/>
              <a:t>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344" y="255527"/>
            <a:ext cx="74041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latin typeface="Calibri"/>
                <a:cs typeface="Calibri"/>
              </a:rPr>
              <a:t>4/20/2022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9381" y="4559255"/>
            <a:ext cx="12255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45" b="1">
                <a:solidFill>
                  <a:srgbClr val="7030A0"/>
                </a:solidFill>
                <a:latin typeface="Times New Roman"/>
                <a:cs typeface="Times New Roman"/>
              </a:rPr>
              <a:t>1</a:t>
            </a:r>
            <a:r>
              <a:rPr dirty="0" sz="800" b="1">
                <a:solidFill>
                  <a:srgbClr val="7030A0"/>
                </a:solidFill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1519" y="1612392"/>
            <a:ext cx="6096000" cy="434340"/>
          </a:xfrm>
          <a:custGeom>
            <a:avLst/>
            <a:gdLst/>
            <a:ahLst/>
            <a:cxnLst/>
            <a:rect l="l" t="t" r="r" b="b"/>
            <a:pathLst>
              <a:path w="6096000" h="434339">
                <a:moveTo>
                  <a:pt x="0" y="434339"/>
                </a:moveTo>
                <a:lnTo>
                  <a:pt x="6096000" y="434339"/>
                </a:lnTo>
                <a:lnTo>
                  <a:pt x="6096000" y="0"/>
                </a:lnTo>
                <a:lnTo>
                  <a:pt x="0" y="0"/>
                </a:lnTo>
                <a:lnTo>
                  <a:pt x="0" y="43433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09472" y="4738878"/>
            <a:ext cx="5041900" cy="0"/>
          </a:xfrm>
          <a:custGeom>
            <a:avLst/>
            <a:gdLst/>
            <a:ahLst/>
            <a:cxnLst/>
            <a:rect l="l" t="t" r="r" b="b"/>
            <a:pathLst>
              <a:path w="5041900" h="0">
                <a:moveTo>
                  <a:pt x="0" y="0"/>
                </a:moveTo>
                <a:lnTo>
                  <a:pt x="5041392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647688" y="473887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 h="0">
                <a:moveTo>
                  <a:pt x="0" y="0"/>
                </a:moveTo>
                <a:lnTo>
                  <a:pt x="179831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397752" y="4488180"/>
            <a:ext cx="140335" cy="83820"/>
          </a:xfrm>
          <a:custGeom>
            <a:avLst/>
            <a:gdLst/>
            <a:ahLst/>
            <a:cxnLst/>
            <a:rect l="l" t="t" r="r" b="b"/>
            <a:pathLst>
              <a:path w="140334" h="83820">
                <a:moveTo>
                  <a:pt x="4572" y="0"/>
                </a:moveTo>
                <a:lnTo>
                  <a:pt x="0" y="6096"/>
                </a:lnTo>
                <a:lnTo>
                  <a:pt x="135636" y="83820"/>
                </a:lnTo>
                <a:lnTo>
                  <a:pt x="140207" y="77724"/>
                </a:lnTo>
                <a:lnTo>
                  <a:pt x="4572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262878" y="4599432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5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316979" y="4594860"/>
            <a:ext cx="53340" cy="36830"/>
          </a:xfrm>
          <a:custGeom>
            <a:avLst/>
            <a:gdLst/>
            <a:ahLst/>
            <a:cxnLst/>
            <a:rect l="l" t="t" r="r" b="b"/>
            <a:pathLst>
              <a:path w="53339" h="36829">
                <a:moveTo>
                  <a:pt x="51816" y="0"/>
                </a:moveTo>
                <a:lnTo>
                  <a:pt x="42672" y="0"/>
                </a:lnTo>
                <a:lnTo>
                  <a:pt x="33528" y="3047"/>
                </a:lnTo>
                <a:lnTo>
                  <a:pt x="25908" y="6095"/>
                </a:lnTo>
                <a:lnTo>
                  <a:pt x="24384" y="6095"/>
                </a:lnTo>
                <a:lnTo>
                  <a:pt x="18287" y="9143"/>
                </a:lnTo>
                <a:lnTo>
                  <a:pt x="18287" y="10667"/>
                </a:lnTo>
                <a:lnTo>
                  <a:pt x="16764" y="10667"/>
                </a:lnTo>
                <a:lnTo>
                  <a:pt x="12192" y="15239"/>
                </a:lnTo>
                <a:lnTo>
                  <a:pt x="10668" y="15239"/>
                </a:lnTo>
                <a:lnTo>
                  <a:pt x="6096" y="21335"/>
                </a:lnTo>
                <a:lnTo>
                  <a:pt x="3048" y="27431"/>
                </a:lnTo>
                <a:lnTo>
                  <a:pt x="3048" y="28955"/>
                </a:lnTo>
                <a:lnTo>
                  <a:pt x="1524" y="28955"/>
                </a:lnTo>
                <a:lnTo>
                  <a:pt x="0" y="35051"/>
                </a:lnTo>
                <a:lnTo>
                  <a:pt x="7620" y="36575"/>
                </a:lnTo>
                <a:lnTo>
                  <a:pt x="9144" y="30479"/>
                </a:lnTo>
                <a:lnTo>
                  <a:pt x="12192" y="24383"/>
                </a:lnTo>
                <a:lnTo>
                  <a:pt x="13335" y="24383"/>
                </a:lnTo>
                <a:lnTo>
                  <a:pt x="16764" y="19812"/>
                </a:lnTo>
                <a:lnTo>
                  <a:pt x="15240" y="19812"/>
                </a:lnTo>
                <a:lnTo>
                  <a:pt x="21336" y="15239"/>
                </a:lnTo>
                <a:lnTo>
                  <a:pt x="28956" y="12191"/>
                </a:lnTo>
                <a:lnTo>
                  <a:pt x="27432" y="12191"/>
                </a:lnTo>
                <a:lnTo>
                  <a:pt x="35052" y="9143"/>
                </a:lnTo>
                <a:lnTo>
                  <a:pt x="44196" y="7619"/>
                </a:lnTo>
                <a:lnTo>
                  <a:pt x="53340" y="7619"/>
                </a:lnTo>
                <a:lnTo>
                  <a:pt x="51816" y="0"/>
                </a:lnTo>
                <a:close/>
              </a:path>
              <a:path w="53339" h="36829">
                <a:moveTo>
                  <a:pt x="13335" y="24383"/>
                </a:moveTo>
                <a:lnTo>
                  <a:pt x="12192" y="24383"/>
                </a:lnTo>
                <a:lnTo>
                  <a:pt x="12192" y="25907"/>
                </a:lnTo>
                <a:lnTo>
                  <a:pt x="13335" y="24383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368796" y="4594860"/>
            <a:ext cx="53340" cy="38100"/>
          </a:xfrm>
          <a:custGeom>
            <a:avLst/>
            <a:gdLst/>
            <a:ahLst/>
            <a:cxnLst/>
            <a:rect l="l" t="t" r="r" b="b"/>
            <a:pathLst>
              <a:path w="53339" h="38100">
                <a:moveTo>
                  <a:pt x="52120" y="30479"/>
                </a:moveTo>
                <a:lnTo>
                  <a:pt x="44195" y="30479"/>
                </a:lnTo>
                <a:lnTo>
                  <a:pt x="45719" y="38100"/>
                </a:lnTo>
                <a:lnTo>
                  <a:pt x="53339" y="36575"/>
                </a:lnTo>
                <a:lnTo>
                  <a:pt x="52120" y="30479"/>
                </a:lnTo>
                <a:close/>
              </a:path>
              <a:path w="53339" h="38100">
                <a:moveTo>
                  <a:pt x="36575" y="19811"/>
                </a:moveTo>
                <a:lnTo>
                  <a:pt x="41148" y="25907"/>
                </a:lnTo>
                <a:lnTo>
                  <a:pt x="44195" y="32003"/>
                </a:lnTo>
                <a:lnTo>
                  <a:pt x="44195" y="30479"/>
                </a:lnTo>
                <a:lnTo>
                  <a:pt x="52120" y="30479"/>
                </a:lnTo>
                <a:lnTo>
                  <a:pt x="51815" y="28955"/>
                </a:lnTo>
                <a:lnTo>
                  <a:pt x="50291" y="28955"/>
                </a:lnTo>
                <a:lnTo>
                  <a:pt x="47243" y="21335"/>
                </a:lnTo>
                <a:lnTo>
                  <a:pt x="38100" y="21335"/>
                </a:lnTo>
                <a:lnTo>
                  <a:pt x="36575" y="19811"/>
                </a:lnTo>
                <a:close/>
              </a:path>
              <a:path w="53339" h="38100">
                <a:moveTo>
                  <a:pt x="42671" y="15239"/>
                </a:moveTo>
                <a:lnTo>
                  <a:pt x="32003" y="15239"/>
                </a:lnTo>
                <a:lnTo>
                  <a:pt x="38100" y="21335"/>
                </a:lnTo>
                <a:lnTo>
                  <a:pt x="47243" y="21335"/>
                </a:lnTo>
                <a:lnTo>
                  <a:pt x="42671" y="15239"/>
                </a:lnTo>
                <a:close/>
              </a:path>
              <a:path w="53339" h="38100">
                <a:moveTo>
                  <a:pt x="10667" y="0"/>
                </a:moveTo>
                <a:lnTo>
                  <a:pt x="1524" y="0"/>
                </a:lnTo>
                <a:lnTo>
                  <a:pt x="0" y="7619"/>
                </a:lnTo>
                <a:lnTo>
                  <a:pt x="9143" y="7619"/>
                </a:lnTo>
                <a:lnTo>
                  <a:pt x="18287" y="9143"/>
                </a:lnTo>
                <a:lnTo>
                  <a:pt x="25907" y="12191"/>
                </a:lnTo>
                <a:lnTo>
                  <a:pt x="24383" y="12191"/>
                </a:lnTo>
                <a:lnTo>
                  <a:pt x="32003" y="16763"/>
                </a:lnTo>
                <a:lnTo>
                  <a:pt x="32003" y="15239"/>
                </a:lnTo>
                <a:lnTo>
                  <a:pt x="42671" y="15239"/>
                </a:lnTo>
                <a:lnTo>
                  <a:pt x="36575" y="10667"/>
                </a:lnTo>
                <a:lnTo>
                  <a:pt x="35051" y="10667"/>
                </a:lnTo>
                <a:lnTo>
                  <a:pt x="28955" y="6095"/>
                </a:lnTo>
                <a:lnTo>
                  <a:pt x="27431" y="6095"/>
                </a:lnTo>
                <a:lnTo>
                  <a:pt x="19812" y="3047"/>
                </a:lnTo>
                <a:lnTo>
                  <a:pt x="10667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397752" y="4474464"/>
            <a:ext cx="144780" cy="88900"/>
          </a:xfrm>
          <a:custGeom>
            <a:avLst/>
            <a:gdLst/>
            <a:ahLst/>
            <a:cxnLst/>
            <a:rect l="l" t="t" r="r" b="b"/>
            <a:pathLst>
              <a:path w="144779" h="88900">
                <a:moveTo>
                  <a:pt x="3048" y="0"/>
                </a:moveTo>
                <a:lnTo>
                  <a:pt x="0" y="6096"/>
                </a:lnTo>
                <a:lnTo>
                  <a:pt x="141731" y="88391"/>
                </a:lnTo>
                <a:lnTo>
                  <a:pt x="144779" y="82296"/>
                </a:lnTo>
                <a:lnTo>
                  <a:pt x="30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254496" y="4474464"/>
            <a:ext cx="146685" cy="88900"/>
          </a:xfrm>
          <a:custGeom>
            <a:avLst/>
            <a:gdLst/>
            <a:ahLst/>
            <a:cxnLst/>
            <a:rect l="l" t="t" r="r" b="b"/>
            <a:pathLst>
              <a:path w="146685" h="88900">
                <a:moveTo>
                  <a:pt x="143255" y="0"/>
                </a:moveTo>
                <a:lnTo>
                  <a:pt x="0" y="82296"/>
                </a:lnTo>
                <a:lnTo>
                  <a:pt x="3048" y="88391"/>
                </a:lnTo>
                <a:lnTo>
                  <a:pt x="146303" y="6096"/>
                </a:lnTo>
                <a:lnTo>
                  <a:pt x="14325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260591" y="4488180"/>
            <a:ext cx="140335" cy="85725"/>
          </a:xfrm>
          <a:custGeom>
            <a:avLst/>
            <a:gdLst/>
            <a:ahLst/>
            <a:cxnLst/>
            <a:rect l="l" t="t" r="r" b="b"/>
            <a:pathLst>
              <a:path w="140335" h="85725">
                <a:moveTo>
                  <a:pt x="137160" y="0"/>
                </a:moveTo>
                <a:lnTo>
                  <a:pt x="0" y="79248"/>
                </a:lnTo>
                <a:lnTo>
                  <a:pt x="4572" y="85344"/>
                </a:lnTo>
                <a:lnTo>
                  <a:pt x="140208" y="6096"/>
                </a:lnTo>
                <a:lnTo>
                  <a:pt x="13716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566154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231635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301740" y="4599432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5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320790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436614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534150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418326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358890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381750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355079" y="462991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3716" y="0"/>
                </a:moveTo>
                <a:lnTo>
                  <a:pt x="9144" y="1524"/>
                </a:lnTo>
                <a:lnTo>
                  <a:pt x="4572" y="4571"/>
                </a:lnTo>
                <a:lnTo>
                  <a:pt x="1524" y="7619"/>
                </a:lnTo>
                <a:lnTo>
                  <a:pt x="1524" y="9143"/>
                </a:lnTo>
                <a:lnTo>
                  <a:pt x="0" y="12191"/>
                </a:lnTo>
                <a:lnTo>
                  <a:pt x="7620" y="13715"/>
                </a:lnTo>
                <a:lnTo>
                  <a:pt x="7620" y="10667"/>
                </a:lnTo>
                <a:lnTo>
                  <a:pt x="8382" y="10667"/>
                </a:lnTo>
                <a:lnTo>
                  <a:pt x="9144" y="9143"/>
                </a:lnTo>
                <a:lnTo>
                  <a:pt x="12192" y="7619"/>
                </a:lnTo>
                <a:lnTo>
                  <a:pt x="15240" y="7619"/>
                </a:lnTo>
                <a:lnTo>
                  <a:pt x="13716" y="0"/>
                </a:lnTo>
                <a:close/>
              </a:path>
              <a:path w="15239" h="13970">
                <a:moveTo>
                  <a:pt x="8382" y="10667"/>
                </a:moveTo>
                <a:lnTo>
                  <a:pt x="7620" y="10667"/>
                </a:lnTo>
                <a:lnTo>
                  <a:pt x="7620" y="12191"/>
                </a:lnTo>
                <a:lnTo>
                  <a:pt x="8382" y="10667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368796" y="4629912"/>
            <a:ext cx="17145" cy="13970"/>
          </a:xfrm>
          <a:custGeom>
            <a:avLst/>
            <a:gdLst/>
            <a:ahLst/>
            <a:cxnLst/>
            <a:rect l="l" t="t" r="r" b="b"/>
            <a:pathLst>
              <a:path w="17145" h="13970">
                <a:moveTo>
                  <a:pt x="7619" y="10667"/>
                </a:moveTo>
                <a:lnTo>
                  <a:pt x="9143" y="13715"/>
                </a:lnTo>
                <a:lnTo>
                  <a:pt x="16763" y="12191"/>
                </a:lnTo>
                <a:lnTo>
                  <a:pt x="9143" y="12191"/>
                </a:lnTo>
                <a:lnTo>
                  <a:pt x="7619" y="10667"/>
                </a:lnTo>
                <a:close/>
              </a:path>
              <a:path w="17145" h="13970">
                <a:moveTo>
                  <a:pt x="1524" y="0"/>
                </a:moveTo>
                <a:lnTo>
                  <a:pt x="0" y="7619"/>
                </a:lnTo>
                <a:lnTo>
                  <a:pt x="4571" y="7619"/>
                </a:lnTo>
                <a:lnTo>
                  <a:pt x="7619" y="9143"/>
                </a:lnTo>
                <a:lnTo>
                  <a:pt x="6095" y="9143"/>
                </a:lnTo>
                <a:lnTo>
                  <a:pt x="9143" y="12191"/>
                </a:lnTo>
                <a:lnTo>
                  <a:pt x="16763" y="12191"/>
                </a:lnTo>
                <a:lnTo>
                  <a:pt x="15239" y="9143"/>
                </a:lnTo>
                <a:lnTo>
                  <a:pt x="15239" y="7619"/>
                </a:lnTo>
                <a:lnTo>
                  <a:pt x="12191" y="4571"/>
                </a:lnTo>
                <a:lnTo>
                  <a:pt x="10667" y="4571"/>
                </a:lnTo>
                <a:lnTo>
                  <a:pt x="7619" y="1524"/>
                </a:lnTo>
                <a:lnTo>
                  <a:pt x="6095" y="1524"/>
                </a:lnTo>
                <a:lnTo>
                  <a:pt x="1524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358128" y="4735068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301740" y="4735068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417564" y="4735068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534911" y="473506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233159" y="473506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233159" y="455676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534911" y="455676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541007" y="4546092"/>
            <a:ext cx="24765" cy="6350"/>
          </a:xfrm>
          <a:custGeom>
            <a:avLst/>
            <a:gdLst/>
            <a:ahLst/>
            <a:cxnLst/>
            <a:rect l="l" t="t" r="r" b="b"/>
            <a:pathLst>
              <a:path w="24765" h="6350">
                <a:moveTo>
                  <a:pt x="0" y="0"/>
                </a:moveTo>
                <a:lnTo>
                  <a:pt x="24384" y="0"/>
                </a:lnTo>
                <a:lnTo>
                  <a:pt x="24384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233159" y="4546092"/>
            <a:ext cx="22860" cy="6350"/>
          </a:xfrm>
          <a:custGeom>
            <a:avLst/>
            <a:gdLst/>
            <a:ahLst/>
            <a:cxnLst/>
            <a:rect l="l" t="t" r="r" b="b"/>
            <a:pathLst>
              <a:path w="22860" h="6350">
                <a:moveTo>
                  <a:pt x="0" y="0"/>
                </a:moveTo>
                <a:lnTo>
                  <a:pt x="22860" y="0"/>
                </a:lnTo>
                <a:lnTo>
                  <a:pt x="22860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647688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5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582156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582156" y="4556760"/>
            <a:ext cx="66040" cy="7620"/>
          </a:xfrm>
          <a:custGeom>
            <a:avLst/>
            <a:gdLst/>
            <a:ahLst/>
            <a:cxnLst/>
            <a:rect l="l" t="t" r="r" b="b"/>
            <a:pathLst>
              <a:path w="66040" h="7620">
                <a:moveTo>
                  <a:pt x="0" y="0"/>
                </a:moveTo>
                <a:lnTo>
                  <a:pt x="65532" y="0"/>
                </a:lnTo>
                <a:lnTo>
                  <a:pt x="65532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233159" y="4469130"/>
            <a:ext cx="332740" cy="0"/>
          </a:xfrm>
          <a:custGeom>
            <a:avLst/>
            <a:gdLst/>
            <a:ahLst/>
            <a:cxnLst/>
            <a:rect l="l" t="t" r="r" b="b"/>
            <a:pathLst>
              <a:path w="332740" h="0">
                <a:moveTo>
                  <a:pt x="0" y="0"/>
                </a:moveTo>
                <a:lnTo>
                  <a:pt x="332232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246876" y="4458462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150864" y="4546092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150864" y="449580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213347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1"/>
                </a:lnTo>
                <a:lnTo>
                  <a:pt x="0" y="50291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147815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1"/>
                </a:lnTo>
                <a:lnTo>
                  <a:pt x="0" y="50291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582156" y="4546092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582156" y="449580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644640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5" y="0"/>
                </a:moveTo>
                <a:lnTo>
                  <a:pt x="6095" y="50291"/>
                </a:lnTo>
                <a:lnTo>
                  <a:pt x="0" y="50291"/>
                </a:lnTo>
                <a:lnTo>
                  <a:pt x="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579107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1"/>
                </a:lnTo>
                <a:lnTo>
                  <a:pt x="0" y="50291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228588" y="4469892"/>
            <a:ext cx="7620" cy="79375"/>
          </a:xfrm>
          <a:custGeom>
            <a:avLst/>
            <a:gdLst/>
            <a:ahLst/>
            <a:cxnLst/>
            <a:rect l="l" t="t" r="r" b="b"/>
            <a:pathLst>
              <a:path w="7620" h="79375">
                <a:moveTo>
                  <a:pt x="7620" y="0"/>
                </a:moveTo>
                <a:lnTo>
                  <a:pt x="7620" y="79248"/>
                </a:lnTo>
                <a:lnTo>
                  <a:pt x="0" y="79248"/>
                </a:lnTo>
                <a:lnTo>
                  <a:pt x="0" y="0"/>
                </a:lnTo>
                <a:lnTo>
                  <a:pt x="762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562343" y="4469892"/>
            <a:ext cx="6350" cy="79375"/>
          </a:xfrm>
          <a:custGeom>
            <a:avLst/>
            <a:gdLst/>
            <a:ahLst/>
            <a:cxnLst/>
            <a:rect l="l" t="t" r="r" b="b"/>
            <a:pathLst>
              <a:path w="6350" h="79375">
                <a:moveTo>
                  <a:pt x="6096" y="0"/>
                </a:moveTo>
                <a:lnTo>
                  <a:pt x="6096" y="79248"/>
                </a:lnTo>
                <a:lnTo>
                  <a:pt x="0" y="79248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243828" y="4384548"/>
            <a:ext cx="155575" cy="74930"/>
          </a:xfrm>
          <a:custGeom>
            <a:avLst/>
            <a:gdLst/>
            <a:ahLst/>
            <a:cxnLst/>
            <a:rect l="l" t="t" r="r" b="b"/>
            <a:pathLst>
              <a:path w="155575" h="74929">
                <a:moveTo>
                  <a:pt x="155448" y="0"/>
                </a:moveTo>
                <a:lnTo>
                  <a:pt x="143256" y="0"/>
                </a:lnTo>
                <a:lnTo>
                  <a:pt x="131063" y="1524"/>
                </a:lnTo>
                <a:lnTo>
                  <a:pt x="120396" y="3047"/>
                </a:lnTo>
                <a:lnTo>
                  <a:pt x="108204" y="4571"/>
                </a:lnTo>
                <a:lnTo>
                  <a:pt x="65532" y="18287"/>
                </a:lnTo>
                <a:lnTo>
                  <a:pt x="28956" y="41147"/>
                </a:lnTo>
                <a:lnTo>
                  <a:pt x="21336" y="48767"/>
                </a:lnTo>
                <a:lnTo>
                  <a:pt x="13716" y="54863"/>
                </a:lnTo>
                <a:lnTo>
                  <a:pt x="6096" y="62483"/>
                </a:lnTo>
                <a:lnTo>
                  <a:pt x="0" y="71627"/>
                </a:lnTo>
                <a:lnTo>
                  <a:pt x="6096" y="74675"/>
                </a:lnTo>
                <a:lnTo>
                  <a:pt x="12192" y="67055"/>
                </a:lnTo>
                <a:lnTo>
                  <a:pt x="25908" y="53339"/>
                </a:lnTo>
                <a:lnTo>
                  <a:pt x="68580" y="25907"/>
                </a:lnTo>
                <a:lnTo>
                  <a:pt x="109727" y="12191"/>
                </a:lnTo>
                <a:lnTo>
                  <a:pt x="120396" y="9143"/>
                </a:lnTo>
                <a:lnTo>
                  <a:pt x="132587" y="7619"/>
                </a:lnTo>
                <a:lnTo>
                  <a:pt x="143256" y="7619"/>
                </a:lnTo>
                <a:lnTo>
                  <a:pt x="155448" y="6095"/>
                </a:lnTo>
                <a:lnTo>
                  <a:pt x="1554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399276" y="4384548"/>
            <a:ext cx="155575" cy="76200"/>
          </a:xfrm>
          <a:custGeom>
            <a:avLst/>
            <a:gdLst/>
            <a:ahLst/>
            <a:cxnLst/>
            <a:rect l="l" t="t" r="r" b="b"/>
            <a:pathLst>
              <a:path w="155575" h="76200">
                <a:moveTo>
                  <a:pt x="12191" y="0"/>
                </a:moveTo>
                <a:lnTo>
                  <a:pt x="0" y="0"/>
                </a:lnTo>
                <a:lnTo>
                  <a:pt x="0" y="6095"/>
                </a:lnTo>
                <a:lnTo>
                  <a:pt x="12191" y="7619"/>
                </a:lnTo>
                <a:lnTo>
                  <a:pt x="22860" y="7619"/>
                </a:lnTo>
                <a:lnTo>
                  <a:pt x="35051" y="9143"/>
                </a:lnTo>
                <a:lnTo>
                  <a:pt x="45720" y="12191"/>
                </a:lnTo>
                <a:lnTo>
                  <a:pt x="67056" y="16763"/>
                </a:lnTo>
                <a:lnTo>
                  <a:pt x="86868" y="25907"/>
                </a:lnTo>
                <a:lnTo>
                  <a:pt x="121920" y="47243"/>
                </a:lnTo>
                <a:lnTo>
                  <a:pt x="149351" y="76200"/>
                </a:lnTo>
                <a:lnTo>
                  <a:pt x="155448" y="71627"/>
                </a:lnTo>
                <a:lnTo>
                  <a:pt x="149351" y="64007"/>
                </a:lnTo>
                <a:lnTo>
                  <a:pt x="141731" y="54863"/>
                </a:lnTo>
                <a:lnTo>
                  <a:pt x="134112" y="48767"/>
                </a:lnTo>
                <a:lnTo>
                  <a:pt x="126492" y="41147"/>
                </a:lnTo>
                <a:lnTo>
                  <a:pt x="89915" y="18287"/>
                </a:lnTo>
                <a:lnTo>
                  <a:pt x="47244" y="4571"/>
                </a:lnTo>
                <a:lnTo>
                  <a:pt x="35051" y="3047"/>
                </a:lnTo>
                <a:lnTo>
                  <a:pt x="24384" y="1524"/>
                </a:lnTo>
                <a:lnTo>
                  <a:pt x="12191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263640" y="4594860"/>
            <a:ext cx="38100" cy="7620"/>
          </a:xfrm>
          <a:custGeom>
            <a:avLst/>
            <a:gdLst/>
            <a:ahLst/>
            <a:cxnLst/>
            <a:rect l="l" t="t" r="r" b="b"/>
            <a:pathLst>
              <a:path w="38100" h="7620">
                <a:moveTo>
                  <a:pt x="0" y="0"/>
                </a:moveTo>
                <a:lnTo>
                  <a:pt x="38100" y="0"/>
                </a:lnTo>
                <a:lnTo>
                  <a:pt x="3810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215634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150864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150864" y="4556760"/>
            <a:ext cx="64135" cy="7620"/>
          </a:xfrm>
          <a:custGeom>
            <a:avLst/>
            <a:gdLst/>
            <a:ahLst/>
            <a:cxnLst/>
            <a:rect l="l" t="t" r="r" b="b"/>
            <a:pathLst>
              <a:path w="64135" h="7620">
                <a:moveTo>
                  <a:pt x="0" y="0"/>
                </a:moveTo>
                <a:lnTo>
                  <a:pt x="64008" y="0"/>
                </a:lnTo>
                <a:lnTo>
                  <a:pt x="64008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474714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497573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470903" y="462991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5240" y="0"/>
                </a:moveTo>
                <a:lnTo>
                  <a:pt x="10668" y="1524"/>
                </a:lnTo>
                <a:lnTo>
                  <a:pt x="9144" y="1524"/>
                </a:lnTo>
                <a:lnTo>
                  <a:pt x="6096" y="4571"/>
                </a:lnTo>
                <a:lnTo>
                  <a:pt x="4572" y="4571"/>
                </a:lnTo>
                <a:lnTo>
                  <a:pt x="1524" y="7619"/>
                </a:lnTo>
                <a:lnTo>
                  <a:pt x="1524" y="9143"/>
                </a:lnTo>
                <a:lnTo>
                  <a:pt x="0" y="12191"/>
                </a:lnTo>
                <a:lnTo>
                  <a:pt x="7620" y="13715"/>
                </a:lnTo>
                <a:lnTo>
                  <a:pt x="7620" y="10667"/>
                </a:lnTo>
                <a:lnTo>
                  <a:pt x="8382" y="10667"/>
                </a:lnTo>
                <a:lnTo>
                  <a:pt x="9144" y="9143"/>
                </a:lnTo>
                <a:lnTo>
                  <a:pt x="12192" y="7619"/>
                </a:lnTo>
                <a:lnTo>
                  <a:pt x="15240" y="7619"/>
                </a:lnTo>
                <a:lnTo>
                  <a:pt x="15240" y="0"/>
                </a:lnTo>
                <a:close/>
              </a:path>
              <a:path w="15239" h="13970">
                <a:moveTo>
                  <a:pt x="8382" y="10667"/>
                </a:moveTo>
                <a:lnTo>
                  <a:pt x="7620" y="10667"/>
                </a:lnTo>
                <a:lnTo>
                  <a:pt x="7620" y="12191"/>
                </a:lnTo>
                <a:lnTo>
                  <a:pt x="8382" y="10667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486144" y="462991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4477" y="10667"/>
                </a:moveTo>
                <a:lnTo>
                  <a:pt x="7619" y="10667"/>
                </a:lnTo>
                <a:lnTo>
                  <a:pt x="7619" y="13715"/>
                </a:lnTo>
                <a:lnTo>
                  <a:pt x="15239" y="12191"/>
                </a:lnTo>
                <a:lnTo>
                  <a:pt x="14477" y="10667"/>
                </a:lnTo>
                <a:close/>
              </a:path>
              <a:path w="15239" h="13970">
                <a:moveTo>
                  <a:pt x="0" y="0"/>
                </a:moveTo>
                <a:lnTo>
                  <a:pt x="0" y="7619"/>
                </a:lnTo>
                <a:lnTo>
                  <a:pt x="3047" y="7619"/>
                </a:lnTo>
                <a:lnTo>
                  <a:pt x="6095" y="9143"/>
                </a:lnTo>
                <a:lnTo>
                  <a:pt x="7619" y="12191"/>
                </a:lnTo>
                <a:lnTo>
                  <a:pt x="7619" y="10667"/>
                </a:lnTo>
                <a:lnTo>
                  <a:pt x="14477" y="10667"/>
                </a:lnTo>
                <a:lnTo>
                  <a:pt x="13715" y="9143"/>
                </a:lnTo>
                <a:lnTo>
                  <a:pt x="13715" y="7619"/>
                </a:lnTo>
                <a:lnTo>
                  <a:pt x="10667" y="4571"/>
                </a:lnTo>
                <a:lnTo>
                  <a:pt x="6095" y="1524"/>
                </a:lnTo>
                <a:lnTo>
                  <a:pt x="4571" y="1524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475476" y="4735068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434328" y="4593336"/>
            <a:ext cx="52069" cy="38100"/>
          </a:xfrm>
          <a:custGeom>
            <a:avLst/>
            <a:gdLst/>
            <a:ahLst/>
            <a:cxnLst/>
            <a:rect l="l" t="t" r="r" b="b"/>
            <a:pathLst>
              <a:path w="52070" h="38100">
                <a:moveTo>
                  <a:pt x="21336" y="16763"/>
                </a:moveTo>
                <a:lnTo>
                  <a:pt x="9144" y="16763"/>
                </a:lnTo>
                <a:lnTo>
                  <a:pt x="4572" y="21336"/>
                </a:lnTo>
                <a:lnTo>
                  <a:pt x="4572" y="22859"/>
                </a:lnTo>
                <a:lnTo>
                  <a:pt x="1524" y="28955"/>
                </a:lnTo>
                <a:lnTo>
                  <a:pt x="1524" y="30479"/>
                </a:lnTo>
                <a:lnTo>
                  <a:pt x="0" y="36575"/>
                </a:lnTo>
                <a:lnTo>
                  <a:pt x="6096" y="38100"/>
                </a:lnTo>
                <a:lnTo>
                  <a:pt x="7620" y="32003"/>
                </a:lnTo>
                <a:lnTo>
                  <a:pt x="10668" y="25907"/>
                </a:lnTo>
                <a:lnTo>
                  <a:pt x="15239" y="21336"/>
                </a:lnTo>
                <a:lnTo>
                  <a:pt x="21336" y="16763"/>
                </a:lnTo>
                <a:close/>
              </a:path>
              <a:path w="52070" h="38100">
                <a:moveTo>
                  <a:pt x="50292" y="0"/>
                </a:moveTo>
                <a:lnTo>
                  <a:pt x="32004" y="3047"/>
                </a:lnTo>
                <a:lnTo>
                  <a:pt x="24384" y="6095"/>
                </a:lnTo>
                <a:lnTo>
                  <a:pt x="16763" y="10667"/>
                </a:lnTo>
                <a:lnTo>
                  <a:pt x="10668" y="16763"/>
                </a:lnTo>
                <a:lnTo>
                  <a:pt x="19812" y="16763"/>
                </a:lnTo>
                <a:lnTo>
                  <a:pt x="27432" y="12191"/>
                </a:lnTo>
                <a:lnTo>
                  <a:pt x="30479" y="12191"/>
                </a:lnTo>
                <a:lnTo>
                  <a:pt x="33527" y="10667"/>
                </a:lnTo>
                <a:lnTo>
                  <a:pt x="42672" y="7619"/>
                </a:lnTo>
                <a:lnTo>
                  <a:pt x="51816" y="7619"/>
                </a:lnTo>
                <a:lnTo>
                  <a:pt x="50292" y="0"/>
                </a:lnTo>
                <a:close/>
              </a:path>
              <a:path w="52070" h="38100">
                <a:moveTo>
                  <a:pt x="30479" y="12191"/>
                </a:moveTo>
                <a:lnTo>
                  <a:pt x="27432" y="12191"/>
                </a:lnTo>
                <a:lnTo>
                  <a:pt x="27432" y="13715"/>
                </a:lnTo>
                <a:lnTo>
                  <a:pt x="30479" y="12191"/>
                </a:lnTo>
                <a:close/>
              </a:path>
              <a:path w="52070" h="38100">
                <a:moveTo>
                  <a:pt x="51816" y="7619"/>
                </a:moveTo>
                <a:lnTo>
                  <a:pt x="42672" y="7619"/>
                </a:lnTo>
                <a:lnTo>
                  <a:pt x="42672" y="9143"/>
                </a:lnTo>
                <a:lnTo>
                  <a:pt x="51816" y="7619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486144" y="4593336"/>
            <a:ext cx="52069" cy="40005"/>
          </a:xfrm>
          <a:custGeom>
            <a:avLst/>
            <a:gdLst/>
            <a:ahLst/>
            <a:cxnLst/>
            <a:rect l="l" t="t" r="r" b="b"/>
            <a:pathLst>
              <a:path w="52070" h="40004">
                <a:moveTo>
                  <a:pt x="42672" y="32003"/>
                </a:moveTo>
                <a:lnTo>
                  <a:pt x="44196" y="39624"/>
                </a:lnTo>
                <a:lnTo>
                  <a:pt x="51815" y="38100"/>
                </a:lnTo>
                <a:lnTo>
                  <a:pt x="50901" y="33527"/>
                </a:lnTo>
                <a:lnTo>
                  <a:pt x="44196" y="33527"/>
                </a:lnTo>
                <a:lnTo>
                  <a:pt x="42672" y="32003"/>
                </a:lnTo>
                <a:close/>
              </a:path>
              <a:path w="52070" h="40004">
                <a:moveTo>
                  <a:pt x="39624" y="25907"/>
                </a:moveTo>
                <a:lnTo>
                  <a:pt x="44196" y="33527"/>
                </a:lnTo>
                <a:lnTo>
                  <a:pt x="50901" y="33527"/>
                </a:lnTo>
                <a:lnTo>
                  <a:pt x="50291" y="30479"/>
                </a:lnTo>
                <a:lnTo>
                  <a:pt x="50291" y="28955"/>
                </a:lnTo>
                <a:lnTo>
                  <a:pt x="49148" y="27431"/>
                </a:lnTo>
                <a:lnTo>
                  <a:pt x="41148" y="27431"/>
                </a:lnTo>
                <a:lnTo>
                  <a:pt x="39624" y="25907"/>
                </a:lnTo>
                <a:close/>
              </a:path>
              <a:path w="52070" h="40004">
                <a:moveTo>
                  <a:pt x="27431" y="7619"/>
                </a:moveTo>
                <a:lnTo>
                  <a:pt x="7619" y="7619"/>
                </a:lnTo>
                <a:lnTo>
                  <a:pt x="16763" y="10667"/>
                </a:lnTo>
                <a:lnTo>
                  <a:pt x="24383" y="13715"/>
                </a:lnTo>
                <a:lnTo>
                  <a:pt x="30479" y="16763"/>
                </a:lnTo>
                <a:lnTo>
                  <a:pt x="36575" y="21336"/>
                </a:lnTo>
                <a:lnTo>
                  <a:pt x="41148" y="27431"/>
                </a:lnTo>
                <a:lnTo>
                  <a:pt x="49148" y="27431"/>
                </a:lnTo>
                <a:lnTo>
                  <a:pt x="41148" y="16763"/>
                </a:lnTo>
                <a:lnTo>
                  <a:pt x="35051" y="10667"/>
                </a:lnTo>
                <a:lnTo>
                  <a:pt x="27431" y="7619"/>
                </a:lnTo>
                <a:close/>
              </a:path>
              <a:path w="52070" h="40004">
                <a:moveTo>
                  <a:pt x="0" y="0"/>
                </a:moveTo>
                <a:lnTo>
                  <a:pt x="0" y="7619"/>
                </a:lnTo>
                <a:lnTo>
                  <a:pt x="9143" y="9143"/>
                </a:lnTo>
                <a:lnTo>
                  <a:pt x="7619" y="7619"/>
                </a:lnTo>
                <a:lnTo>
                  <a:pt x="27431" y="7619"/>
                </a:lnTo>
                <a:lnTo>
                  <a:pt x="27431" y="6095"/>
                </a:lnTo>
                <a:lnTo>
                  <a:pt x="18287" y="3047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31519" y="1406652"/>
            <a:ext cx="6096000" cy="205740"/>
          </a:xfrm>
          <a:custGeom>
            <a:avLst/>
            <a:gdLst/>
            <a:ahLst/>
            <a:cxnLst/>
            <a:rect l="l" t="t" r="r" b="b"/>
            <a:pathLst>
              <a:path w="6096000" h="205740">
                <a:moveTo>
                  <a:pt x="0" y="0"/>
                </a:moveTo>
                <a:lnTo>
                  <a:pt x="6096000" y="0"/>
                </a:lnTo>
                <a:lnTo>
                  <a:pt x="6096000" y="205740"/>
                </a:lnTo>
                <a:lnTo>
                  <a:pt x="0" y="205740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31519" y="1405128"/>
            <a:ext cx="6097905" cy="213360"/>
          </a:xfrm>
          <a:custGeom>
            <a:avLst/>
            <a:gdLst/>
            <a:ahLst/>
            <a:cxnLst/>
            <a:rect l="l" t="t" r="r" b="b"/>
            <a:pathLst>
              <a:path w="6097905" h="213359">
                <a:moveTo>
                  <a:pt x="0" y="199644"/>
                </a:moveTo>
                <a:lnTo>
                  <a:pt x="0" y="213359"/>
                </a:lnTo>
                <a:lnTo>
                  <a:pt x="6097524" y="213359"/>
                </a:lnTo>
                <a:lnTo>
                  <a:pt x="6097524" y="207264"/>
                </a:lnTo>
                <a:lnTo>
                  <a:pt x="7620" y="207264"/>
                </a:lnTo>
                <a:lnTo>
                  <a:pt x="0" y="199644"/>
                </a:lnTo>
                <a:close/>
              </a:path>
              <a:path w="6097905" h="213359">
                <a:moveTo>
                  <a:pt x="7620" y="1524"/>
                </a:moveTo>
                <a:lnTo>
                  <a:pt x="0" y="9144"/>
                </a:lnTo>
                <a:lnTo>
                  <a:pt x="0" y="199644"/>
                </a:lnTo>
                <a:lnTo>
                  <a:pt x="7620" y="207264"/>
                </a:lnTo>
                <a:lnTo>
                  <a:pt x="7620" y="1524"/>
                </a:lnTo>
                <a:close/>
              </a:path>
              <a:path w="6097905" h="213359">
                <a:moveTo>
                  <a:pt x="6089904" y="199644"/>
                </a:moveTo>
                <a:lnTo>
                  <a:pt x="7620" y="199644"/>
                </a:lnTo>
                <a:lnTo>
                  <a:pt x="7620" y="207264"/>
                </a:lnTo>
                <a:lnTo>
                  <a:pt x="6089904" y="207264"/>
                </a:lnTo>
                <a:lnTo>
                  <a:pt x="6089904" y="199644"/>
                </a:lnTo>
                <a:close/>
              </a:path>
              <a:path w="6097905" h="213359">
                <a:moveTo>
                  <a:pt x="6089904" y="1524"/>
                </a:moveTo>
                <a:lnTo>
                  <a:pt x="6089904" y="207264"/>
                </a:lnTo>
                <a:lnTo>
                  <a:pt x="6096000" y="199644"/>
                </a:lnTo>
                <a:lnTo>
                  <a:pt x="6097524" y="199644"/>
                </a:lnTo>
                <a:lnTo>
                  <a:pt x="6097524" y="9144"/>
                </a:lnTo>
                <a:lnTo>
                  <a:pt x="6096000" y="9144"/>
                </a:lnTo>
                <a:lnTo>
                  <a:pt x="6089904" y="1524"/>
                </a:lnTo>
                <a:close/>
              </a:path>
              <a:path w="6097905" h="213359">
                <a:moveTo>
                  <a:pt x="6097524" y="199644"/>
                </a:moveTo>
                <a:lnTo>
                  <a:pt x="6096000" y="199644"/>
                </a:lnTo>
                <a:lnTo>
                  <a:pt x="6089904" y="207264"/>
                </a:lnTo>
                <a:lnTo>
                  <a:pt x="6097524" y="207264"/>
                </a:lnTo>
                <a:lnTo>
                  <a:pt x="6097524" y="199644"/>
                </a:lnTo>
                <a:close/>
              </a:path>
              <a:path w="6097905" h="213359">
                <a:moveTo>
                  <a:pt x="6097524" y="0"/>
                </a:moveTo>
                <a:lnTo>
                  <a:pt x="0" y="0"/>
                </a:lnTo>
                <a:lnTo>
                  <a:pt x="0" y="9144"/>
                </a:lnTo>
                <a:lnTo>
                  <a:pt x="7620" y="1524"/>
                </a:lnTo>
                <a:lnTo>
                  <a:pt x="6097524" y="1524"/>
                </a:lnTo>
                <a:lnTo>
                  <a:pt x="6097524" y="0"/>
                </a:lnTo>
                <a:close/>
              </a:path>
              <a:path w="6097905" h="213359">
                <a:moveTo>
                  <a:pt x="6089904" y="1524"/>
                </a:moveTo>
                <a:lnTo>
                  <a:pt x="7620" y="1524"/>
                </a:lnTo>
                <a:lnTo>
                  <a:pt x="7620" y="9144"/>
                </a:lnTo>
                <a:lnTo>
                  <a:pt x="6089904" y="9144"/>
                </a:lnTo>
                <a:lnTo>
                  <a:pt x="6089904" y="1524"/>
                </a:lnTo>
                <a:close/>
              </a:path>
              <a:path w="6097905" h="213359">
                <a:moveTo>
                  <a:pt x="6097524" y="1524"/>
                </a:moveTo>
                <a:lnTo>
                  <a:pt x="6089904" y="1524"/>
                </a:lnTo>
                <a:lnTo>
                  <a:pt x="6096000" y="9144"/>
                </a:lnTo>
                <a:lnTo>
                  <a:pt x="6097524" y="9144"/>
                </a:lnTo>
                <a:lnTo>
                  <a:pt x="6097524" y="1524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219444" y="1632204"/>
            <a:ext cx="396240" cy="396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1046438" y="1726199"/>
            <a:ext cx="2866390" cy="8058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065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微软雅黑"/>
                <a:cs typeface="微软雅黑"/>
              </a:rPr>
              <a:t>卷积神经网络</a:t>
            </a:r>
            <a:endParaRPr sz="1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微软雅黑"/>
              <a:cs typeface="微软雅黑"/>
            </a:endParaRPr>
          </a:p>
          <a:p>
            <a:pPr marL="184785" indent="-172720">
              <a:lnSpc>
                <a:spcPct val="100000"/>
              </a:lnSpc>
              <a:buClr>
                <a:srgbClr val="7030A0"/>
              </a:buClr>
              <a:buSzPct val="70000"/>
              <a:buFont typeface="Wingdings 2"/>
              <a:buChar char=""/>
              <a:tabLst>
                <a:tab pos="185420" algn="l"/>
              </a:tabLst>
            </a:pPr>
            <a:r>
              <a:rPr dirty="0" sz="1000" spc="-5">
                <a:latin typeface="微软雅黑"/>
                <a:cs typeface="微软雅黑"/>
              </a:rPr>
              <a:t>其他卷积操作 -</a:t>
            </a:r>
            <a:r>
              <a:rPr dirty="0" sz="1000" spc="-10">
                <a:latin typeface="微软雅黑"/>
                <a:cs typeface="微软雅黑"/>
              </a:rPr>
              <a:t> </a:t>
            </a:r>
            <a:r>
              <a:rPr dirty="0" sz="1000" spc="-5">
                <a:latin typeface="微软雅黑"/>
                <a:cs typeface="微软雅黑"/>
              </a:rPr>
              <a:t>反卷积（转置卷积</a:t>
            </a:r>
            <a:r>
              <a:rPr dirty="0" sz="1000" spc="5">
                <a:latin typeface="微软雅黑"/>
                <a:cs typeface="微软雅黑"/>
              </a:rPr>
              <a:t> </a:t>
            </a:r>
            <a:r>
              <a:rPr dirty="0" sz="1000" spc="-5">
                <a:latin typeface="微软雅黑"/>
                <a:cs typeface="微软雅黑"/>
              </a:rPr>
              <a:t>/</a:t>
            </a:r>
            <a:r>
              <a:rPr dirty="0" sz="1000" spc="-20">
                <a:latin typeface="微软雅黑"/>
                <a:cs typeface="微软雅黑"/>
              </a:rPr>
              <a:t> </a:t>
            </a:r>
            <a:r>
              <a:rPr dirty="0" sz="1000" spc="-5">
                <a:latin typeface="微软雅黑"/>
                <a:cs typeface="微软雅黑"/>
              </a:rPr>
              <a:t>微步卷积）</a:t>
            </a:r>
            <a:endParaRPr sz="1000">
              <a:latin typeface="微软雅黑"/>
              <a:cs typeface="微软雅黑"/>
            </a:endParaRPr>
          </a:p>
          <a:p>
            <a:pPr lvl="1" marL="384175" indent="-143510">
              <a:lnSpc>
                <a:spcPct val="100000"/>
              </a:lnSpc>
              <a:spcBef>
                <a:spcPts val="425"/>
              </a:spcBef>
              <a:buClr>
                <a:srgbClr val="B418B8"/>
              </a:buClr>
              <a:buSzPct val="77777"/>
              <a:buFont typeface="Wingdings"/>
              <a:buChar char=""/>
              <a:tabLst>
                <a:tab pos="384810" algn="l"/>
              </a:tabLst>
            </a:pPr>
            <a:r>
              <a:rPr dirty="0" sz="900">
                <a:latin typeface="微软雅黑"/>
                <a:cs typeface="微软雅黑"/>
              </a:rPr>
              <a:t>低维特征映射到高维特征</a:t>
            </a:r>
            <a:endParaRPr sz="900">
              <a:latin typeface="微软雅黑"/>
              <a:cs typeface="微软雅黑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766056" y="2899960"/>
            <a:ext cx="1448318" cy="14146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899105" y="2785091"/>
            <a:ext cx="1338168" cy="15423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2251953" y="4376380"/>
            <a:ext cx="33210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latin typeface="微软雅黑"/>
                <a:cs typeface="微软雅黑"/>
              </a:rPr>
              <a:t>正卷积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400816" y="4376380"/>
            <a:ext cx="33210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latin typeface="微软雅黑"/>
                <a:cs typeface="微软雅黑"/>
              </a:rPr>
              <a:t>反卷积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737615" y="1411224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>
            <a:off x="979381" y="9009429"/>
            <a:ext cx="12827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5" b="1">
                <a:solidFill>
                  <a:srgbClr val="7030A0"/>
                </a:solidFill>
                <a:latin typeface="Times New Roman"/>
                <a:cs typeface="Times New Roman"/>
              </a:rPr>
              <a:t>1</a:t>
            </a:r>
            <a:r>
              <a:rPr dirty="0" sz="800" b="1">
                <a:solidFill>
                  <a:srgbClr val="7030A0"/>
                </a:solidFill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731519" y="6062472"/>
            <a:ext cx="6096000" cy="434340"/>
          </a:xfrm>
          <a:custGeom>
            <a:avLst/>
            <a:gdLst/>
            <a:ahLst/>
            <a:cxnLst/>
            <a:rect l="l" t="t" r="r" b="b"/>
            <a:pathLst>
              <a:path w="6096000" h="434339">
                <a:moveTo>
                  <a:pt x="0" y="434339"/>
                </a:moveTo>
                <a:lnTo>
                  <a:pt x="6096000" y="434339"/>
                </a:lnTo>
                <a:lnTo>
                  <a:pt x="6096000" y="0"/>
                </a:lnTo>
                <a:lnTo>
                  <a:pt x="0" y="0"/>
                </a:lnTo>
                <a:lnTo>
                  <a:pt x="0" y="43433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1109472" y="9188958"/>
            <a:ext cx="5041900" cy="0"/>
          </a:xfrm>
          <a:custGeom>
            <a:avLst/>
            <a:gdLst/>
            <a:ahLst/>
            <a:cxnLst/>
            <a:rect l="l" t="t" r="r" b="b"/>
            <a:pathLst>
              <a:path w="5041900" h="0">
                <a:moveTo>
                  <a:pt x="0" y="0"/>
                </a:moveTo>
                <a:lnTo>
                  <a:pt x="5041392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647688" y="918895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 h="0">
                <a:moveTo>
                  <a:pt x="0" y="0"/>
                </a:moveTo>
                <a:lnTo>
                  <a:pt x="179831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397752" y="8938259"/>
            <a:ext cx="140335" cy="83820"/>
          </a:xfrm>
          <a:custGeom>
            <a:avLst/>
            <a:gdLst/>
            <a:ahLst/>
            <a:cxnLst/>
            <a:rect l="l" t="t" r="r" b="b"/>
            <a:pathLst>
              <a:path w="140334" h="83820">
                <a:moveTo>
                  <a:pt x="4572" y="0"/>
                </a:moveTo>
                <a:lnTo>
                  <a:pt x="0" y="6096"/>
                </a:lnTo>
                <a:lnTo>
                  <a:pt x="135636" y="83820"/>
                </a:lnTo>
                <a:lnTo>
                  <a:pt x="140207" y="77724"/>
                </a:lnTo>
                <a:lnTo>
                  <a:pt x="4572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262878" y="9049511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4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316979" y="9044940"/>
            <a:ext cx="53340" cy="36830"/>
          </a:xfrm>
          <a:custGeom>
            <a:avLst/>
            <a:gdLst/>
            <a:ahLst/>
            <a:cxnLst/>
            <a:rect l="l" t="t" r="r" b="b"/>
            <a:pathLst>
              <a:path w="53339" h="36829">
                <a:moveTo>
                  <a:pt x="51816" y="0"/>
                </a:moveTo>
                <a:lnTo>
                  <a:pt x="42672" y="0"/>
                </a:lnTo>
                <a:lnTo>
                  <a:pt x="33528" y="3048"/>
                </a:lnTo>
                <a:lnTo>
                  <a:pt x="25908" y="6096"/>
                </a:lnTo>
                <a:lnTo>
                  <a:pt x="24384" y="6096"/>
                </a:lnTo>
                <a:lnTo>
                  <a:pt x="18287" y="9144"/>
                </a:lnTo>
                <a:lnTo>
                  <a:pt x="18287" y="10668"/>
                </a:lnTo>
                <a:lnTo>
                  <a:pt x="16764" y="10668"/>
                </a:lnTo>
                <a:lnTo>
                  <a:pt x="12192" y="15240"/>
                </a:lnTo>
                <a:lnTo>
                  <a:pt x="10668" y="15240"/>
                </a:lnTo>
                <a:lnTo>
                  <a:pt x="6096" y="21336"/>
                </a:lnTo>
                <a:lnTo>
                  <a:pt x="3048" y="27432"/>
                </a:lnTo>
                <a:lnTo>
                  <a:pt x="3048" y="28956"/>
                </a:lnTo>
                <a:lnTo>
                  <a:pt x="1524" y="28956"/>
                </a:lnTo>
                <a:lnTo>
                  <a:pt x="0" y="35052"/>
                </a:lnTo>
                <a:lnTo>
                  <a:pt x="7620" y="36576"/>
                </a:lnTo>
                <a:lnTo>
                  <a:pt x="9144" y="30480"/>
                </a:lnTo>
                <a:lnTo>
                  <a:pt x="12192" y="24384"/>
                </a:lnTo>
                <a:lnTo>
                  <a:pt x="13335" y="24384"/>
                </a:lnTo>
                <a:lnTo>
                  <a:pt x="16764" y="19812"/>
                </a:lnTo>
                <a:lnTo>
                  <a:pt x="15240" y="19812"/>
                </a:lnTo>
                <a:lnTo>
                  <a:pt x="21336" y="15240"/>
                </a:lnTo>
                <a:lnTo>
                  <a:pt x="28956" y="12192"/>
                </a:lnTo>
                <a:lnTo>
                  <a:pt x="27432" y="12192"/>
                </a:lnTo>
                <a:lnTo>
                  <a:pt x="35052" y="9144"/>
                </a:lnTo>
                <a:lnTo>
                  <a:pt x="44196" y="7620"/>
                </a:lnTo>
                <a:lnTo>
                  <a:pt x="53340" y="7620"/>
                </a:lnTo>
                <a:lnTo>
                  <a:pt x="51816" y="0"/>
                </a:lnTo>
                <a:close/>
              </a:path>
              <a:path w="53339" h="36829">
                <a:moveTo>
                  <a:pt x="13335" y="24384"/>
                </a:moveTo>
                <a:lnTo>
                  <a:pt x="12192" y="24384"/>
                </a:lnTo>
                <a:lnTo>
                  <a:pt x="12192" y="25908"/>
                </a:lnTo>
                <a:lnTo>
                  <a:pt x="13335" y="24384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368796" y="9044940"/>
            <a:ext cx="53340" cy="38100"/>
          </a:xfrm>
          <a:custGeom>
            <a:avLst/>
            <a:gdLst/>
            <a:ahLst/>
            <a:cxnLst/>
            <a:rect l="l" t="t" r="r" b="b"/>
            <a:pathLst>
              <a:path w="53339" h="38100">
                <a:moveTo>
                  <a:pt x="52120" y="30480"/>
                </a:moveTo>
                <a:lnTo>
                  <a:pt x="44195" y="30480"/>
                </a:lnTo>
                <a:lnTo>
                  <a:pt x="45719" y="38100"/>
                </a:lnTo>
                <a:lnTo>
                  <a:pt x="53339" y="36576"/>
                </a:lnTo>
                <a:lnTo>
                  <a:pt x="52120" y="30480"/>
                </a:lnTo>
                <a:close/>
              </a:path>
              <a:path w="53339" h="38100">
                <a:moveTo>
                  <a:pt x="36575" y="19812"/>
                </a:moveTo>
                <a:lnTo>
                  <a:pt x="41148" y="25908"/>
                </a:lnTo>
                <a:lnTo>
                  <a:pt x="44195" y="32004"/>
                </a:lnTo>
                <a:lnTo>
                  <a:pt x="44195" y="30480"/>
                </a:lnTo>
                <a:lnTo>
                  <a:pt x="52120" y="30480"/>
                </a:lnTo>
                <a:lnTo>
                  <a:pt x="51815" y="28956"/>
                </a:lnTo>
                <a:lnTo>
                  <a:pt x="50291" y="28956"/>
                </a:lnTo>
                <a:lnTo>
                  <a:pt x="47243" y="21336"/>
                </a:lnTo>
                <a:lnTo>
                  <a:pt x="38100" y="21336"/>
                </a:lnTo>
                <a:lnTo>
                  <a:pt x="36575" y="19812"/>
                </a:lnTo>
                <a:close/>
              </a:path>
              <a:path w="53339" h="38100">
                <a:moveTo>
                  <a:pt x="42671" y="15240"/>
                </a:moveTo>
                <a:lnTo>
                  <a:pt x="32003" y="15240"/>
                </a:lnTo>
                <a:lnTo>
                  <a:pt x="38100" y="21336"/>
                </a:lnTo>
                <a:lnTo>
                  <a:pt x="47243" y="21336"/>
                </a:lnTo>
                <a:lnTo>
                  <a:pt x="42671" y="15240"/>
                </a:lnTo>
                <a:close/>
              </a:path>
              <a:path w="53339" h="38100">
                <a:moveTo>
                  <a:pt x="10667" y="0"/>
                </a:moveTo>
                <a:lnTo>
                  <a:pt x="1524" y="0"/>
                </a:lnTo>
                <a:lnTo>
                  <a:pt x="0" y="7620"/>
                </a:lnTo>
                <a:lnTo>
                  <a:pt x="9143" y="7620"/>
                </a:lnTo>
                <a:lnTo>
                  <a:pt x="18287" y="9144"/>
                </a:lnTo>
                <a:lnTo>
                  <a:pt x="25907" y="12192"/>
                </a:lnTo>
                <a:lnTo>
                  <a:pt x="24383" y="12192"/>
                </a:lnTo>
                <a:lnTo>
                  <a:pt x="32003" y="16764"/>
                </a:lnTo>
                <a:lnTo>
                  <a:pt x="32003" y="15240"/>
                </a:lnTo>
                <a:lnTo>
                  <a:pt x="42671" y="15240"/>
                </a:lnTo>
                <a:lnTo>
                  <a:pt x="36575" y="10668"/>
                </a:lnTo>
                <a:lnTo>
                  <a:pt x="35051" y="10668"/>
                </a:lnTo>
                <a:lnTo>
                  <a:pt x="28955" y="6096"/>
                </a:lnTo>
                <a:lnTo>
                  <a:pt x="27431" y="6096"/>
                </a:lnTo>
                <a:lnTo>
                  <a:pt x="19812" y="3048"/>
                </a:lnTo>
                <a:lnTo>
                  <a:pt x="10667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397752" y="8924544"/>
            <a:ext cx="144780" cy="88900"/>
          </a:xfrm>
          <a:custGeom>
            <a:avLst/>
            <a:gdLst/>
            <a:ahLst/>
            <a:cxnLst/>
            <a:rect l="l" t="t" r="r" b="b"/>
            <a:pathLst>
              <a:path w="144779" h="88900">
                <a:moveTo>
                  <a:pt x="3048" y="0"/>
                </a:moveTo>
                <a:lnTo>
                  <a:pt x="0" y="6095"/>
                </a:lnTo>
                <a:lnTo>
                  <a:pt x="141731" y="88391"/>
                </a:lnTo>
                <a:lnTo>
                  <a:pt x="144779" y="82295"/>
                </a:lnTo>
                <a:lnTo>
                  <a:pt x="30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254496" y="8924544"/>
            <a:ext cx="146685" cy="88900"/>
          </a:xfrm>
          <a:custGeom>
            <a:avLst/>
            <a:gdLst/>
            <a:ahLst/>
            <a:cxnLst/>
            <a:rect l="l" t="t" r="r" b="b"/>
            <a:pathLst>
              <a:path w="146685" h="88900">
                <a:moveTo>
                  <a:pt x="143255" y="0"/>
                </a:moveTo>
                <a:lnTo>
                  <a:pt x="0" y="82295"/>
                </a:lnTo>
                <a:lnTo>
                  <a:pt x="3048" y="88391"/>
                </a:lnTo>
                <a:lnTo>
                  <a:pt x="146303" y="6095"/>
                </a:lnTo>
                <a:lnTo>
                  <a:pt x="14325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260591" y="8938259"/>
            <a:ext cx="140335" cy="85725"/>
          </a:xfrm>
          <a:custGeom>
            <a:avLst/>
            <a:gdLst/>
            <a:ahLst/>
            <a:cxnLst/>
            <a:rect l="l" t="t" r="r" b="b"/>
            <a:pathLst>
              <a:path w="140335" h="85725">
                <a:moveTo>
                  <a:pt x="137160" y="0"/>
                </a:moveTo>
                <a:lnTo>
                  <a:pt x="0" y="79248"/>
                </a:lnTo>
                <a:lnTo>
                  <a:pt x="4572" y="85344"/>
                </a:lnTo>
                <a:lnTo>
                  <a:pt x="140208" y="6096"/>
                </a:lnTo>
                <a:lnTo>
                  <a:pt x="13716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566154" y="8919971"/>
            <a:ext cx="0" cy="268605"/>
          </a:xfrm>
          <a:custGeom>
            <a:avLst/>
            <a:gdLst/>
            <a:ahLst/>
            <a:cxnLst/>
            <a:rect l="l" t="t" r="r" b="b"/>
            <a:pathLst>
              <a:path w="0" h="268604">
                <a:moveTo>
                  <a:pt x="0" y="0"/>
                </a:moveTo>
                <a:lnTo>
                  <a:pt x="0" y="268223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231635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301740" y="9049511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4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320790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6436614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6534150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6418326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6358890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381750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355079" y="907999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3716" y="0"/>
                </a:moveTo>
                <a:lnTo>
                  <a:pt x="9144" y="1524"/>
                </a:lnTo>
                <a:lnTo>
                  <a:pt x="4572" y="4572"/>
                </a:lnTo>
                <a:lnTo>
                  <a:pt x="1524" y="7620"/>
                </a:lnTo>
                <a:lnTo>
                  <a:pt x="1524" y="9144"/>
                </a:lnTo>
                <a:lnTo>
                  <a:pt x="0" y="12192"/>
                </a:lnTo>
                <a:lnTo>
                  <a:pt x="7620" y="13716"/>
                </a:lnTo>
                <a:lnTo>
                  <a:pt x="7620" y="10668"/>
                </a:lnTo>
                <a:lnTo>
                  <a:pt x="8382" y="10668"/>
                </a:lnTo>
                <a:lnTo>
                  <a:pt x="9144" y="9144"/>
                </a:lnTo>
                <a:lnTo>
                  <a:pt x="12192" y="7620"/>
                </a:lnTo>
                <a:lnTo>
                  <a:pt x="15240" y="7620"/>
                </a:lnTo>
                <a:lnTo>
                  <a:pt x="13716" y="0"/>
                </a:lnTo>
                <a:close/>
              </a:path>
              <a:path w="15239" h="13970">
                <a:moveTo>
                  <a:pt x="8382" y="10668"/>
                </a:moveTo>
                <a:lnTo>
                  <a:pt x="7620" y="10668"/>
                </a:lnTo>
                <a:lnTo>
                  <a:pt x="7620" y="12192"/>
                </a:lnTo>
                <a:lnTo>
                  <a:pt x="8382" y="10668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6368796" y="9079992"/>
            <a:ext cx="17145" cy="13970"/>
          </a:xfrm>
          <a:custGeom>
            <a:avLst/>
            <a:gdLst/>
            <a:ahLst/>
            <a:cxnLst/>
            <a:rect l="l" t="t" r="r" b="b"/>
            <a:pathLst>
              <a:path w="17145" h="13970">
                <a:moveTo>
                  <a:pt x="7619" y="10668"/>
                </a:moveTo>
                <a:lnTo>
                  <a:pt x="9143" y="13716"/>
                </a:lnTo>
                <a:lnTo>
                  <a:pt x="16763" y="12192"/>
                </a:lnTo>
                <a:lnTo>
                  <a:pt x="9143" y="12192"/>
                </a:lnTo>
                <a:lnTo>
                  <a:pt x="7619" y="10668"/>
                </a:lnTo>
                <a:close/>
              </a:path>
              <a:path w="17145" h="13970">
                <a:moveTo>
                  <a:pt x="1524" y="0"/>
                </a:moveTo>
                <a:lnTo>
                  <a:pt x="0" y="7620"/>
                </a:lnTo>
                <a:lnTo>
                  <a:pt x="4571" y="7620"/>
                </a:lnTo>
                <a:lnTo>
                  <a:pt x="7619" y="9144"/>
                </a:lnTo>
                <a:lnTo>
                  <a:pt x="6095" y="9144"/>
                </a:lnTo>
                <a:lnTo>
                  <a:pt x="9143" y="12192"/>
                </a:lnTo>
                <a:lnTo>
                  <a:pt x="16763" y="12192"/>
                </a:lnTo>
                <a:lnTo>
                  <a:pt x="15239" y="9144"/>
                </a:lnTo>
                <a:lnTo>
                  <a:pt x="15239" y="7620"/>
                </a:lnTo>
                <a:lnTo>
                  <a:pt x="12191" y="4572"/>
                </a:lnTo>
                <a:lnTo>
                  <a:pt x="10667" y="4572"/>
                </a:lnTo>
                <a:lnTo>
                  <a:pt x="7619" y="1524"/>
                </a:lnTo>
                <a:lnTo>
                  <a:pt x="6095" y="1524"/>
                </a:lnTo>
                <a:lnTo>
                  <a:pt x="1524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358128" y="9185147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6301740" y="9185147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6417564" y="9185147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6534911" y="9185147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6233159" y="9185147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6233159" y="900684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534911" y="900684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541007" y="8996171"/>
            <a:ext cx="24765" cy="6350"/>
          </a:xfrm>
          <a:custGeom>
            <a:avLst/>
            <a:gdLst/>
            <a:ahLst/>
            <a:cxnLst/>
            <a:rect l="l" t="t" r="r" b="b"/>
            <a:pathLst>
              <a:path w="24765" h="6350">
                <a:moveTo>
                  <a:pt x="0" y="0"/>
                </a:moveTo>
                <a:lnTo>
                  <a:pt x="24384" y="0"/>
                </a:lnTo>
                <a:lnTo>
                  <a:pt x="24384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233159" y="8996171"/>
            <a:ext cx="22860" cy="6350"/>
          </a:xfrm>
          <a:custGeom>
            <a:avLst/>
            <a:gdLst/>
            <a:ahLst/>
            <a:cxnLst/>
            <a:rect l="l" t="t" r="r" b="b"/>
            <a:pathLst>
              <a:path w="22860" h="6350">
                <a:moveTo>
                  <a:pt x="0" y="0"/>
                </a:moveTo>
                <a:lnTo>
                  <a:pt x="22860" y="0"/>
                </a:lnTo>
                <a:lnTo>
                  <a:pt x="22860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6647688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5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6582156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6582156" y="9006840"/>
            <a:ext cx="66040" cy="7620"/>
          </a:xfrm>
          <a:custGeom>
            <a:avLst/>
            <a:gdLst/>
            <a:ahLst/>
            <a:cxnLst/>
            <a:rect l="l" t="t" r="r" b="b"/>
            <a:pathLst>
              <a:path w="66040" h="7620">
                <a:moveTo>
                  <a:pt x="0" y="0"/>
                </a:moveTo>
                <a:lnTo>
                  <a:pt x="65532" y="0"/>
                </a:lnTo>
                <a:lnTo>
                  <a:pt x="65532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6233159" y="8919209"/>
            <a:ext cx="332740" cy="0"/>
          </a:xfrm>
          <a:custGeom>
            <a:avLst/>
            <a:gdLst/>
            <a:ahLst/>
            <a:cxnLst/>
            <a:rect l="l" t="t" r="r" b="b"/>
            <a:pathLst>
              <a:path w="332740" h="0">
                <a:moveTo>
                  <a:pt x="0" y="0"/>
                </a:moveTo>
                <a:lnTo>
                  <a:pt x="332232" y="0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6246876" y="8908542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6150864" y="8996171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6150864" y="894588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6213347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2"/>
                </a:lnTo>
                <a:lnTo>
                  <a:pt x="0" y="50292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6147815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2"/>
                </a:lnTo>
                <a:lnTo>
                  <a:pt x="0" y="50292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6582156" y="8996171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6582156" y="894588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6644640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5" y="0"/>
                </a:moveTo>
                <a:lnTo>
                  <a:pt x="6095" y="50292"/>
                </a:lnTo>
                <a:lnTo>
                  <a:pt x="0" y="50292"/>
                </a:lnTo>
                <a:lnTo>
                  <a:pt x="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6579107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2"/>
                </a:lnTo>
                <a:lnTo>
                  <a:pt x="0" y="50292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6228588" y="8919971"/>
            <a:ext cx="7620" cy="79375"/>
          </a:xfrm>
          <a:custGeom>
            <a:avLst/>
            <a:gdLst/>
            <a:ahLst/>
            <a:cxnLst/>
            <a:rect l="l" t="t" r="r" b="b"/>
            <a:pathLst>
              <a:path w="7620" h="79375">
                <a:moveTo>
                  <a:pt x="7620" y="0"/>
                </a:moveTo>
                <a:lnTo>
                  <a:pt x="7620" y="79247"/>
                </a:lnTo>
                <a:lnTo>
                  <a:pt x="0" y="79247"/>
                </a:lnTo>
                <a:lnTo>
                  <a:pt x="0" y="0"/>
                </a:lnTo>
                <a:lnTo>
                  <a:pt x="762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6243828" y="8834628"/>
            <a:ext cx="155575" cy="74930"/>
          </a:xfrm>
          <a:custGeom>
            <a:avLst/>
            <a:gdLst/>
            <a:ahLst/>
            <a:cxnLst/>
            <a:rect l="l" t="t" r="r" b="b"/>
            <a:pathLst>
              <a:path w="155575" h="74929">
                <a:moveTo>
                  <a:pt x="155448" y="0"/>
                </a:moveTo>
                <a:lnTo>
                  <a:pt x="143256" y="0"/>
                </a:lnTo>
                <a:lnTo>
                  <a:pt x="131063" y="1524"/>
                </a:lnTo>
                <a:lnTo>
                  <a:pt x="120396" y="3048"/>
                </a:lnTo>
                <a:lnTo>
                  <a:pt x="108204" y="4572"/>
                </a:lnTo>
                <a:lnTo>
                  <a:pt x="65532" y="18287"/>
                </a:lnTo>
                <a:lnTo>
                  <a:pt x="28956" y="41148"/>
                </a:lnTo>
                <a:lnTo>
                  <a:pt x="21336" y="48768"/>
                </a:lnTo>
                <a:lnTo>
                  <a:pt x="13716" y="54863"/>
                </a:lnTo>
                <a:lnTo>
                  <a:pt x="6096" y="62483"/>
                </a:lnTo>
                <a:lnTo>
                  <a:pt x="0" y="71627"/>
                </a:lnTo>
                <a:lnTo>
                  <a:pt x="6096" y="74675"/>
                </a:lnTo>
                <a:lnTo>
                  <a:pt x="12192" y="67056"/>
                </a:lnTo>
                <a:lnTo>
                  <a:pt x="25908" y="53339"/>
                </a:lnTo>
                <a:lnTo>
                  <a:pt x="68580" y="25907"/>
                </a:lnTo>
                <a:lnTo>
                  <a:pt x="109727" y="12192"/>
                </a:lnTo>
                <a:lnTo>
                  <a:pt x="120396" y="9143"/>
                </a:lnTo>
                <a:lnTo>
                  <a:pt x="132587" y="7619"/>
                </a:lnTo>
                <a:lnTo>
                  <a:pt x="143256" y="7619"/>
                </a:lnTo>
                <a:lnTo>
                  <a:pt x="155448" y="6095"/>
                </a:lnTo>
                <a:lnTo>
                  <a:pt x="1554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6399276" y="8834628"/>
            <a:ext cx="155575" cy="76200"/>
          </a:xfrm>
          <a:custGeom>
            <a:avLst/>
            <a:gdLst/>
            <a:ahLst/>
            <a:cxnLst/>
            <a:rect l="l" t="t" r="r" b="b"/>
            <a:pathLst>
              <a:path w="155575" h="76200">
                <a:moveTo>
                  <a:pt x="12191" y="0"/>
                </a:moveTo>
                <a:lnTo>
                  <a:pt x="0" y="0"/>
                </a:lnTo>
                <a:lnTo>
                  <a:pt x="0" y="6095"/>
                </a:lnTo>
                <a:lnTo>
                  <a:pt x="12191" y="7619"/>
                </a:lnTo>
                <a:lnTo>
                  <a:pt x="22860" y="7619"/>
                </a:lnTo>
                <a:lnTo>
                  <a:pt x="35051" y="9143"/>
                </a:lnTo>
                <a:lnTo>
                  <a:pt x="45720" y="12192"/>
                </a:lnTo>
                <a:lnTo>
                  <a:pt x="67056" y="16763"/>
                </a:lnTo>
                <a:lnTo>
                  <a:pt x="86868" y="25907"/>
                </a:lnTo>
                <a:lnTo>
                  <a:pt x="121920" y="47243"/>
                </a:lnTo>
                <a:lnTo>
                  <a:pt x="149351" y="76200"/>
                </a:lnTo>
                <a:lnTo>
                  <a:pt x="155448" y="71627"/>
                </a:lnTo>
                <a:lnTo>
                  <a:pt x="149351" y="64007"/>
                </a:lnTo>
                <a:lnTo>
                  <a:pt x="141731" y="54863"/>
                </a:lnTo>
                <a:lnTo>
                  <a:pt x="134112" y="48768"/>
                </a:lnTo>
                <a:lnTo>
                  <a:pt x="126492" y="41148"/>
                </a:lnTo>
                <a:lnTo>
                  <a:pt x="89915" y="18287"/>
                </a:lnTo>
                <a:lnTo>
                  <a:pt x="47244" y="4572"/>
                </a:lnTo>
                <a:lnTo>
                  <a:pt x="35051" y="3048"/>
                </a:lnTo>
                <a:lnTo>
                  <a:pt x="24384" y="1524"/>
                </a:lnTo>
                <a:lnTo>
                  <a:pt x="12191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6263640" y="9044940"/>
            <a:ext cx="38100" cy="7620"/>
          </a:xfrm>
          <a:custGeom>
            <a:avLst/>
            <a:gdLst/>
            <a:ahLst/>
            <a:cxnLst/>
            <a:rect l="l" t="t" r="r" b="b"/>
            <a:pathLst>
              <a:path w="38100" h="7620">
                <a:moveTo>
                  <a:pt x="0" y="0"/>
                </a:moveTo>
                <a:lnTo>
                  <a:pt x="38100" y="0"/>
                </a:lnTo>
                <a:lnTo>
                  <a:pt x="3810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6215634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6150864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6150864" y="9006840"/>
            <a:ext cx="64135" cy="7620"/>
          </a:xfrm>
          <a:custGeom>
            <a:avLst/>
            <a:gdLst/>
            <a:ahLst/>
            <a:cxnLst/>
            <a:rect l="l" t="t" r="r" b="b"/>
            <a:pathLst>
              <a:path w="64135" h="7620">
                <a:moveTo>
                  <a:pt x="0" y="0"/>
                </a:moveTo>
                <a:lnTo>
                  <a:pt x="64008" y="0"/>
                </a:lnTo>
                <a:lnTo>
                  <a:pt x="64008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6474714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6497573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6470903" y="907999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5240" y="0"/>
                </a:moveTo>
                <a:lnTo>
                  <a:pt x="10668" y="1524"/>
                </a:lnTo>
                <a:lnTo>
                  <a:pt x="9144" y="1524"/>
                </a:lnTo>
                <a:lnTo>
                  <a:pt x="6096" y="4572"/>
                </a:lnTo>
                <a:lnTo>
                  <a:pt x="4572" y="4572"/>
                </a:lnTo>
                <a:lnTo>
                  <a:pt x="1524" y="7620"/>
                </a:lnTo>
                <a:lnTo>
                  <a:pt x="1524" y="9144"/>
                </a:lnTo>
                <a:lnTo>
                  <a:pt x="0" y="12192"/>
                </a:lnTo>
                <a:lnTo>
                  <a:pt x="7620" y="13716"/>
                </a:lnTo>
                <a:lnTo>
                  <a:pt x="7620" y="10668"/>
                </a:lnTo>
                <a:lnTo>
                  <a:pt x="8382" y="10668"/>
                </a:lnTo>
                <a:lnTo>
                  <a:pt x="9144" y="9144"/>
                </a:lnTo>
                <a:lnTo>
                  <a:pt x="12192" y="7620"/>
                </a:lnTo>
                <a:lnTo>
                  <a:pt x="15240" y="7620"/>
                </a:lnTo>
                <a:lnTo>
                  <a:pt x="15240" y="0"/>
                </a:lnTo>
                <a:close/>
              </a:path>
              <a:path w="15239" h="13970">
                <a:moveTo>
                  <a:pt x="8382" y="10668"/>
                </a:moveTo>
                <a:lnTo>
                  <a:pt x="7620" y="10668"/>
                </a:lnTo>
                <a:lnTo>
                  <a:pt x="7620" y="12192"/>
                </a:lnTo>
                <a:lnTo>
                  <a:pt x="8382" y="10668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6486144" y="907999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4477" y="10668"/>
                </a:moveTo>
                <a:lnTo>
                  <a:pt x="7619" y="10668"/>
                </a:lnTo>
                <a:lnTo>
                  <a:pt x="7619" y="13716"/>
                </a:lnTo>
                <a:lnTo>
                  <a:pt x="15239" y="12192"/>
                </a:lnTo>
                <a:lnTo>
                  <a:pt x="14477" y="10668"/>
                </a:lnTo>
                <a:close/>
              </a:path>
              <a:path w="15239" h="13970">
                <a:moveTo>
                  <a:pt x="0" y="0"/>
                </a:moveTo>
                <a:lnTo>
                  <a:pt x="0" y="7620"/>
                </a:lnTo>
                <a:lnTo>
                  <a:pt x="3047" y="7620"/>
                </a:lnTo>
                <a:lnTo>
                  <a:pt x="6095" y="9144"/>
                </a:lnTo>
                <a:lnTo>
                  <a:pt x="7619" y="12192"/>
                </a:lnTo>
                <a:lnTo>
                  <a:pt x="7619" y="10668"/>
                </a:lnTo>
                <a:lnTo>
                  <a:pt x="14477" y="10668"/>
                </a:lnTo>
                <a:lnTo>
                  <a:pt x="13715" y="9144"/>
                </a:lnTo>
                <a:lnTo>
                  <a:pt x="13715" y="7620"/>
                </a:lnTo>
                <a:lnTo>
                  <a:pt x="10667" y="4572"/>
                </a:lnTo>
                <a:lnTo>
                  <a:pt x="6095" y="1524"/>
                </a:lnTo>
                <a:lnTo>
                  <a:pt x="4571" y="1524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6475476" y="9185147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6434328" y="9043416"/>
            <a:ext cx="52069" cy="38100"/>
          </a:xfrm>
          <a:custGeom>
            <a:avLst/>
            <a:gdLst/>
            <a:ahLst/>
            <a:cxnLst/>
            <a:rect l="l" t="t" r="r" b="b"/>
            <a:pathLst>
              <a:path w="52070" h="38100">
                <a:moveTo>
                  <a:pt x="21336" y="16763"/>
                </a:moveTo>
                <a:lnTo>
                  <a:pt x="9144" y="16763"/>
                </a:lnTo>
                <a:lnTo>
                  <a:pt x="4572" y="21335"/>
                </a:lnTo>
                <a:lnTo>
                  <a:pt x="4572" y="22859"/>
                </a:lnTo>
                <a:lnTo>
                  <a:pt x="1524" y="28955"/>
                </a:lnTo>
                <a:lnTo>
                  <a:pt x="1524" y="30479"/>
                </a:lnTo>
                <a:lnTo>
                  <a:pt x="0" y="36575"/>
                </a:lnTo>
                <a:lnTo>
                  <a:pt x="6096" y="38099"/>
                </a:lnTo>
                <a:lnTo>
                  <a:pt x="7620" y="32003"/>
                </a:lnTo>
                <a:lnTo>
                  <a:pt x="10668" y="25907"/>
                </a:lnTo>
                <a:lnTo>
                  <a:pt x="15239" y="21335"/>
                </a:lnTo>
                <a:lnTo>
                  <a:pt x="21336" y="16763"/>
                </a:lnTo>
                <a:close/>
              </a:path>
              <a:path w="52070" h="38100">
                <a:moveTo>
                  <a:pt x="50292" y="0"/>
                </a:moveTo>
                <a:lnTo>
                  <a:pt x="32004" y="3047"/>
                </a:lnTo>
                <a:lnTo>
                  <a:pt x="24384" y="6095"/>
                </a:lnTo>
                <a:lnTo>
                  <a:pt x="16763" y="10667"/>
                </a:lnTo>
                <a:lnTo>
                  <a:pt x="10668" y="16763"/>
                </a:lnTo>
                <a:lnTo>
                  <a:pt x="19812" y="16763"/>
                </a:lnTo>
                <a:lnTo>
                  <a:pt x="27432" y="12191"/>
                </a:lnTo>
                <a:lnTo>
                  <a:pt x="30479" y="12191"/>
                </a:lnTo>
                <a:lnTo>
                  <a:pt x="33527" y="10667"/>
                </a:lnTo>
                <a:lnTo>
                  <a:pt x="42672" y="7619"/>
                </a:lnTo>
                <a:lnTo>
                  <a:pt x="51816" y="7619"/>
                </a:lnTo>
                <a:lnTo>
                  <a:pt x="50292" y="0"/>
                </a:lnTo>
                <a:close/>
              </a:path>
              <a:path w="52070" h="38100">
                <a:moveTo>
                  <a:pt x="30479" y="12191"/>
                </a:moveTo>
                <a:lnTo>
                  <a:pt x="27432" y="12191"/>
                </a:lnTo>
                <a:lnTo>
                  <a:pt x="27432" y="13715"/>
                </a:lnTo>
                <a:lnTo>
                  <a:pt x="30479" y="12191"/>
                </a:lnTo>
                <a:close/>
              </a:path>
              <a:path w="52070" h="38100">
                <a:moveTo>
                  <a:pt x="51816" y="7619"/>
                </a:moveTo>
                <a:lnTo>
                  <a:pt x="42672" y="7619"/>
                </a:lnTo>
                <a:lnTo>
                  <a:pt x="42672" y="9143"/>
                </a:lnTo>
                <a:lnTo>
                  <a:pt x="51816" y="7619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6486144" y="9043416"/>
            <a:ext cx="52069" cy="40005"/>
          </a:xfrm>
          <a:custGeom>
            <a:avLst/>
            <a:gdLst/>
            <a:ahLst/>
            <a:cxnLst/>
            <a:rect l="l" t="t" r="r" b="b"/>
            <a:pathLst>
              <a:path w="52070" h="40004">
                <a:moveTo>
                  <a:pt x="42672" y="32003"/>
                </a:moveTo>
                <a:lnTo>
                  <a:pt x="44196" y="39623"/>
                </a:lnTo>
                <a:lnTo>
                  <a:pt x="51815" y="38099"/>
                </a:lnTo>
                <a:lnTo>
                  <a:pt x="50901" y="33527"/>
                </a:lnTo>
                <a:lnTo>
                  <a:pt x="44196" y="33527"/>
                </a:lnTo>
                <a:lnTo>
                  <a:pt x="42672" y="32003"/>
                </a:lnTo>
                <a:close/>
              </a:path>
              <a:path w="52070" h="40004">
                <a:moveTo>
                  <a:pt x="39624" y="25907"/>
                </a:moveTo>
                <a:lnTo>
                  <a:pt x="44196" y="33527"/>
                </a:lnTo>
                <a:lnTo>
                  <a:pt x="50901" y="33527"/>
                </a:lnTo>
                <a:lnTo>
                  <a:pt x="50291" y="30479"/>
                </a:lnTo>
                <a:lnTo>
                  <a:pt x="50291" y="28955"/>
                </a:lnTo>
                <a:lnTo>
                  <a:pt x="49148" y="27431"/>
                </a:lnTo>
                <a:lnTo>
                  <a:pt x="41148" y="27431"/>
                </a:lnTo>
                <a:lnTo>
                  <a:pt x="39624" y="25907"/>
                </a:lnTo>
                <a:close/>
              </a:path>
              <a:path w="52070" h="40004">
                <a:moveTo>
                  <a:pt x="27431" y="7619"/>
                </a:moveTo>
                <a:lnTo>
                  <a:pt x="7619" y="7619"/>
                </a:lnTo>
                <a:lnTo>
                  <a:pt x="16763" y="10667"/>
                </a:lnTo>
                <a:lnTo>
                  <a:pt x="24383" y="13715"/>
                </a:lnTo>
                <a:lnTo>
                  <a:pt x="30479" y="16763"/>
                </a:lnTo>
                <a:lnTo>
                  <a:pt x="36575" y="21335"/>
                </a:lnTo>
                <a:lnTo>
                  <a:pt x="41148" y="27431"/>
                </a:lnTo>
                <a:lnTo>
                  <a:pt x="49148" y="27431"/>
                </a:lnTo>
                <a:lnTo>
                  <a:pt x="41148" y="16763"/>
                </a:lnTo>
                <a:lnTo>
                  <a:pt x="35051" y="10667"/>
                </a:lnTo>
                <a:lnTo>
                  <a:pt x="27431" y="7619"/>
                </a:lnTo>
                <a:close/>
              </a:path>
              <a:path w="52070" h="40004">
                <a:moveTo>
                  <a:pt x="0" y="0"/>
                </a:moveTo>
                <a:lnTo>
                  <a:pt x="0" y="7619"/>
                </a:lnTo>
                <a:lnTo>
                  <a:pt x="9143" y="9143"/>
                </a:lnTo>
                <a:lnTo>
                  <a:pt x="7619" y="7619"/>
                </a:lnTo>
                <a:lnTo>
                  <a:pt x="27431" y="7619"/>
                </a:lnTo>
                <a:lnTo>
                  <a:pt x="27431" y="6095"/>
                </a:lnTo>
                <a:lnTo>
                  <a:pt x="18287" y="3047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731519" y="5856732"/>
            <a:ext cx="6096000" cy="205740"/>
          </a:xfrm>
          <a:custGeom>
            <a:avLst/>
            <a:gdLst/>
            <a:ahLst/>
            <a:cxnLst/>
            <a:rect l="l" t="t" r="r" b="b"/>
            <a:pathLst>
              <a:path w="6096000" h="205739">
                <a:moveTo>
                  <a:pt x="0" y="0"/>
                </a:moveTo>
                <a:lnTo>
                  <a:pt x="6096000" y="0"/>
                </a:lnTo>
                <a:lnTo>
                  <a:pt x="6096000" y="205740"/>
                </a:lnTo>
                <a:lnTo>
                  <a:pt x="0" y="205740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731519" y="5855208"/>
            <a:ext cx="6097905" cy="213360"/>
          </a:xfrm>
          <a:custGeom>
            <a:avLst/>
            <a:gdLst/>
            <a:ahLst/>
            <a:cxnLst/>
            <a:rect l="l" t="t" r="r" b="b"/>
            <a:pathLst>
              <a:path w="6097905" h="213360">
                <a:moveTo>
                  <a:pt x="0" y="199644"/>
                </a:moveTo>
                <a:lnTo>
                  <a:pt x="0" y="213360"/>
                </a:lnTo>
                <a:lnTo>
                  <a:pt x="6097524" y="213360"/>
                </a:lnTo>
                <a:lnTo>
                  <a:pt x="6097524" y="207264"/>
                </a:lnTo>
                <a:lnTo>
                  <a:pt x="7620" y="207264"/>
                </a:lnTo>
                <a:lnTo>
                  <a:pt x="0" y="199644"/>
                </a:lnTo>
                <a:close/>
              </a:path>
              <a:path w="6097905" h="213360">
                <a:moveTo>
                  <a:pt x="7620" y="1524"/>
                </a:moveTo>
                <a:lnTo>
                  <a:pt x="0" y="9144"/>
                </a:lnTo>
                <a:lnTo>
                  <a:pt x="0" y="199644"/>
                </a:lnTo>
                <a:lnTo>
                  <a:pt x="7620" y="207264"/>
                </a:lnTo>
                <a:lnTo>
                  <a:pt x="7620" y="1524"/>
                </a:lnTo>
                <a:close/>
              </a:path>
              <a:path w="6097905" h="213360">
                <a:moveTo>
                  <a:pt x="6089904" y="199644"/>
                </a:moveTo>
                <a:lnTo>
                  <a:pt x="7620" y="199644"/>
                </a:lnTo>
                <a:lnTo>
                  <a:pt x="7620" y="207264"/>
                </a:lnTo>
                <a:lnTo>
                  <a:pt x="6089904" y="207264"/>
                </a:lnTo>
                <a:lnTo>
                  <a:pt x="6089904" y="199644"/>
                </a:lnTo>
                <a:close/>
              </a:path>
              <a:path w="6097905" h="213360">
                <a:moveTo>
                  <a:pt x="6089904" y="1524"/>
                </a:moveTo>
                <a:lnTo>
                  <a:pt x="6089904" y="207264"/>
                </a:lnTo>
                <a:lnTo>
                  <a:pt x="6096000" y="199644"/>
                </a:lnTo>
                <a:lnTo>
                  <a:pt x="6097524" y="199644"/>
                </a:lnTo>
                <a:lnTo>
                  <a:pt x="6097524" y="9144"/>
                </a:lnTo>
                <a:lnTo>
                  <a:pt x="6096000" y="9144"/>
                </a:lnTo>
                <a:lnTo>
                  <a:pt x="6089904" y="1524"/>
                </a:lnTo>
                <a:close/>
              </a:path>
              <a:path w="6097905" h="213360">
                <a:moveTo>
                  <a:pt x="6097524" y="199644"/>
                </a:moveTo>
                <a:lnTo>
                  <a:pt x="6096000" y="199644"/>
                </a:lnTo>
                <a:lnTo>
                  <a:pt x="6089904" y="207264"/>
                </a:lnTo>
                <a:lnTo>
                  <a:pt x="6097524" y="207264"/>
                </a:lnTo>
                <a:lnTo>
                  <a:pt x="6097524" y="199644"/>
                </a:lnTo>
                <a:close/>
              </a:path>
              <a:path w="6097905" h="213360">
                <a:moveTo>
                  <a:pt x="6097524" y="0"/>
                </a:moveTo>
                <a:lnTo>
                  <a:pt x="0" y="0"/>
                </a:lnTo>
                <a:lnTo>
                  <a:pt x="0" y="9144"/>
                </a:lnTo>
                <a:lnTo>
                  <a:pt x="7620" y="1524"/>
                </a:lnTo>
                <a:lnTo>
                  <a:pt x="6097524" y="1524"/>
                </a:lnTo>
                <a:lnTo>
                  <a:pt x="6097524" y="0"/>
                </a:lnTo>
                <a:close/>
              </a:path>
              <a:path w="6097905" h="213360">
                <a:moveTo>
                  <a:pt x="6089904" y="1524"/>
                </a:moveTo>
                <a:lnTo>
                  <a:pt x="7620" y="1524"/>
                </a:lnTo>
                <a:lnTo>
                  <a:pt x="7620" y="9144"/>
                </a:lnTo>
                <a:lnTo>
                  <a:pt x="6089904" y="9144"/>
                </a:lnTo>
                <a:lnTo>
                  <a:pt x="6089904" y="1524"/>
                </a:lnTo>
                <a:close/>
              </a:path>
              <a:path w="6097905" h="213360">
                <a:moveTo>
                  <a:pt x="6097524" y="1524"/>
                </a:moveTo>
                <a:lnTo>
                  <a:pt x="6089904" y="1524"/>
                </a:lnTo>
                <a:lnTo>
                  <a:pt x="6096000" y="9144"/>
                </a:lnTo>
                <a:lnTo>
                  <a:pt x="6097524" y="9144"/>
                </a:lnTo>
                <a:lnTo>
                  <a:pt x="6097524" y="1524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6219444" y="6082284"/>
            <a:ext cx="396240" cy="3962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 txBox="1"/>
          <p:nvPr/>
        </p:nvSpPr>
        <p:spPr>
          <a:xfrm>
            <a:off x="743711" y="6176314"/>
            <a:ext cx="6070600" cy="170751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1496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微软雅黑"/>
                <a:cs typeface="微软雅黑"/>
              </a:rPr>
              <a:t>卷积神经网络</a:t>
            </a:r>
            <a:r>
              <a:rPr dirty="0" sz="1000" spc="-10" b="1">
                <a:latin typeface="微软雅黑"/>
                <a:cs typeface="微软雅黑"/>
              </a:rPr>
              <a:t>-</a:t>
            </a:r>
            <a:r>
              <a:rPr dirty="0" sz="1000" spc="-5" b="1">
                <a:latin typeface="微软雅黑"/>
                <a:cs typeface="微软雅黑"/>
              </a:rPr>
              <a:t>卷积层</a:t>
            </a:r>
            <a:endParaRPr sz="1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微软雅黑"/>
              <a:cs typeface="微软雅黑"/>
            </a:endParaRPr>
          </a:p>
          <a:p>
            <a:pPr marL="487680" indent="-173355">
              <a:lnSpc>
                <a:spcPct val="100000"/>
              </a:lnSpc>
              <a:buClr>
                <a:srgbClr val="7030A0"/>
              </a:buClr>
              <a:buSzPct val="70000"/>
              <a:buFont typeface="Wingdings 2"/>
              <a:buChar char=""/>
              <a:tabLst>
                <a:tab pos="488315" algn="l"/>
              </a:tabLst>
            </a:pPr>
            <a:r>
              <a:rPr dirty="0" sz="1000" spc="-5">
                <a:latin typeface="微软雅黑"/>
                <a:cs typeface="微软雅黑"/>
              </a:rPr>
              <a:t>核心操作在于卷积运算</a:t>
            </a:r>
            <a:endParaRPr sz="1000">
              <a:latin typeface="微软雅黑"/>
              <a:cs typeface="微软雅黑"/>
            </a:endParaRPr>
          </a:p>
          <a:p>
            <a:pPr marL="487680" indent="-173355">
              <a:lnSpc>
                <a:spcPct val="100000"/>
              </a:lnSpc>
              <a:spcBef>
                <a:spcPts val="840"/>
              </a:spcBef>
              <a:buClr>
                <a:srgbClr val="7030A0"/>
              </a:buClr>
              <a:buSzPct val="70000"/>
              <a:buFont typeface="Wingdings 2"/>
              <a:buChar char=""/>
              <a:tabLst>
                <a:tab pos="488315" algn="l"/>
              </a:tabLst>
            </a:pPr>
            <a:r>
              <a:rPr dirty="0" sz="1000" spc="-5">
                <a:latin typeface="微软雅黑"/>
                <a:cs typeface="微软雅黑"/>
              </a:rPr>
              <a:t>处理不同类型的数据时，需要采用</a:t>
            </a:r>
            <a:r>
              <a:rPr dirty="0" sz="1000" spc="5">
                <a:latin typeface="微软雅黑"/>
                <a:cs typeface="微软雅黑"/>
              </a:rPr>
              <a:t>不</a:t>
            </a:r>
            <a:r>
              <a:rPr dirty="0" sz="1000" spc="-5">
                <a:latin typeface="微软雅黑"/>
                <a:cs typeface="微软雅黑"/>
              </a:rPr>
              <a:t>同的</a:t>
            </a:r>
            <a:r>
              <a:rPr dirty="0" sz="1000" spc="5">
                <a:latin typeface="微软雅黑"/>
                <a:cs typeface="微软雅黑"/>
              </a:rPr>
              <a:t>卷</a:t>
            </a:r>
            <a:r>
              <a:rPr dirty="0" sz="1000" spc="-5">
                <a:latin typeface="微软雅黑"/>
                <a:cs typeface="微软雅黑"/>
              </a:rPr>
              <a:t>积模式</a:t>
            </a:r>
            <a:endParaRPr sz="1000">
              <a:latin typeface="微软雅黑"/>
              <a:cs typeface="微软雅黑"/>
            </a:endParaRPr>
          </a:p>
          <a:p>
            <a:pPr marL="487680" indent="-173355">
              <a:lnSpc>
                <a:spcPct val="100000"/>
              </a:lnSpc>
              <a:spcBef>
                <a:spcPts val="840"/>
              </a:spcBef>
              <a:buClr>
                <a:srgbClr val="7030A0"/>
              </a:buClr>
              <a:buSzPct val="70000"/>
              <a:buFont typeface="Wingdings 2"/>
              <a:buChar char=""/>
              <a:tabLst>
                <a:tab pos="488315" algn="l"/>
              </a:tabLst>
            </a:pPr>
            <a:r>
              <a:rPr dirty="0" sz="1000" spc="-5">
                <a:latin typeface="微软雅黑"/>
                <a:cs typeface="微软雅黑"/>
              </a:rPr>
              <a:t>根据自由度确定卷积的不同模式</a:t>
            </a:r>
            <a:endParaRPr sz="1000">
              <a:latin typeface="微软雅黑"/>
              <a:cs typeface="微软雅黑"/>
            </a:endParaRPr>
          </a:p>
          <a:p>
            <a:pPr lvl="1" marL="687070" indent="-144145">
              <a:lnSpc>
                <a:spcPct val="100000"/>
              </a:lnSpc>
              <a:spcBef>
                <a:spcPts val="445"/>
              </a:spcBef>
              <a:buClr>
                <a:srgbClr val="B418B8"/>
              </a:buClr>
              <a:buSzPct val="80000"/>
              <a:buFont typeface="Wingdings"/>
              <a:buChar char=""/>
              <a:tabLst>
                <a:tab pos="687705" algn="l"/>
              </a:tabLst>
            </a:pPr>
            <a:r>
              <a:rPr dirty="0" sz="1000" spc="-5">
                <a:latin typeface="微软雅黑"/>
                <a:cs typeface="微软雅黑"/>
              </a:rPr>
              <a:t>自由度：确定卷积核大小时可以设</a:t>
            </a:r>
            <a:r>
              <a:rPr dirty="0" sz="1000" spc="5">
                <a:latin typeface="微软雅黑"/>
                <a:cs typeface="微软雅黑"/>
              </a:rPr>
              <a:t>置</a:t>
            </a:r>
            <a:r>
              <a:rPr dirty="0" sz="1000" spc="-5">
                <a:latin typeface="微软雅黑"/>
                <a:cs typeface="微软雅黑"/>
              </a:rPr>
              <a:t>的参</a:t>
            </a:r>
            <a:r>
              <a:rPr dirty="0" sz="1000" spc="5">
                <a:latin typeface="微软雅黑"/>
                <a:cs typeface="微软雅黑"/>
              </a:rPr>
              <a:t>数</a:t>
            </a:r>
            <a:r>
              <a:rPr dirty="0" sz="1000" spc="-5">
                <a:latin typeface="微软雅黑"/>
                <a:cs typeface="微软雅黑"/>
              </a:rPr>
              <a:t>数量</a:t>
            </a:r>
            <a:endParaRPr sz="1000">
              <a:latin typeface="微软雅黑"/>
              <a:cs typeface="微软雅黑"/>
            </a:endParaRPr>
          </a:p>
          <a:p>
            <a:pPr lvl="1" marL="687070" indent="-144145">
              <a:lnSpc>
                <a:spcPct val="100000"/>
              </a:lnSpc>
              <a:spcBef>
                <a:spcPts val="240"/>
              </a:spcBef>
              <a:buClr>
                <a:srgbClr val="B418B8"/>
              </a:buClr>
              <a:buSzPct val="80000"/>
              <a:buFont typeface="Wingdings"/>
              <a:buChar char=""/>
              <a:tabLst>
                <a:tab pos="687705" algn="l"/>
              </a:tabLst>
            </a:pPr>
            <a:r>
              <a:rPr dirty="0" sz="1000" spc="-5">
                <a:latin typeface="微软雅黑"/>
                <a:cs typeface="微软雅黑"/>
              </a:rPr>
              <a:t>自由度为1、2、3：一维、二维和三维</a:t>
            </a:r>
            <a:r>
              <a:rPr dirty="0" sz="1000" spc="5">
                <a:latin typeface="微软雅黑"/>
                <a:cs typeface="微软雅黑"/>
              </a:rPr>
              <a:t>卷</a:t>
            </a:r>
            <a:r>
              <a:rPr dirty="0" sz="1000" spc="-5">
                <a:latin typeface="微软雅黑"/>
                <a:cs typeface="微软雅黑"/>
              </a:rPr>
              <a:t>积</a:t>
            </a:r>
            <a:endParaRPr sz="1000">
              <a:latin typeface="微软雅黑"/>
              <a:cs typeface="微软雅黑"/>
            </a:endParaRPr>
          </a:p>
          <a:p>
            <a:pPr lvl="1" marL="687070" indent="-144145">
              <a:lnSpc>
                <a:spcPct val="100000"/>
              </a:lnSpc>
              <a:spcBef>
                <a:spcPts val="240"/>
              </a:spcBef>
              <a:buClr>
                <a:srgbClr val="B418B8"/>
              </a:buClr>
              <a:buSzPct val="80000"/>
              <a:buFont typeface="Wingdings"/>
              <a:buChar char=""/>
              <a:tabLst>
                <a:tab pos="687705" algn="l"/>
              </a:tabLst>
            </a:pPr>
            <a:r>
              <a:rPr dirty="0" sz="1000" spc="-10">
                <a:latin typeface="微软雅黑"/>
                <a:cs typeface="微软雅黑"/>
              </a:rPr>
              <a:t>n</a:t>
            </a:r>
            <a:r>
              <a:rPr dirty="0" sz="1000" spc="-5">
                <a:latin typeface="微软雅黑"/>
                <a:cs typeface="微软雅黑"/>
              </a:rPr>
              <a:t>维卷积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737615" y="5861304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30"/>
              </a:lnSpc>
            </a:pPr>
            <a:r>
              <a:rPr dirty="0" spc="-5"/>
              <a:t>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344" y="255527"/>
            <a:ext cx="74041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latin typeface="Calibri"/>
                <a:cs typeface="Calibri"/>
              </a:rPr>
              <a:t>4/20/2022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9381" y="4559255"/>
            <a:ext cx="12827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5" b="1">
                <a:solidFill>
                  <a:srgbClr val="7030A0"/>
                </a:solidFill>
                <a:latin typeface="Times New Roman"/>
                <a:cs typeface="Times New Roman"/>
              </a:rPr>
              <a:t>1</a:t>
            </a:r>
            <a:r>
              <a:rPr dirty="0" sz="800" b="1">
                <a:solidFill>
                  <a:srgbClr val="7030A0"/>
                </a:solidFill>
                <a:latin typeface="Times New Roman"/>
                <a:cs typeface="Times New Roman"/>
              </a:rPr>
              <a:t>3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1519" y="1612392"/>
            <a:ext cx="6096000" cy="434340"/>
          </a:xfrm>
          <a:custGeom>
            <a:avLst/>
            <a:gdLst/>
            <a:ahLst/>
            <a:cxnLst/>
            <a:rect l="l" t="t" r="r" b="b"/>
            <a:pathLst>
              <a:path w="6096000" h="434339">
                <a:moveTo>
                  <a:pt x="0" y="434339"/>
                </a:moveTo>
                <a:lnTo>
                  <a:pt x="6096000" y="434339"/>
                </a:lnTo>
                <a:lnTo>
                  <a:pt x="6096000" y="0"/>
                </a:lnTo>
                <a:lnTo>
                  <a:pt x="0" y="0"/>
                </a:lnTo>
                <a:lnTo>
                  <a:pt x="0" y="43433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09472" y="4738878"/>
            <a:ext cx="5041900" cy="0"/>
          </a:xfrm>
          <a:custGeom>
            <a:avLst/>
            <a:gdLst/>
            <a:ahLst/>
            <a:cxnLst/>
            <a:rect l="l" t="t" r="r" b="b"/>
            <a:pathLst>
              <a:path w="5041900" h="0">
                <a:moveTo>
                  <a:pt x="0" y="0"/>
                </a:moveTo>
                <a:lnTo>
                  <a:pt x="5041392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647688" y="473887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 h="0">
                <a:moveTo>
                  <a:pt x="0" y="0"/>
                </a:moveTo>
                <a:lnTo>
                  <a:pt x="179831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397752" y="4488180"/>
            <a:ext cx="140335" cy="83820"/>
          </a:xfrm>
          <a:custGeom>
            <a:avLst/>
            <a:gdLst/>
            <a:ahLst/>
            <a:cxnLst/>
            <a:rect l="l" t="t" r="r" b="b"/>
            <a:pathLst>
              <a:path w="140334" h="83820">
                <a:moveTo>
                  <a:pt x="4572" y="0"/>
                </a:moveTo>
                <a:lnTo>
                  <a:pt x="0" y="6096"/>
                </a:lnTo>
                <a:lnTo>
                  <a:pt x="135636" y="83820"/>
                </a:lnTo>
                <a:lnTo>
                  <a:pt x="140207" y="77724"/>
                </a:lnTo>
                <a:lnTo>
                  <a:pt x="4572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262878" y="4599432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5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316979" y="4594860"/>
            <a:ext cx="53340" cy="36830"/>
          </a:xfrm>
          <a:custGeom>
            <a:avLst/>
            <a:gdLst/>
            <a:ahLst/>
            <a:cxnLst/>
            <a:rect l="l" t="t" r="r" b="b"/>
            <a:pathLst>
              <a:path w="53339" h="36829">
                <a:moveTo>
                  <a:pt x="51816" y="0"/>
                </a:moveTo>
                <a:lnTo>
                  <a:pt x="42672" y="0"/>
                </a:lnTo>
                <a:lnTo>
                  <a:pt x="33528" y="3047"/>
                </a:lnTo>
                <a:lnTo>
                  <a:pt x="25908" y="6095"/>
                </a:lnTo>
                <a:lnTo>
                  <a:pt x="24384" y="6095"/>
                </a:lnTo>
                <a:lnTo>
                  <a:pt x="18287" y="9143"/>
                </a:lnTo>
                <a:lnTo>
                  <a:pt x="18287" y="10667"/>
                </a:lnTo>
                <a:lnTo>
                  <a:pt x="16764" y="10667"/>
                </a:lnTo>
                <a:lnTo>
                  <a:pt x="12192" y="15239"/>
                </a:lnTo>
                <a:lnTo>
                  <a:pt x="10668" y="15239"/>
                </a:lnTo>
                <a:lnTo>
                  <a:pt x="6096" y="21335"/>
                </a:lnTo>
                <a:lnTo>
                  <a:pt x="3048" y="27431"/>
                </a:lnTo>
                <a:lnTo>
                  <a:pt x="3048" y="28955"/>
                </a:lnTo>
                <a:lnTo>
                  <a:pt x="1524" y="28955"/>
                </a:lnTo>
                <a:lnTo>
                  <a:pt x="0" y="35051"/>
                </a:lnTo>
                <a:lnTo>
                  <a:pt x="7620" y="36575"/>
                </a:lnTo>
                <a:lnTo>
                  <a:pt x="9144" y="30479"/>
                </a:lnTo>
                <a:lnTo>
                  <a:pt x="12192" y="24383"/>
                </a:lnTo>
                <a:lnTo>
                  <a:pt x="13335" y="24383"/>
                </a:lnTo>
                <a:lnTo>
                  <a:pt x="16764" y="19812"/>
                </a:lnTo>
                <a:lnTo>
                  <a:pt x="15240" y="19812"/>
                </a:lnTo>
                <a:lnTo>
                  <a:pt x="21336" y="15239"/>
                </a:lnTo>
                <a:lnTo>
                  <a:pt x="28956" y="12191"/>
                </a:lnTo>
                <a:lnTo>
                  <a:pt x="27432" y="12191"/>
                </a:lnTo>
                <a:lnTo>
                  <a:pt x="35052" y="9143"/>
                </a:lnTo>
                <a:lnTo>
                  <a:pt x="44196" y="7619"/>
                </a:lnTo>
                <a:lnTo>
                  <a:pt x="53340" y="7619"/>
                </a:lnTo>
                <a:lnTo>
                  <a:pt x="51816" y="0"/>
                </a:lnTo>
                <a:close/>
              </a:path>
              <a:path w="53339" h="36829">
                <a:moveTo>
                  <a:pt x="13335" y="24383"/>
                </a:moveTo>
                <a:lnTo>
                  <a:pt x="12192" y="24383"/>
                </a:lnTo>
                <a:lnTo>
                  <a:pt x="12192" y="25907"/>
                </a:lnTo>
                <a:lnTo>
                  <a:pt x="13335" y="24383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368796" y="4594860"/>
            <a:ext cx="53340" cy="38100"/>
          </a:xfrm>
          <a:custGeom>
            <a:avLst/>
            <a:gdLst/>
            <a:ahLst/>
            <a:cxnLst/>
            <a:rect l="l" t="t" r="r" b="b"/>
            <a:pathLst>
              <a:path w="53339" h="38100">
                <a:moveTo>
                  <a:pt x="52120" y="30479"/>
                </a:moveTo>
                <a:lnTo>
                  <a:pt x="44195" y="30479"/>
                </a:lnTo>
                <a:lnTo>
                  <a:pt x="45719" y="38100"/>
                </a:lnTo>
                <a:lnTo>
                  <a:pt x="53339" y="36575"/>
                </a:lnTo>
                <a:lnTo>
                  <a:pt x="52120" y="30479"/>
                </a:lnTo>
                <a:close/>
              </a:path>
              <a:path w="53339" h="38100">
                <a:moveTo>
                  <a:pt x="36575" y="19811"/>
                </a:moveTo>
                <a:lnTo>
                  <a:pt x="41148" y="25907"/>
                </a:lnTo>
                <a:lnTo>
                  <a:pt x="44195" y="32003"/>
                </a:lnTo>
                <a:lnTo>
                  <a:pt x="44195" y="30479"/>
                </a:lnTo>
                <a:lnTo>
                  <a:pt x="52120" y="30479"/>
                </a:lnTo>
                <a:lnTo>
                  <a:pt x="51815" y="28955"/>
                </a:lnTo>
                <a:lnTo>
                  <a:pt x="50291" y="28955"/>
                </a:lnTo>
                <a:lnTo>
                  <a:pt x="47243" y="21335"/>
                </a:lnTo>
                <a:lnTo>
                  <a:pt x="38100" y="21335"/>
                </a:lnTo>
                <a:lnTo>
                  <a:pt x="36575" y="19811"/>
                </a:lnTo>
                <a:close/>
              </a:path>
              <a:path w="53339" h="38100">
                <a:moveTo>
                  <a:pt x="42671" y="15239"/>
                </a:moveTo>
                <a:lnTo>
                  <a:pt x="32003" y="15239"/>
                </a:lnTo>
                <a:lnTo>
                  <a:pt x="38100" y="21335"/>
                </a:lnTo>
                <a:lnTo>
                  <a:pt x="47243" y="21335"/>
                </a:lnTo>
                <a:lnTo>
                  <a:pt x="42671" y="15239"/>
                </a:lnTo>
                <a:close/>
              </a:path>
              <a:path w="53339" h="38100">
                <a:moveTo>
                  <a:pt x="10667" y="0"/>
                </a:moveTo>
                <a:lnTo>
                  <a:pt x="1524" y="0"/>
                </a:lnTo>
                <a:lnTo>
                  <a:pt x="0" y="7619"/>
                </a:lnTo>
                <a:lnTo>
                  <a:pt x="9143" y="7619"/>
                </a:lnTo>
                <a:lnTo>
                  <a:pt x="18287" y="9143"/>
                </a:lnTo>
                <a:lnTo>
                  <a:pt x="25907" y="12191"/>
                </a:lnTo>
                <a:lnTo>
                  <a:pt x="24383" y="12191"/>
                </a:lnTo>
                <a:lnTo>
                  <a:pt x="32003" y="16763"/>
                </a:lnTo>
                <a:lnTo>
                  <a:pt x="32003" y="15239"/>
                </a:lnTo>
                <a:lnTo>
                  <a:pt x="42671" y="15239"/>
                </a:lnTo>
                <a:lnTo>
                  <a:pt x="36575" y="10667"/>
                </a:lnTo>
                <a:lnTo>
                  <a:pt x="35051" y="10667"/>
                </a:lnTo>
                <a:lnTo>
                  <a:pt x="28955" y="6095"/>
                </a:lnTo>
                <a:lnTo>
                  <a:pt x="27431" y="6095"/>
                </a:lnTo>
                <a:lnTo>
                  <a:pt x="19812" y="3047"/>
                </a:lnTo>
                <a:lnTo>
                  <a:pt x="10667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397752" y="4474464"/>
            <a:ext cx="144780" cy="88900"/>
          </a:xfrm>
          <a:custGeom>
            <a:avLst/>
            <a:gdLst/>
            <a:ahLst/>
            <a:cxnLst/>
            <a:rect l="l" t="t" r="r" b="b"/>
            <a:pathLst>
              <a:path w="144779" h="88900">
                <a:moveTo>
                  <a:pt x="3048" y="0"/>
                </a:moveTo>
                <a:lnTo>
                  <a:pt x="0" y="6096"/>
                </a:lnTo>
                <a:lnTo>
                  <a:pt x="141731" y="88391"/>
                </a:lnTo>
                <a:lnTo>
                  <a:pt x="144779" y="82296"/>
                </a:lnTo>
                <a:lnTo>
                  <a:pt x="30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254496" y="4474464"/>
            <a:ext cx="146685" cy="88900"/>
          </a:xfrm>
          <a:custGeom>
            <a:avLst/>
            <a:gdLst/>
            <a:ahLst/>
            <a:cxnLst/>
            <a:rect l="l" t="t" r="r" b="b"/>
            <a:pathLst>
              <a:path w="146685" h="88900">
                <a:moveTo>
                  <a:pt x="143255" y="0"/>
                </a:moveTo>
                <a:lnTo>
                  <a:pt x="0" y="82296"/>
                </a:lnTo>
                <a:lnTo>
                  <a:pt x="3048" y="88391"/>
                </a:lnTo>
                <a:lnTo>
                  <a:pt x="146303" y="6096"/>
                </a:lnTo>
                <a:lnTo>
                  <a:pt x="14325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260591" y="4488180"/>
            <a:ext cx="140335" cy="85725"/>
          </a:xfrm>
          <a:custGeom>
            <a:avLst/>
            <a:gdLst/>
            <a:ahLst/>
            <a:cxnLst/>
            <a:rect l="l" t="t" r="r" b="b"/>
            <a:pathLst>
              <a:path w="140335" h="85725">
                <a:moveTo>
                  <a:pt x="137160" y="0"/>
                </a:moveTo>
                <a:lnTo>
                  <a:pt x="0" y="79248"/>
                </a:lnTo>
                <a:lnTo>
                  <a:pt x="4572" y="85344"/>
                </a:lnTo>
                <a:lnTo>
                  <a:pt x="140208" y="6096"/>
                </a:lnTo>
                <a:lnTo>
                  <a:pt x="13716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566154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231635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301740" y="4599432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5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320790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436614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534150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418326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358890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381750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355079" y="462991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3716" y="0"/>
                </a:moveTo>
                <a:lnTo>
                  <a:pt x="9144" y="1524"/>
                </a:lnTo>
                <a:lnTo>
                  <a:pt x="4572" y="4571"/>
                </a:lnTo>
                <a:lnTo>
                  <a:pt x="1524" y="7619"/>
                </a:lnTo>
                <a:lnTo>
                  <a:pt x="1524" y="9143"/>
                </a:lnTo>
                <a:lnTo>
                  <a:pt x="0" y="12191"/>
                </a:lnTo>
                <a:lnTo>
                  <a:pt x="7620" y="13715"/>
                </a:lnTo>
                <a:lnTo>
                  <a:pt x="7620" y="10667"/>
                </a:lnTo>
                <a:lnTo>
                  <a:pt x="8382" y="10667"/>
                </a:lnTo>
                <a:lnTo>
                  <a:pt x="9144" y="9143"/>
                </a:lnTo>
                <a:lnTo>
                  <a:pt x="12192" y="7619"/>
                </a:lnTo>
                <a:lnTo>
                  <a:pt x="15240" y="7619"/>
                </a:lnTo>
                <a:lnTo>
                  <a:pt x="13716" y="0"/>
                </a:lnTo>
                <a:close/>
              </a:path>
              <a:path w="15239" h="13970">
                <a:moveTo>
                  <a:pt x="8382" y="10667"/>
                </a:moveTo>
                <a:lnTo>
                  <a:pt x="7620" y="10667"/>
                </a:lnTo>
                <a:lnTo>
                  <a:pt x="7620" y="12191"/>
                </a:lnTo>
                <a:lnTo>
                  <a:pt x="8382" y="10667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368796" y="4629912"/>
            <a:ext cx="17145" cy="13970"/>
          </a:xfrm>
          <a:custGeom>
            <a:avLst/>
            <a:gdLst/>
            <a:ahLst/>
            <a:cxnLst/>
            <a:rect l="l" t="t" r="r" b="b"/>
            <a:pathLst>
              <a:path w="17145" h="13970">
                <a:moveTo>
                  <a:pt x="7619" y="10667"/>
                </a:moveTo>
                <a:lnTo>
                  <a:pt x="9143" y="13715"/>
                </a:lnTo>
                <a:lnTo>
                  <a:pt x="16763" y="12191"/>
                </a:lnTo>
                <a:lnTo>
                  <a:pt x="9143" y="12191"/>
                </a:lnTo>
                <a:lnTo>
                  <a:pt x="7619" y="10667"/>
                </a:lnTo>
                <a:close/>
              </a:path>
              <a:path w="17145" h="13970">
                <a:moveTo>
                  <a:pt x="1524" y="0"/>
                </a:moveTo>
                <a:lnTo>
                  <a:pt x="0" y="7619"/>
                </a:lnTo>
                <a:lnTo>
                  <a:pt x="4571" y="7619"/>
                </a:lnTo>
                <a:lnTo>
                  <a:pt x="7619" y="9143"/>
                </a:lnTo>
                <a:lnTo>
                  <a:pt x="6095" y="9143"/>
                </a:lnTo>
                <a:lnTo>
                  <a:pt x="9143" y="12191"/>
                </a:lnTo>
                <a:lnTo>
                  <a:pt x="16763" y="12191"/>
                </a:lnTo>
                <a:lnTo>
                  <a:pt x="15239" y="9143"/>
                </a:lnTo>
                <a:lnTo>
                  <a:pt x="15239" y="7619"/>
                </a:lnTo>
                <a:lnTo>
                  <a:pt x="12191" y="4571"/>
                </a:lnTo>
                <a:lnTo>
                  <a:pt x="10667" y="4571"/>
                </a:lnTo>
                <a:lnTo>
                  <a:pt x="7619" y="1524"/>
                </a:lnTo>
                <a:lnTo>
                  <a:pt x="6095" y="1524"/>
                </a:lnTo>
                <a:lnTo>
                  <a:pt x="1524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358128" y="4735068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301740" y="4735068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417564" y="4735068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534911" y="473506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233159" y="473506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233159" y="455676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534911" y="455676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541007" y="4546092"/>
            <a:ext cx="24765" cy="6350"/>
          </a:xfrm>
          <a:custGeom>
            <a:avLst/>
            <a:gdLst/>
            <a:ahLst/>
            <a:cxnLst/>
            <a:rect l="l" t="t" r="r" b="b"/>
            <a:pathLst>
              <a:path w="24765" h="6350">
                <a:moveTo>
                  <a:pt x="0" y="0"/>
                </a:moveTo>
                <a:lnTo>
                  <a:pt x="24384" y="0"/>
                </a:lnTo>
                <a:lnTo>
                  <a:pt x="24384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233159" y="4546092"/>
            <a:ext cx="22860" cy="6350"/>
          </a:xfrm>
          <a:custGeom>
            <a:avLst/>
            <a:gdLst/>
            <a:ahLst/>
            <a:cxnLst/>
            <a:rect l="l" t="t" r="r" b="b"/>
            <a:pathLst>
              <a:path w="22860" h="6350">
                <a:moveTo>
                  <a:pt x="0" y="0"/>
                </a:moveTo>
                <a:lnTo>
                  <a:pt x="22860" y="0"/>
                </a:lnTo>
                <a:lnTo>
                  <a:pt x="22860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647688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5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582156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582156" y="4556760"/>
            <a:ext cx="66040" cy="7620"/>
          </a:xfrm>
          <a:custGeom>
            <a:avLst/>
            <a:gdLst/>
            <a:ahLst/>
            <a:cxnLst/>
            <a:rect l="l" t="t" r="r" b="b"/>
            <a:pathLst>
              <a:path w="66040" h="7620">
                <a:moveTo>
                  <a:pt x="0" y="0"/>
                </a:moveTo>
                <a:lnTo>
                  <a:pt x="65532" y="0"/>
                </a:lnTo>
                <a:lnTo>
                  <a:pt x="65532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233159" y="4469130"/>
            <a:ext cx="332740" cy="0"/>
          </a:xfrm>
          <a:custGeom>
            <a:avLst/>
            <a:gdLst/>
            <a:ahLst/>
            <a:cxnLst/>
            <a:rect l="l" t="t" r="r" b="b"/>
            <a:pathLst>
              <a:path w="332740" h="0">
                <a:moveTo>
                  <a:pt x="0" y="0"/>
                </a:moveTo>
                <a:lnTo>
                  <a:pt x="332232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246876" y="4458462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150864" y="4546092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150864" y="449580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213347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1"/>
                </a:lnTo>
                <a:lnTo>
                  <a:pt x="0" y="50291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147815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1"/>
                </a:lnTo>
                <a:lnTo>
                  <a:pt x="0" y="50291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582156" y="4546092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582156" y="449580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644640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5" y="0"/>
                </a:moveTo>
                <a:lnTo>
                  <a:pt x="6095" y="50291"/>
                </a:lnTo>
                <a:lnTo>
                  <a:pt x="0" y="50291"/>
                </a:lnTo>
                <a:lnTo>
                  <a:pt x="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579107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1"/>
                </a:lnTo>
                <a:lnTo>
                  <a:pt x="0" y="50291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228588" y="4469892"/>
            <a:ext cx="7620" cy="79375"/>
          </a:xfrm>
          <a:custGeom>
            <a:avLst/>
            <a:gdLst/>
            <a:ahLst/>
            <a:cxnLst/>
            <a:rect l="l" t="t" r="r" b="b"/>
            <a:pathLst>
              <a:path w="7620" h="79375">
                <a:moveTo>
                  <a:pt x="7620" y="0"/>
                </a:moveTo>
                <a:lnTo>
                  <a:pt x="7620" y="79248"/>
                </a:lnTo>
                <a:lnTo>
                  <a:pt x="0" y="79248"/>
                </a:lnTo>
                <a:lnTo>
                  <a:pt x="0" y="0"/>
                </a:lnTo>
                <a:lnTo>
                  <a:pt x="762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562343" y="4469892"/>
            <a:ext cx="6350" cy="79375"/>
          </a:xfrm>
          <a:custGeom>
            <a:avLst/>
            <a:gdLst/>
            <a:ahLst/>
            <a:cxnLst/>
            <a:rect l="l" t="t" r="r" b="b"/>
            <a:pathLst>
              <a:path w="6350" h="79375">
                <a:moveTo>
                  <a:pt x="6096" y="0"/>
                </a:moveTo>
                <a:lnTo>
                  <a:pt x="6096" y="79248"/>
                </a:lnTo>
                <a:lnTo>
                  <a:pt x="0" y="79248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243828" y="4384548"/>
            <a:ext cx="155575" cy="74930"/>
          </a:xfrm>
          <a:custGeom>
            <a:avLst/>
            <a:gdLst/>
            <a:ahLst/>
            <a:cxnLst/>
            <a:rect l="l" t="t" r="r" b="b"/>
            <a:pathLst>
              <a:path w="155575" h="74929">
                <a:moveTo>
                  <a:pt x="155448" y="0"/>
                </a:moveTo>
                <a:lnTo>
                  <a:pt x="143256" y="0"/>
                </a:lnTo>
                <a:lnTo>
                  <a:pt x="131063" y="1524"/>
                </a:lnTo>
                <a:lnTo>
                  <a:pt x="120396" y="3047"/>
                </a:lnTo>
                <a:lnTo>
                  <a:pt x="108204" y="4571"/>
                </a:lnTo>
                <a:lnTo>
                  <a:pt x="65532" y="18287"/>
                </a:lnTo>
                <a:lnTo>
                  <a:pt x="28956" y="41147"/>
                </a:lnTo>
                <a:lnTo>
                  <a:pt x="21336" y="48767"/>
                </a:lnTo>
                <a:lnTo>
                  <a:pt x="13716" y="54863"/>
                </a:lnTo>
                <a:lnTo>
                  <a:pt x="6096" y="62483"/>
                </a:lnTo>
                <a:lnTo>
                  <a:pt x="0" y="71627"/>
                </a:lnTo>
                <a:lnTo>
                  <a:pt x="6096" y="74675"/>
                </a:lnTo>
                <a:lnTo>
                  <a:pt x="12192" y="67055"/>
                </a:lnTo>
                <a:lnTo>
                  <a:pt x="25908" y="53339"/>
                </a:lnTo>
                <a:lnTo>
                  <a:pt x="68580" y="25907"/>
                </a:lnTo>
                <a:lnTo>
                  <a:pt x="109727" y="12191"/>
                </a:lnTo>
                <a:lnTo>
                  <a:pt x="120396" y="9143"/>
                </a:lnTo>
                <a:lnTo>
                  <a:pt x="132587" y="7619"/>
                </a:lnTo>
                <a:lnTo>
                  <a:pt x="143256" y="7619"/>
                </a:lnTo>
                <a:lnTo>
                  <a:pt x="155448" y="6095"/>
                </a:lnTo>
                <a:lnTo>
                  <a:pt x="1554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399276" y="4384548"/>
            <a:ext cx="155575" cy="76200"/>
          </a:xfrm>
          <a:custGeom>
            <a:avLst/>
            <a:gdLst/>
            <a:ahLst/>
            <a:cxnLst/>
            <a:rect l="l" t="t" r="r" b="b"/>
            <a:pathLst>
              <a:path w="155575" h="76200">
                <a:moveTo>
                  <a:pt x="12191" y="0"/>
                </a:moveTo>
                <a:lnTo>
                  <a:pt x="0" y="0"/>
                </a:lnTo>
                <a:lnTo>
                  <a:pt x="0" y="6095"/>
                </a:lnTo>
                <a:lnTo>
                  <a:pt x="12191" y="7619"/>
                </a:lnTo>
                <a:lnTo>
                  <a:pt x="22860" y="7619"/>
                </a:lnTo>
                <a:lnTo>
                  <a:pt x="35051" y="9143"/>
                </a:lnTo>
                <a:lnTo>
                  <a:pt x="45720" y="12191"/>
                </a:lnTo>
                <a:lnTo>
                  <a:pt x="67056" y="16763"/>
                </a:lnTo>
                <a:lnTo>
                  <a:pt x="86868" y="25907"/>
                </a:lnTo>
                <a:lnTo>
                  <a:pt x="121920" y="47243"/>
                </a:lnTo>
                <a:lnTo>
                  <a:pt x="149351" y="76200"/>
                </a:lnTo>
                <a:lnTo>
                  <a:pt x="155448" y="71627"/>
                </a:lnTo>
                <a:lnTo>
                  <a:pt x="149351" y="64007"/>
                </a:lnTo>
                <a:lnTo>
                  <a:pt x="141731" y="54863"/>
                </a:lnTo>
                <a:lnTo>
                  <a:pt x="134112" y="48767"/>
                </a:lnTo>
                <a:lnTo>
                  <a:pt x="126492" y="41147"/>
                </a:lnTo>
                <a:lnTo>
                  <a:pt x="89915" y="18287"/>
                </a:lnTo>
                <a:lnTo>
                  <a:pt x="47244" y="4571"/>
                </a:lnTo>
                <a:lnTo>
                  <a:pt x="35051" y="3047"/>
                </a:lnTo>
                <a:lnTo>
                  <a:pt x="24384" y="1524"/>
                </a:lnTo>
                <a:lnTo>
                  <a:pt x="12191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263640" y="4594860"/>
            <a:ext cx="38100" cy="7620"/>
          </a:xfrm>
          <a:custGeom>
            <a:avLst/>
            <a:gdLst/>
            <a:ahLst/>
            <a:cxnLst/>
            <a:rect l="l" t="t" r="r" b="b"/>
            <a:pathLst>
              <a:path w="38100" h="7620">
                <a:moveTo>
                  <a:pt x="0" y="0"/>
                </a:moveTo>
                <a:lnTo>
                  <a:pt x="38100" y="0"/>
                </a:lnTo>
                <a:lnTo>
                  <a:pt x="3810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215634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150864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150864" y="4556760"/>
            <a:ext cx="64135" cy="7620"/>
          </a:xfrm>
          <a:custGeom>
            <a:avLst/>
            <a:gdLst/>
            <a:ahLst/>
            <a:cxnLst/>
            <a:rect l="l" t="t" r="r" b="b"/>
            <a:pathLst>
              <a:path w="64135" h="7620">
                <a:moveTo>
                  <a:pt x="0" y="0"/>
                </a:moveTo>
                <a:lnTo>
                  <a:pt x="64008" y="0"/>
                </a:lnTo>
                <a:lnTo>
                  <a:pt x="64008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474714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497573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470903" y="462991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5240" y="0"/>
                </a:moveTo>
                <a:lnTo>
                  <a:pt x="10668" y="1524"/>
                </a:lnTo>
                <a:lnTo>
                  <a:pt x="9144" y="1524"/>
                </a:lnTo>
                <a:lnTo>
                  <a:pt x="6096" y="4571"/>
                </a:lnTo>
                <a:lnTo>
                  <a:pt x="4572" y="4571"/>
                </a:lnTo>
                <a:lnTo>
                  <a:pt x="1524" y="7619"/>
                </a:lnTo>
                <a:lnTo>
                  <a:pt x="1524" y="9143"/>
                </a:lnTo>
                <a:lnTo>
                  <a:pt x="0" y="12191"/>
                </a:lnTo>
                <a:lnTo>
                  <a:pt x="7620" y="13715"/>
                </a:lnTo>
                <a:lnTo>
                  <a:pt x="7620" y="10667"/>
                </a:lnTo>
                <a:lnTo>
                  <a:pt x="8382" y="10667"/>
                </a:lnTo>
                <a:lnTo>
                  <a:pt x="9144" y="9143"/>
                </a:lnTo>
                <a:lnTo>
                  <a:pt x="12192" y="7619"/>
                </a:lnTo>
                <a:lnTo>
                  <a:pt x="15240" y="7619"/>
                </a:lnTo>
                <a:lnTo>
                  <a:pt x="15240" y="0"/>
                </a:lnTo>
                <a:close/>
              </a:path>
              <a:path w="15239" h="13970">
                <a:moveTo>
                  <a:pt x="8382" y="10667"/>
                </a:moveTo>
                <a:lnTo>
                  <a:pt x="7620" y="10667"/>
                </a:lnTo>
                <a:lnTo>
                  <a:pt x="7620" y="12191"/>
                </a:lnTo>
                <a:lnTo>
                  <a:pt x="8382" y="10667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486144" y="462991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4477" y="10667"/>
                </a:moveTo>
                <a:lnTo>
                  <a:pt x="7619" y="10667"/>
                </a:lnTo>
                <a:lnTo>
                  <a:pt x="7619" y="13715"/>
                </a:lnTo>
                <a:lnTo>
                  <a:pt x="15239" y="12191"/>
                </a:lnTo>
                <a:lnTo>
                  <a:pt x="14477" y="10667"/>
                </a:lnTo>
                <a:close/>
              </a:path>
              <a:path w="15239" h="13970">
                <a:moveTo>
                  <a:pt x="0" y="0"/>
                </a:moveTo>
                <a:lnTo>
                  <a:pt x="0" y="7619"/>
                </a:lnTo>
                <a:lnTo>
                  <a:pt x="3047" y="7619"/>
                </a:lnTo>
                <a:lnTo>
                  <a:pt x="6095" y="9143"/>
                </a:lnTo>
                <a:lnTo>
                  <a:pt x="7619" y="12191"/>
                </a:lnTo>
                <a:lnTo>
                  <a:pt x="7619" y="10667"/>
                </a:lnTo>
                <a:lnTo>
                  <a:pt x="14477" y="10667"/>
                </a:lnTo>
                <a:lnTo>
                  <a:pt x="13715" y="9143"/>
                </a:lnTo>
                <a:lnTo>
                  <a:pt x="13715" y="7619"/>
                </a:lnTo>
                <a:lnTo>
                  <a:pt x="10667" y="4571"/>
                </a:lnTo>
                <a:lnTo>
                  <a:pt x="6095" y="1524"/>
                </a:lnTo>
                <a:lnTo>
                  <a:pt x="4571" y="1524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475476" y="4735068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434328" y="4593336"/>
            <a:ext cx="52069" cy="38100"/>
          </a:xfrm>
          <a:custGeom>
            <a:avLst/>
            <a:gdLst/>
            <a:ahLst/>
            <a:cxnLst/>
            <a:rect l="l" t="t" r="r" b="b"/>
            <a:pathLst>
              <a:path w="52070" h="38100">
                <a:moveTo>
                  <a:pt x="21336" y="16763"/>
                </a:moveTo>
                <a:lnTo>
                  <a:pt x="9144" y="16763"/>
                </a:lnTo>
                <a:lnTo>
                  <a:pt x="4572" y="21336"/>
                </a:lnTo>
                <a:lnTo>
                  <a:pt x="4572" y="22859"/>
                </a:lnTo>
                <a:lnTo>
                  <a:pt x="1524" y="28955"/>
                </a:lnTo>
                <a:lnTo>
                  <a:pt x="1524" y="30479"/>
                </a:lnTo>
                <a:lnTo>
                  <a:pt x="0" y="36575"/>
                </a:lnTo>
                <a:lnTo>
                  <a:pt x="6096" y="38100"/>
                </a:lnTo>
                <a:lnTo>
                  <a:pt x="7620" y="32003"/>
                </a:lnTo>
                <a:lnTo>
                  <a:pt x="10668" y="25907"/>
                </a:lnTo>
                <a:lnTo>
                  <a:pt x="15239" y="21336"/>
                </a:lnTo>
                <a:lnTo>
                  <a:pt x="21336" y="16763"/>
                </a:lnTo>
                <a:close/>
              </a:path>
              <a:path w="52070" h="38100">
                <a:moveTo>
                  <a:pt x="50292" y="0"/>
                </a:moveTo>
                <a:lnTo>
                  <a:pt x="32004" y="3047"/>
                </a:lnTo>
                <a:lnTo>
                  <a:pt x="24384" y="6095"/>
                </a:lnTo>
                <a:lnTo>
                  <a:pt x="16763" y="10667"/>
                </a:lnTo>
                <a:lnTo>
                  <a:pt x="10668" y="16763"/>
                </a:lnTo>
                <a:lnTo>
                  <a:pt x="19812" y="16763"/>
                </a:lnTo>
                <a:lnTo>
                  <a:pt x="27432" y="12191"/>
                </a:lnTo>
                <a:lnTo>
                  <a:pt x="30479" y="12191"/>
                </a:lnTo>
                <a:lnTo>
                  <a:pt x="33527" y="10667"/>
                </a:lnTo>
                <a:lnTo>
                  <a:pt x="42672" y="7619"/>
                </a:lnTo>
                <a:lnTo>
                  <a:pt x="51816" y="7619"/>
                </a:lnTo>
                <a:lnTo>
                  <a:pt x="50292" y="0"/>
                </a:lnTo>
                <a:close/>
              </a:path>
              <a:path w="52070" h="38100">
                <a:moveTo>
                  <a:pt x="30479" y="12191"/>
                </a:moveTo>
                <a:lnTo>
                  <a:pt x="27432" y="12191"/>
                </a:lnTo>
                <a:lnTo>
                  <a:pt x="27432" y="13715"/>
                </a:lnTo>
                <a:lnTo>
                  <a:pt x="30479" y="12191"/>
                </a:lnTo>
                <a:close/>
              </a:path>
              <a:path w="52070" h="38100">
                <a:moveTo>
                  <a:pt x="51816" y="7619"/>
                </a:moveTo>
                <a:lnTo>
                  <a:pt x="42672" y="7619"/>
                </a:lnTo>
                <a:lnTo>
                  <a:pt x="42672" y="9143"/>
                </a:lnTo>
                <a:lnTo>
                  <a:pt x="51816" y="7619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486144" y="4593336"/>
            <a:ext cx="52069" cy="40005"/>
          </a:xfrm>
          <a:custGeom>
            <a:avLst/>
            <a:gdLst/>
            <a:ahLst/>
            <a:cxnLst/>
            <a:rect l="l" t="t" r="r" b="b"/>
            <a:pathLst>
              <a:path w="52070" h="40004">
                <a:moveTo>
                  <a:pt x="42672" y="32003"/>
                </a:moveTo>
                <a:lnTo>
                  <a:pt x="44196" y="39624"/>
                </a:lnTo>
                <a:lnTo>
                  <a:pt x="51815" y="38100"/>
                </a:lnTo>
                <a:lnTo>
                  <a:pt x="50901" y="33527"/>
                </a:lnTo>
                <a:lnTo>
                  <a:pt x="44196" y="33527"/>
                </a:lnTo>
                <a:lnTo>
                  <a:pt x="42672" y="32003"/>
                </a:lnTo>
                <a:close/>
              </a:path>
              <a:path w="52070" h="40004">
                <a:moveTo>
                  <a:pt x="39624" y="25907"/>
                </a:moveTo>
                <a:lnTo>
                  <a:pt x="44196" y="33527"/>
                </a:lnTo>
                <a:lnTo>
                  <a:pt x="50901" y="33527"/>
                </a:lnTo>
                <a:lnTo>
                  <a:pt x="50291" y="30479"/>
                </a:lnTo>
                <a:lnTo>
                  <a:pt x="50291" y="28955"/>
                </a:lnTo>
                <a:lnTo>
                  <a:pt x="49148" y="27431"/>
                </a:lnTo>
                <a:lnTo>
                  <a:pt x="41148" y="27431"/>
                </a:lnTo>
                <a:lnTo>
                  <a:pt x="39624" y="25907"/>
                </a:lnTo>
                <a:close/>
              </a:path>
              <a:path w="52070" h="40004">
                <a:moveTo>
                  <a:pt x="27431" y="7619"/>
                </a:moveTo>
                <a:lnTo>
                  <a:pt x="7619" y="7619"/>
                </a:lnTo>
                <a:lnTo>
                  <a:pt x="16763" y="10667"/>
                </a:lnTo>
                <a:lnTo>
                  <a:pt x="24383" y="13715"/>
                </a:lnTo>
                <a:lnTo>
                  <a:pt x="30479" y="16763"/>
                </a:lnTo>
                <a:lnTo>
                  <a:pt x="36575" y="21336"/>
                </a:lnTo>
                <a:lnTo>
                  <a:pt x="41148" y="27431"/>
                </a:lnTo>
                <a:lnTo>
                  <a:pt x="49148" y="27431"/>
                </a:lnTo>
                <a:lnTo>
                  <a:pt x="41148" y="16763"/>
                </a:lnTo>
                <a:lnTo>
                  <a:pt x="35051" y="10667"/>
                </a:lnTo>
                <a:lnTo>
                  <a:pt x="27431" y="7619"/>
                </a:lnTo>
                <a:close/>
              </a:path>
              <a:path w="52070" h="40004">
                <a:moveTo>
                  <a:pt x="0" y="0"/>
                </a:moveTo>
                <a:lnTo>
                  <a:pt x="0" y="7619"/>
                </a:lnTo>
                <a:lnTo>
                  <a:pt x="9143" y="9143"/>
                </a:lnTo>
                <a:lnTo>
                  <a:pt x="7619" y="7619"/>
                </a:lnTo>
                <a:lnTo>
                  <a:pt x="27431" y="7619"/>
                </a:lnTo>
                <a:lnTo>
                  <a:pt x="27431" y="6095"/>
                </a:lnTo>
                <a:lnTo>
                  <a:pt x="18287" y="3047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31519" y="1406652"/>
            <a:ext cx="6096000" cy="205740"/>
          </a:xfrm>
          <a:custGeom>
            <a:avLst/>
            <a:gdLst/>
            <a:ahLst/>
            <a:cxnLst/>
            <a:rect l="l" t="t" r="r" b="b"/>
            <a:pathLst>
              <a:path w="6096000" h="205740">
                <a:moveTo>
                  <a:pt x="0" y="0"/>
                </a:moveTo>
                <a:lnTo>
                  <a:pt x="6096000" y="0"/>
                </a:lnTo>
                <a:lnTo>
                  <a:pt x="6096000" y="205740"/>
                </a:lnTo>
                <a:lnTo>
                  <a:pt x="0" y="205740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31519" y="1405128"/>
            <a:ext cx="6097905" cy="213360"/>
          </a:xfrm>
          <a:custGeom>
            <a:avLst/>
            <a:gdLst/>
            <a:ahLst/>
            <a:cxnLst/>
            <a:rect l="l" t="t" r="r" b="b"/>
            <a:pathLst>
              <a:path w="6097905" h="213359">
                <a:moveTo>
                  <a:pt x="0" y="199644"/>
                </a:moveTo>
                <a:lnTo>
                  <a:pt x="0" y="213359"/>
                </a:lnTo>
                <a:lnTo>
                  <a:pt x="6097524" y="213359"/>
                </a:lnTo>
                <a:lnTo>
                  <a:pt x="6097524" y="207264"/>
                </a:lnTo>
                <a:lnTo>
                  <a:pt x="7620" y="207264"/>
                </a:lnTo>
                <a:lnTo>
                  <a:pt x="0" y="199644"/>
                </a:lnTo>
                <a:close/>
              </a:path>
              <a:path w="6097905" h="213359">
                <a:moveTo>
                  <a:pt x="7620" y="1524"/>
                </a:moveTo>
                <a:lnTo>
                  <a:pt x="0" y="9144"/>
                </a:lnTo>
                <a:lnTo>
                  <a:pt x="0" y="199644"/>
                </a:lnTo>
                <a:lnTo>
                  <a:pt x="7620" y="207264"/>
                </a:lnTo>
                <a:lnTo>
                  <a:pt x="7620" y="1524"/>
                </a:lnTo>
                <a:close/>
              </a:path>
              <a:path w="6097905" h="213359">
                <a:moveTo>
                  <a:pt x="6089904" y="199644"/>
                </a:moveTo>
                <a:lnTo>
                  <a:pt x="7620" y="199644"/>
                </a:lnTo>
                <a:lnTo>
                  <a:pt x="7620" y="207264"/>
                </a:lnTo>
                <a:lnTo>
                  <a:pt x="6089904" y="207264"/>
                </a:lnTo>
                <a:lnTo>
                  <a:pt x="6089904" y="199644"/>
                </a:lnTo>
                <a:close/>
              </a:path>
              <a:path w="6097905" h="213359">
                <a:moveTo>
                  <a:pt x="6089904" y="1524"/>
                </a:moveTo>
                <a:lnTo>
                  <a:pt x="6089904" y="207264"/>
                </a:lnTo>
                <a:lnTo>
                  <a:pt x="6096000" y="199644"/>
                </a:lnTo>
                <a:lnTo>
                  <a:pt x="6097524" y="199644"/>
                </a:lnTo>
                <a:lnTo>
                  <a:pt x="6097524" y="9144"/>
                </a:lnTo>
                <a:lnTo>
                  <a:pt x="6096000" y="9144"/>
                </a:lnTo>
                <a:lnTo>
                  <a:pt x="6089904" y="1524"/>
                </a:lnTo>
                <a:close/>
              </a:path>
              <a:path w="6097905" h="213359">
                <a:moveTo>
                  <a:pt x="6097524" y="199644"/>
                </a:moveTo>
                <a:lnTo>
                  <a:pt x="6096000" y="199644"/>
                </a:lnTo>
                <a:lnTo>
                  <a:pt x="6089904" y="207264"/>
                </a:lnTo>
                <a:lnTo>
                  <a:pt x="6097524" y="207264"/>
                </a:lnTo>
                <a:lnTo>
                  <a:pt x="6097524" y="199644"/>
                </a:lnTo>
                <a:close/>
              </a:path>
              <a:path w="6097905" h="213359">
                <a:moveTo>
                  <a:pt x="6097524" y="0"/>
                </a:moveTo>
                <a:lnTo>
                  <a:pt x="0" y="0"/>
                </a:lnTo>
                <a:lnTo>
                  <a:pt x="0" y="9144"/>
                </a:lnTo>
                <a:lnTo>
                  <a:pt x="7620" y="1524"/>
                </a:lnTo>
                <a:lnTo>
                  <a:pt x="6097524" y="1524"/>
                </a:lnTo>
                <a:lnTo>
                  <a:pt x="6097524" y="0"/>
                </a:lnTo>
                <a:close/>
              </a:path>
              <a:path w="6097905" h="213359">
                <a:moveTo>
                  <a:pt x="6089904" y="1524"/>
                </a:moveTo>
                <a:lnTo>
                  <a:pt x="7620" y="1524"/>
                </a:lnTo>
                <a:lnTo>
                  <a:pt x="7620" y="9144"/>
                </a:lnTo>
                <a:lnTo>
                  <a:pt x="6089904" y="9144"/>
                </a:lnTo>
                <a:lnTo>
                  <a:pt x="6089904" y="1524"/>
                </a:lnTo>
                <a:close/>
              </a:path>
              <a:path w="6097905" h="213359">
                <a:moveTo>
                  <a:pt x="6097524" y="1524"/>
                </a:moveTo>
                <a:lnTo>
                  <a:pt x="6089904" y="1524"/>
                </a:lnTo>
                <a:lnTo>
                  <a:pt x="6096000" y="9144"/>
                </a:lnTo>
                <a:lnTo>
                  <a:pt x="6097524" y="9144"/>
                </a:lnTo>
                <a:lnTo>
                  <a:pt x="6097524" y="1524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219444" y="1632204"/>
            <a:ext cx="396240" cy="396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743711" y="1726199"/>
            <a:ext cx="6070600" cy="14865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1496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微软雅黑"/>
                <a:cs typeface="微软雅黑"/>
              </a:rPr>
              <a:t>卷积神经网络</a:t>
            </a:r>
            <a:r>
              <a:rPr dirty="0" sz="1000" spc="-10" b="1">
                <a:latin typeface="微软雅黑"/>
                <a:cs typeface="微软雅黑"/>
              </a:rPr>
              <a:t>-</a:t>
            </a:r>
            <a:r>
              <a:rPr dirty="0" sz="1000" spc="-5" b="1">
                <a:latin typeface="微软雅黑"/>
                <a:cs typeface="微软雅黑"/>
              </a:rPr>
              <a:t>卷积层</a:t>
            </a:r>
            <a:endParaRPr sz="1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微软雅黑"/>
              <a:cs typeface="微软雅黑"/>
            </a:endParaRPr>
          </a:p>
          <a:p>
            <a:pPr marL="487680" indent="-173355">
              <a:lnSpc>
                <a:spcPct val="100000"/>
              </a:lnSpc>
              <a:buClr>
                <a:srgbClr val="7030A0"/>
              </a:buClr>
              <a:buSzPct val="70000"/>
              <a:buFont typeface="Wingdings 2"/>
              <a:buChar char=""/>
              <a:tabLst>
                <a:tab pos="488315" algn="l"/>
              </a:tabLst>
            </a:pPr>
            <a:r>
              <a:rPr dirty="0" sz="1000" spc="-5">
                <a:latin typeface="微软雅黑"/>
                <a:cs typeface="微软雅黑"/>
              </a:rPr>
              <a:t>一维卷积</a:t>
            </a:r>
            <a:endParaRPr sz="1000">
              <a:latin typeface="微软雅黑"/>
              <a:cs typeface="微软雅黑"/>
            </a:endParaRPr>
          </a:p>
          <a:p>
            <a:pPr lvl="1" marL="687070" indent="-144145">
              <a:lnSpc>
                <a:spcPct val="100000"/>
              </a:lnSpc>
              <a:spcBef>
                <a:spcPts val="405"/>
              </a:spcBef>
              <a:buClr>
                <a:srgbClr val="B418B8"/>
              </a:buClr>
              <a:buSzPct val="75000"/>
              <a:buFont typeface="Wingdings"/>
              <a:buChar char=""/>
              <a:tabLst>
                <a:tab pos="687705" algn="l"/>
              </a:tabLst>
            </a:pPr>
            <a:r>
              <a:rPr dirty="0" sz="800">
                <a:latin typeface="微软雅黑"/>
                <a:cs typeface="微软雅黑"/>
              </a:rPr>
              <a:t>仅用一个参数便可以确</a:t>
            </a:r>
            <a:r>
              <a:rPr dirty="0" sz="800" spc="-15">
                <a:latin typeface="微软雅黑"/>
                <a:cs typeface="微软雅黑"/>
              </a:rPr>
              <a:t>定</a:t>
            </a:r>
            <a:r>
              <a:rPr dirty="0" sz="800">
                <a:latin typeface="微软雅黑"/>
                <a:cs typeface="微软雅黑"/>
              </a:rPr>
              <a:t>卷积</a:t>
            </a:r>
            <a:r>
              <a:rPr dirty="0" sz="800" spc="-15">
                <a:latin typeface="微软雅黑"/>
                <a:cs typeface="微软雅黑"/>
              </a:rPr>
              <a:t>核</a:t>
            </a:r>
            <a:r>
              <a:rPr dirty="0" sz="800">
                <a:latin typeface="微软雅黑"/>
                <a:cs typeface="微软雅黑"/>
              </a:rPr>
              <a:t>大小</a:t>
            </a:r>
            <a:endParaRPr sz="800">
              <a:latin typeface="微软雅黑"/>
              <a:cs typeface="微软雅黑"/>
            </a:endParaRPr>
          </a:p>
          <a:p>
            <a:pPr lvl="1" marL="687070" indent="-144145">
              <a:lnSpc>
                <a:spcPct val="100000"/>
              </a:lnSpc>
              <a:spcBef>
                <a:spcPts val="195"/>
              </a:spcBef>
              <a:buClr>
                <a:srgbClr val="B418B8"/>
              </a:buClr>
              <a:buSzPct val="75000"/>
              <a:buFont typeface="Wingdings"/>
              <a:buChar char=""/>
              <a:tabLst>
                <a:tab pos="687705" algn="l"/>
              </a:tabLst>
            </a:pPr>
            <a:r>
              <a:rPr dirty="0" sz="800">
                <a:latin typeface="微软雅黑"/>
                <a:cs typeface="微软雅黑"/>
              </a:rPr>
              <a:t>通常被用于文本等时序</a:t>
            </a:r>
            <a:r>
              <a:rPr dirty="0" sz="800" spc="-15">
                <a:latin typeface="微软雅黑"/>
                <a:cs typeface="微软雅黑"/>
              </a:rPr>
              <a:t>数</a:t>
            </a:r>
            <a:r>
              <a:rPr dirty="0" sz="800">
                <a:latin typeface="微软雅黑"/>
                <a:cs typeface="微软雅黑"/>
              </a:rPr>
              <a:t>据的</a:t>
            </a:r>
            <a:r>
              <a:rPr dirty="0" sz="800" spc="-15">
                <a:latin typeface="微软雅黑"/>
                <a:cs typeface="微软雅黑"/>
              </a:rPr>
              <a:t>学</a:t>
            </a:r>
            <a:r>
              <a:rPr dirty="0" sz="800">
                <a:latin typeface="微软雅黑"/>
                <a:cs typeface="微软雅黑"/>
              </a:rPr>
              <a:t>习过程</a:t>
            </a:r>
            <a:endParaRPr sz="800">
              <a:latin typeface="微软雅黑"/>
              <a:cs typeface="微软雅黑"/>
            </a:endParaRPr>
          </a:p>
          <a:p>
            <a:pPr marL="487680" indent="-173355">
              <a:lnSpc>
                <a:spcPct val="100000"/>
              </a:lnSpc>
              <a:spcBef>
                <a:spcPts val="625"/>
              </a:spcBef>
              <a:buClr>
                <a:srgbClr val="7030A0"/>
              </a:buClr>
              <a:buSzPct val="70000"/>
              <a:buFont typeface="Wingdings 2"/>
              <a:buChar char=""/>
              <a:tabLst>
                <a:tab pos="488315" algn="l"/>
              </a:tabLst>
            </a:pPr>
            <a:r>
              <a:rPr dirty="0" sz="1000" spc="-5">
                <a:latin typeface="微软雅黑"/>
                <a:cs typeface="微软雅黑"/>
              </a:rPr>
              <a:t>文本卷积</a:t>
            </a:r>
            <a:r>
              <a:rPr dirty="0" sz="1000" spc="-25">
                <a:latin typeface="微软雅黑"/>
                <a:cs typeface="微软雅黑"/>
              </a:rPr>
              <a:t>，Text-CNN</a:t>
            </a:r>
            <a:endParaRPr sz="1000">
              <a:latin typeface="微软雅黑"/>
              <a:cs typeface="微软雅黑"/>
            </a:endParaRPr>
          </a:p>
          <a:p>
            <a:pPr lvl="1" marL="687070" indent="-144145">
              <a:lnSpc>
                <a:spcPct val="100000"/>
              </a:lnSpc>
              <a:spcBef>
                <a:spcPts val="405"/>
              </a:spcBef>
              <a:buClr>
                <a:srgbClr val="B418B8"/>
              </a:buClr>
              <a:buSzPct val="75000"/>
              <a:buFont typeface="Wingdings"/>
              <a:buChar char=""/>
              <a:tabLst>
                <a:tab pos="687705" algn="l"/>
              </a:tabLst>
            </a:pPr>
            <a:r>
              <a:rPr dirty="0" sz="800">
                <a:latin typeface="微软雅黑"/>
                <a:cs typeface="微软雅黑"/>
              </a:rPr>
              <a:t>每次卷积运算时需要考</a:t>
            </a:r>
            <a:r>
              <a:rPr dirty="0" sz="800" spc="-15">
                <a:latin typeface="微软雅黑"/>
                <a:cs typeface="微软雅黑"/>
              </a:rPr>
              <a:t>虑</a:t>
            </a:r>
            <a:r>
              <a:rPr dirty="0" sz="800">
                <a:latin typeface="微软雅黑"/>
                <a:cs typeface="微软雅黑"/>
              </a:rPr>
              <a:t>的词</a:t>
            </a:r>
            <a:r>
              <a:rPr dirty="0" sz="800" spc="-15">
                <a:latin typeface="微软雅黑"/>
                <a:cs typeface="微软雅黑"/>
              </a:rPr>
              <a:t>窗</a:t>
            </a:r>
            <a:r>
              <a:rPr dirty="0" sz="800">
                <a:latin typeface="微软雅黑"/>
                <a:cs typeface="微软雅黑"/>
              </a:rPr>
              <a:t>口大小</a:t>
            </a:r>
            <a:endParaRPr sz="800">
              <a:latin typeface="微软雅黑"/>
              <a:cs typeface="微软雅黑"/>
            </a:endParaRPr>
          </a:p>
          <a:p>
            <a:pPr lvl="1" marL="687070" indent="-144145">
              <a:lnSpc>
                <a:spcPct val="100000"/>
              </a:lnSpc>
              <a:spcBef>
                <a:spcPts val="190"/>
              </a:spcBef>
              <a:buClr>
                <a:srgbClr val="B418B8"/>
              </a:buClr>
              <a:buSzPct val="75000"/>
              <a:buFont typeface="Wingdings"/>
              <a:buChar char=""/>
              <a:tabLst>
                <a:tab pos="687705" algn="l"/>
              </a:tabLst>
            </a:pPr>
            <a:r>
              <a:rPr dirty="0" sz="800">
                <a:latin typeface="微软雅黑"/>
                <a:cs typeface="微软雅黑"/>
              </a:rPr>
              <a:t>提取相邻词之间的关系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772155" y="3119628"/>
            <a:ext cx="3425952" cy="16504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37615" y="1411224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979381" y="9009429"/>
            <a:ext cx="12827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5" b="1">
                <a:solidFill>
                  <a:srgbClr val="7030A0"/>
                </a:solidFill>
                <a:latin typeface="Times New Roman"/>
                <a:cs typeface="Times New Roman"/>
              </a:rPr>
              <a:t>1</a:t>
            </a:r>
            <a:r>
              <a:rPr dirty="0" sz="800" b="1">
                <a:solidFill>
                  <a:srgbClr val="7030A0"/>
                </a:solidFill>
                <a:latin typeface="Times New Roman"/>
                <a:cs typeface="Times New Roman"/>
              </a:rPr>
              <a:t>4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731519" y="6062472"/>
            <a:ext cx="6096000" cy="434340"/>
          </a:xfrm>
          <a:custGeom>
            <a:avLst/>
            <a:gdLst/>
            <a:ahLst/>
            <a:cxnLst/>
            <a:rect l="l" t="t" r="r" b="b"/>
            <a:pathLst>
              <a:path w="6096000" h="434339">
                <a:moveTo>
                  <a:pt x="0" y="434339"/>
                </a:moveTo>
                <a:lnTo>
                  <a:pt x="6096000" y="434339"/>
                </a:lnTo>
                <a:lnTo>
                  <a:pt x="6096000" y="0"/>
                </a:lnTo>
                <a:lnTo>
                  <a:pt x="0" y="0"/>
                </a:lnTo>
                <a:lnTo>
                  <a:pt x="0" y="43433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109472" y="9188958"/>
            <a:ext cx="5041900" cy="0"/>
          </a:xfrm>
          <a:custGeom>
            <a:avLst/>
            <a:gdLst/>
            <a:ahLst/>
            <a:cxnLst/>
            <a:rect l="l" t="t" r="r" b="b"/>
            <a:pathLst>
              <a:path w="5041900" h="0">
                <a:moveTo>
                  <a:pt x="0" y="0"/>
                </a:moveTo>
                <a:lnTo>
                  <a:pt x="5041392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647688" y="918895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 h="0">
                <a:moveTo>
                  <a:pt x="0" y="0"/>
                </a:moveTo>
                <a:lnTo>
                  <a:pt x="179831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397752" y="8938259"/>
            <a:ext cx="140335" cy="83820"/>
          </a:xfrm>
          <a:custGeom>
            <a:avLst/>
            <a:gdLst/>
            <a:ahLst/>
            <a:cxnLst/>
            <a:rect l="l" t="t" r="r" b="b"/>
            <a:pathLst>
              <a:path w="140334" h="83820">
                <a:moveTo>
                  <a:pt x="4572" y="0"/>
                </a:moveTo>
                <a:lnTo>
                  <a:pt x="0" y="6096"/>
                </a:lnTo>
                <a:lnTo>
                  <a:pt x="135636" y="83820"/>
                </a:lnTo>
                <a:lnTo>
                  <a:pt x="140207" y="77724"/>
                </a:lnTo>
                <a:lnTo>
                  <a:pt x="4572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262878" y="9049511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4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316979" y="9044940"/>
            <a:ext cx="53340" cy="36830"/>
          </a:xfrm>
          <a:custGeom>
            <a:avLst/>
            <a:gdLst/>
            <a:ahLst/>
            <a:cxnLst/>
            <a:rect l="l" t="t" r="r" b="b"/>
            <a:pathLst>
              <a:path w="53339" h="36829">
                <a:moveTo>
                  <a:pt x="51816" y="0"/>
                </a:moveTo>
                <a:lnTo>
                  <a:pt x="42672" y="0"/>
                </a:lnTo>
                <a:lnTo>
                  <a:pt x="33528" y="3048"/>
                </a:lnTo>
                <a:lnTo>
                  <a:pt x="25908" y="6096"/>
                </a:lnTo>
                <a:lnTo>
                  <a:pt x="24384" y="6096"/>
                </a:lnTo>
                <a:lnTo>
                  <a:pt x="18287" y="9144"/>
                </a:lnTo>
                <a:lnTo>
                  <a:pt x="18287" y="10668"/>
                </a:lnTo>
                <a:lnTo>
                  <a:pt x="16764" y="10668"/>
                </a:lnTo>
                <a:lnTo>
                  <a:pt x="12192" y="15240"/>
                </a:lnTo>
                <a:lnTo>
                  <a:pt x="10668" y="15240"/>
                </a:lnTo>
                <a:lnTo>
                  <a:pt x="6096" y="21336"/>
                </a:lnTo>
                <a:lnTo>
                  <a:pt x="3048" y="27432"/>
                </a:lnTo>
                <a:lnTo>
                  <a:pt x="3048" y="28956"/>
                </a:lnTo>
                <a:lnTo>
                  <a:pt x="1524" y="28956"/>
                </a:lnTo>
                <a:lnTo>
                  <a:pt x="0" y="35052"/>
                </a:lnTo>
                <a:lnTo>
                  <a:pt x="7620" y="36576"/>
                </a:lnTo>
                <a:lnTo>
                  <a:pt x="9144" y="30480"/>
                </a:lnTo>
                <a:lnTo>
                  <a:pt x="12192" y="24384"/>
                </a:lnTo>
                <a:lnTo>
                  <a:pt x="13335" y="24384"/>
                </a:lnTo>
                <a:lnTo>
                  <a:pt x="16764" y="19812"/>
                </a:lnTo>
                <a:lnTo>
                  <a:pt x="15240" y="19812"/>
                </a:lnTo>
                <a:lnTo>
                  <a:pt x="21336" y="15240"/>
                </a:lnTo>
                <a:lnTo>
                  <a:pt x="28956" y="12192"/>
                </a:lnTo>
                <a:lnTo>
                  <a:pt x="27432" y="12192"/>
                </a:lnTo>
                <a:lnTo>
                  <a:pt x="35052" y="9144"/>
                </a:lnTo>
                <a:lnTo>
                  <a:pt x="44196" y="7620"/>
                </a:lnTo>
                <a:lnTo>
                  <a:pt x="53340" y="7620"/>
                </a:lnTo>
                <a:lnTo>
                  <a:pt x="51816" y="0"/>
                </a:lnTo>
                <a:close/>
              </a:path>
              <a:path w="53339" h="36829">
                <a:moveTo>
                  <a:pt x="13335" y="24384"/>
                </a:moveTo>
                <a:lnTo>
                  <a:pt x="12192" y="24384"/>
                </a:lnTo>
                <a:lnTo>
                  <a:pt x="12192" y="25908"/>
                </a:lnTo>
                <a:lnTo>
                  <a:pt x="13335" y="24384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368796" y="9044940"/>
            <a:ext cx="53340" cy="38100"/>
          </a:xfrm>
          <a:custGeom>
            <a:avLst/>
            <a:gdLst/>
            <a:ahLst/>
            <a:cxnLst/>
            <a:rect l="l" t="t" r="r" b="b"/>
            <a:pathLst>
              <a:path w="53339" h="38100">
                <a:moveTo>
                  <a:pt x="52120" y="30480"/>
                </a:moveTo>
                <a:lnTo>
                  <a:pt x="44195" y="30480"/>
                </a:lnTo>
                <a:lnTo>
                  <a:pt x="45719" y="38100"/>
                </a:lnTo>
                <a:lnTo>
                  <a:pt x="53339" y="36576"/>
                </a:lnTo>
                <a:lnTo>
                  <a:pt x="52120" y="30480"/>
                </a:lnTo>
                <a:close/>
              </a:path>
              <a:path w="53339" h="38100">
                <a:moveTo>
                  <a:pt x="36575" y="19812"/>
                </a:moveTo>
                <a:lnTo>
                  <a:pt x="41148" y="25908"/>
                </a:lnTo>
                <a:lnTo>
                  <a:pt x="44195" y="32004"/>
                </a:lnTo>
                <a:lnTo>
                  <a:pt x="44195" y="30480"/>
                </a:lnTo>
                <a:lnTo>
                  <a:pt x="52120" y="30480"/>
                </a:lnTo>
                <a:lnTo>
                  <a:pt x="51815" y="28956"/>
                </a:lnTo>
                <a:lnTo>
                  <a:pt x="50291" y="28956"/>
                </a:lnTo>
                <a:lnTo>
                  <a:pt x="47243" y="21336"/>
                </a:lnTo>
                <a:lnTo>
                  <a:pt x="38100" y="21336"/>
                </a:lnTo>
                <a:lnTo>
                  <a:pt x="36575" y="19812"/>
                </a:lnTo>
                <a:close/>
              </a:path>
              <a:path w="53339" h="38100">
                <a:moveTo>
                  <a:pt x="42671" y="15240"/>
                </a:moveTo>
                <a:lnTo>
                  <a:pt x="32003" y="15240"/>
                </a:lnTo>
                <a:lnTo>
                  <a:pt x="38100" y="21336"/>
                </a:lnTo>
                <a:lnTo>
                  <a:pt x="47243" y="21336"/>
                </a:lnTo>
                <a:lnTo>
                  <a:pt x="42671" y="15240"/>
                </a:lnTo>
                <a:close/>
              </a:path>
              <a:path w="53339" h="38100">
                <a:moveTo>
                  <a:pt x="10667" y="0"/>
                </a:moveTo>
                <a:lnTo>
                  <a:pt x="1524" y="0"/>
                </a:lnTo>
                <a:lnTo>
                  <a:pt x="0" y="7620"/>
                </a:lnTo>
                <a:lnTo>
                  <a:pt x="9143" y="7620"/>
                </a:lnTo>
                <a:lnTo>
                  <a:pt x="18287" y="9144"/>
                </a:lnTo>
                <a:lnTo>
                  <a:pt x="25907" y="12192"/>
                </a:lnTo>
                <a:lnTo>
                  <a:pt x="24383" y="12192"/>
                </a:lnTo>
                <a:lnTo>
                  <a:pt x="32003" y="16764"/>
                </a:lnTo>
                <a:lnTo>
                  <a:pt x="32003" y="15240"/>
                </a:lnTo>
                <a:lnTo>
                  <a:pt x="42671" y="15240"/>
                </a:lnTo>
                <a:lnTo>
                  <a:pt x="36575" y="10668"/>
                </a:lnTo>
                <a:lnTo>
                  <a:pt x="35051" y="10668"/>
                </a:lnTo>
                <a:lnTo>
                  <a:pt x="28955" y="6096"/>
                </a:lnTo>
                <a:lnTo>
                  <a:pt x="27431" y="6096"/>
                </a:lnTo>
                <a:lnTo>
                  <a:pt x="19812" y="3048"/>
                </a:lnTo>
                <a:lnTo>
                  <a:pt x="10667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397752" y="8924544"/>
            <a:ext cx="144780" cy="88900"/>
          </a:xfrm>
          <a:custGeom>
            <a:avLst/>
            <a:gdLst/>
            <a:ahLst/>
            <a:cxnLst/>
            <a:rect l="l" t="t" r="r" b="b"/>
            <a:pathLst>
              <a:path w="144779" h="88900">
                <a:moveTo>
                  <a:pt x="3048" y="0"/>
                </a:moveTo>
                <a:lnTo>
                  <a:pt x="0" y="6095"/>
                </a:lnTo>
                <a:lnTo>
                  <a:pt x="141731" y="88391"/>
                </a:lnTo>
                <a:lnTo>
                  <a:pt x="144779" y="82295"/>
                </a:lnTo>
                <a:lnTo>
                  <a:pt x="30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254496" y="8924544"/>
            <a:ext cx="146685" cy="88900"/>
          </a:xfrm>
          <a:custGeom>
            <a:avLst/>
            <a:gdLst/>
            <a:ahLst/>
            <a:cxnLst/>
            <a:rect l="l" t="t" r="r" b="b"/>
            <a:pathLst>
              <a:path w="146685" h="88900">
                <a:moveTo>
                  <a:pt x="143255" y="0"/>
                </a:moveTo>
                <a:lnTo>
                  <a:pt x="0" y="82295"/>
                </a:lnTo>
                <a:lnTo>
                  <a:pt x="3048" y="88391"/>
                </a:lnTo>
                <a:lnTo>
                  <a:pt x="146303" y="6095"/>
                </a:lnTo>
                <a:lnTo>
                  <a:pt x="14325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260591" y="8938259"/>
            <a:ext cx="140335" cy="85725"/>
          </a:xfrm>
          <a:custGeom>
            <a:avLst/>
            <a:gdLst/>
            <a:ahLst/>
            <a:cxnLst/>
            <a:rect l="l" t="t" r="r" b="b"/>
            <a:pathLst>
              <a:path w="140335" h="85725">
                <a:moveTo>
                  <a:pt x="137160" y="0"/>
                </a:moveTo>
                <a:lnTo>
                  <a:pt x="0" y="79248"/>
                </a:lnTo>
                <a:lnTo>
                  <a:pt x="4572" y="85344"/>
                </a:lnTo>
                <a:lnTo>
                  <a:pt x="140208" y="6096"/>
                </a:lnTo>
                <a:lnTo>
                  <a:pt x="13716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566154" y="8919971"/>
            <a:ext cx="0" cy="268605"/>
          </a:xfrm>
          <a:custGeom>
            <a:avLst/>
            <a:gdLst/>
            <a:ahLst/>
            <a:cxnLst/>
            <a:rect l="l" t="t" r="r" b="b"/>
            <a:pathLst>
              <a:path w="0" h="268604">
                <a:moveTo>
                  <a:pt x="0" y="0"/>
                </a:moveTo>
                <a:lnTo>
                  <a:pt x="0" y="268223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231635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301740" y="9049511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4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320790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436614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534150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418326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6358890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6381750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6355079" y="907999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3716" y="0"/>
                </a:moveTo>
                <a:lnTo>
                  <a:pt x="9144" y="1524"/>
                </a:lnTo>
                <a:lnTo>
                  <a:pt x="4572" y="4572"/>
                </a:lnTo>
                <a:lnTo>
                  <a:pt x="1524" y="7620"/>
                </a:lnTo>
                <a:lnTo>
                  <a:pt x="1524" y="9144"/>
                </a:lnTo>
                <a:lnTo>
                  <a:pt x="0" y="12192"/>
                </a:lnTo>
                <a:lnTo>
                  <a:pt x="7620" y="13716"/>
                </a:lnTo>
                <a:lnTo>
                  <a:pt x="7620" y="10668"/>
                </a:lnTo>
                <a:lnTo>
                  <a:pt x="8382" y="10668"/>
                </a:lnTo>
                <a:lnTo>
                  <a:pt x="9144" y="9144"/>
                </a:lnTo>
                <a:lnTo>
                  <a:pt x="12192" y="7620"/>
                </a:lnTo>
                <a:lnTo>
                  <a:pt x="15240" y="7620"/>
                </a:lnTo>
                <a:lnTo>
                  <a:pt x="13716" y="0"/>
                </a:lnTo>
                <a:close/>
              </a:path>
              <a:path w="15239" h="13970">
                <a:moveTo>
                  <a:pt x="8382" y="10668"/>
                </a:moveTo>
                <a:lnTo>
                  <a:pt x="7620" y="10668"/>
                </a:lnTo>
                <a:lnTo>
                  <a:pt x="7620" y="12192"/>
                </a:lnTo>
                <a:lnTo>
                  <a:pt x="8382" y="10668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6368796" y="9079992"/>
            <a:ext cx="17145" cy="13970"/>
          </a:xfrm>
          <a:custGeom>
            <a:avLst/>
            <a:gdLst/>
            <a:ahLst/>
            <a:cxnLst/>
            <a:rect l="l" t="t" r="r" b="b"/>
            <a:pathLst>
              <a:path w="17145" h="13970">
                <a:moveTo>
                  <a:pt x="7619" y="10668"/>
                </a:moveTo>
                <a:lnTo>
                  <a:pt x="9143" y="13716"/>
                </a:lnTo>
                <a:lnTo>
                  <a:pt x="16763" y="12192"/>
                </a:lnTo>
                <a:lnTo>
                  <a:pt x="9143" y="12192"/>
                </a:lnTo>
                <a:lnTo>
                  <a:pt x="7619" y="10668"/>
                </a:lnTo>
                <a:close/>
              </a:path>
              <a:path w="17145" h="13970">
                <a:moveTo>
                  <a:pt x="1524" y="0"/>
                </a:moveTo>
                <a:lnTo>
                  <a:pt x="0" y="7620"/>
                </a:lnTo>
                <a:lnTo>
                  <a:pt x="4571" y="7620"/>
                </a:lnTo>
                <a:lnTo>
                  <a:pt x="7619" y="9144"/>
                </a:lnTo>
                <a:lnTo>
                  <a:pt x="6095" y="9144"/>
                </a:lnTo>
                <a:lnTo>
                  <a:pt x="9143" y="12192"/>
                </a:lnTo>
                <a:lnTo>
                  <a:pt x="16763" y="12192"/>
                </a:lnTo>
                <a:lnTo>
                  <a:pt x="15239" y="9144"/>
                </a:lnTo>
                <a:lnTo>
                  <a:pt x="15239" y="7620"/>
                </a:lnTo>
                <a:lnTo>
                  <a:pt x="12191" y="4572"/>
                </a:lnTo>
                <a:lnTo>
                  <a:pt x="10667" y="4572"/>
                </a:lnTo>
                <a:lnTo>
                  <a:pt x="7619" y="1524"/>
                </a:lnTo>
                <a:lnTo>
                  <a:pt x="6095" y="1524"/>
                </a:lnTo>
                <a:lnTo>
                  <a:pt x="1524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358128" y="9185147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301740" y="9185147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6417564" y="9185147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534911" y="9185147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6233159" y="9185147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6233159" y="900684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6534911" y="900684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6541007" y="8996171"/>
            <a:ext cx="24765" cy="6350"/>
          </a:xfrm>
          <a:custGeom>
            <a:avLst/>
            <a:gdLst/>
            <a:ahLst/>
            <a:cxnLst/>
            <a:rect l="l" t="t" r="r" b="b"/>
            <a:pathLst>
              <a:path w="24765" h="6350">
                <a:moveTo>
                  <a:pt x="0" y="0"/>
                </a:moveTo>
                <a:lnTo>
                  <a:pt x="24384" y="0"/>
                </a:lnTo>
                <a:lnTo>
                  <a:pt x="24384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6233159" y="8996171"/>
            <a:ext cx="22860" cy="6350"/>
          </a:xfrm>
          <a:custGeom>
            <a:avLst/>
            <a:gdLst/>
            <a:ahLst/>
            <a:cxnLst/>
            <a:rect l="l" t="t" r="r" b="b"/>
            <a:pathLst>
              <a:path w="22860" h="6350">
                <a:moveTo>
                  <a:pt x="0" y="0"/>
                </a:moveTo>
                <a:lnTo>
                  <a:pt x="22860" y="0"/>
                </a:lnTo>
                <a:lnTo>
                  <a:pt x="22860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647688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5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582156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582156" y="9006840"/>
            <a:ext cx="66040" cy="7620"/>
          </a:xfrm>
          <a:custGeom>
            <a:avLst/>
            <a:gdLst/>
            <a:ahLst/>
            <a:cxnLst/>
            <a:rect l="l" t="t" r="r" b="b"/>
            <a:pathLst>
              <a:path w="66040" h="7620">
                <a:moveTo>
                  <a:pt x="0" y="0"/>
                </a:moveTo>
                <a:lnTo>
                  <a:pt x="65532" y="0"/>
                </a:lnTo>
                <a:lnTo>
                  <a:pt x="65532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6233159" y="8919209"/>
            <a:ext cx="332740" cy="0"/>
          </a:xfrm>
          <a:custGeom>
            <a:avLst/>
            <a:gdLst/>
            <a:ahLst/>
            <a:cxnLst/>
            <a:rect l="l" t="t" r="r" b="b"/>
            <a:pathLst>
              <a:path w="332740" h="0">
                <a:moveTo>
                  <a:pt x="0" y="0"/>
                </a:moveTo>
                <a:lnTo>
                  <a:pt x="332232" y="0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6246876" y="8908542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6150864" y="8996171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6150864" y="894588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6213347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2"/>
                </a:lnTo>
                <a:lnTo>
                  <a:pt x="0" y="50292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6147815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2"/>
                </a:lnTo>
                <a:lnTo>
                  <a:pt x="0" y="50292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6582156" y="8996171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6582156" y="894588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6644640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5" y="0"/>
                </a:moveTo>
                <a:lnTo>
                  <a:pt x="6095" y="50292"/>
                </a:lnTo>
                <a:lnTo>
                  <a:pt x="0" y="50292"/>
                </a:lnTo>
                <a:lnTo>
                  <a:pt x="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6579107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2"/>
                </a:lnTo>
                <a:lnTo>
                  <a:pt x="0" y="50292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6228588" y="8919971"/>
            <a:ext cx="7620" cy="79375"/>
          </a:xfrm>
          <a:custGeom>
            <a:avLst/>
            <a:gdLst/>
            <a:ahLst/>
            <a:cxnLst/>
            <a:rect l="l" t="t" r="r" b="b"/>
            <a:pathLst>
              <a:path w="7620" h="79375">
                <a:moveTo>
                  <a:pt x="7620" y="0"/>
                </a:moveTo>
                <a:lnTo>
                  <a:pt x="7620" y="79247"/>
                </a:lnTo>
                <a:lnTo>
                  <a:pt x="0" y="79247"/>
                </a:lnTo>
                <a:lnTo>
                  <a:pt x="0" y="0"/>
                </a:lnTo>
                <a:lnTo>
                  <a:pt x="762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6243828" y="8834628"/>
            <a:ext cx="155575" cy="74930"/>
          </a:xfrm>
          <a:custGeom>
            <a:avLst/>
            <a:gdLst/>
            <a:ahLst/>
            <a:cxnLst/>
            <a:rect l="l" t="t" r="r" b="b"/>
            <a:pathLst>
              <a:path w="155575" h="74929">
                <a:moveTo>
                  <a:pt x="155448" y="0"/>
                </a:moveTo>
                <a:lnTo>
                  <a:pt x="143256" y="0"/>
                </a:lnTo>
                <a:lnTo>
                  <a:pt x="131063" y="1524"/>
                </a:lnTo>
                <a:lnTo>
                  <a:pt x="120396" y="3048"/>
                </a:lnTo>
                <a:lnTo>
                  <a:pt x="108204" y="4572"/>
                </a:lnTo>
                <a:lnTo>
                  <a:pt x="65532" y="18287"/>
                </a:lnTo>
                <a:lnTo>
                  <a:pt x="28956" y="41148"/>
                </a:lnTo>
                <a:lnTo>
                  <a:pt x="21336" y="48768"/>
                </a:lnTo>
                <a:lnTo>
                  <a:pt x="13716" y="54863"/>
                </a:lnTo>
                <a:lnTo>
                  <a:pt x="6096" y="62483"/>
                </a:lnTo>
                <a:lnTo>
                  <a:pt x="0" y="71627"/>
                </a:lnTo>
                <a:lnTo>
                  <a:pt x="6096" y="74675"/>
                </a:lnTo>
                <a:lnTo>
                  <a:pt x="12192" y="67056"/>
                </a:lnTo>
                <a:lnTo>
                  <a:pt x="25908" y="53339"/>
                </a:lnTo>
                <a:lnTo>
                  <a:pt x="68580" y="25907"/>
                </a:lnTo>
                <a:lnTo>
                  <a:pt x="109727" y="12192"/>
                </a:lnTo>
                <a:lnTo>
                  <a:pt x="120396" y="9143"/>
                </a:lnTo>
                <a:lnTo>
                  <a:pt x="132587" y="7619"/>
                </a:lnTo>
                <a:lnTo>
                  <a:pt x="143256" y="7619"/>
                </a:lnTo>
                <a:lnTo>
                  <a:pt x="155448" y="6095"/>
                </a:lnTo>
                <a:lnTo>
                  <a:pt x="1554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6399276" y="8834628"/>
            <a:ext cx="155575" cy="76200"/>
          </a:xfrm>
          <a:custGeom>
            <a:avLst/>
            <a:gdLst/>
            <a:ahLst/>
            <a:cxnLst/>
            <a:rect l="l" t="t" r="r" b="b"/>
            <a:pathLst>
              <a:path w="155575" h="76200">
                <a:moveTo>
                  <a:pt x="12191" y="0"/>
                </a:moveTo>
                <a:lnTo>
                  <a:pt x="0" y="0"/>
                </a:lnTo>
                <a:lnTo>
                  <a:pt x="0" y="6095"/>
                </a:lnTo>
                <a:lnTo>
                  <a:pt x="12191" y="7619"/>
                </a:lnTo>
                <a:lnTo>
                  <a:pt x="22860" y="7619"/>
                </a:lnTo>
                <a:lnTo>
                  <a:pt x="35051" y="9143"/>
                </a:lnTo>
                <a:lnTo>
                  <a:pt x="45720" y="12192"/>
                </a:lnTo>
                <a:lnTo>
                  <a:pt x="67056" y="16763"/>
                </a:lnTo>
                <a:lnTo>
                  <a:pt x="86868" y="25907"/>
                </a:lnTo>
                <a:lnTo>
                  <a:pt x="121920" y="47243"/>
                </a:lnTo>
                <a:lnTo>
                  <a:pt x="149351" y="76200"/>
                </a:lnTo>
                <a:lnTo>
                  <a:pt x="155448" y="71627"/>
                </a:lnTo>
                <a:lnTo>
                  <a:pt x="149351" y="64007"/>
                </a:lnTo>
                <a:lnTo>
                  <a:pt x="141731" y="54863"/>
                </a:lnTo>
                <a:lnTo>
                  <a:pt x="134112" y="48768"/>
                </a:lnTo>
                <a:lnTo>
                  <a:pt x="126492" y="41148"/>
                </a:lnTo>
                <a:lnTo>
                  <a:pt x="89915" y="18287"/>
                </a:lnTo>
                <a:lnTo>
                  <a:pt x="47244" y="4572"/>
                </a:lnTo>
                <a:lnTo>
                  <a:pt x="35051" y="3048"/>
                </a:lnTo>
                <a:lnTo>
                  <a:pt x="24384" y="1524"/>
                </a:lnTo>
                <a:lnTo>
                  <a:pt x="12191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6263640" y="9044940"/>
            <a:ext cx="38100" cy="7620"/>
          </a:xfrm>
          <a:custGeom>
            <a:avLst/>
            <a:gdLst/>
            <a:ahLst/>
            <a:cxnLst/>
            <a:rect l="l" t="t" r="r" b="b"/>
            <a:pathLst>
              <a:path w="38100" h="7620">
                <a:moveTo>
                  <a:pt x="0" y="0"/>
                </a:moveTo>
                <a:lnTo>
                  <a:pt x="38100" y="0"/>
                </a:lnTo>
                <a:lnTo>
                  <a:pt x="3810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6215634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6150864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6150864" y="9006840"/>
            <a:ext cx="64135" cy="7620"/>
          </a:xfrm>
          <a:custGeom>
            <a:avLst/>
            <a:gdLst/>
            <a:ahLst/>
            <a:cxnLst/>
            <a:rect l="l" t="t" r="r" b="b"/>
            <a:pathLst>
              <a:path w="64135" h="7620">
                <a:moveTo>
                  <a:pt x="0" y="0"/>
                </a:moveTo>
                <a:lnTo>
                  <a:pt x="64008" y="0"/>
                </a:lnTo>
                <a:lnTo>
                  <a:pt x="64008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6474714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6497573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6470903" y="907999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5240" y="0"/>
                </a:moveTo>
                <a:lnTo>
                  <a:pt x="10668" y="1524"/>
                </a:lnTo>
                <a:lnTo>
                  <a:pt x="9144" y="1524"/>
                </a:lnTo>
                <a:lnTo>
                  <a:pt x="6096" y="4572"/>
                </a:lnTo>
                <a:lnTo>
                  <a:pt x="4572" y="4572"/>
                </a:lnTo>
                <a:lnTo>
                  <a:pt x="1524" y="7620"/>
                </a:lnTo>
                <a:lnTo>
                  <a:pt x="1524" y="9144"/>
                </a:lnTo>
                <a:lnTo>
                  <a:pt x="0" y="12192"/>
                </a:lnTo>
                <a:lnTo>
                  <a:pt x="7620" y="13716"/>
                </a:lnTo>
                <a:lnTo>
                  <a:pt x="7620" y="10668"/>
                </a:lnTo>
                <a:lnTo>
                  <a:pt x="8382" y="10668"/>
                </a:lnTo>
                <a:lnTo>
                  <a:pt x="9144" y="9144"/>
                </a:lnTo>
                <a:lnTo>
                  <a:pt x="12192" y="7620"/>
                </a:lnTo>
                <a:lnTo>
                  <a:pt x="15240" y="7620"/>
                </a:lnTo>
                <a:lnTo>
                  <a:pt x="15240" y="0"/>
                </a:lnTo>
                <a:close/>
              </a:path>
              <a:path w="15239" h="13970">
                <a:moveTo>
                  <a:pt x="8382" y="10668"/>
                </a:moveTo>
                <a:lnTo>
                  <a:pt x="7620" y="10668"/>
                </a:lnTo>
                <a:lnTo>
                  <a:pt x="7620" y="12192"/>
                </a:lnTo>
                <a:lnTo>
                  <a:pt x="8382" y="10668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6486144" y="907999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4477" y="10668"/>
                </a:moveTo>
                <a:lnTo>
                  <a:pt x="7619" y="10668"/>
                </a:lnTo>
                <a:lnTo>
                  <a:pt x="7619" y="13716"/>
                </a:lnTo>
                <a:lnTo>
                  <a:pt x="15239" y="12192"/>
                </a:lnTo>
                <a:lnTo>
                  <a:pt x="14477" y="10668"/>
                </a:lnTo>
                <a:close/>
              </a:path>
              <a:path w="15239" h="13970">
                <a:moveTo>
                  <a:pt x="0" y="0"/>
                </a:moveTo>
                <a:lnTo>
                  <a:pt x="0" y="7620"/>
                </a:lnTo>
                <a:lnTo>
                  <a:pt x="3047" y="7620"/>
                </a:lnTo>
                <a:lnTo>
                  <a:pt x="6095" y="9144"/>
                </a:lnTo>
                <a:lnTo>
                  <a:pt x="7619" y="12192"/>
                </a:lnTo>
                <a:lnTo>
                  <a:pt x="7619" y="10668"/>
                </a:lnTo>
                <a:lnTo>
                  <a:pt x="14477" y="10668"/>
                </a:lnTo>
                <a:lnTo>
                  <a:pt x="13715" y="9144"/>
                </a:lnTo>
                <a:lnTo>
                  <a:pt x="13715" y="7620"/>
                </a:lnTo>
                <a:lnTo>
                  <a:pt x="10667" y="4572"/>
                </a:lnTo>
                <a:lnTo>
                  <a:pt x="6095" y="1524"/>
                </a:lnTo>
                <a:lnTo>
                  <a:pt x="4571" y="1524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6475476" y="9185147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6434328" y="9043416"/>
            <a:ext cx="52069" cy="38100"/>
          </a:xfrm>
          <a:custGeom>
            <a:avLst/>
            <a:gdLst/>
            <a:ahLst/>
            <a:cxnLst/>
            <a:rect l="l" t="t" r="r" b="b"/>
            <a:pathLst>
              <a:path w="52070" h="38100">
                <a:moveTo>
                  <a:pt x="21336" y="16763"/>
                </a:moveTo>
                <a:lnTo>
                  <a:pt x="9144" y="16763"/>
                </a:lnTo>
                <a:lnTo>
                  <a:pt x="4572" y="21335"/>
                </a:lnTo>
                <a:lnTo>
                  <a:pt x="4572" y="22859"/>
                </a:lnTo>
                <a:lnTo>
                  <a:pt x="1524" y="28955"/>
                </a:lnTo>
                <a:lnTo>
                  <a:pt x="1524" y="30479"/>
                </a:lnTo>
                <a:lnTo>
                  <a:pt x="0" y="36575"/>
                </a:lnTo>
                <a:lnTo>
                  <a:pt x="6096" y="38099"/>
                </a:lnTo>
                <a:lnTo>
                  <a:pt x="7620" y="32003"/>
                </a:lnTo>
                <a:lnTo>
                  <a:pt x="10668" y="25907"/>
                </a:lnTo>
                <a:lnTo>
                  <a:pt x="15239" y="21335"/>
                </a:lnTo>
                <a:lnTo>
                  <a:pt x="21336" y="16763"/>
                </a:lnTo>
                <a:close/>
              </a:path>
              <a:path w="52070" h="38100">
                <a:moveTo>
                  <a:pt x="50292" y="0"/>
                </a:moveTo>
                <a:lnTo>
                  <a:pt x="32004" y="3047"/>
                </a:lnTo>
                <a:lnTo>
                  <a:pt x="24384" y="6095"/>
                </a:lnTo>
                <a:lnTo>
                  <a:pt x="16763" y="10667"/>
                </a:lnTo>
                <a:lnTo>
                  <a:pt x="10668" y="16763"/>
                </a:lnTo>
                <a:lnTo>
                  <a:pt x="19812" y="16763"/>
                </a:lnTo>
                <a:lnTo>
                  <a:pt x="27432" y="12191"/>
                </a:lnTo>
                <a:lnTo>
                  <a:pt x="30479" y="12191"/>
                </a:lnTo>
                <a:lnTo>
                  <a:pt x="33527" y="10667"/>
                </a:lnTo>
                <a:lnTo>
                  <a:pt x="42672" y="7619"/>
                </a:lnTo>
                <a:lnTo>
                  <a:pt x="51816" y="7619"/>
                </a:lnTo>
                <a:lnTo>
                  <a:pt x="50292" y="0"/>
                </a:lnTo>
                <a:close/>
              </a:path>
              <a:path w="52070" h="38100">
                <a:moveTo>
                  <a:pt x="30479" y="12191"/>
                </a:moveTo>
                <a:lnTo>
                  <a:pt x="27432" y="12191"/>
                </a:lnTo>
                <a:lnTo>
                  <a:pt x="27432" y="13715"/>
                </a:lnTo>
                <a:lnTo>
                  <a:pt x="30479" y="12191"/>
                </a:lnTo>
                <a:close/>
              </a:path>
              <a:path w="52070" h="38100">
                <a:moveTo>
                  <a:pt x="51816" y="7619"/>
                </a:moveTo>
                <a:lnTo>
                  <a:pt x="42672" y="7619"/>
                </a:lnTo>
                <a:lnTo>
                  <a:pt x="42672" y="9143"/>
                </a:lnTo>
                <a:lnTo>
                  <a:pt x="51816" y="7619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6486144" y="9043416"/>
            <a:ext cx="52069" cy="40005"/>
          </a:xfrm>
          <a:custGeom>
            <a:avLst/>
            <a:gdLst/>
            <a:ahLst/>
            <a:cxnLst/>
            <a:rect l="l" t="t" r="r" b="b"/>
            <a:pathLst>
              <a:path w="52070" h="40004">
                <a:moveTo>
                  <a:pt x="42672" y="32003"/>
                </a:moveTo>
                <a:lnTo>
                  <a:pt x="44196" y="39623"/>
                </a:lnTo>
                <a:lnTo>
                  <a:pt x="51815" y="38099"/>
                </a:lnTo>
                <a:lnTo>
                  <a:pt x="50901" y="33527"/>
                </a:lnTo>
                <a:lnTo>
                  <a:pt x="44196" y="33527"/>
                </a:lnTo>
                <a:lnTo>
                  <a:pt x="42672" y="32003"/>
                </a:lnTo>
                <a:close/>
              </a:path>
              <a:path w="52070" h="40004">
                <a:moveTo>
                  <a:pt x="39624" y="25907"/>
                </a:moveTo>
                <a:lnTo>
                  <a:pt x="44196" y="33527"/>
                </a:lnTo>
                <a:lnTo>
                  <a:pt x="50901" y="33527"/>
                </a:lnTo>
                <a:lnTo>
                  <a:pt x="50291" y="30479"/>
                </a:lnTo>
                <a:lnTo>
                  <a:pt x="50291" y="28955"/>
                </a:lnTo>
                <a:lnTo>
                  <a:pt x="49148" y="27431"/>
                </a:lnTo>
                <a:lnTo>
                  <a:pt x="41148" y="27431"/>
                </a:lnTo>
                <a:lnTo>
                  <a:pt x="39624" y="25907"/>
                </a:lnTo>
                <a:close/>
              </a:path>
              <a:path w="52070" h="40004">
                <a:moveTo>
                  <a:pt x="27431" y="7619"/>
                </a:moveTo>
                <a:lnTo>
                  <a:pt x="7619" y="7619"/>
                </a:lnTo>
                <a:lnTo>
                  <a:pt x="16763" y="10667"/>
                </a:lnTo>
                <a:lnTo>
                  <a:pt x="24383" y="13715"/>
                </a:lnTo>
                <a:lnTo>
                  <a:pt x="30479" y="16763"/>
                </a:lnTo>
                <a:lnTo>
                  <a:pt x="36575" y="21335"/>
                </a:lnTo>
                <a:lnTo>
                  <a:pt x="41148" y="27431"/>
                </a:lnTo>
                <a:lnTo>
                  <a:pt x="49148" y="27431"/>
                </a:lnTo>
                <a:lnTo>
                  <a:pt x="41148" y="16763"/>
                </a:lnTo>
                <a:lnTo>
                  <a:pt x="35051" y="10667"/>
                </a:lnTo>
                <a:lnTo>
                  <a:pt x="27431" y="7619"/>
                </a:lnTo>
                <a:close/>
              </a:path>
              <a:path w="52070" h="40004">
                <a:moveTo>
                  <a:pt x="0" y="0"/>
                </a:moveTo>
                <a:lnTo>
                  <a:pt x="0" y="7619"/>
                </a:lnTo>
                <a:lnTo>
                  <a:pt x="9143" y="9143"/>
                </a:lnTo>
                <a:lnTo>
                  <a:pt x="7619" y="7619"/>
                </a:lnTo>
                <a:lnTo>
                  <a:pt x="27431" y="7619"/>
                </a:lnTo>
                <a:lnTo>
                  <a:pt x="27431" y="6095"/>
                </a:lnTo>
                <a:lnTo>
                  <a:pt x="18287" y="3047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731519" y="5856732"/>
            <a:ext cx="6096000" cy="205740"/>
          </a:xfrm>
          <a:custGeom>
            <a:avLst/>
            <a:gdLst/>
            <a:ahLst/>
            <a:cxnLst/>
            <a:rect l="l" t="t" r="r" b="b"/>
            <a:pathLst>
              <a:path w="6096000" h="205739">
                <a:moveTo>
                  <a:pt x="0" y="0"/>
                </a:moveTo>
                <a:lnTo>
                  <a:pt x="6096000" y="0"/>
                </a:lnTo>
                <a:lnTo>
                  <a:pt x="6096000" y="205740"/>
                </a:lnTo>
                <a:lnTo>
                  <a:pt x="0" y="205740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731519" y="5855208"/>
            <a:ext cx="6097905" cy="213360"/>
          </a:xfrm>
          <a:custGeom>
            <a:avLst/>
            <a:gdLst/>
            <a:ahLst/>
            <a:cxnLst/>
            <a:rect l="l" t="t" r="r" b="b"/>
            <a:pathLst>
              <a:path w="6097905" h="213360">
                <a:moveTo>
                  <a:pt x="0" y="199644"/>
                </a:moveTo>
                <a:lnTo>
                  <a:pt x="0" y="213360"/>
                </a:lnTo>
                <a:lnTo>
                  <a:pt x="6097524" y="213360"/>
                </a:lnTo>
                <a:lnTo>
                  <a:pt x="6097524" y="207264"/>
                </a:lnTo>
                <a:lnTo>
                  <a:pt x="7620" y="207264"/>
                </a:lnTo>
                <a:lnTo>
                  <a:pt x="0" y="199644"/>
                </a:lnTo>
                <a:close/>
              </a:path>
              <a:path w="6097905" h="213360">
                <a:moveTo>
                  <a:pt x="7620" y="1524"/>
                </a:moveTo>
                <a:lnTo>
                  <a:pt x="0" y="9144"/>
                </a:lnTo>
                <a:lnTo>
                  <a:pt x="0" y="199644"/>
                </a:lnTo>
                <a:lnTo>
                  <a:pt x="7620" y="207264"/>
                </a:lnTo>
                <a:lnTo>
                  <a:pt x="7620" y="1524"/>
                </a:lnTo>
                <a:close/>
              </a:path>
              <a:path w="6097905" h="213360">
                <a:moveTo>
                  <a:pt x="6089904" y="199644"/>
                </a:moveTo>
                <a:lnTo>
                  <a:pt x="7620" y="199644"/>
                </a:lnTo>
                <a:lnTo>
                  <a:pt x="7620" y="207264"/>
                </a:lnTo>
                <a:lnTo>
                  <a:pt x="6089904" y="207264"/>
                </a:lnTo>
                <a:lnTo>
                  <a:pt x="6089904" y="199644"/>
                </a:lnTo>
                <a:close/>
              </a:path>
              <a:path w="6097905" h="213360">
                <a:moveTo>
                  <a:pt x="6089904" y="1524"/>
                </a:moveTo>
                <a:lnTo>
                  <a:pt x="6089904" y="207264"/>
                </a:lnTo>
                <a:lnTo>
                  <a:pt x="6096000" y="199644"/>
                </a:lnTo>
                <a:lnTo>
                  <a:pt x="6097524" y="199644"/>
                </a:lnTo>
                <a:lnTo>
                  <a:pt x="6097524" y="9144"/>
                </a:lnTo>
                <a:lnTo>
                  <a:pt x="6096000" y="9144"/>
                </a:lnTo>
                <a:lnTo>
                  <a:pt x="6089904" y="1524"/>
                </a:lnTo>
                <a:close/>
              </a:path>
              <a:path w="6097905" h="213360">
                <a:moveTo>
                  <a:pt x="6097524" y="199644"/>
                </a:moveTo>
                <a:lnTo>
                  <a:pt x="6096000" y="199644"/>
                </a:lnTo>
                <a:lnTo>
                  <a:pt x="6089904" y="207264"/>
                </a:lnTo>
                <a:lnTo>
                  <a:pt x="6097524" y="207264"/>
                </a:lnTo>
                <a:lnTo>
                  <a:pt x="6097524" y="199644"/>
                </a:lnTo>
                <a:close/>
              </a:path>
              <a:path w="6097905" h="213360">
                <a:moveTo>
                  <a:pt x="6097524" y="0"/>
                </a:moveTo>
                <a:lnTo>
                  <a:pt x="0" y="0"/>
                </a:lnTo>
                <a:lnTo>
                  <a:pt x="0" y="9144"/>
                </a:lnTo>
                <a:lnTo>
                  <a:pt x="7620" y="1524"/>
                </a:lnTo>
                <a:lnTo>
                  <a:pt x="6097524" y="1524"/>
                </a:lnTo>
                <a:lnTo>
                  <a:pt x="6097524" y="0"/>
                </a:lnTo>
                <a:close/>
              </a:path>
              <a:path w="6097905" h="213360">
                <a:moveTo>
                  <a:pt x="6089904" y="1524"/>
                </a:moveTo>
                <a:lnTo>
                  <a:pt x="7620" y="1524"/>
                </a:lnTo>
                <a:lnTo>
                  <a:pt x="7620" y="9144"/>
                </a:lnTo>
                <a:lnTo>
                  <a:pt x="6089904" y="9144"/>
                </a:lnTo>
                <a:lnTo>
                  <a:pt x="6089904" y="1524"/>
                </a:lnTo>
                <a:close/>
              </a:path>
              <a:path w="6097905" h="213360">
                <a:moveTo>
                  <a:pt x="6097524" y="1524"/>
                </a:moveTo>
                <a:lnTo>
                  <a:pt x="6089904" y="1524"/>
                </a:lnTo>
                <a:lnTo>
                  <a:pt x="6096000" y="9144"/>
                </a:lnTo>
                <a:lnTo>
                  <a:pt x="6097524" y="9144"/>
                </a:lnTo>
                <a:lnTo>
                  <a:pt x="6097524" y="1524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6219444" y="6082284"/>
            <a:ext cx="396240" cy="3962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 txBox="1"/>
          <p:nvPr/>
        </p:nvSpPr>
        <p:spPr>
          <a:xfrm>
            <a:off x="743711" y="6176314"/>
            <a:ext cx="6070600" cy="14865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1496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微软雅黑"/>
                <a:cs typeface="微软雅黑"/>
              </a:rPr>
              <a:t>卷积神经网络</a:t>
            </a:r>
            <a:r>
              <a:rPr dirty="0" sz="1000" spc="-10" b="1">
                <a:latin typeface="微软雅黑"/>
                <a:cs typeface="微软雅黑"/>
              </a:rPr>
              <a:t>-</a:t>
            </a:r>
            <a:r>
              <a:rPr dirty="0" sz="1000" spc="-5" b="1">
                <a:latin typeface="微软雅黑"/>
                <a:cs typeface="微软雅黑"/>
              </a:rPr>
              <a:t>卷积层</a:t>
            </a:r>
            <a:endParaRPr sz="1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微软雅黑"/>
              <a:cs typeface="微软雅黑"/>
            </a:endParaRPr>
          </a:p>
          <a:p>
            <a:pPr marL="487680" indent="-173355">
              <a:lnSpc>
                <a:spcPct val="100000"/>
              </a:lnSpc>
              <a:buClr>
                <a:srgbClr val="7030A0"/>
              </a:buClr>
              <a:buSzPct val="70000"/>
              <a:buFont typeface="Wingdings 2"/>
              <a:buChar char=""/>
              <a:tabLst>
                <a:tab pos="488315" algn="l"/>
              </a:tabLst>
            </a:pPr>
            <a:r>
              <a:rPr dirty="0" sz="1000" spc="-5">
                <a:latin typeface="微软雅黑"/>
                <a:cs typeface="微软雅黑"/>
              </a:rPr>
              <a:t>二维卷积</a:t>
            </a:r>
            <a:endParaRPr sz="1000">
              <a:latin typeface="微软雅黑"/>
              <a:cs typeface="微软雅黑"/>
            </a:endParaRPr>
          </a:p>
          <a:p>
            <a:pPr lvl="1" marL="687070" indent="-144145">
              <a:lnSpc>
                <a:spcPct val="100000"/>
              </a:lnSpc>
              <a:spcBef>
                <a:spcPts val="405"/>
              </a:spcBef>
              <a:buClr>
                <a:srgbClr val="B418B8"/>
              </a:buClr>
              <a:buSzPct val="75000"/>
              <a:buFont typeface="Wingdings"/>
              <a:buChar char=""/>
              <a:tabLst>
                <a:tab pos="687705" algn="l"/>
              </a:tabLst>
            </a:pPr>
            <a:r>
              <a:rPr dirty="0" sz="800">
                <a:latin typeface="微软雅黑"/>
                <a:cs typeface="微软雅黑"/>
              </a:rPr>
              <a:t>核大小由长度和宽度两</a:t>
            </a:r>
            <a:r>
              <a:rPr dirty="0" sz="800" spc="-15">
                <a:latin typeface="微软雅黑"/>
                <a:cs typeface="微软雅黑"/>
              </a:rPr>
              <a:t>个</a:t>
            </a:r>
            <a:r>
              <a:rPr dirty="0" sz="800">
                <a:latin typeface="微软雅黑"/>
                <a:cs typeface="微软雅黑"/>
              </a:rPr>
              <a:t>自由</a:t>
            </a:r>
            <a:r>
              <a:rPr dirty="0" sz="800" spc="-15">
                <a:latin typeface="微软雅黑"/>
                <a:cs typeface="微软雅黑"/>
              </a:rPr>
              <a:t>参</a:t>
            </a:r>
            <a:r>
              <a:rPr dirty="0" sz="800">
                <a:latin typeface="微软雅黑"/>
                <a:cs typeface="微软雅黑"/>
              </a:rPr>
              <a:t>数确定</a:t>
            </a:r>
            <a:endParaRPr sz="800">
              <a:latin typeface="微软雅黑"/>
              <a:cs typeface="微软雅黑"/>
            </a:endParaRPr>
          </a:p>
          <a:p>
            <a:pPr lvl="1" marL="687070" indent="-144145">
              <a:lnSpc>
                <a:spcPct val="100000"/>
              </a:lnSpc>
              <a:spcBef>
                <a:spcPts val="190"/>
              </a:spcBef>
              <a:buClr>
                <a:srgbClr val="B418B8"/>
              </a:buClr>
              <a:buSzPct val="75000"/>
              <a:buFont typeface="Wingdings"/>
              <a:buChar char=""/>
              <a:tabLst>
                <a:tab pos="687705" algn="l"/>
              </a:tabLst>
            </a:pPr>
            <a:r>
              <a:rPr dirty="0" sz="800">
                <a:latin typeface="微软雅黑"/>
                <a:cs typeface="微软雅黑"/>
              </a:rPr>
              <a:t>常被用于图像等二维数</a:t>
            </a:r>
            <a:r>
              <a:rPr dirty="0" sz="800" spc="-15">
                <a:latin typeface="微软雅黑"/>
                <a:cs typeface="微软雅黑"/>
              </a:rPr>
              <a:t>据</a:t>
            </a:r>
            <a:r>
              <a:rPr dirty="0" sz="800">
                <a:latin typeface="微软雅黑"/>
                <a:cs typeface="微软雅黑"/>
              </a:rPr>
              <a:t>的处</a:t>
            </a:r>
            <a:r>
              <a:rPr dirty="0" sz="800" spc="-15">
                <a:latin typeface="微软雅黑"/>
                <a:cs typeface="微软雅黑"/>
              </a:rPr>
              <a:t>理</a:t>
            </a:r>
            <a:r>
              <a:rPr dirty="0" sz="800">
                <a:latin typeface="微软雅黑"/>
                <a:cs typeface="微软雅黑"/>
              </a:rPr>
              <a:t>中</a:t>
            </a:r>
            <a:endParaRPr sz="800">
              <a:latin typeface="微软雅黑"/>
              <a:cs typeface="微软雅黑"/>
            </a:endParaRPr>
          </a:p>
          <a:p>
            <a:pPr lvl="1" marL="687070" indent="-144145">
              <a:lnSpc>
                <a:spcPct val="100000"/>
              </a:lnSpc>
              <a:spcBef>
                <a:spcPts val="195"/>
              </a:spcBef>
              <a:buClr>
                <a:srgbClr val="B418B8"/>
              </a:buClr>
              <a:buSzPct val="75000"/>
              <a:buFont typeface="Wingdings"/>
              <a:buChar char=""/>
              <a:tabLst>
                <a:tab pos="687705" algn="l"/>
              </a:tabLst>
            </a:pPr>
            <a:r>
              <a:rPr dirty="0" sz="800">
                <a:latin typeface="微软雅黑"/>
                <a:cs typeface="微软雅黑"/>
              </a:rPr>
              <a:t>目前应用最为广泛的一</a:t>
            </a:r>
            <a:r>
              <a:rPr dirty="0" sz="800" spc="-15">
                <a:latin typeface="微软雅黑"/>
                <a:cs typeface="微软雅黑"/>
              </a:rPr>
              <a:t>类</a:t>
            </a:r>
            <a:r>
              <a:rPr dirty="0" sz="800">
                <a:latin typeface="微软雅黑"/>
                <a:cs typeface="微软雅黑"/>
              </a:rPr>
              <a:t>卷积</a:t>
            </a:r>
            <a:r>
              <a:rPr dirty="0" sz="800" spc="-15">
                <a:latin typeface="微软雅黑"/>
                <a:cs typeface="微软雅黑"/>
              </a:rPr>
              <a:t>模</a:t>
            </a:r>
            <a:r>
              <a:rPr dirty="0" sz="800">
                <a:latin typeface="微软雅黑"/>
                <a:cs typeface="微软雅黑"/>
              </a:rPr>
              <a:t>式</a:t>
            </a:r>
            <a:endParaRPr sz="800">
              <a:latin typeface="微软雅黑"/>
              <a:cs typeface="微软雅黑"/>
            </a:endParaRPr>
          </a:p>
          <a:p>
            <a:pPr marL="487680" indent="-173355">
              <a:lnSpc>
                <a:spcPct val="100000"/>
              </a:lnSpc>
              <a:spcBef>
                <a:spcPts val="625"/>
              </a:spcBef>
              <a:buClr>
                <a:srgbClr val="7030A0"/>
              </a:buClr>
              <a:buSzPct val="70000"/>
              <a:buFont typeface="Wingdings 2"/>
              <a:buChar char=""/>
              <a:tabLst>
                <a:tab pos="488315" algn="l"/>
              </a:tabLst>
            </a:pPr>
            <a:r>
              <a:rPr dirty="0" sz="1000" spc="-5">
                <a:latin typeface="微软雅黑"/>
                <a:cs typeface="微软雅黑"/>
              </a:rPr>
              <a:t>图像卷积</a:t>
            </a:r>
            <a:endParaRPr sz="1000">
              <a:latin typeface="微软雅黑"/>
              <a:cs typeface="微软雅黑"/>
            </a:endParaRPr>
          </a:p>
          <a:p>
            <a:pPr lvl="1" marL="687070" indent="-144145">
              <a:lnSpc>
                <a:spcPct val="100000"/>
              </a:lnSpc>
              <a:spcBef>
                <a:spcPts val="405"/>
              </a:spcBef>
              <a:buClr>
                <a:srgbClr val="B418B8"/>
              </a:buClr>
              <a:buSzPct val="75000"/>
              <a:buFont typeface="Wingdings"/>
              <a:buChar char=""/>
              <a:tabLst>
                <a:tab pos="687705" algn="l"/>
              </a:tabLst>
            </a:pPr>
            <a:r>
              <a:rPr dirty="0" sz="800">
                <a:latin typeface="微软雅黑"/>
                <a:cs typeface="微软雅黑"/>
              </a:rPr>
              <a:t>不同的卷积核，多种图</a:t>
            </a:r>
            <a:r>
              <a:rPr dirty="0" sz="800" spc="-15">
                <a:latin typeface="微软雅黑"/>
                <a:cs typeface="微软雅黑"/>
              </a:rPr>
              <a:t>像</a:t>
            </a:r>
            <a:r>
              <a:rPr dirty="0" sz="800">
                <a:latin typeface="微软雅黑"/>
                <a:cs typeface="微软雅黑"/>
              </a:rPr>
              <a:t>特征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3543187" y="6606475"/>
            <a:ext cx="2388249" cy="22403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737615" y="5861304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30"/>
              </a:lnSpc>
            </a:pPr>
            <a:r>
              <a:rPr dirty="0" spc="-5"/>
              <a:t>7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344" y="255527"/>
            <a:ext cx="74041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latin typeface="Calibri"/>
                <a:cs typeface="Calibri"/>
              </a:rPr>
              <a:t>4/20/2022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9381" y="4559255"/>
            <a:ext cx="12827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5" b="1">
                <a:solidFill>
                  <a:srgbClr val="7030A0"/>
                </a:solidFill>
                <a:latin typeface="Times New Roman"/>
                <a:cs typeface="Times New Roman"/>
              </a:rPr>
              <a:t>1</a:t>
            </a:r>
            <a:r>
              <a:rPr dirty="0" sz="800" b="1">
                <a:solidFill>
                  <a:srgbClr val="7030A0"/>
                </a:solidFill>
                <a:latin typeface="Times New Roman"/>
                <a:cs typeface="Times New Roman"/>
              </a:rPr>
              <a:t>5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1519" y="1612392"/>
            <a:ext cx="6096000" cy="434340"/>
          </a:xfrm>
          <a:custGeom>
            <a:avLst/>
            <a:gdLst/>
            <a:ahLst/>
            <a:cxnLst/>
            <a:rect l="l" t="t" r="r" b="b"/>
            <a:pathLst>
              <a:path w="6096000" h="434339">
                <a:moveTo>
                  <a:pt x="0" y="434339"/>
                </a:moveTo>
                <a:lnTo>
                  <a:pt x="6096000" y="434339"/>
                </a:lnTo>
                <a:lnTo>
                  <a:pt x="6096000" y="0"/>
                </a:lnTo>
                <a:lnTo>
                  <a:pt x="0" y="0"/>
                </a:lnTo>
                <a:lnTo>
                  <a:pt x="0" y="43433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09472" y="4738878"/>
            <a:ext cx="5041900" cy="0"/>
          </a:xfrm>
          <a:custGeom>
            <a:avLst/>
            <a:gdLst/>
            <a:ahLst/>
            <a:cxnLst/>
            <a:rect l="l" t="t" r="r" b="b"/>
            <a:pathLst>
              <a:path w="5041900" h="0">
                <a:moveTo>
                  <a:pt x="0" y="0"/>
                </a:moveTo>
                <a:lnTo>
                  <a:pt x="5041392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647688" y="473887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 h="0">
                <a:moveTo>
                  <a:pt x="0" y="0"/>
                </a:moveTo>
                <a:lnTo>
                  <a:pt x="179831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397752" y="4488180"/>
            <a:ext cx="140335" cy="83820"/>
          </a:xfrm>
          <a:custGeom>
            <a:avLst/>
            <a:gdLst/>
            <a:ahLst/>
            <a:cxnLst/>
            <a:rect l="l" t="t" r="r" b="b"/>
            <a:pathLst>
              <a:path w="140334" h="83820">
                <a:moveTo>
                  <a:pt x="4572" y="0"/>
                </a:moveTo>
                <a:lnTo>
                  <a:pt x="0" y="6096"/>
                </a:lnTo>
                <a:lnTo>
                  <a:pt x="135636" y="83820"/>
                </a:lnTo>
                <a:lnTo>
                  <a:pt x="140207" y="77724"/>
                </a:lnTo>
                <a:lnTo>
                  <a:pt x="4572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262878" y="4599432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5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316979" y="4594860"/>
            <a:ext cx="53340" cy="36830"/>
          </a:xfrm>
          <a:custGeom>
            <a:avLst/>
            <a:gdLst/>
            <a:ahLst/>
            <a:cxnLst/>
            <a:rect l="l" t="t" r="r" b="b"/>
            <a:pathLst>
              <a:path w="53339" h="36829">
                <a:moveTo>
                  <a:pt x="51816" y="0"/>
                </a:moveTo>
                <a:lnTo>
                  <a:pt x="42672" y="0"/>
                </a:lnTo>
                <a:lnTo>
                  <a:pt x="33528" y="3047"/>
                </a:lnTo>
                <a:lnTo>
                  <a:pt x="25908" y="6095"/>
                </a:lnTo>
                <a:lnTo>
                  <a:pt x="24384" y="6095"/>
                </a:lnTo>
                <a:lnTo>
                  <a:pt x="18287" y="9143"/>
                </a:lnTo>
                <a:lnTo>
                  <a:pt x="18287" y="10667"/>
                </a:lnTo>
                <a:lnTo>
                  <a:pt x="16764" y="10667"/>
                </a:lnTo>
                <a:lnTo>
                  <a:pt x="12192" y="15239"/>
                </a:lnTo>
                <a:lnTo>
                  <a:pt x="10668" y="15239"/>
                </a:lnTo>
                <a:lnTo>
                  <a:pt x="6096" y="21335"/>
                </a:lnTo>
                <a:lnTo>
                  <a:pt x="3048" y="27431"/>
                </a:lnTo>
                <a:lnTo>
                  <a:pt x="3048" y="28955"/>
                </a:lnTo>
                <a:lnTo>
                  <a:pt x="1524" y="28955"/>
                </a:lnTo>
                <a:lnTo>
                  <a:pt x="0" y="35051"/>
                </a:lnTo>
                <a:lnTo>
                  <a:pt x="7620" y="36575"/>
                </a:lnTo>
                <a:lnTo>
                  <a:pt x="9144" y="30479"/>
                </a:lnTo>
                <a:lnTo>
                  <a:pt x="12192" y="24383"/>
                </a:lnTo>
                <a:lnTo>
                  <a:pt x="13335" y="24383"/>
                </a:lnTo>
                <a:lnTo>
                  <a:pt x="16764" y="19812"/>
                </a:lnTo>
                <a:lnTo>
                  <a:pt x="15240" y="19812"/>
                </a:lnTo>
                <a:lnTo>
                  <a:pt x="21336" y="15239"/>
                </a:lnTo>
                <a:lnTo>
                  <a:pt x="28956" y="12191"/>
                </a:lnTo>
                <a:lnTo>
                  <a:pt x="27432" y="12191"/>
                </a:lnTo>
                <a:lnTo>
                  <a:pt x="35052" y="9143"/>
                </a:lnTo>
                <a:lnTo>
                  <a:pt x="44196" y="7619"/>
                </a:lnTo>
                <a:lnTo>
                  <a:pt x="53340" y="7619"/>
                </a:lnTo>
                <a:lnTo>
                  <a:pt x="51816" y="0"/>
                </a:lnTo>
                <a:close/>
              </a:path>
              <a:path w="53339" h="36829">
                <a:moveTo>
                  <a:pt x="13335" y="24383"/>
                </a:moveTo>
                <a:lnTo>
                  <a:pt x="12192" y="24383"/>
                </a:lnTo>
                <a:lnTo>
                  <a:pt x="12192" y="25907"/>
                </a:lnTo>
                <a:lnTo>
                  <a:pt x="13335" y="24383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368796" y="4594860"/>
            <a:ext cx="53340" cy="38100"/>
          </a:xfrm>
          <a:custGeom>
            <a:avLst/>
            <a:gdLst/>
            <a:ahLst/>
            <a:cxnLst/>
            <a:rect l="l" t="t" r="r" b="b"/>
            <a:pathLst>
              <a:path w="53339" h="38100">
                <a:moveTo>
                  <a:pt x="52120" y="30479"/>
                </a:moveTo>
                <a:lnTo>
                  <a:pt x="44195" y="30479"/>
                </a:lnTo>
                <a:lnTo>
                  <a:pt x="45719" y="38100"/>
                </a:lnTo>
                <a:lnTo>
                  <a:pt x="53339" y="36575"/>
                </a:lnTo>
                <a:lnTo>
                  <a:pt x="52120" y="30479"/>
                </a:lnTo>
                <a:close/>
              </a:path>
              <a:path w="53339" h="38100">
                <a:moveTo>
                  <a:pt x="36575" y="19811"/>
                </a:moveTo>
                <a:lnTo>
                  <a:pt x="41148" y="25907"/>
                </a:lnTo>
                <a:lnTo>
                  <a:pt x="44195" y="32003"/>
                </a:lnTo>
                <a:lnTo>
                  <a:pt x="44195" y="30479"/>
                </a:lnTo>
                <a:lnTo>
                  <a:pt x="52120" y="30479"/>
                </a:lnTo>
                <a:lnTo>
                  <a:pt x="51815" y="28955"/>
                </a:lnTo>
                <a:lnTo>
                  <a:pt x="50291" y="28955"/>
                </a:lnTo>
                <a:lnTo>
                  <a:pt x="47243" y="21335"/>
                </a:lnTo>
                <a:lnTo>
                  <a:pt x="38100" y="21335"/>
                </a:lnTo>
                <a:lnTo>
                  <a:pt x="36575" y="19811"/>
                </a:lnTo>
                <a:close/>
              </a:path>
              <a:path w="53339" h="38100">
                <a:moveTo>
                  <a:pt x="42671" y="15239"/>
                </a:moveTo>
                <a:lnTo>
                  <a:pt x="32003" y="15239"/>
                </a:lnTo>
                <a:lnTo>
                  <a:pt x="38100" y="21335"/>
                </a:lnTo>
                <a:lnTo>
                  <a:pt x="47243" y="21335"/>
                </a:lnTo>
                <a:lnTo>
                  <a:pt x="42671" y="15239"/>
                </a:lnTo>
                <a:close/>
              </a:path>
              <a:path w="53339" h="38100">
                <a:moveTo>
                  <a:pt x="10667" y="0"/>
                </a:moveTo>
                <a:lnTo>
                  <a:pt x="1524" y="0"/>
                </a:lnTo>
                <a:lnTo>
                  <a:pt x="0" y="7619"/>
                </a:lnTo>
                <a:lnTo>
                  <a:pt x="9143" y="7619"/>
                </a:lnTo>
                <a:lnTo>
                  <a:pt x="18287" y="9143"/>
                </a:lnTo>
                <a:lnTo>
                  <a:pt x="25907" y="12191"/>
                </a:lnTo>
                <a:lnTo>
                  <a:pt x="24383" y="12191"/>
                </a:lnTo>
                <a:lnTo>
                  <a:pt x="32003" y="16763"/>
                </a:lnTo>
                <a:lnTo>
                  <a:pt x="32003" y="15239"/>
                </a:lnTo>
                <a:lnTo>
                  <a:pt x="42671" y="15239"/>
                </a:lnTo>
                <a:lnTo>
                  <a:pt x="36575" y="10667"/>
                </a:lnTo>
                <a:lnTo>
                  <a:pt x="35051" y="10667"/>
                </a:lnTo>
                <a:lnTo>
                  <a:pt x="28955" y="6095"/>
                </a:lnTo>
                <a:lnTo>
                  <a:pt x="27431" y="6095"/>
                </a:lnTo>
                <a:lnTo>
                  <a:pt x="19812" y="3047"/>
                </a:lnTo>
                <a:lnTo>
                  <a:pt x="10667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397752" y="4474464"/>
            <a:ext cx="144780" cy="88900"/>
          </a:xfrm>
          <a:custGeom>
            <a:avLst/>
            <a:gdLst/>
            <a:ahLst/>
            <a:cxnLst/>
            <a:rect l="l" t="t" r="r" b="b"/>
            <a:pathLst>
              <a:path w="144779" h="88900">
                <a:moveTo>
                  <a:pt x="3048" y="0"/>
                </a:moveTo>
                <a:lnTo>
                  <a:pt x="0" y="6096"/>
                </a:lnTo>
                <a:lnTo>
                  <a:pt x="141731" y="88391"/>
                </a:lnTo>
                <a:lnTo>
                  <a:pt x="144779" y="82296"/>
                </a:lnTo>
                <a:lnTo>
                  <a:pt x="30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254496" y="4474464"/>
            <a:ext cx="146685" cy="88900"/>
          </a:xfrm>
          <a:custGeom>
            <a:avLst/>
            <a:gdLst/>
            <a:ahLst/>
            <a:cxnLst/>
            <a:rect l="l" t="t" r="r" b="b"/>
            <a:pathLst>
              <a:path w="146685" h="88900">
                <a:moveTo>
                  <a:pt x="143255" y="0"/>
                </a:moveTo>
                <a:lnTo>
                  <a:pt x="0" y="82296"/>
                </a:lnTo>
                <a:lnTo>
                  <a:pt x="3048" y="88391"/>
                </a:lnTo>
                <a:lnTo>
                  <a:pt x="146303" y="6096"/>
                </a:lnTo>
                <a:lnTo>
                  <a:pt x="14325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260591" y="4488180"/>
            <a:ext cx="140335" cy="85725"/>
          </a:xfrm>
          <a:custGeom>
            <a:avLst/>
            <a:gdLst/>
            <a:ahLst/>
            <a:cxnLst/>
            <a:rect l="l" t="t" r="r" b="b"/>
            <a:pathLst>
              <a:path w="140335" h="85725">
                <a:moveTo>
                  <a:pt x="137160" y="0"/>
                </a:moveTo>
                <a:lnTo>
                  <a:pt x="0" y="79248"/>
                </a:lnTo>
                <a:lnTo>
                  <a:pt x="4572" y="85344"/>
                </a:lnTo>
                <a:lnTo>
                  <a:pt x="140208" y="6096"/>
                </a:lnTo>
                <a:lnTo>
                  <a:pt x="13716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566154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231635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301740" y="4599432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5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320790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436614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534150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418326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358890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381750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355079" y="462991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3716" y="0"/>
                </a:moveTo>
                <a:lnTo>
                  <a:pt x="9144" y="1524"/>
                </a:lnTo>
                <a:lnTo>
                  <a:pt x="4572" y="4571"/>
                </a:lnTo>
                <a:lnTo>
                  <a:pt x="1524" y="7619"/>
                </a:lnTo>
                <a:lnTo>
                  <a:pt x="1524" y="9143"/>
                </a:lnTo>
                <a:lnTo>
                  <a:pt x="0" y="12191"/>
                </a:lnTo>
                <a:lnTo>
                  <a:pt x="7620" y="13715"/>
                </a:lnTo>
                <a:lnTo>
                  <a:pt x="7620" y="10667"/>
                </a:lnTo>
                <a:lnTo>
                  <a:pt x="8382" y="10667"/>
                </a:lnTo>
                <a:lnTo>
                  <a:pt x="9144" y="9143"/>
                </a:lnTo>
                <a:lnTo>
                  <a:pt x="12192" y="7619"/>
                </a:lnTo>
                <a:lnTo>
                  <a:pt x="15240" y="7619"/>
                </a:lnTo>
                <a:lnTo>
                  <a:pt x="13716" y="0"/>
                </a:lnTo>
                <a:close/>
              </a:path>
              <a:path w="15239" h="13970">
                <a:moveTo>
                  <a:pt x="8382" y="10667"/>
                </a:moveTo>
                <a:lnTo>
                  <a:pt x="7620" y="10667"/>
                </a:lnTo>
                <a:lnTo>
                  <a:pt x="7620" y="12191"/>
                </a:lnTo>
                <a:lnTo>
                  <a:pt x="8382" y="10667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368796" y="4629912"/>
            <a:ext cx="17145" cy="13970"/>
          </a:xfrm>
          <a:custGeom>
            <a:avLst/>
            <a:gdLst/>
            <a:ahLst/>
            <a:cxnLst/>
            <a:rect l="l" t="t" r="r" b="b"/>
            <a:pathLst>
              <a:path w="17145" h="13970">
                <a:moveTo>
                  <a:pt x="7619" y="10667"/>
                </a:moveTo>
                <a:lnTo>
                  <a:pt x="9143" y="13715"/>
                </a:lnTo>
                <a:lnTo>
                  <a:pt x="16763" y="12191"/>
                </a:lnTo>
                <a:lnTo>
                  <a:pt x="9143" y="12191"/>
                </a:lnTo>
                <a:lnTo>
                  <a:pt x="7619" y="10667"/>
                </a:lnTo>
                <a:close/>
              </a:path>
              <a:path w="17145" h="13970">
                <a:moveTo>
                  <a:pt x="1524" y="0"/>
                </a:moveTo>
                <a:lnTo>
                  <a:pt x="0" y="7619"/>
                </a:lnTo>
                <a:lnTo>
                  <a:pt x="4571" y="7619"/>
                </a:lnTo>
                <a:lnTo>
                  <a:pt x="7619" y="9143"/>
                </a:lnTo>
                <a:lnTo>
                  <a:pt x="6095" y="9143"/>
                </a:lnTo>
                <a:lnTo>
                  <a:pt x="9143" y="12191"/>
                </a:lnTo>
                <a:lnTo>
                  <a:pt x="16763" y="12191"/>
                </a:lnTo>
                <a:lnTo>
                  <a:pt x="15239" y="9143"/>
                </a:lnTo>
                <a:lnTo>
                  <a:pt x="15239" y="7619"/>
                </a:lnTo>
                <a:lnTo>
                  <a:pt x="12191" y="4571"/>
                </a:lnTo>
                <a:lnTo>
                  <a:pt x="10667" y="4571"/>
                </a:lnTo>
                <a:lnTo>
                  <a:pt x="7619" y="1524"/>
                </a:lnTo>
                <a:lnTo>
                  <a:pt x="6095" y="1524"/>
                </a:lnTo>
                <a:lnTo>
                  <a:pt x="1524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358128" y="4735068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301740" y="4735068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417564" y="4735068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534911" y="473506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233159" y="473506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233159" y="455676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534911" y="455676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541007" y="4546092"/>
            <a:ext cx="24765" cy="6350"/>
          </a:xfrm>
          <a:custGeom>
            <a:avLst/>
            <a:gdLst/>
            <a:ahLst/>
            <a:cxnLst/>
            <a:rect l="l" t="t" r="r" b="b"/>
            <a:pathLst>
              <a:path w="24765" h="6350">
                <a:moveTo>
                  <a:pt x="0" y="0"/>
                </a:moveTo>
                <a:lnTo>
                  <a:pt x="24384" y="0"/>
                </a:lnTo>
                <a:lnTo>
                  <a:pt x="24384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233159" y="4546092"/>
            <a:ext cx="22860" cy="6350"/>
          </a:xfrm>
          <a:custGeom>
            <a:avLst/>
            <a:gdLst/>
            <a:ahLst/>
            <a:cxnLst/>
            <a:rect l="l" t="t" r="r" b="b"/>
            <a:pathLst>
              <a:path w="22860" h="6350">
                <a:moveTo>
                  <a:pt x="0" y="0"/>
                </a:moveTo>
                <a:lnTo>
                  <a:pt x="22860" y="0"/>
                </a:lnTo>
                <a:lnTo>
                  <a:pt x="22860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647688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5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582156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582156" y="4556760"/>
            <a:ext cx="66040" cy="7620"/>
          </a:xfrm>
          <a:custGeom>
            <a:avLst/>
            <a:gdLst/>
            <a:ahLst/>
            <a:cxnLst/>
            <a:rect l="l" t="t" r="r" b="b"/>
            <a:pathLst>
              <a:path w="66040" h="7620">
                <a:moveTo>
                  <a:pt x="0" y="0"/>
                </a:moveTo>
                <a:lnTo>
                  <a:pt x="65532" y="0"/>
                </a:lnTo>
                <a:lnTo>
                  <a:pt x="65532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233159" y="4469130"/>
            <a:ext cx="332740" cy="0"/>
          </a:xfrm>
          <a:custGeom>
            <a:avLst/>
            <a:gdLst/>
            <a:ahLst/>
            <a:cxnLst/>
            <a:rect l="l" t="t" r="r" b="b"/>
            <a:pathLst>
              <a:path w="332740" h="0">
                <a:moveTo>
                  <a:pt x="0" y="0"/>
                </a:moveTo>
                <a:lnTo>
                  <a:pt x="332232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246876" y="4458462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150864" y="4546092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150864" y="449580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213347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1"/>
                </a:lnTo>
                <a:lnTo>
                  <a:pt x="0" y="50291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147815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1"/>
                </a:lnTo>
                <a:lnTo>
                  <a:pt x="0" y="50291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582156" y="4546092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582156" y="449580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644640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5" y="0"/>
                </a:moveTo>
                <a:lnTo>
                  <a:pt x="6095" y="50291"/>
                </a:lnTo>
                <a:lnTo>
                  <a:pt x="0" y="50291"/>
                </a:lnTo>
                <a:lnTo>
                  <a:pt x="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579107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1"/>
                </a:lnTo>
                <a:lnTo>
                  <a:pt x="0" y="50291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228588" y="4469892"/>
            <a:ext cx="7620" cy="79375"/>
          </a:xfrm>
          <a:custGeom>
            <a:avLst/>
            <a:gdLst/>
            <a:ahLst/>
            <a:cxnLst/>
            <a:rect l="l" t="t" r="r" b="b"/>
            <a:pathLst>
              <a:path w="7620" h="79375">
                <a:moveTo>
                  <a:pt x="7620" y="0"/>
                </a:moveTo>
                <a:lnTo>
                  <a:pt x="7620" y="79248"/>
                </a:lnTo>
                <a:lnTo>
                  <a:pt x="0" y="79248"/>
                </a:lnTo>
                <a:lnTo>
                  <a:pt x="0" y="0"/>
                </a:lnTo>
                <a:lnTo>
                  <a:pt x="762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562343" y="4469892"/>
            <a:ext cx="6350" cy="79375"/>
          </a:xfrm>
          <a:custGeom>
            <a:avLst/>
            <a:gdLst/>
            <a:ahLst/>
            <a:cxnLst/>
            <a:rect l="l" t="t" r="r" b="b"/>
            <a:pathLst>
              <a:path w="6350" h="79375">
                <a:moveTo>
                  <a:pt x="6096" y="0"/>
                </a:moveTo>
                <a:lnTo>
                  <a:pt x="6096" y="79248"/>
                </a:lnTo>
                <a:lnTo>
                  <a:pt x="0" y="79248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243828" y="4384548"/>
            <a:ext cx="155575" cy="74930"/>
          </a:xfrm>
          <a:custGeom>
            <a:avLst/>
            <a:gdLst/>
            <a:ahLst/>
            <a:cxnLst/>
            <a:rect l="l" t="t" r="r" b="b"/>
            <a:pathLst>
              <a:path w="155575" h="74929">
                <a:moveTo>
                  <a:pt x="155448" y="0"/>
                </a:moveTo>
                <a:lnTo>
                  <a:pt x="143256" y="0"/>
                </a:lnTo>
                <a:lnTo>
                  <a:pt x="131063" y="1524"/>
                </a:lnTo>
                <a:lnTo>
                  <a:pt x="120396" y="3047"/>
                </a:lnTo>
                <a:lnTo>
                  <a:pt x="108204" y="4571"/>
                </a:lnTo>
                <a:lnTo>
                  <a:pt x="65532" y="18287"/>
                </a:lnTo>
                <a:lnTo>
                  <a:pt x="28956" y="41147"/>
                </a:lnTo>
                <a:lnTo>
                  <a:pt x="21336" y="48767"/>
                </a:lnTo>
                <a:lnTo>
                  <a:pt x="13716" y="54863"/>
                </a:lnTo>
                <a:lnTo>
                  <a:pt x="6096" y="62483"/>
                </a:lnTo>
                <a:lnTo>
                  <a:pt x="0" y="71627"/>
                </a:lnTo>
                <a:lnTo>
                  <a:pt x="6096" y="74675"/>
                </a:lnTo>
                <a:lnTo>
                  <a:pt x="12192" y="67055"/>
                </a:lnTo>
                <a:lnTo>
                  <a:pt x="25908" y="53339"/>
                </a:lnTo>
                <a:lnTo>
                  <a:pt x="68580" y="25907"/>
                </a:lnTo>
                <a:lnTo>
                  <a:pt x="109727" y="12191"/>
                </a:lnTo>
                <a:lnTo>
                  <a:pt x="120396" y="9143"/>
                </a:lnTo>
                <a:lnTo>
                  <a:pt x="132587" y="7619"/>
                </a:lnTo>
                <a:lnTo>
                  <a:pt x="143256" y="7619"/>
                </a:lnTo>
                <a:lnTo>
                  <a:pt x="155448" y="6095"/>
                </a:lnTo>
                <a:lnTo>
                  <a:pt x="1554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399276" y="4384548"/>
            <a:ext cx="155575" cy="76200"/>
          </a:xfrm>
          <a:custGeom>
            <a:avLst/>
            <a:gdLst/>
            <a:ahLst/>
            <a:cxnLst/>
            <a:rect l="l" t="t" r="r" b="b"/>
            <a:pathLst>
              <a:path w="155575" h="76200">
                <a:moveTo>
                  <a:pt x="12191" y="0"/>
                </a:moveTo>
                <a:lnTo>
                  <a:pt x="0" y="0"/>
                </a:lnTo>
                <a:lnTo>
                  <a:pt x="0" y="6095"/>
                </a:lnTo>
                <a:lnTo>
                  <a:pt x="12191" y="7619"/>
                </a:lnTo>
                <a:lnTo>
                  <a:pt x="22860" y="7619"/>
                </a:lnTo>
                <a:lnTo>
                  <a:pt x="35051" y="9143"/>
                </a:lnTo>
                <a:lnTo>
                  <a:pt x="45720" y="12191"/>
                </a:lnTo>
                <a:lnTo>
                  <a:pt x="67056" y="16763"/>
                </a:lnTo>
                <a:lnTo>
                  <a:pt x="86868" y="25907"/>
                </a:lnTo>
                <a:lnTo>
                  <a:pt x="121920" y="47243"/>
                </a:lnTo>
                <a:lnTo>
                  <a:pt x="149351" y="76200"/>
                </a:lnTo>
                <a:lnTo>
                  <a:pt x="155448" y="71627"/>
                </a:lnTo>
                <a:lnTo>
                  <a:pt x="149351" y="64007"/>
                </a:lnTo>
                <a:lnTo>
                  <a:pt x="141731" y="54863"/>
                </a:lnTo>
                <a:lnTo>
                  <a:pt x="134112" y="48767"/>
                </a:lnTo>
                <a:lnTo>
                  <a:pt x="126492" y="41147"/>
                </a:lnTo>
                <a:lnTo>
                  <a:pt x="89915" y="18287"/>
                </a:lnTo>
                <a:lnTo>
                  <a:pt x="47244" y="4571"/>
                </a:lnTo>
                <a:lnTo>
                  <a:pt x="35051" y="3047"/>
                </a:lnTo>
                <a:lnTo>
                  <a:pt x="24384" y="1524"/>
                </a:lnTo>
                <a:lnTo>
                  <a:pt x="12191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263640" y="4594860"/>
            <a:ext cx="38100" cy="7620"/>
          </a:xfrm>
          <a:custGeom>
            <a:avLst/>
            <a:gdLst/>
            <a:ahLst/>
            <a:cxnLst/>
            <a:rect l="l" t="t" r="r" b="b"/>
            <a:pathLst>
              <a:path w="38100" h="7620">
                <a:moveTo>
                  <a:pt x="0" y="0"/>
                </a:moveTo>
                <a:lnTo>
                  <a:pt x="38100" y="0"/>
                </a:lnTo>
                <a:lnTo>
                  <a:pt x="3810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215634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150864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150864" y="4556760"/>
            <a:ext cx="64135" cy="7620"/>
          </a:xfrm>
          <a:custGeom>
            <a:avLst/>
            <a:gdLst/>
            <a:ahLst/>
            <a:cxnLst/>
            <a:rect l="l" t="t" r="r" b="b"/>
            <a:pathLst>
              <a:path w="64135" h="7620">
                <a:moveTo>
                  <a:pt x="0" y="0"/>
                </a:moveTo>
                <a:lnTo>
                  <a:pt x="64008" y="0"/>
                </a:lnTo>
                <a:lnTo>
                  <a:pt x="64008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474714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497573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470903" y="462991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5240" y="0"/>
                </a:moveTo>
                <a:lnTo>
                  <a:pt x="10668" y="1524"/>
                </a:lnTo>
                <a:lnTo>
                  <a:pt x="9144" y="1524"/>
                </a:lnTo>
                <a:lnTo>
                  <a:pt x="6096" y="4571"/>
                </a:lnTo>
                <a:lnTo>
                  <a:pt x="4572" y="4571"/>
                </a:lnTo>
                <a:lnTo>
                  <a:pt x="1524" y="7619"/>
                </a:lnTo>
                <a:lnTo>
                  <a:pt x="1524" y="9143"/>
                </a:lnTo>
                <a:lnTo>
                  <a:pt x="0" y="12191"/>
                </a:lnTo>
                <a:lnTo>
                  <a:pt x="7620" y="13715"/>
                </a:lnTo>
                <a:lnTo>
                  <a:pt x="7620" y="10667"/>
                </a:lnTo>
                <a:lnTo>
                  <a:pt x="8382" y="10667"/>
                </a:lnTo>
                <a:lnTo>
                  <a:pt x="9144" y="9143"/>
                </a:lnTo>
                <a:lnTo>
                  <a:pt x="12192" y="7619"/>
                </a:lnTo>
                <a:lnTo>
                  <a:pt x="15240" y="7619"/>
                </a:lnTo>
                <a:lnTo>
                  <a:pt x="15240" y="0"/>
                </a:lnTo>
                <a:close/>
              </a:path>
              <a:path w="15239" h="13970">
                <a:moveTo>
                  <a:pt x="8382" y="10667"/>
                </a:moveTo>
                <a:lnTo>
                  <a:pt x="7620" y="10667"/>
                </a:lnTo>
                <a:lnTo>
                  <a:pt x="7620" y="12191"/>
                </a:lnTo>
                <a:lnTo>
                  <a:pt x="8382" y="10667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486144" y="462991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4477" y="10667"/>
                </a:moveTo>
                <a:lnTo>
                  <a:pt x="7619" y="10667"/>
                </a:lnTo>
                <a:lnTo>
                  <a:pt x="7619" y="13715"/>
                </a:lnTo>
                <a:lnTo>
                  <a:pt x="15239" y="12191"/>
                </a:lnTo>
                <a:lnTo>
                  <a:pt x="14477" y="10667"/>
                </a:lnTo>
                <a:close/>
              </a:path>
              <a:path w="15239" h="13970">
                <a:moveTo>
                  <a:pt x="0" y="0"/>
                </a:moveTo>
                <a:lnTo>
                  <a:pt x="0" y="7619"/>
                </a:lnTo>
                <a:lnTo>
                  <a:pt x="3047" y="7619"/>
                </a:lnTo>
                <a:lnTo>
                  <a:pt x="6095" y="9143"/>
                </a:lnTo>
                <a:lnTo>
                  <a:pt x="7619" y="12191"/>
                </a:lnTo>
                <a:lnTo>
                  <a:pt x="7619" y="10667"/>
                </a:lnTo>
                <a:lnTo>
                  <a:pt x="14477" y="10667"/>
                </a:lnTo>
                <a:lnTo>
                  <a:pt x="13715" y="9143"/>
                </a:lnTo>
                <a:lnTo>
                  <a:pt x="13715" y="7619"/>
                </a:lnTo>
                <a:lnTo>
                  <a:pt x="10667" y="4571"/>
                </a:lnTo>
                <a:lnTo>
                  <a:pt x="6095" y="1524"/>
                </a:lnTo>
                <a:lnTo>
                  <a:pt x="4571" y="1524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475476" y="4735068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434328" y="4593336"/>
            <a:ext cx="52069" cy="38100"/>
          </a:xfrm>
          <a:custGeom>
            <a:avLst/>
            <a:gdLst/>
            <a:ahLst/>
            <a:cxnLst/>
            <a:rect l="l" t="t" r="r" b="b"/>
            <a:pathLst>
              <a:path w="52070" h="38100">
                <a:moveTo>
                  <a:pt x="21336" y="16763"/>
                </a:moveTo>
                <a:lnTo>
                  <a:pt x="9144" y="16763"/>
                </a:lnTo>
                <a:lnTo>
                  <a:pt x="4572" y="21336"/>
                </a:lnTo>
                <a:lnTo>
                  <a:pt x="4572" y="22859"/>
                </a:lnTo>
                <a:lnTo>
                  <a:pt x="1524" y="28955"/>
                </a:lnTo>
                <a:lnTo>
                  <a:pt x="1524" y="30479"/>
                </a:lnTo>
                <a:lnTo>
                  <a:pt x="0" y="36575"/>
                </a:lnTo>
                <a:lnTo>
                  <a:pt x="6096" y="38100"/>
                </a:lnTo>
                <a:lnTo>
                  <a:pt x="7620" y="32003"/>
                </a:lnTo>
                <a:lnTo>
                  <a:pt x="10668" y="25907"/>
                </a:lnTo>
                <a:lnTo>
                  <a:pt x="15239" y="21336"/>
                </a:lnTo>
                <a:lnTo>
                  <a:pt x="21336" y="16763"/>
                </a:lnTo>
                <a:close/>
              </a:path>
              <a:path w="52070" h="38100">
                <a:moveTo>
                  <a:pt x="50292" y="0"/>
                </a:moveTo>
                <a:lnTo>
                  <a:pt x="32004" y="3047"/>
                </a:lnTo>
                <a:lnTo>
                  <a:pt x="24384" y="6095"/>
                </a:lnTo>
                <a:lnTo>
                  <a:pt x="16763" y="10667"/>
                </a:lnTo>
                <a:lnTo>
                  <a:pt x="10668" y="16763"/>
                </a:lnTo>
                <a:lnTo>
                  <a:pt x="19812" y="16763"/>
                </a:lnTo>
                <a:lnTo>
                  <a:pt x="27432" y="12191"/>
                </a:lnTo>
                <a:lnTo>
                  <a:pt x="30479" y="12191"/>
                </a:lnTo>
                <a:lnTo>
                  <a:pt x="33527" y="10667"/>
                </a:lnTo>
                <a:lnTo>
                  <a:pt x="42672" y="7619"/>
                </a:lnTo>
                <a:lnTo>
                  <a:pt x="51816" y="7619"/>
                </a:lnTo>
                <a:lnTo>
                  <a:pt x="50292" y="0"/>
                </a:lnTo>
                <a:close/>
              </a:path>
              <a:path w="52070" h="38100">
                <a:moveTo>
                  <a:pt x="30479" y="12191"/>
                </a:moveTo>
                <a:lnTo>
                  <a:pt x="27432" y="12191"/>
                </a:lnTo>
                <a:lnTo>
                  <a:pt x="27432" y="13715"/>
                </a:lnTo>
                <a:lnTo>
                  <a:pt x="30479" y="12191"/>
                </a:lnTo>
                <a:close/>
              </a:path>
              <a:path w="52070" h="38100">
                <a:moveTo>
                  <a:pt x="51816" y="7619"/>
                </a:moveTo>
                <a:lnTo>
                  <a:pt x="42672" y="7619"/>
                </a:lnTo>
                <a:lnTo>
                  <a:pt x="42672" y="9143"/>
                </a:lnTo>
                <a:lnTo>
                  <a:pt x="51816" y="7619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486144" y="4593336"/>
            <a:ext cx="52069" cy="40005"/>
          </a:xfrm>
          <a:custGeom>
            <a:avLst/>
            <a:gdLst/>
            <a:ahLst/>
            <a:cxnLst/>
            <a:rect l="l" t="t" r="r" b="b"/>
            <a:pathLst>
              <a:path w="52070" h="40004">
                <a:moveTo>
                  <a:pt x="42672" y="32003"/>
                </a:moveTo>
                <a:lnTo>
                  <a:pt x="44196" y="39624"/>
                </a:lnTo>
                <a:lnTo>
                  <a:pt x="51815" y="38100"/>
                </a:lnTo>
                <a:lnTo>
                  <a:pt x="50901" y="33527"/>
                </a:lnTo>
                <a:lnTo>
                  <a:pt x="44196" y="33527"/>
                </a:lnTo>
                <a:lnTo>
                  <a:pt x="42672" y="32003"/>
                </a:lnTo>
                <a:close/>
              </a:path>
              <a:path w="52070" h="40004">
                <a:moveTo>
                  <a:pt x="39624" y="25907"/>
                </a:moveTo>
                <a:lnTo>
                  <a:pt x="44196" y="33527"/>
                </a:lnTo>
                <a:lnTo>
                  <a:pt x="50901" y="33527"/>
                </a:lnTo>
                <a:lnTo>
                  <a:pt x="50291" y="30479"/>
                </a:lnTo>
                <a:lnTo>
                  <a:pt x="50291" y="28955"/>
                </a:lnTo>
                <a:lnTo>
                  <a:pt x="49148" y="27431"/>
                </a:lnTo>
                <a:lnTo>
                  <a:pt x="41148" y="27431"/>
                </a:lnTo>
                <a:lnTo>
                  <a:pt x="39624" y="25907"/>
                </a:lnTo>
                <a:close/>
              </a:path>
              <a:path w="52070" h="40004">
                <a:moveTo>
                  <a:pt x="27431" y="7619"/>
                </a:moveTo>
                <a:lnTo>
                  <a:pt x="7619" y="7619"/>
                </a:lnTo>
                <a:lnTo>
                  <a:pt x="16763" y="10667"/>
                </a:lnTo>
                <a:lnTo>
                  <a:pt x="24383" y="13715"/>
                </a:lnTo>
                <a:lnTo>
                  <a:pt x="30479" y="16763"/>
                </a:lnTo>
                <a:lnTo>
                  <a:pt x="36575" y="21336"/>
                </a:lnTo>
                <a:lnTo>
                  <a:pt x="41148" y="27431"/>
                </a:lnTo>
                <a:lnTo>
                  <a:pt x="49148" y="27431"/>
                </a:lnTo>
                <a:lnTo>
                  <a:pt x="41148" y="16763"/>
                </a:lnTo>
                <a:lnTo>
                  <a:pt x="35051" y="10667"/>
                </a:lnTo>
                <a:lnTo>
                  <a:pt x="27431" y="7619"/>
                </a:lnTo>
                <a:close/>
              </a:path>
              <a:path w="52070" h="40004">
                <a:moveTo>
                  <a:pt x="0" y="0"/>
                </a:moveTo>
                <a:lnTo>
                  <a:pt x="0" y="7619"/>
                </a:lnTo>
                <a:lnTo>
                  <a:pt x="9143" y="9143"/>
                </a:lnTo>
                <a:lnTo>
                  <a:pt x="7619" y="7619"/>
                </a:lnTo>
                <a:lnTo>
                  <a:pt x="27431" y="7619"/>
                </a:lnTo>
                <a:lnTo>
                  <a:pt x="27431" y="6095"/>
                </a:lnTo>
                <a:lnTo>
                  <a:pt x="18287" y="3047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31519" y="1406652"/>
            <a:ext cx="6096000" cy="205740"/>
          </a:xfrm>
          <a:custGeom>
            <a:avLst/>
            <a:gdLst/>
            <a:ahLst/>
            <a:cxnLst/>
            <a:rect l="l" t="t" r="r" b="b"/>
            <a:pathLst>
              <a:path w="6096000" h="205740">
                <a:moveTo>
                  <a:pt x="0" y="0"/>
                </a:moveTo>
                <a:lnTo>
                  <a:pt x="6096000" y="0"/>
                </a:lnTo>
                <a:lnTo>
                  <a:pt x="6096000" y="205740"/>
                </a:lnTo>
                <a:lnTo>
                  <a:pt x="0" y="205740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31519" y="1405128"/>
            <a:ext cx="6097905" cy="213360"/>
          </a:xfrm>
          <a:custGeom>
            <a:avLst/>
            <a:gdLst/>
            <a:ahLst/>
            <a:cxnLst/>
            <a:rect l="l" t="t" r="r" b="b"/>
            <a:pathLst>
              <a:path w="6097905" h="213359">
                <a:moveTo>
                  <a:pt x="0" y="199644"/>
                </a:moveTo>
                <a:lnTo>
                  <a:pt x="0" y="213359"/>
                </a:lnTo>
                <a:lnTo>
                  <a:pt x="6097524" y="213359"/>
                </a:lnTo>
                <a:lnTo>
                  <a:pt x="6097524" y="207264"/>
                </a:lnTo>
                <a:lnTo>
                  <a:pt x="7620" y="207264"/>
                </a:lnTo>
                <a:lnTo>
                  <a:pt x="0" y="199644"/>
                </a:lnTo>
                <a:close/>
              </a:path>
              <a:path w="6097905" h="213359">
                <a:moveTo>
                  <a:pt x="7620" y="1524"/>
                </a:moveTo>
                <a:lnTo>
                  <a:pt x="0" y="9144"/>
                </a:lnTo>
                <a:lnTo>
                  <a:pt x="0" y="199644"/>
                </a:lnTo>
                <a:lnTo>
                  <a:pt x="7620" y="207264"/>
                </a:lnTo>
                <a:lnTo>
                  <a:pt x="7620" y="1524"/>
                </a:lnTo>
                <a:close/>
              </a:path>
              <a:path w="6097905" h="213359">
                <a:moveTo>
                  <a:pt x="6089904" y="199644"/>
                </a:moveTo>
                <a:lnTo>
                  <a:pt x="7620" y="199644"/>
                </a:lnTo>
                <a:lnTo>
                  <a:pt x="7620" y="207264"/>
                </a:lnTo>
                <a:lnTo>
                  <a:pt x="6089904" y="207264"/>
                </a:lnTo>
                <a:lnTo>
                  <a:pt x="6089904" y="199644"/>
                </a:lnTo>
                <a:close/>
              </a:path>
              <a:path w="6097905" h="213359">
                <a:moveTo>
                  <a:pt x="6089904" y="1524"/>
                </a:moveTo>
                <a:lnTo>
                  <a:pt x="6089904" y="207264"/>
                </a:lnTo>
                <a:lnTo>
                  <a:pt x="6096000" y="199644"/>
                </a:lnTo>
                <a:lnTo>
                  <a:pt x="6097524" y="199644"/>
                </a:lnTo>
                <a:lnTo>
                  <a:pt x="6097524" y="9144"/>
                </a:lnTo>
                <a:lnTo>
                  <a:pt x="6096000" y="9144"/>
                </a:lnTo>
                <a:lnTo>
                  <a:pt x="6089904" y="1524"/>
                </a:lnTo>
                <a:close/>
              </a:path>
              <a:path w="6097905" h="213359">
                <a:moveTo>
                  <a:pt x="6097524" y="199644"/>
                </a:moveTo>
                <a:lnTo>
                  <a:pt x="6096000" y="199644"/>
                </a:lnTo>
                <a:lnTo>
                  <a:pt x="6089904" y="207264"/>
                </a:lnTo>
                <a:lnTo>
                  <a:pt x="6097524" y="207264"/>
                </a:lnTo>
                <a:lnTo>
                  <a:pt x="6097524" y="199644"/>
                </a:lnTo>
                <a:close/>
              </a:path>
              <a:path w="6097905" h="213359">
                <a:moveTo>
                  <a:pt x="6097524" y="0"/>
                </a:moveTo>
                <a:lnTo>
                  <a:pt x="0" y="0"/>
                </a:lnTo>
                <a:lnTo>
                  <a:pt x="0" y="9144"/>
                </a:lnTo>
                <a:lnTo>
                  <a:pt x="7620" y="1524"/>
                </a:lnTo>
                <a:lnTo>
                  <a:pt x="6097524" y="1524"/>
                </a:lnTo>
                <a:lnTo>
                  <a:pt x="6097524" y="0"/>
                </a:lnTo>
                <a:close/>
              </a:path>
              <a:path w="6097905" h="213359">
                <a:moveTo>
                  <a:pt x="6089904" y="1524"/>
                </a:moveTo>
                <a:lnTo>
                  <a:pt x="7620" y="1524"/>
                </a:lnTo>
                <a:lnTo>
                  <a:pt x="7620" y="9144"/>
                </a:lnTo>
                <a:lnTo>
                  <a:pt x="6089904" y="9144"/>
                </a:lnTo>
                <a:lnTo>
                  <a:pt x="6089904" y="1524"/>
                </a:lnTo>
                <a:close/>
              </a:path>
              <a:path w="6097905" h="213359">
                <a:moveTo>
                  <a:pt x="6097524" y="1524"/>
                </a:moveTo>
                <a:lnTo>
                  <a:pt x="6089904" y="1524"/>
                </a:lnTo>
                <a:lnTo>
                  <a:pt x="6096000" y="9144"/>
                </a:lnTo>
                <a:lnTo>
                  <a:pt x="6097524" y="9144"/>
                </a:lnTo>
                <a:lnTo>
                  <a:pt x="6097524" y="1524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219444" y="1632204"/>
            <a:ext cx="396240" cy="396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743711" y="1726199"/>
            <a:ext cx="6070600" cy="13398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1496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微软雅黑"/>
                <a:cs typeface="微软雅黑"/>
              </a:rPr>
              <a:t>卷积神经网络</a:t>
            </a:r>
            <a:r>
              <a:rPr dirty="0" sz="1000" spc="-10" b="1">
                <a:latin typeface="微软雅黑"/>
                <a:cs typeface="微软雅黑"/>
              </a:rPr>
              <a:t>-</a:t>
            </a:r>
            <a:r>
              <a:rPr dirty="0" sz="1000" spc="-5" b="1">
                <a:latin typeface="微软雅黑"/>
                <a:cs typeface="微软雅黑"/>
              </a:rPr>
              <a:t>卷积层</a:t>
            </a:r>
            <a:endParaRPr sz="1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微软雅黑"/>
              <a:cs typeface="微软雅黑"/>
            </a:endParaRPr>
          </a:p>
          <a:p>
            <a:pPr marL="487680" indent="-173355">
              <a:lnSpc>
                <a:spcPct val="100000"/>
              </a:lnSpc>
              <a:buClr>
                <a:srgbClr val="7030A0"/>
              </a:buClr>
              <a:buSzPct val="70000"/>
              <a:buFont typeface="Wingdings 2"/>
              <a:buChar char=""/>
              <a:tabLst>
                <a:tab pos="488315" algn="l"/>
              </a:tabLst>
            </a:pPr>
            <a:r>
              <a:rPr dirty="0" sz="1000" spc="-5">
                <a:latin typeface="微软雅黑"/>
                <a:cs typeface="微软雅黑"/>
              </a:rPr>
              <a:t>三维卷积</a:t>
            </a:r>
            <a:endParaRPr sz="1000">
              <a:latin typeface="微软雅黑"/>
              <a:cs typeface="微软雅黑"/>
            </a:endParaRPr>
          </a:p>
          <a:p>
            <a:pPr lvl="1" marL="687070" indent="-144145">
              <a:lnSpc>
                <a:spcPct val="100000"/>
              </a:lnSpc>
              <a:spcBef>
                <a:spcPts val="405"/>
              </a:spcBef>
              <a:buClr>
                <a:srgbClr val="B418B8"/>
              </a:buClr>
              <a:buSzPct val="75000"/>
              <a:buFont typeface="Wingdings"/>
              <a:buChar char=""/>
              <a:tabLst>
                <a:tab pos="687705" algn="l"/>
              </a:tabLst>
            </a:pPr>
            <a:r>
              <a:rPr dirty="0" sz="800">
                <a:latin typeface="微软雅黑"/>
                <a:cs typeface="微软雅黑"/>
              </a:rPr>
              <a:t>核大小由长度、宽度和</a:t>
            </a:r>
            <a:r>
              <a:rPr dirty="0" sz="800" spc="-15">
                <a:latin typeface="微软雅黑"/>
                <a:cs typeface="微软雅黑"/>
              </a:rPr>
              <a:t>深</a:t>
            </a:r>
            <a:r>
              <a:rPr dirty="0" sz="800">
                <a:latin typeface="微软雅黑"/>
                <a:cs typeface="微软雅黑"/>
              </a:rPr>
              <a:t>度三</a:t>
            </a:r>
            <a:r>
              <a:rPr dirty="0" sz="800" spc="-15">
                <a:latin typeface="微软雅黑"/>
                <a:cs typeface="微软雅黑"/>
              </a:rPr>
              <a:t>个</a:t>
            </a:r>
            <a:r>
              <a:rPr dirty="0" sz="800">
                <a:latin typeface="微软雅黑"/>
                <a:cs typeface="微软雅黑"/>
              </a:rPr>
              <a:t>参数</a:t>
            </a:r>
            <a:r>
              <a:rPr dirty="0" sz="800" spc="-15">
                <a:latin typeface="微软雅黑"/>
                <a:cs typeface="微软雅黑"/>
              </a:rPr>
              <a:t>确</a:t>
            </a:r>
            <a:r>
              <a:rPr dirty="0" sz="800">
                <a:latin typeface="微软雅黑"/>
                <a:cs typeface="微软雅黑"/>
              </a:rPr>
              <a:t>定</a:t>
            </a:r>
            <a:endParaRPr sz="800">
              <a:latin typeface="微软雅黑"/>
              <a:cs typeface="微软雅黑"/>
            </a:endParaRPr>
          </a:p>
          <a:p>
            <a:pPr lvl="1" marL="687070" indent="-144145">
              <a:lnSpc>
                <a:spcPct val="100000"/>
              </a:lnSpc>
              <a:spcBef>
                <a:spcPts val="195"/>
              </a:spcBef>
              <a:buClr>
                <a:srgbClr val="B418B8"/>
              </a:buClr>
              <a:buSzPct val="75000"/>
              <a:buFont typeface="Wingdings"/>
              <a:buChar char=""/>
              <a:tabLst>
                <a:tab pos="687705" algn="l"/>
              </a:tabLst>
            </a:pPr>
            <a:r>
              <a:rPr dirty="0" sz="800">
                <a:latin typeface="微软雅黑"/>
                <a:cs typeface="微软雅黑"/>
              </a:rPr>
              <a:t>常被用于视频等三维数</a:t>
            </a:r>
            <a:r>
              <a:rPr dirty="0" sz="800" spc="-15">
                <a:latin typeface="微软雅黑"/>
                <a:cs typeface="微软雅黑"/>
              </a:rPr>
              <a:t>据</a:t>
            </a:r>
            <a:r>
              <a:rPr dirty="0" sz="800">
                <a:latin typeface="微软雅黑"/>
                <a:cs typeface="微软雅黑"/>
              </a:rPr>
              <a:t>的处</a:t>
            </a:r>
            <a:r>
              <a:rPr dirty="0" sz="800" spc="-15">
                <a:latin typeface="微软雅黑"/>
                <a:cs typeface="微软雅黑"/>
              </a:rPr>
              <a:t>理</a:t>
            </a:r>
            <a:r>
              <a:rPr dirty="0" sz="800">
                <a:latin typeface="微软雅黑"/>
                <a:cs typeface="微软雅黑"/>
              </a:rPr>
              <a:t>中</a:t>
            </a:r>
            <a:endParaRPr sz="800">
              <a:latin typeface="微软雅黑"/>
              <a:cs typeface="微软雅黑"/>
            </a:endParaRPr>
          </a:p>
          <a:p>
            <a:pPr marL="487680" indent="-173355">
              <a:lnSpc>
                <a:spcPct val="100000"/>
              </a:lnSpc>
              <a:spcBef>
                <a:spcPts val="625"/>
              </a:spcBef>
              <a:buClr>
                <a:srgbClr val="7030A0"/>
              </a:buClr>
              <a:buSzPct val="70000"/>
              <a:buFont typeface="Wingdings 2"/>
              <a:buChar char=""/>
              <a:tabLst>
                <a:tab pos="488315" algn="l"/>
              </a:tabLst>
            </a:pPr>
            <a:r>
              <a:rPr dirty="0" sz="1000" spc="-5">
                <a:latin typeface="微软雅黑"/>
                <a:cs typeface="微软雅黑"/>
              </a:rPr>
              <a:t>视频卷积</a:t>
            </a:r>
            <a:endParaRPr sz="1000">
              <a:latin typeface="微软雅黑"/>
              <a:cs typeface="微软雅黑"/>
            </a:endParaRPr>
          </a:p>
          <a:p>
            <a:pPr lvl="1" marL="687070" indent="-144145">
              <a:lnSpc>
                <a:spcPct val="100000"/>
              </a:lnSpc>
              <a:spcBef>
                <a:spcPts val="405"/>
              </a:spcBef>
              <a:buClr>
                <a:srgbClr val="B418B8"/>
              </a:buClr>
              <a:buSzPct val="75000"/>
              <a:buFont typeface="Wingdings"/>
              <a:buChar char=""/>
              <a:tabLst>
                <a:tab pos="687705" algn="l"/>
              </a:tabLst>
            </a:pPr>
            <a:r>
              <a:rPr dirty="0" sz="800">
                <a:latin typeface="微软雅黑"/>
                <a:cs typeface="微软雅黑"/>
              </a:rPr>
              <a:t>长宽用于模拟视频中每</a:t>
            </a:r>
            <a:r>
              <a:rPr dirty="0" sz="800" spc="-15">
                <a:latin typeface="微软雅黑"/>
                <a:cs typeface="微软雅黑"/>
              </a:rPr>
              <a:t>一</a:t>
            </a:r>
            <a:r>
              <a:rPr dirty="0" sz="800">
                <a:latin typeface="微软雅黑"/>
                <a:cs typeface="微软雅黑"/>
              </a:rPr>
              <a:t>帧图</a:t>
            </a:r>
            <a:r>
              <a:rPr dirty="0" sz="800" spc="-15">
                <a:latin typeface="微软雅黑"/>
                <a:cs typeface="微软雅黑"/>
              </a:rPr>
              <a:t>像</a:t>
            </a:r>
            <a:r>
              <a:rPr dirty="0" sz="800">
                <a:latin typeface="微软雅黑"/>
                <a:cs typeface="微软雅黑"/>
              </a:rPr>
              <a:t>的空</a:t>
            </a:r>
            <a:r>
              <a:rPr dirty="0" sz="800" spc="-15">
                <a:latin typeface="微软雅黑"/>
                <a:cs typeface="微软雅黑"/>
              </a:rPr>
              <a:t>间</a:t>
            </a:r>
            <a:r>
              <a:rPr dirty="0" sz="800">
                <a:latin typeface="微软雅黑"/>
                <a:cs typeface="微软雅黑"/>
              </a:rPr>
              <a:t>维度</a:t>
            </a:r>
            <a:r>
              <a:rPr dirty="0" sz="800" spc="-15">
                <a:latin typeface="微软雅黑"/>
                <a:cs typeface="微软雅黑"/>
              </a:rPr>
              <a:t>，</a:t>
            </a:r>
            <a:r>
              <a:rPr dirty="0" sz="800">
                <a:latin typeface="微软雅黑"/>
                <a:cs typeface="微软雅黑"/>
              </a:rPr>
              <a:t>深度</a:t>
            </a:r>
            <a:r>
              <a:rPr dirty="0" sz="800" spc="-15">
                <a:latin typeface="微软雅黑"/>
                <a:cs typeface="微软雅黑"/>
              </a:rPr>
              <a:t>用</a:t>
            </a:r>
            <a:r>
              <a:rPr dirty="0" sz="800">
                <a:latin typeface="微软雅黑"/>
                <a:cs typeface="微软雅黑"/>
              </a:rPr>
              <a:t>于模</a:t>
            </a:r>
            <a:r>
              <a:rPr dirty="0" sz="800" spc="-15">
                <a:latin typeface="微软雅黑"/>
                <a:cs typeface="微软雅黑"/>
              </a:rPr>
              <a:t>拟</a:t>
            </a:r>
            <a:r>
              <a:rPr dirty="0" sz="800">
                <a:latin typeface="微软雅黑"/>
                <a:cs typeface="微软雅黑"/>
              </a:rPr>
              <a:t>时间</a:t>
            </a:r>
            <a:r>
              <a:rPr dirty="0" sz="800" spc="-15">
                <a:latin typeface="微软雅黑"/>
                <a:cs typeface="微软雅黑"/>
              </a:rPr>
              <a:t>维</a:t>
            </a:r>
            <a:r>
              <a:rPr dirty="0" sz="800">
                <a:latin typeface="微软雅黑"/>
                <a:cs typeface="微软雅黑"/>
              </a:rPr>
              <a:t>度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148839" y="3474720"/>
            <a:ext cx="880872" cy="8961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37615" y="1411224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979381" y="9009429"/>
            <a:ext cx="12827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5" b="1">
                <a:solidFill>
                  <a:srgbClr val="7030A0"/>
                </a:solidFill>
                <a:latin typeface="Times New Roman"/>
                <a:cs typeface="Times New Roman"/>
              </a:rPr>
              <a:t>1</a:t>
            </a:r>
            <a:r>
              <a:rPr dirty="0" sz="800" b="1">
                <a:solidFill>
                  <a:srgbClr val="7030A0"/>
                </a:solidFill>
                <a:latin typeface="Times New Roman"/>
                <a:cs typeface="Times New Roman"/>
              </a:rPr>
              <a:t>6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731519" y="6062472"/>
            <a:ext cx="6096000" cy="434340"/>
          </a:xfrm>
          <a:custGeom>
            <a:avLst/>
            <a:gdLst/>
            <a:ahLst/>
            <a:cxnLst/>
            <a:rect l="l" t="t" r="r" b="b"/>
            <a:pathLst>
              <a:path w="6096000" h="434339">
                <a:moveTo>
                  <a:pt x="0" y="434339"/>
                </a:moveTo>
                <a:lnTo>
                  <a:pt x="6096000" y="434339"/>
                </a:lnTo>
                <a:lnTo>
                  <a:pt x="6096000" y="0"/>
                </a:lnTo>
                <a:lnTo>
                  <a:pt x="0" y="0"/>
                </a:lnTo>
                <a:lnTo>
                  <a:pt x="0" y="43433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109472" y="9188958"/>
            <a:ext cx="5041900" cy="0"/>
          </a:xfrm>
          <a:custGeom>
            <a:avLst/>
            <a:gdLst/>
            <a:ahLst/>
            <a:cxnLst/>
            <a:rect l="l" t="t" r="r" b="b"/>
            <a:pathLst>
              <a:path w="5041900" h="0">
                <a:moveTo>
                  <a:pt x="0" y="0"/>
                </a:moveTo>
                <a:lnTo>
                  <a:pt x="5041392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647688" y="918895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 h="0">
                <a:moveTo>
                  <a:pt x="0" y="0"/>
                </a:moveTo>
                <a:lnTo>
                  <a:pt x="179831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397752" y="8938259"/>
            <a:ext cx="140335" cy="83820"/>
          </a:xfrm>
          <a:custGeom>
            <a:avLst/>
            <a:gdLst/>
            <a:ahLst/>
            <a:cxnLst/>
            <a:rect l="l" t="t" r="r" b="b"/>
            <a:pathLst>
              <a:path w="140334" h="83820">
                <a:moveTo>
                  <a:pt x="4572" y="0"/>
                </a:moveTo>
                <a:lnTo>
                  <a:pt x="0" y="6096"/>
                </a:lnTo>
                <a:lnTo>
                  <a:pt x="135636" y="83820"/>
                </a:lnTo>
                <a:lnTo>
                  <a:pt x="140207" y="77724"/>
                </a:lnTo>
                <a:lnTo>
                  <a:pt x="4572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262878" y="9049511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4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316979" y="9044940"/>
            <a:ext cx="53340" cy="36830"/>
          </a:xfrm>
          <a:custGeom>
            <a:avLst/>
            <a:gdLst/>
            <a:ahLst/>
            <a:cxnLst/>
            <a:rect l="l" t="t" r="r" b="b"/>
            <a:pathLst>
              <a:path w="53339" h="36829">
                <a:moveTo>
                  <a:pt x="51816" y="0"/>
                </a:moveTo>
                <a:lnTo>
                  <a:pt x="42672" y="0"/>
                </a:lnTo>
                <a:lnTo>
                  <a:pt x="33528" y="3048"/>
                </a:lnTo>
                <a:lnTo>
                  <a:pt x="25908" y="6096"/>
                </a:lnTo>
                <a:lnTo>
                  <a:pt x="24384" y="6096"/>
                </a:lnTo>
                <a:lnTo>
                  <a:pt x="18287" y="9144"/>
                </a:lnTo>
                <a:lnTo>
                  <a:pt x="18287" y="10668"/>
                </a:lnTo>
                <a:lnTo>
                  <a:pt x="16764" y="10668"/>
                </a:lnTo>
                <a:lnTo>
                  <a:pt x="12192" y="15240"/>
                </a:lnTo>
                <a:lnTo>
                  <a:pt x="10668" y="15240"/>
                </a:lnTo>
                <a:lnTo>
                  <a:pt x="6096" y="21336"/>
                </a:lnTo>
                <a:lnTo>
                  <a:pt x="3048" y="27432"/>
                </a:lnTo>
                <a:lnTo>
                  <a:pt x="3048" y="28956"/>
                </a:lnTo>
                <a:lnTo>
                  <a:pt x="1524" y="28956"/>
                </a:lnTo>
                <a:lnTo>
                  <a:pt x="0" y="35052"/>
                </a:lnTo>
                <a:lnTo>
                  <a:pt x="7620" y="36576"/>
                </a:lnTo>
                <a:lnTo>
                  <a:pt x="9144" y="30480"/>
                </a:lnTo>
                <a:lnTo>
                  <a:pt x="12192" y="24384"/>
                </a:lnTo>
                <a:lnTo>
                  <a:pt x="13335" y="24384"/>
                </a:lnTo>
                <a:lnTo>
                  <a:pt x="16764" y="19812"/>
                </a:lnTo>
                <a:lnTo>
                  <a:pt x="15240" y="19812"/>
                </a:lnTo>
                <a:lnTo>
                  <a:pt x="21336" y="15240"/>
                </a:lnTo>
                <a:lnTo>
                  <a:pt x="28956" y="12192"/>
                </a:lnTo>
                <a:lnTo>
                  <a:pt x="27432" y="12192"/>
                </a:lnTo>
                <a:lnTo>
                  <a:pt x="35052" y="9144"/>
                </a:lnTo>
                <a:lnTo>
                  <a:pt x="44196" y="7620"/>
                </a:lnTo>
                <a:lnTo>
                  <a:pt x="53340" y="7620"/>
                </a:lnTo>
                <a:lnTo>
                  <a:pt x="51816" y="0"/>
                </a:lnTo>
                <a:close/>
              </a:path>
              <a:path w="53339" h="36829">
                <a:moveTo>
                  <a:pt x="13335" y="24384"/>
                </a:moveTo>
                <a:lnTo>
                  <a:pt x="12192" y="24384"/>
                </a:lnTo>
                <a:lnTo>
                  <a:pt x="12192" y="25908"/>
                </a:lnTo>
                <a:lnTo>
                  <a:pt x="13335" y="24384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368796" y="9044940"/>
            <a:ext cx="53340" cy="38100"/>
          </a:xfrm>
          <a:custGeom>
            <a:avLst/>
            <a:gdLst/>
            <a:ahLst/>
            <a:cxnLst/>
            <a:rect l="l" t="t" r="r" b="b"/>
            <a:pathLst>
              <a:path w="53339" h="38100">
                <a:moveTo>
                  <a:pt x="52120" y="30480"/>
                </a:moveTo>
                <a:lnTo>
                  <a:pt x="44195" y="30480"/>
                </a:lnTo>
                <a:lnTo>
                  <a:pt x="45719" y="38100"/>
                </a:lnTo>
                <a:lnTo>
                  <a:pt x="53339" y="36576"/>
                </a:lnTo>
                <a:lnTo>
                  <a:pt x="52120" y="30480"/>
                </a:lnTo>
                <a:close/>
              </a:path>
              <a:path w="53339" h="38100">
                <a:moveTo>
                  <a:pt x="36575" y="19812"/>
                </a:moveTo>
                <a:lnTo>
                  <a:pt x="41148" y="25908"/>
                </a:lnTo>
                <a:lnTo>
                  <a:pt x="44195" y="32004"/>
                </a:lnTo>
                <a:lnTo>
                  <a:pt x="44195" y="30480"/>
                </a:lnTo>
                <a:lnTo>
                  <a:pt x="52120" y="30480"/>
                </a:lnTo>
                <a:lnTo>
                  <a:pt x="51815" y="28956"/>
                </a:lnTo>
                <a:lnTo>
                  <a:pt x="50291" y="28956"/>
                </a:lnTo>
                <a:lnTo>
                  <a:pt x="47243" y="21336"/>
                </a:lnTo>
                <a:lnTo>
                  <a:pt x="38100" y="21336"/>
                </a:lnTo>
                <a:lnTo>
                  <a:pt x="36575" y="19812"/>
                </a:lnTo>
                <a:close/>
              </a:path>
              <a:path w="53339" h="38100">
                <a:moveTo>
                  <a:pt x="42671" y="15240"/>
                </a:moveTo>
                <a:lnTo>
                  <a:pt x="32003" y="15240"/>
                </a:lnTo>
                <a:lnTo>
                  <a:pt x="38100" y="21336"/>
                </a:lnTo>
                <a:lnTo>
                  <a:pt x="47243" y="21336"/>
                </a:lnTo>
                <a:lnTo>
                  <a:pt x="42671" y="15240"/>
                </a:lnTo>
                <a:close/>
              </a:path>
              <a:path w="53339" h="38100">
                <a:moveTo>
                  <a:pt x="10667" y="0"/>
                </a:moveTo>
                <a:lnTo>
                  <a:pt x="1524" y="0"/>
                </a:lnTo>
                <a:lnTo>
                  <a:pt x="0" y="7620"/>
                </a:lnTo>
                <a:lnTo>
                  <a:pt x="9143" y="7620"/>
                </a:lnTo>
                <a:lnTo>
                  <a:pt x="18287" y="9144"/>
                </a:lnTo>
                <a:lnTo>
                  <a:pt x="25907" y="12192"/>
                </a:lnTo>
                <a:lnTo>
                  <a:pt x="24383" y="12192"/>
                </a:lnTo>
                <a:lnTo>
                  <a:pt x="32003" y="16764"/>
                </a:lnTo>
                <a:lnTo>
                  <a:pt x="32003" y="15240"/>
                </a:lnTo>
                <a:lnTo>
                  <a:pt x="42671" y="15240"/>
                </a:lnTo>
                <a:lnTo>
                  <a:pt x="36575" y="10668"/>
                </a:lnTo>
                <a:lnTo>
                  <a:pt x="35051" y="10668"/>
                </a:lnTo>
                <a:lnTo>
                  <a:pt x="28955" y="6096"/>
                </a:lnTo>
                <a:lnTo>
                  <a:pt x="27431" y="6096"/>
                </a:lnTo>
                <a:lnTo>
                  <a:pt x="19812" y="3048"/>
                </a:lnTo>
                <a:lnTo>
                  <a:pt x="10667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397752" y="8924544"/>
            <a:ext cx="144780" cy="88900"/>
          </a:xfrm>
          <a:custGeom>
            <a:avLst/>
            <a:gdLst/>
            <a:ahLst/>
            <a:cxnLst/>
            <a:rect l="l" t="t" r="r" b="b"/>
            <a:pathLst>
              <a:path w="144779" h="88900">
                <a:moveTo>
                  <a:pt x="3048" y="0"/>
                </a:moveTo>
                <a:lnTo>
                  <a:pt x="0" y="6095"/>
                </a:lnTo>
                <a:lnTo>
                  <a:pt x="141731" y="88391"/>
                </a:lnTo>
                <a:lnTo>
                  <a:pt x="144779" y="82295"/>
                </a:lnTo>
                <a:lnTo>
                  <a:pt x="30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254496" y="8924544"/>
            <a:ext cx="146685" cy="88900"/>
          </a:xfrm>
          <a:custGeom>
            <a:avLst/>
            <a:gdLst/>
            <a:ahLst/>
            <a:cxnLst/>
            <a:rect l="l" t="t" r="r" b="b"/>
            <a:pathLst>
              <a:path w="146685" h="88900">
                <a:moveTo>
                  <a:pt x="143255" y="0"/>
                </a:moveTo>
                <a:lnTo>
                  <a:pt x="0" y="82295"/>
                </a:lnTo>
                <a:lnTo>
                  <a:pt x="3048" y="88391"/>
                </a:lnTo>
                <a:lnTo>
                  <a:pt x="146303" y="6095"/>
                </a:lnTo>
                <a:lnTo>
                  <a:pt x="14325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260591" y="8938259"/>
            <a:ext cx="140335" cy="85725"/>
          </a:xfrm>
          <a:custGeom>
            <a:avLst/>
            <a:gdLst/>
            <a:ahLst/>
            <a:cxnLst/>
            <a:rect l="l" t="t" r="r" b="b"/>
            <a:pathLst>
              <a:path w="140335" h="85725">
                <a:moveTo>
                  <a:pt x="137160" y="0"/>
                </a:moveTo>
                <a:lnTo>
                  <a:pt x="0" y="79248"/>
                </a:lnTo>
                <a:lnTo>
                  <a:pt x="4572" y="85344"/>
                </a:lnTo>
                <a:lnTo>
                  <a:pt x="140208" y="6096"/>
                </a:lnTo>
                <a:lnTo>
                  <a:pt x="13716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566154" y="8919971"/>
            <a:ext cx="0" cy="268605"/>
          </a:xfrm>
          <a:custGeom>
            <a:avLst/>
            <a:gdLst/>
            <a:ahLst/>
            <a:cxnLst/>
            <a:rect l="l" t="t" r="r" b="b"/>
            <a:pathLst>
              <a:path w="0" h="268604">
                <a:moveTo>
                  <a:pt x="0" y="0"/>
                </a:moveTo>
                <a:lnTo>
                  <a:pt x="0" y="268223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231635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301740" y="9049511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4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320790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436614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534150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418326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6358890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6381750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6355079" y="907999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3716" y="0"/>
                </a:moveTo>
                <a:lnTo>
                  <a:pt x="9144" y="1524"/>
                </a:lnTo>
                <a:lnTo>
                  <a:pt x="4572" y="4572"/>
                </a:lnTo>
                <a:lnTo>
                  <a:pt x="1524" y="7620"/>
                </a:lnTo>
                <a:lnTo>
                  <a:pt x="1524" y="9144"/>
                </a:lnTo>
                <a:lnTo>
                  <a:pt x="0" y="12192"/>
                </a:lnTo>
                <a:lnTo>
                  <a:pt x="7620" y="13716"/>
                </a:lnTo>
                <a:lnTo>
                  <a:pt x="7620" y="10668"/>
                </a:lnTo>
                <a:lnTo>
                  <a:pt x="8382" y="10668"/>
                </a:lnTo>
                <a:lnTo>
                  <a:pt x="9144" y="9144"/>
                </a:lnTo>
                <a:lnTo>
                  <a:pt x="12192" y="7620"/>
                </a:lnTo>
                <a:lnTo>
                  <a:pt x="15240" y="7620"/>
                </a:lnTo>
                <a:lnTo>
                  <a:pt x="13716" y="0"/>
                </a:lnTo>
                <a:close/>
              </a:path>
              <a:path w="15239" h="13970">
                <a:moveTo>
                  <a:pt x="8382" y="10668"/>
                </a:moveTo>
                <a:lnTo>
                  <a:pt x="7620" y="10668"/>
                </a:lnTo>
                <a:lnTo>
                  <a:pt x="7620" y="12192"/>
                </a:lnTo>
                <a:lnTo>
                  <a:pt x="8382" y="10668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6368796" y="9079992"/>
            <a:ext cx="17145" cy="13970"/>
          </a:xfrm>
          <a:custGeom>
            <a:avLst/>
            <a:gdLst/>
            <a:ahLst/>
            <a:cxnLst/>
            <a:rect l="l" t="t" r="r" b="b"/>
            <a:pathLst>
              <a:path w="17145" h="13970">
                <a:moveTo>
                  <a:pt x="7619" y="10668"/>
                </a:moveTo>
                <a:lnTo>
                  <a:pt x="9143" y="13716"/>
                </a:lnTo>
                <a:lnTo>
                  <a:pt x="16763" y="12192"/>
                </a:lnTo>
                <a:lnTo>
                  <a:pt x="9143" y="12192"/>
                </a:lnTo>
                <a:lnTo>
                  <a:pt x="7619" y="10668"/>
                </a:lnTo>
                <a:close/>
              </a:path>
              <a:path w="17145" h="13970">
                <a:moveTo>
                  <a:pt x="1524" y="0"/>
                </a:moveTo>
                <a:lnTo>
                  <a:pt x="0" y="7620"/>
                </a:lnTo>
                <a:lnTo>
                  <a:pt x="4571" y="7620"/>
                </a:lnTo>
                <a:lnTo>
                  <a:pt x="7619" y="9144"/>
                </a:lnTo>
                <a:lnTo>
                  <a:pt x="6095" y="9144"/>
                </a:lnTo>
                <a:lnTo>
                  <a:pt x="9143" y="12192"/>
                </a:lnTo>
                <a:lnTo>
                  <a:pt x="16763" y="12192"/>
                </a:lnTo>
                <a:lnTo>
                  <a:pt x="15239" y="9144"/>
                </a:lnTo>
                <a:lnTo>
                  <a:pt x="15239" y="7620"/>
                </a:lnTo>
                <a:lnTo>
                  <a:pt x="12191" y="4572"/>
                </a:lnTo>
                <a:lnTo>
                  <a:pt x="10667" y="4572"/>
                </a:lnTo>
                <a:lnTo>
                  <a:pt x="7619" y="1524"/>
                </a:lnTo>
                <a:lnTo>
                  <a:pt x="6095" y="1524"/>
                </a:lnTo>
                <a:lnTo>
                  <a:pt x="1524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358128" y="9185147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301740" y="9185147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6417564" y="9185147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534911" y="9185147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6233159" y="9185147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6233159" y="900684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6534911" y="900684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6541007" y="8996171"/>
            <a:ext cx="24765" cy="6350"/>
          </a:xfrm>
          <a:custGeom>
            <a:avLst/>
            <a:gdLst/>
            <a:ahLst/>
            <a:cxnLst/>
            <a:rect l="l" t="t" r="r" b="b"/>
            <a:pathLst>
              <a:path w="24765" h="6350">
                <a:moveTo>
                  <a:pt x="0" y="0"/>
                </a:moveTo>
                <a:lnTo>
                  <a:pt x="24384" y="0"/>
                </a:lnTo>
                <a:lnTo>
                  <a:pt x="24384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6233159" y="8996171"/>
            <a:ext cx="22860" cy="6350"/>
          </a:xfrm>
          <a:custGeom>
            <a:avLst/>
            <a:gdLst/>
            <a:ahLst/>
            <a:cxnLst/>
            <a:rect l="l" t="t" r="r" b="b"/>
            <a:pathLst>
              <a:path w="22860" h="6350">
                <a:moveTo>
                  <a:pt x="0" y="0"/>
                </a:moveTo>
                <a:lnTo>
                  <a:pt x="22860" y="0"/>
                </a:lnTo>
                <a:lnTo>
                  <a:pt x="22860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647688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5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582156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582156" y="9006840"/>
            <a:ext cx="66040" cy="7620"/>
          </a:xfrm>
          <a:custGeom>
            <a:avLst/>
            <a:gdLst/>
            <a:ahLst/>
            <a:cxnLst/>
            <a:rect l="l" t="t" r="r" b="b"/>
            <a:pathLst>
              <a:path w="66040" h="7620">
                <a:moveTo>
                  <a:pt x="0" y="0"/>
                </a:moveTo>
                <a:lnTo>
                  <a:pt x="65532" y="0"/>
                </a:lnTo>
                <a:lnTo>
                  <a:pt x="65532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6233159" y="8919209"/>
            <a:ext cx="332740" cy="0"/>
          </a:xfrm>
          <a:custGeom>
            <a:avLst/>
            <a:gdLst/>
            <a:ahLst/>
            <a:cxnLst/>
            <a:rect l="l" t="t" r="r" b="b"/>
            <a:pathLst>
              <a:path w="332740" h="0">
                <a:moveTo>
                  <a:pt x="0" y="0"/>
                </a:moveTo>
                <a:lnTo>
                  <a:pt x="332232" y="0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6246876" y="8908542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6150864" y="8996171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6150864" y="894588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6213347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2"/>
                </a:lnTo>
                <a:lnTo>
                  <a:pt x="0" y="50292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6147815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2"/>
                </a:lnTo>
                <a:lnTo>
                  <a:pt x="0" y="50292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6582156" y="8996171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6582156" y="894588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6644640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5" y="0"/>
                </a:moveTo>
                <a:lnTo>
                  <a:pt x="6095" y="50292"/>
                </a:lnTo>
                <a:lnTo>
                  <a:pt x="0" y="50292"/>
                </a:lnTo>
                <a:lnTo>
                  <a:pt x="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6579107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2"/>
                </a:lnTo>
                <a:lnTo>
                  <a:pt x="0" y="50292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6228588" y="8919971"/>
            <a:ext cx="7620" cy="79375"/>
          </a:xfrm>
          <a:custGeom>
            <a:avLst/>
            <a:gdLst/>
            <a:ahLst/>
            <a:cxnLst/>
            <a:rect l="l" t="t" r="r" b="b"/>
            <a:pathLst>
              <a:path w="7620" h="79375">
                <a:moveTo>
                  <a:pt x="7620" y="0"/>
                </a:moveTo>
                <a:lnTo>
                  <a:pt x="7620" y="79247"/>
                </a:lnTo>
                <a:lnTo>
                  <a:pt x="0" y="79247"/>
                </a:lnTo>
                <a:lnTo>
                  <a:pt x="0" y="0"/>
                </a:lnTo>
                <a:lnTo>
                  <a:pt x="762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6243828" y="8834628"/>
            <a:ext cx="155575" cy="74930"/>
          </a:xfrm>
          <a:custGeom>
            <a:avLst/>
            <a:gdLst/>
            <a:ahLst/>
            <a:cxnLst/>
            <a:rect l="l" t="t" r="r" b="b"/>
            <a:pathLst>
              <a:path w="155575" h="74929">
                <a:moveTo>
                  <a:pt x="155448" y="0"/>
                </a:moveTo>
                <a:lnTo>
                  <a:pt x="143256" y="0"/>
                </a:lnTo>
                <a:lnTo>
                  <a:pt x="131063" y="1524"/>
                </a:lnTo>
                <a:lnTo>
                  <a:pt x="120396" y="3048"/>
                </a:lnTo>
                <a:lnTo>
                  <a:pt x="108204" y="4572"/>
                </a:lnTo>
                <a:lnTo>
                  <a:pt x="65532" y="18287"/>
                </a:lnTo>
                <a:lnTo>
                  <a:pt x="28956" y="41148"/>
                </a:lnTo>
                <a:lnTo>
                  <a:pt x="21336" y="48768"/>
                </a:lnTo>
                <a:lnTo>
                  <a:pt x="13716" y="54863"/>
                </a:lnTo>
                <a:lnTo>
                  <a:pt x="6096" y="62483"/>
                </a:lnTo>
                <a:lnTo>
                  <a:pt x="0" y="71627"/>
                </a:lnTo>
                <a:lnTo>
                  <a:pt x="6096" y="74675"/>
                </a:lnTo>
                <a:lnTo>
                  <a:pt x="12192" y="67056"/>
                </a:lnTo>
                <a:lnTo>
                  <a:pt x="25908" y="53339"/>
                </a:lnTo>
                <a:lnTo>
                  <a:pt x="68580" y="25907"/>
                </a:lnTo>
                <a:lnTo>
                  <a:pt x="109727" y="12192"/>
                </a:lnTo>
                <a:lnTo>
                  <a:pt x="120396" y="9143"/>
                </a:lnTo>
                <a:lnTo>
                  <a:pt x="132587" y="7619"/>
                </a:lnTo>
                <a:lnTo>
                  <a:pt x="143256" y="7619"/>
                </a:lnTo>
                <a:lnTo>
                  <a:pt x="155448" y="6095"/>
                </a:lnTo>
                <a:lnTo>
                  <a:pt x="1554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6399276" y="8834628"/>
            <a:ext cx="155575" cy="76200"/>
          </a:xfrm>
          <a:custGeom>
            <a:avLst/>
            <a:gdLst/>
            <a:ahLst/>
            <a:cxnLst/>
            <a:rect l="l" t="t" r="r" b="b"/>
            <a:pathLst>
              <a:path w="155575" h="76200">
                <a:moveTo>
                  <a:pt x="12191" y="0"/>
                </a:moveTo>
                <a:lnTo>
                  <a:pt x="0" y="0"/>
                </a:lnTo>
                <a:lnTo>
                  <a:pt x="0" y="6095"/>
                </a:lnTo>
                <a:lnTo>
                  <a:pt x="12191" y="7619"/>
                </a:lnTo>
                <a:lnTo>
                  <a:pt x="22860" y="7619"/>
                </a:lnTo>
                <a:lnTo>
                  <a:pt x="35051" y="9143"/>
                </a:lnTo>
                <a:lnTo>
                  <a:pt x="45720" y="12192"/>
                </a:lnTo>
                <a:lnTo>
                  <a:pt x="67056" y="16763"/>
                </a:lnTo>
                <a:lnTo>
                  <a:pt x="86868" y="25907"/>
                </a:lnTo>
                <a:lnTo>
                  <a:pt x="121920" y="47243"/>
                </a:lnTo>
                <a:lnTo>
                  <a:pt x="149351" y="76200"/>
                </a:lnTo>
                <a:lnTo>
                  <a:pt x="155448" y="71627"/>
                </a:lnTo>
                <a:lnTo>
                  <a:pt x="149351" y="64007"/>
                </a:lnTo>
                <a:lnTo>
                  <a:pt x="141731" y="54863"/>
                </a:lnTo>
                <a:lnTo>
                  <a:pt x="134112" y="48768"/>
                </a:lnTo>
                <a:lnTo>
                  <a:pt x="126492" y="41148"/>
                </a:lnTo>
                <a:lnTo>
                  <a:pt x="89915" y="18287"/>
                </a:lnTo>
                <a:lnTo>
                  <a:pt x="47244" y="4572"/>
                </a:lnTo>
                <a:lnTo>
                  <a:pt x="35051" y="3048"/>
                </a:lnTo>
                <a:lnTo>
                  <a:pt x="24384" y="1524"/>
                </a:lnTo>
                <a:lnTo>
                  <a:pt x="12191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6263640" y="9044940"/>
            <a:ext cx="38100" cy="7620"/>
          </a:xfrm>
          <a:custGeom>
            <a:avLst/>
            <a:gdLst/>
            <a:ahLst/>
            <a:cxnLst/>
            <a:rect l="l" t="t" r="r" b="b"/>
            <a:pathLst>
              <a:path w="38100" h="7620">
                <a:moveTo>
                  <a:pt x="0" y="0"/>
                </a:moveTo>
                <a:lnTo>
                  <a:pt x="38100" y="0"/>
                </a:lnTo>
                <a:lnTo>
                  <a:pt x="3810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6215634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6150864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6150864" y="9006840"/>
            <a:ext cx="64135" cy="7620"/>
          </a:xfrm>
          <a:custGeom>
            <a:avLst/>
            <a:gdLst/>
            <a:ahLst/>
            <a:cxnLst/>
            <a:rect l="l" t="t" r="r" b="b"/>
            <a:pathLst>
              <a:path w="64135" h="7620">
                <a:moveTo>
                  <a:pt x="0" y="0"/>
                </a:moveTo>
                <a:lnTo>
                  <a:pt x="64008" y="0"/>
                </a:lnTo>
                <a:lnTo>
                  <a:pt x="64008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6474714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6497573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6470903" y="907999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5240" y="0"/>
                </a:moveTo>
                <a:lnTo>
                  <a:pt x="10668" y="1524"/>
                </a:lnTo>
                <a:lnTo>
                  <a:pt x="9144" y="1524"/>
                </a:lnTo>
                <a:lnTo>
                  <a:pt x="6096" y="4572"/>
                </a:lnTo>
                <a:lnTo>
                  <a:pt x="4572" y="4572"/>
                </a:lnTo>
                <a:lnTo>
                  <a:pt x="1524" y="7620"/>
                </a:lnTo>
                <a:lnTo>
                  <a:pt x="1524" y="9144"/>
                </a:lnTo>
                <a:lnTo>
                  <a:pt x="0" y="12192"/>
                </a:lnTo>
                <a:lnTo>
                  <a:pt x="7620" y="13716"/>
                </a:lnTo>
                <a:lnTo>
                  <a:pt x="7620" y="10668"/>
                </a:lnTo>
                <a:lnTo>
                  <a:pt x="8382" y="10668"/>
                </a:lnTo>
                <a:lnTo>
                  <a:pt x="9144" y="9144"/>
                </a:lnTo>
                <a:lnTo>
                  <a:pt x="12192" y="7620"/>
                </a:lnTo>
                <a:lnTo>
                  <a:pt x="15240" y="7620"/>
                </a:lnTo>
                <a:lnTo>
                  <a:pt x="15240" y="0"/>
                </a:lnTo>
                <a:close/>
              </a:path>
              <a:path w="15239" h="13970">
                <a:moveTo>
                  <a:pt x="8382" y="10668"/>
                </a:moveTo>
                <a:lnTo>
                  <a:pt x="7620" y="10668"/>
                </a:lnTo>
                <a:lnTo>
                  <a:pt x="7620" y="12192"/>
                </a:lnTo>
                <a:lnTo>
                  <a:pt x="8382" y="10668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6486144" y="907999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4477" y="10668"/>
                </a:moveTo>
                <a:lnTo>
                  <a:pt x="7619" y="10668"/>
                </a:lnTo>
                <a:lnTo>
                  <a:pt x="7619" y="13716"/>
                </a:lnTo>
                <a:lnTo>
                  <a:pt x="15239" y="12192"/>
                </a:lnTo>
                <a:lnTo>
                  <a:pt x="14477" y="10668"/>
                </a:lnTo>
                <a:close/>
              </a:path>
              <a:path w="15239" h="13970">
                <a:moveTo>
                  <a:pt x="0" y="0"/>
                </a:moveTo>
                <a:lnTo>
                  <a:pt x="0" y="7620"/>
                </a:lnTo>
                <a:lnTo>
                  <a:pt x="3047" y="7620"/>
                </a:lnTo>
                <a:lnTo>
                  <a:pt x="6095" y="9144"/>
                </a:lnTo>
                <a:lnTo>
                  <a:pt x="7619" y="12192"/>
                </a:lnTo>
                <a:lnTo>
                  <a:pt x="7619" y="10668"/>
                </a:lnTo>
                <a:lnTo>
                  <a:pt x="14477" y="10668"/>
                </a:lnTo>
                <a:lnTo>
                  <a:pt x="13715" y="9144"/>
                </a:lnTo>
                <a:lnTo>
                  <a:pt x="13715" y="7620"/>
                </a:lnTo>
                <a:lnTo>
                  <a:pt x="10667" y="4572"/>
                </a:lnTo>
                <a:lnTo>
                  <a:pt x="6095" y="1524"/>
                </a:lnTo>
                <a:lnTo>
                  <a:pt x="4571" y="1524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6475476" y="9185147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6434328" y="9043416"/>
            <a:ext cx="52069" cy="38100"/>
          </a:xfrm>
          <a:custGeom>
            <a:avLst/>
            <a:gdLst/>
            <a:ahLst/>
            <a:cxnLst/>
            <a:rect l="l" t="t" r="r" b="b"/>
            <a:pathLst>
              <a:path w="52070" h="38100">
                <a:moveTo>
                  <a:pt x="21336" y="16763"/>
                </a:moveTo>
                <a:lnTo>
                  <a:pt x="9144" y="16763"/>
                </a:lnTo>
                <a:lnTo>
                  <a:pt x="4572" y="21335"/>
                </a:lnTo>
                <a:lnTo>
                  <a:pt x="4572" y="22859"/>
                </a:lnTo>
                <a:lnTo>
                  <a:pt x="1524" y="28955"/>
                </a:lnTo>
                <a:lnTo>
                  <a:pt x="1524" y="30479"/>
                </a:lnTo>
                <a:lnTo>
                  <a:pt x="0" y="36575"/>
                </a:lnTo>
                <a:lnTo>
                  <a:pt x="6096" y="38099"/>
                </a:lnTo>
                <a:lnTo>
                  <a:pt x="7620" y="32003"/>
                </a:lnTo>
                <a:lnTo>
                  <a:pt x="10668" y="25907"/>
                </a:lnTo>
                <a:lnTo>
                  <a:pt x="15239" y="21335"/>
                </a:lnTo>
                <a:lnTo>
                  <a:pt x="21336" y="16763"/>
                </a:lnTo>
                <a:close/>
              </a:path>
              <a:path w="52070" h="38100">
                <a:moveTo>
                  <a:pt x="50292" y="0"/>
                </a:moveTo>
                <a:lnTo>
                  <a:pt x="32004" y="3047"/>
                </a:lnTo>
                <a:lnTo>
                  <a:pt x="24384" y="6095"/>
                </a:lnTo>
                <a:lnTo>
                  <a:pt x="16763" y="10667"/>
                </a:lnTo>
                <a:lnTo>
                  <a:pt x="10668" y="16763"/>
                </a:lnTo>
                <a:lnTo>
                  <a:pt x="19812" y="16763"/>
                </a:lnTo>
                <a:lnTo>
                  <a:pt x="27432" y="12191"/>
                </a:lnTo>
                <a:lnTo>
                  <a:pt x="30479" y="12191"/>
                </a:lnTo>
                <a:lnTo>
                  <a:pt x="33527" y="10667"/>
                </a:lnTo>
                <a:lnTo>
                  <a:pt x="42672" y="7619"/>
                </a:lnTo>
                <a:lnTo>
                  <a:pt x="51816" y="7619"/>
                </a:lnTo>
                <a:lnTo>
                  <a:pt x="50292" y="0"/>
                </a:lnTo>
                <a:close/>
              </a:path>
              <a:path w="52070" h="38100">
                <a:moveTo>
                  <a:pt x="30479" y="12191"/>
                </a:moveTo>
                <a:lnTo>
                  <a:pt x="27432" y="12191"/>
                </a:lnTo>
                <a:lnTo>
                  <a:pt x="27432" y="13715"/>
                </a:lnTo>
                <a:lnTo>
                  <a:pt x="30479" y="12191"/>
                </a:lnTo>
                <a:close/>
              </a:path>
              <a:path w="52070" h="38100">
                <a:moveTo>
                  <a:pt x="51816" y="7619"/>
                </a:moveTo>
                <a:lnTo>
                  <a:pt x="42672" y="7619"/>
                </a:lnTo>
                <a:lnTo>
                  <a:pt x="42672" y="9143"/>
                </a:lnTo>
                <a:lnTo>
                  <a:pt x="51816" y="7619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6486144" y="9043416"/>
            <a:ext cx="52069" cy="40005"/>
          </a:xfrm>
          <a:custGeom>
            <a:avLst/>
            <a:gdLst/>
            <a:ahLst/>
            <a:cxnLst/>
            <a:rect l="l" t="t" r="r" b="b"/>
            <a:pathLst>
              <a:path w="52070" h="40004">
                <a:moveTo>
                  <a:pt x="42672" y="32003"/>
                </a:moveTo>
                <a:lnTo>
                  <a:pt x="44196" y="39623"/>
                </a:lnTo>
                <a:lnTo>
                  <a:pt x="51815" y="38099"/>
                </a:lnTo>
                <a:lnTo>
                  <a:pt x="50901" y="33527"/>
                </a:lnTo>
                <a:lnTo>
                  <a:pt x="44196" y="33527"/>
                </a:lnTo>
                <a:lnTo>
                  <a:pt x="42672" y="32003"/>
                </a:lnTo>
                <a:close/>
              </a:path>
              <a:path w="52070" h="40004">
                <a:moveTo>
                  <a:pt x="39624" y="25907"/>
                </a:moveTo>
                <a:lnTo>
                  <a:pt x="44196" y="33527"/>
                </a:lnTo>
                <a:lnTo>
                  <a:pt x="50901" y="33527"/>
                </a:lnTo>
                <a:lnTo>
                  <a:pt x="50291" y="30479"/>
                </a:lnTo>
                <a:lnTo>
                  <a:pt x="50291" y="28955"/>
                </a:lnTo>
                <a:lnTo>
                  <a:pt x="49148" y="27431"/>
                </a:lnTo>
                <a:lnTo>
                  <a:pt x="41148" y="27431"/>
                </a:lnTo>
                <a:lnTo>
                  <a:pt x="39624" y="25907"/>
                </a:lnTo>
                <a:close/>
              </a:path>
              <a:path w="52070" h="40004">
                <a:moveTo>
                  <a:pt x="27431" y="7619"/>
                </a:moveTo>
                <a:lnTo>
                  <a:pt x="7619" y="7619"/>
                </a:lnTo>
                <a:lnTo>
                  <a:pt x="16763" y="10667"/>
                </a:lnTo>
                <a:lnTo>
                  <a:pt x="24383" y="13715"/>
                </a:lnTo>
                <a:lnTo>
                  <a:pt x="30479" y="16763"/>
                </a:lnTo>
                <a:lnTo>
                  <a:pt x="36575" y="21335"/>
                </a:lnTo>
                <a:lnTo>
                  <a:pt x="41148" y="27431"/>
                </a:lnTo>
                <a:lnTo>
                  <a:pt x="49148" y="27431"/>
                </a:lnTo>
                <a:lnTo>
                  <a:pt x="41148" y="16763"/>
                </a:lnTo>
                <a:lnTo>
                  <a:pt x="35051" y="10667"/>
                </a:lnTo>
                <a:lnTo>
                  <a:pt x="27431" y="7619"/>
                </a:lnTo>
                <a:close/>
              </a:path>
              <a:path w="52070" h="40004">
                <a:moveTo>
                  <a:pt x="0" y="0"/>
                </a:moveTo>
                <a:lnTo>
                  <a:pt x="0" y="7619"/>
                </a:lnTo>
                <a:lnTo>
                  <a:pt x="9143" y="9143"/>
                </a:lnTo>
                <a:lnTo>
                  <a:pt x="7619" y="7619"/>
                </a:lnTo>
                <a:lnTo>
                  <a:pt x="27431" y="7619"/>
                </a:lnTo>
                <a:lnTo>
                  <a:pt x="27431" y="6095"/>
                </a:lnTo>
                <a:lnTo>
                  <a:pt x="18287" y="3047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731519" y="5856732"/>
            <a:ext cx="6096000" cy="205740"/>
          </a:xfrm>
          <a:custGeom>
            <a:avLst/>
            <a:gdLst/>
            <a:ahLst/>
            <a:cxnLst/>
            <a:rect l="l" t="t" r="r" b="b"/>
            <a:pathLst>
              <a:path w="6096000" h="205739">
                <a:moveTo>
                  <a:pt x="0" y="0"/>
                </a:moveTo>
                <a:lnTo>
                  <a:pt x="6096000" y="0"/>
                </a:lnTo>
                <a:lnTo>
                  <a:pt x="6096000" y="205740"/>
                </a:lnTo>
                <a:lnTo>
                  <a:pt x="0" y="205740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731519" y="5855208"/>
            <a:ext cx="6097905" cy="213360"/>
          </a:xfrm>
          <a:custGeom>
            <a:avLst/>
            <a:gdLst/>
            <a:ahLst/>
            <a:cxnLst/>
            <a:rect l="l" t="t" r="r" b="b"/>
            <a:pathLst>
              <a:path w="6097905" h="213360">
                <a:moveTo>
                  <a:pt x="0" y="199644"/>
                </a:moveTo>
                <a:lnTo>
                  <a:pt x="0" y="213360"/>
                </a:lnTo>
                <a:lnTo>
                  <a:pt x="6097524" y="213360"/>
                </a:lnTo>
                <a:lnTo>
                  <a:pt x="6097524" y="207264"/>
                </a:lnTo>
                <a:lnTo>
                  <a:pt x="7620" y="207264"/>
                </a:lnTo>
                <a:lnTo>
                  <a:pt x="0" y="199644"/>
                </a:lnTo>
                <a:close/>
              </a:path>
              <a:path w="6097905" h="213360">
                <a:moveTo>
                  <a:pt x="7620" y="1524"/>
                </a:moveTo>
                <a:lnTo>
                  <a:pt x="0" y="9144"/>
                </a:lnTo>
                <a:lnTo>
                  <a:pt x="0" y="199644"/>
                </a:lnTo>
                <a:lnTo>
                  <a:pt x="7620" y="207264"/>
                </a:lnTo>
                <a:lnTo>
                  <a:pt x="7620" y="1524"/>
                </a:lnTo>
                <a:close/>
              </a:path>
              <a:path w="6097905" h="213360">
                <a:moveTo>
                  <a:pt x="6089904" y="199644"/>
                </a:moveTo>
                <a:lnTo>
                  <a:pt x="7620" y="199644"/>
                </a:lnTo>
                <a:lnTo>
                  <a:pt x="7620" y="207264"/>
                </a:lnTo>
                <a:lnTo>
                  <a:pt x="6089904" y="207264"/>
                </a:lnTo>
                <a:lnTo>
                  <a:pt x="6089904" y="199644"/>
                </a:lnTo>
                <a:close/>
              </a:path>
              <a:path w="6097905" h="213360">
                <a:moveTo>
                  <a:pt x="6089904" y="1524"/>
                </a:moveTo>
                <a:lnTo>
                  <a:pt x="6089904" y="207264"/>
                </a:lnTo>
                <a:lnTo>
                  <a:pt x="6096000" y="199644"/>
                </a:lnTo>
                <a:lnTo>
                  <a:pt x="6097524" y="199644"/>
                </a:lnTo>
                <a:lnTo>
                  <a:pt x="6097524" y="9144"/>
                </a:lnTo>
                <a:lnTo>
                  <a:pt x="6096000" y="9144"/>
                </a:lnTo>
                <a:lnTo>
                  <a:pt x="6089904" y="1524"/>
                </a:lnTo>
                <a:close/>
              </a:path>
              <a:path w="6097905" h="213360">
                <a:moveTo>
                  <a:pt x="6097524" y="199644"/>
                </a:moveTo>
                <a:lnTo>
                  <a:pt x="6096000" y="199644"/>
                </a:lnTo>
                <a:lnTo>
                  <a:pt x="6089904" y="207264"/>
                </a:lnTo>
                <a:lnTo>
                  <a:pt x="6097524" y="207264"/>
                </a:lnTo>
                <a:lnTo>
                  <a:pt x="6097524" y="199644"/>
                </a:lnTo>
                <a:close/>
              </a:path>
              <a:path w="6097905" h="213360">
                <a:moveTo>
                  <a:pt x="6097524" y="0"/>
                </a:moveTo>
                <a:lnTo>
                  <a:pt x="0" y="0"/>
                </a:lnTo>
                <a:lnTo>
                  <a:pt x="0" y="9144"/>
                </a:lnTo>
                <a:lnTo>
                  <a:pt x="7620" y="1524"/>
                </a:lnTo>
                <a:lnTo>
                  <a:pt x="6097524" y="1524"/>
                </a:lnTo>
                <a:lnTo>
                  <a:pt x="6097524" y="0"/>
                </a:lnTo>
                <a:close/>
              </a:path>
              <a:path w="6097905" h="213360">
                <a:moveTo>
                  <a:pt x="6089904" y="1524"/>
                </a:moveTo>
                <a:lnTo>
                  <a:pt x="7620" y="1524"/>
                </a:lnTo>
                <a:lnTo>
                  <a:pt x="7620" y="9144"/>
                </a:lnTo>
                <a:lnTo>
                  <a:pt x="6089904" y="9144"/>
                </a:lnTo>
                <a:lnTo>
                  <a:pt x="6089904" y="1524"/>
                </a:lnTo>
                <a:close/>
              </a:path>
              <a:path w="6097905" h="213360">
                <a:moveTo>
                  <a:pt x="6097524" y="1524"/>
                </a:moveTo>
                <a:lnTo>
                  <a:pt x="6089904" y="1524"/>
                </a:lnTo>
                <a:lnTo>
                  <a:pt x="6096000" y="9144"/>
                </a:lnTo>
                <a:lnTo>
                  <a:pt x="6097524" y="9144"/>
                </a:lnTo>
                <a:lnTo>
                  <a:pt x="6097524" y="1524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6219444" y="6082284"/>
            <a:ext cx="396240" cy="3962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 txBox="1"/>
          <p:nvPr/>
        </p:nvSpPr>
        <p:spPr>
          <a:xfrm>
            <a:off x="743711" y="6176314"/>
            <a:ext cx="6070600" cy="614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1496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微软雅黑"/>
                <a:cs typeface="微软雅黑"/>
              </a:rPr>
              <a:t>卷积神经网络</a:t>
            </a:r>
            <a:r>
              <a:rPr dirty="0" sz="1000" spc="-10" b="1">
                <a:latin typeface="微软雅黑"/>
                <a:cs typeface="微软雅黑"/>
              </a:rPr>
              <a:t>-</a:t>
            </a:r>
            <a:r>
              <a:rPr dirty="0" sz="1000" spc="-5" b="1">
                <a:latin typeface="微软雅黑"/>
                <a:cs typeface="微软雅黑"/>
              </a:rPr>
              <a:t>卷积层</a:t>
            </a:r>
            <a:endParaRPr sz="1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微软雅黑"/>
              <a:cs typeface="微软雅黑"/>
            </a:endParaRPr>
          </a:p>
          <a:p>
            <a:pPr marL="487680" indent="-173355">
              <a:lnSpc>
                <a:spcPct val="100000"/>
              </a:lnSpc>
              <a:buClr>
                <a:srgbClr val="7030A0"/>
              </a:buClr>
              <a:buSzPct val="70000"/>
              <a:buFont typeface="Wingdings 2"/>
              <a:buChar char=""/>
              <a:tabLst>
                <a:tab pos="488315" algn="l"/>
              </a:tabLst>
            </a:pPr>
            <a:r>
              <a:rPr dirty="0" sz="1000" spc="-10">
                <a:latin typeface="微软雅黑"/>
                <a:cs typeface="微软雅黑"/>
              </a:rPr>
              <a:t>n</a:t>
            </a:r>
            <a:r>
              <a:rPr dirty="0" sz="1000" spc="-5">
                <a:latin typeface="微软雅黑"/>
                <a:cs typeface="微软雅黑"/>
              </a:rPr>
              <a:t>维卷积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1876520" y="7223145"/>
            <a:ext cx="3713343" cy="13448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737615" y="5861304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30"/>
              </a:lnSpc>
            </a:pPr>
            <a:r>
              <a:rPr dirty="0" spc="-5"/>
              <a:t>8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344" y="255527"/>
            <a:ext cx="74041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latin typeface="Calibri"/>
                <a:cs typeface="Calibri"/>
              </a:rPr>
              <a:t>4/20/2022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9381" y="4559255"/>
            <a:ext cx="12827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5" b="1">
                <a:solidFill>
                  <a:srgbClr val="7030A0"/>
                </a:solidFill>
                <a:latin typeface="Times New Roman"/>
                <a:cs typeface="Times New Roman"/>
              </a:rPr>
              <a:t>1</a:t>
            </a:r>
            <a:r>
              <a:rPr dirty="0" sz="800" b="1">
                <a:solidFill>
                  <a:srgbClr val="7030A0"/>
                </a:solidFill>
                <a:latin typeface="Times New Roman"/>
                <a:cs typeface="Times New Roman"/>
              </a:rPr>
              <a:t>7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1519" y="1612392"/>
            <a:ext cx="6096000" cy="434340"/>
          </a:xfrm>
          <a:custGeom>
            <a:avLst/>
            <a:gdLst/>
            <a:ahLst/>
            <a:cxnLst/>
            <a:rect l="l" t="t" r="r" b="b"/>
            <a:pathLst>
              <a:path w="6096000" h="434339">
                <a:moveTo>
                  <a:pt x="0" y="434339"/>
                </a:moveTo>
                <a:lnTo>
                  <a:pt x="6096000" y="434339"/>
                </a:lnTo>
                <a:lnTo>
                  <a:pt x="6096000" y="0"/>
                </a:lnTo>
                <a:lnTo>
                  <a:pt x="0" y="0"/>
                </a:lnTo>
                <a:lnTo>
                  <a:pt x="0" y="43433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09472" y="4738878"/>
            <a:ext cx="5041900" cy="0"/>
          </a:xfrm>
          <a:custGeom>
            <a:avLst/>
            <a:gdLst/>
            <a:ahLst/>
            <a:cxnLst/>
            <a:rect l="l" t="t" r="r" b="b"/>
            <a:pathLst>
              <a:path w="5041900" h="0">
                <a:moveTo>
                  <a:pt x="0" y="0"/>
                </a:moveTo>
                <a:lnTo>
                  <a:pt x="5041392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647688" y="473887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 h="0">
                <a:moveTo>
                  <a:pt x="0" y="0"/>
                </a:moveTo>
                <a:lnTo>
                  <a:pt x="179831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397752" y="4488180"/>
            <a:ext cx="140335" cy="83820"/>
          </a:xfrm>
          <a:custGeom>
            <a:avLst/>
            <a:gdLst/>
            <a:ahLst/>
            <a:cxnLst/>
            <a:rect l="l" t="t" r="r" b="b"/>
            <a:pathLst>
              <a:path w="140334" h="83820">
                <a:moveTo>
                  <a:pt x="4572" y="0"/>
                </a:moveTo>
                <a:lnTo>
                  <a:pt x="0" y="6096"/>
                </a:lnTo>
                <a:lnTo>
                  <a:pt x="135636" y="83820"/>
                </a:lnTo>
                <a:lnTo>
                  <a:pt x="140207" y="77724"/>
                </a:lnTo>
                <a:lnTo>
                  <a:pt x="4572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262878" y="4599432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5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316979" y="4594860"/>
            <a:ext cx="53340" cy="36830"/>
          </a:xfrm>
          <a:custGeom>
            <a:avLst/>
            <a:gdLst/>
            <a:ahLst/>
            <a:cxnLst/>
            <a:rect l="l" t="t" r="r" b="b"/>
            <a:pathLst>
              <a:path w="53339" h="36829">
                <a:moveTo>
                  <a:pt x="51816" y="0"/>
                </a:moveTo>
                <a:lnTo>
                  <a:pt x="42672" y="0"/>
                </a:lnTo>
                <a:lnTo>
                  <a:pt x="33528" y="3047"/>
                </a:lnTo>
                <a:lnTo>
                  <a:pt x="25908" y="6095"/>
                </a:lnTo>
                <a:lnTo>
                  <a:pt x="24384" y="6095"/>
                </a:lnTo>
                <a:lnTo>
                  <a:pt x="18287" y="9143"/>
                </a:lnTo>
                <a:lnTo>
                  <a:pt x="18287" y="10667"/>
                </a:lnTo>
                <a:lnTo>
                  <a:pt x="16764" y="10667"/>
                </a:lnTo>
                <a:lnTo>
                  <a:pt x="12192" y="15239"/>
                </a:lnTo>
                <a:lnTo>
                  <a:pt x="10668" y="15239"/>
                </a:lnTo>
                <a:lnTo>
                  <a:pt x="6096" y="21335"/>
                </a:lnTo>
                <a:lnTo>
                  <a:pt x="3048" y="27431"/>
                </a:lnTo>
                <a:lnTo>
                  <a:pt x="3048" y="28955"/>
                </a:lnTo>
                <a:lnTo>
                  <a:pt x="1524" y="28955"/>
                </a:lnTo>
                <a:lnTo>
                  <a:pt x="0" y="35051"/>
                </a:lnTo>
                <a:lnTo>
                  <a:pt x="7620" y="36575"/>
                </a:lnTo>
                <a:lnTo>
                  <a:pt x="9144" y="30479"/>
                </a:lnTo>
                <a:lnTo>
                  <a:pt x="12192" y="24383"/>
                </a:lnTo>
                <a:lnTo>
                  <a:pt x="13335" y="24383"/>
                </a:lnTo>
                <a:lnTo>
                  <a:pt x="16764" y="19812"/>
                </a:lnTo>
                <a:lnTo>
                  <a:pt x="15240" y="19812"/>
                </a:lnTo>
                <a:lnTo>
                  <a:pt x="21336" y="15239"/>
                </a:lnTo>
                <a:lnTo>
                  <a:pt x="28956" y="12191"/>
                </a:lnTo>
                <a:lnTo>
                  <a:pt x="27432" y="12191"/>
                </a:lnTo>
                <a:lnTo>
                  <a:pt x="35052" y="9143"/>
                </a:lnTo>
                <a:lnTo>
                  <a:pt x="44196" y="7619"/>
                </a:lnTo>
                <a:lnTo>
                  <a:pt x="53340" y="7619"/>
                </a:lnTo>
                <a:lnTo>
                  <a:pt x="51816" y="0"/>
                </a:lnTo>
                <a:close/>
              </a:path>
              <a:path w="53339" h="36829">
                <a:moveTo>
                  <a:pt x="13335" y="24383"/>
                </a:moveTo>
                <a:lnTo>
                  <a:pt x="12192" y="24383"/>
                </a:lnTo>
                <a:lnTo>
                  <a:pt x="12192" y="25907"/>
                </a:lnTo>
                <a:lnTo>
                  <a:pt x="13335" y="24383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368796" y="4594860"/>
            <a:ext cx="53340" cy="38100"/>
          </a:xfrm>
          <a:custGeom>
            <a:avLst/>
            <a:gdLst/>
            <a:ahLst/>
            <a:cxnLst/>
            <a:rect l="l" t="t" r="r" b="b"/>
            <a:pathLst>
              <a:path w="53339" h="38100">
                <a:moveTo>
                  <a:pt x="52120" y="30479"/>
                </a:moveTo>
                <a:lnTo>
                  <a:pt x="44195" y="30479"/>
                </a:lnTo>
                <a:lnTo>
                  <a:pt x="45719" y="38100"/>
                </a:lnTo>
                <a:lnTo>
                  <a:pt x="53339" y="36575"/>
                </a:lnTo>
                <a:lnTo>
                  <a:pt x="52120" y="30479"/>
                </a:lnTo>
                <a:close/>
              </a:path>
              <a:path w="53339" h="38100">
                <a:moveTo>
                  <a:pt x="36575" y="19811"/>
                </a:moveTo>
                <a:lnTo>
                  <a:pt x="41148" y="25907"/>
                </a:lnTo>
                <a:lnTo>
                  <a:pt x="44195" y="32003"/>
                </a:lnTo>
                <a:lnTo>
                  <a:pt x="44195" y="30479"/>
                </a:lnTo>
                <a:lnTo>
                  <a:pt x="52120" y="30479"/>
                </a:lnTo>
                <a:lnTo>
                  <a:pt x="51815" y="28955"/>
                </a:lnTo>
                <a:lnTo>
                  <a:pt x="50291" y="28955"/>
                </a:lnTo>
                <a:lnTo>
                  <a:pt x="47243" y="21335"/>
                </a:lnTo>
                <a:lnTo>
                  <a:pt x="38100" y="21335"/>
                </a:lnTo>
                <a:lnTo>
                  <a:pt x="36575" y="19811"/>
                </a:lnTo>
                <a:close/>
              </a:path>
              <a:path w="53339" h="38100">
                <a:moveTo>
                  <a:pt x="42671" y="15239"/>
                </a:moveTo>
                <a:lnTo>
                  <a:pt x="32003" y="15239"/>
                </a:lnTo>
                <a:lnTo>
                  <a:pt x="38100" y="21335"/>
                </a:lnTo>
                <a:lnTo>
                  <a:pt x="47243" y="21335"/>
                </a:lnTo>
                <a:lnTo>
                  <a:pt x="42671" y="15239"/>
                </a:lnTo>
                <a:close/>
              </a:path>
              <a:path w="53339" h="38100">
                <a:moveTo>
                  <a:pt x="10667" y="0"/>
                </a:moveTo>
                <a:lnTo>
                  <a:pt x="1524" y="0"/>
                </a:lnTo>
                <a:lnTo>
                  <a:pt x="0" y="7619"/>
                </a:lnTo>
                <a:lnTo>
                  <a:pt x="9143" y="7619"/>
                </a:lnTo>
                <a:lnTo>
                  <a:pt x="18287" y="9143"/>
                </a:lnTo>
                <a:lnTo>
                  <a:pt x="25907" y="12191"/>
                </a:lnTo>
                <a:lnTo>
                  <a:pt x="24383" y="12191"/>
                </a:lnTo>
                <a:lnTo>
                  <a:pt x="32003" y="16763"/>
                </a:lnTo>
                <a:lnTo>
                  <a:pt x="32003" y="15239"/>
                </a:lnTo>
                <a:lnTo>
                  <a:pt x="42671" y="15239"/>
                </a:lnTo>
                <a:lnTo>
                  <a:pt x="36575" y="10667"/>
                </a:lnTo>
                <a:lnTo>
                  <a:pt x="35051" y="10667"/>
                </a:lnTo>
                <a:lnTo>
                  <a:pt x="28955" y="6095"/>
                </a:lnTo>
                <a:lnTo>
                  <a:pt x="27431" y="6095"/>
                </a:lnTo>
                <a:lnTo>
                  <a:pt x="19812" y="3047"/>
                </a:lnTo>
                <a:lnTo>
                  <a:pt x="10667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397752" y="4474464"/>
            <a:ext cx="144780" cy="88900"/>
          </a:xfrm>
          <a:custGeom>
            <a:avLst/>
            <a:gdLst/>
            <a:ahLst/>
            <a:cxnLst/>
            <a:rect l="l" t="t" r="r" b="b"/>
            <a:pathLst>
              <a:path w="144779" h="88900">
                <a:moveTo>
                  <a:pt x="3048" y="0"/>
                </a:moveTo>
                <a:lnTo>
                  <a:pt x="0" y="6096"/>
                </a:lnTo>
                <a:lnTo>
                  <a:pt x="141731" y="88391"/>
                </a:lnTo>
                <a:lnTo>
                  <a:pt x="144779" y="82296"/>
                </a:lnTo>
                <a:lnTo>
                  <a:pt x="30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254496" y="4474464"/>
            <a:ext cx="146685" cy="88900"/>
          </a:xfrm>
          <a:custGeom>
            <a:avLst/>
            <a:gdLst/>
            <a:ahLst/>
            <a:cxnLst/>
            <a:rect l="l" t="t" r="r" b="b"/>
            <a:pathLst>
              <a:path w="146685" h="88900">
                <a:moveTo>
                  <a:pt x="143255" y="0"/>
                </a:moveTo>
                <a:lnTo>
                  <a:pt x="0" y="82296"/>
                </a:lnTo>
                <a:lnTo>
                  <a:pt x="3048" y="88391"/>
                </a:lnTo>
                <a:lnTo>
                  <a:pt x="146303" y="6096"/>
                </a:lnTo>
                <a:lnTo>
                  <a:pt x="14325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260591" y="4488180"/>
            <a:ext cx="140335" cy="85725"/>
          </a:xfrm>
          <a:custGeom>
            <a:avLst/>
            <a:gdLst/>
            <a:ahLst/>
            <a:cxnLst/>
            <a:rect l="l" t="t" r="r" b="b"/>
            <a:pathLst>
              <a:path w="140335" h="85725">
                <a:moveTo>
                  <a:pt x="137160" y="0"/>
                </a:moveTo>
                <a:lnTo>
                  <a:pt x="0" y="79248"/>
                </a:lnTo>
                <a:lnTo>
                  <a:pt x="4572" y="85344"/>
                </a:lnTo>
                <a:lnTo>
                  <a:pt x="140208" y="6096"/>
                </a:lnTo>
                <a:lnTo>
                  <a:pt x="13716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566154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231635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301740" y="4599432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5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320790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436614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534150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418326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358890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381750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355079" y="462991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3716" y="0"/>
                </a:moveTo>
                <a:lnTo>
                  <a:pt x="9144" y="1524"/>
                </a:lnTo>
                <a:lnTo>
                  <a:pt x="4572" y="4571"/>
                </a:lnTo>
                <a:lnTo>
                  <a:pt x="1524" y="7619"/>
                </a:lnTo>
                <a:lnTo>
                  <a:pt x="1524" y="9143"/>
                </a:lnTo>
                <a:lnTo>
                  <a:pt x="0" y="12191"/>
                </a:lnTo>
                <a:lnTo>
                  <a:pt x="7620" y="13715"/>
                </a:lnTo>
                <a:lnTo>
                  <a:pt x="7620" y="10667"/>
                </a:lnTo>
                <a:lnTo>
                  <a:pt x="8382" y="10667"/>
                </a:lnTo>
                <a:lnTo>
                  <a:pt x="9144" y="9143"/>
                </a:lnTo>
                <a:lnTo>
                  <a:pt x="12192" y="7619"/>
                </a:lnTo>
                <a:lnTo>
                  <a:pt x="15240" y="7619"/>
                </a:lnTo>
                <a:lnTo>
                  <a:pt x="13716" y="0"/>
                </a:lnTo>
                <a:close/>
              </a:path>
              <a:path w="15239" h="13970">
                <a:moveTo>
                  <a:pt x="8382" y="10667"/>
                </a:moveTo>
                <a:lnTo>
                  <a:pt x="7620" y="10667"/>
                </a:lnTo>
                <a:lnTo>
                  <a:pt x="7620" y="12191"/>
                </a:lnTo>
                <a:lnTo>
                  <a:pt x="8382" y="10667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368796" y="4629912"/>
            <a:ext cx="17145" cy="13970"/>
          </a:xfrm>
          <a:custGeom>
            <a:avLst/>
            <a:gdLst/>
            <a:ahLst/>
            <a:cxnLst/>
            <a:rect l="l" t="t" r="r" b="b"/>
            <a:pathLst>
              <a:path w="17145" h="13970">
                <a:moveTo>
                  <a:pt x="7619" y="10667"/>
                </a:moveTo>
                <a:lnTo>
                  <a:pt x="9143" y="13715"/>
                </a:lnTo>
                <a:lnTo>
                  <a:pt x="16763" y="12191"/>
                </a:lnTo>
                <a:lnTo>
                  <a:pt x="9143" y="12191"/>
                </a:lnTo>
                <a:lnTo>
                  <a:pt x="7619" y="10667"/>
                </a:lnTo>
                <a:close/>
              </a:path>
              <a:path w="17145" h="13970">
                <a:moveTo>
                  <a:pt x="1524" y="0"/>
                </a:moveTo>
                <a:lnTo>
                  <a:pt x="0" y="7619"/>
                </a:lnTo>
                <a:lnTo>
                  <a:pt x="4571" y="7619"/>
                </a:lnTo>
                <a:lnTo>
                  <a:pt x="7619" y="9143"/>
                </a:lnTo>
                <a:lnTo>
                  <a:pt x="6095" y="9143"/>
                </a:lnTo>
                <a:lnTo>
                  <a:pt x="9143" y="12191"/>
                </a:lnTo>
                <a:lnTo>
                  <a:pt x="16763" y="12191"/>
                </a:lnTo>
                <a:lnTo>
                  <a:pt x="15239" y="9143"/>
                </a:lnTo>
                <a:lnTo>
                  <a:pt x="15239" y="7619"/>
                </a:lnTo>
                <a:lnTo>
                  <a:pt x="12191" y="4571"/>
                </a:lnTo>
                <a:lnTo>
                  <a:pt x="10667" y="4571"/>
                </a:lnTo>
                <a:lnTo>
                  <a:pt x="7619" y="1524"/>
                </a:lnTo>
                <a:lnTo>
                  <a:pt x="6095" y="1524"/>
                </a:lnTo>
                <a:lnTo>
                  <a:pt x="1524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358128" y="4735068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301740" y="4735068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417564" y="4735068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534911" y="473506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233159" y="473506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233159" y="455676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534911" y="455676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541007" y="4546092"/>
            <a:ext cx="24765" cy="6350"/>
          </a:xfrm>
          <a:custGeom>
            <a:avLst/>
            <a:gdLst/>
            <a:ahLst/>
            <a:cxnLst/>
            <a:rect l="l" t="t" r="r" b="b"/>
            <a:pathLst>
              <a:path w="24765" h="6350">
                <a:moveTo>
                  <a:pt x="0" y="0"/>
                </a:moveTo>
                <a:lnTo>
                  <a:pt x="24384" y="0"/>
                </a:lnTo>
                <a:lnTo>
                  <a:pt x="24384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233159" y="4546092"/>
            <a:ext cx="22860" cy="6350"/>
          </a:xfrm>
          <a:custGeom>
            <a:avLst/>
            <a:gdLst/>
            <a:ahLst/>
            <a:cxnLst/>
            <a:rect l="l" t="t" r="r" b="b"/>
            <a:pathLst>
              <a:path w="22860" h="6350">
                <a:moveTo>
                  <a:pt x="0" y="0"/>
                </a:moveTo>
                <a:lnTo>
                  <a:pt x="22860" y="0"/>
                </a:lnTo>
                <a:lnTo>
                  <a:pt x="22860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647688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5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582156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582156" y="4556760"/>
            <a:ext cx="66040" cy="7620"/>
          </a:xfrm>
          <a:custGeom>
            <a:avLst/>
            <a:gdLst/>
            <a:ahLst/>
            <a:cxnLst/>
            <a:rect l="l" t="t" r="r" b="b"/>
            <a:pathLst>
              <a:path w="66040" h="7620">
                <a:moveTo>
                  <a:pt x="0" y="0"/>
                </a:moveTo>
                <a:lnTo>
                  <a:pt x="65532" y="0"/>
                </a:lnTo>
                <a:lnTo>
                  <a:pt x="65532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233159" y="4469130"/>
            <a:ext cx="332740" cy="0"/>
          </a:xfrm>
          <a:custGeom>
            <a:avLst/>
            <a:gdLst/>
            <a:ahLst/>
            <a:cxnLst/>
            <a:rect l="l" t="t" r="r" b="b"/>
            <a:pathLst>
              <a:path w="332740" h="0">
                <a:moveTo>
                  <a:pt x="0" y="0"/>
                </a:moveTo>
                <a:lnTo>
                  <a:pt x="332232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246876" y="4458462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150864" y="4546092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150864" y="449580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213347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1"/>
                </a:lnTo>
                <a:lnTo>
                  <a:pt x="0" y="50291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147815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1"/>
                </a:lnTo>
                <a:lnTo>
                  <a:pt x="0" y="50291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582156" y="4546092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582156" y="449580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644640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5" y="0"/>
                </a:moveTo>
                <a:lnTo>
                  <a:pt x="6095" y="50291"/>
                </a:lnTo>
                <a:lnTo>
                  <a:pt x="0" y="50291"/>
                </a:lnTo>
                <a:lnTo>
                  <a:pt x="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579107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1"/>
                </a:lnTo>
                <a:lnTo>
                  <a:pt x="0" y="50291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228588" y="4469892"/>
            <a:ext cx="7620" cy="79375"/>
          </a:xfrm>
          <a:custGeom>
            <a:avLst/>
            <a:gdLst/>
            <a:ahLst/>
            <a:cxnLst/>
            <a:rect l="l" t="t" r="r" b="b"/>
            <a:pathLst>
              <a:path w="7620" h="79375">
                <a:moveTo>
                  <a:pt x="7620" y="0"/>
                </a:moveTo>
                <a:lnTo>
                  <a:pt x="7620" y="79248"/>
                </a:lnTo>
                <a:lnTo>
                  <a:pt x="0" y="79248"/>
                </a:lnTo>
                <a:lnTo>
                  <a:pt x="0" y="0"/>
                </a:lnTo>
                <a:lnTo>
                  <a:pt x="762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562343" y="4469892"/>
            <a:ext cx="6350" cy="79375"/>
          </a:xfrm>
          <a:custGeom>
            <a:avLst/>
            <a:gdLst/>
            <a:ahLst/>
            <a:cxnLst/>
            <a:rect l="l" t="t" r="r" b="b"/>
            <a:pathLst>
              <a:path w="6350" h="79375">
                <a:moveTo>
                  <a:pt x="6096" y="0"/>
                </a:moveTo>
                <a:lnTo>
                  <a:pt x="6096" y="79248"/>
                </a:lnTo>
                <a:lnTo>
                  <a:pt x="0" y="79248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243828" y="4384548"/>
            <a:ext cx="155575" cy="74930"/>
          </a:xfrm>
          <a:custGeom>
            <a:avLst/>
            <a:gdLst/>
            <a:ahLst/>
            <a:cxnLst/>
            <a:rect l="l" t="t" r="r" b="b"/>
            <a:pathLst>
              <a:path w="155575" h="74929">
                <a:moveTo>
                  <a:pt x="155448" y="0"/>
                </a:moveTo>
                <a:lnTo>
                  <a:pt x="143256" y="0"/>
                </a:lnTo>
                <a:lnTo>
                  <a:pt x="131063" y="1524"/>
                </a:lnTo>
                <a:lnTo>
                  <a:pt x="120396" y="3047"/>
                </a:lnTo>
                <a:lnTo>
                  <a:pt x="108204" y="4571"/>
                </a:lnTo>
                <a:lnTo>
                  <a:pt x="65532" y="18287"/>
                </a:lnTo>
                <a:lnTo>
                  <a:pt x="28956" y="41147"/>
                </a:lnTo>
                <a:lnTo>
                  <a:pt x="21336" y="48767"/>
                </a:lnTo>
                <a:lnTo>
                  <a:pt x="13716" y="54863"/>
                </a:lnTo>
                <a:lnTo>
                  <a:pt x="6096" y="62483"/>
                </a:lnTo>
                <a:lnTo>
                  <a:pt x="0" y="71627"/>
                </a:lnTo>
                <a:lnTo>
                  <a:pt x="6096" y="74675"/>
                </a:lnTo>
                <a:lnTo>
                  <a:pt x="12192" y="67055"/>
                </a:lnTo>
                <a:lnTo>
                  <a:pt x="25908" y="53339"/>
                </a:lnTo>
                <a:lnTo>
                  <a:pt x="68580" y="25907"/>
                </a:lnTo>
                <a:lnTo>
                  <a:pt x="109727" y="12191"/>
                </a:lnTo>
                <a:lnTo>
                  <a:pt x="120396" y="9143"/>
                </a:lnTo>
                <a:lnTo>
                  <a:pt x="132587" y="7619"/>
                </a:lnTo>
                <a:lnTo>
                  <a:pt x="143256" y="7619"/>
                </a:lnTo>
                <a:lnTo>
                  <a:pt x="155448" y="6095"/>
                </a:lnTo>
                <a:lnTo>
                  <a:pt x="1554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399276" y="4384548"/>
            <a:ext cx="155575" cy="76200"/>
          </a:xfrm>
          <a:custGeom>
            <a:avLst/>
            <a:gdLst/>
            <a:ahLst/>
            <a:cxnLst/>
            <a:rect l="l" t="t" r="r" b="b"/>
            <a:pathLst>
              <a:path w="155575" h="76200">
                <a:moveTo>
                  <a:pt x="12191" y="0"/>
                </a:moveTo>
                <a:lnTo>
                  <a:pt x="0" y="0"/>
                </a:lnTo>
                <a:lnTo>
                  <a:pt x="0" y="6095"/>
                </a:lnTo>
                <a:lnTo>
                  <a:pt x="12191" y="7619"/>
                </a:lnTo>
                <a:lnTo>
                  <a:pt x="22860" y="7619"/>
                </a:lnTo>
                <a:lnTo>
                  <a:pt x="35051" y="9143"/>
                </a:lnTo>
                <a:lnTo>
                  <a:pt x="45720" y="12191"/>
                </a:lnTo>
                <a:lnTo>
                  <a:pt x="67056" y="16763"/>
                </a:lnTo>
                <a:lnTo>
                  <a:pt x="86868" y="25907"/>
                </a:lnTo>
                <a:lnTo>
                  <a:pt x="121920" y="47243"/>
                </a:lnTo>
                <a:lnTo>
                  <a:pt x="149351" y="76200"/>
                </a:lnTo>
                <a:lnTo>
                  <a:pt x="155448" y="71627"/>
                </a:lnTo>
                <a:lnTo>
                  <a:pt x="149351" y="64007"/>
                </a:lnTo>
                <a:lnTo>
                  <a:pt x="141731" y="54863"/>
                </a:lnTo>
                <a:lnTo>
                  <a:pt x="134112" y="48767"/>
                </a:lnTo>
                <a:lnTo>
                  <a:pt x="126492" y="41147"/>
                </a:lnTo>
                <a:lnTo>
                  <a:pt x="89915" y="18287"/>
                </a:lnTo>
                <a:lnTo>
                  <a:pt x="47244" y="4571"/>
                </a:lnTo>
                <a:lnTo>
                  <a:pt x="35051" y="3047"/>
                </a:lnTo>
                <a:lnTo>
                  <a:pt x="24384" y="1524"/>
                </a:lnTo>
                <a:lnTo>
                  <a:pt x="12191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263640" y="4594860"/>
            <a:ext cx="38100" cy="7620"/>
          </a:xfrm>
          <a:custGeom>
            <a:avLst/>
            <a:gdLst/>
            <a:ahLst/>
            <a:cxnLst/>
            <a:rect l="l" t="t" r="r" b="b"/>
            <a:pathLst>
              <a:path w="38100" h="7620">
                <a:moveTo>
                  <a:pt x="0" y="0"/>
                </a:moveTo>
                <a:lnTo>
                  <a:pt x="38100" y="0"/>
                </a:lnTo>
                <a:lnTo>
                  <a:pt x="3810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215634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150864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150864" y="4556760"/>
            <a:ext cx="64135" cy="7620"/>
          </a:xfrm>
          <a:custGeom>
            <a:avLst/>
            <a:gdLst/>
            <a:ahLst/>
            <a:cxnLst/>
            <a:rect l="l" t="t" r="r" b="b"/>
            <a:pathLst>
              <a:path w="64135" h="7620">
                <a:moveTo>
                  <a:pt x="0" y="0"/>
                </a:moveTo>
                <a:lnTo>
                  <a:pt x="64008" y="0"/>
                </a:lnTo>
                <a:lnTo>
                  <a:pt x="64008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474714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497573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470903" y="462991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5240" y="0"/>
                </a:moveTo>
                <a:lnTo>
                  <a:pt x="10668" y="1524"/>
                </a:lnTo>
                <a:lnTo>
                  <a:pt x="9144" y="1524"/>
                </a:lnTo>
                <a:lnTo>
                  <a:pt x="6096" y="4571"/>
                </a:lnTo>
                <a:lnTo>
                  <a:pt x="4572" y="4571"/>
                </a:lnTo>
                <a:lnTo>
                  <a:pt x="1524" y="7619"/>
                </a:lnTo>
                <a:lnTo>
                  <a:pt x="1524" y="9143"/>
                </a:lnTo>
                <a:lnTo>
                  <a:pt x="0" y="12191"/>
                </a:lnTo>
                <a:lnTo>
                  <a:pt x="7620" y="13715"/>
                </a:lnTo>
                <a:lnTo>
                  <a:pt x="7620" y="10667"/>
                </a:lnTo>
                <a:lnTo>
                  <a:pt x="8382" y="10667"/>
                </a:lnTo>
                <a:lnTo>
                  <a:pt x="9144" y="9143"/>
                </a:lnTo>
                <a:lnTo>
                  <a:pt x="12192" y="7619"/>
                </a:lnTo>
                <a:lnTo>
                  <a:pt x="15240" y="7619"/>
                </a:lnTo>
                <a:lnTo>
                  <a:pt x="15240" y="0"/>
                </a:lnTo>
                <a:close/>
              </a:path>
              <a:path w="15239" h="13970">
                <a:moveTo>
                  <a:pt x="8382" y="10667"/>
                </a:moveTo>
                <a:lnTo>
                  <a:pt x="7620" y="10667"/>
                </a:lnTo>
                <a:lnTo>
                  <a:pt x="7620" y="12191"/>
                </a:lnTo>
                <a:lnTo>
                  <a:pt x="8382" y="10667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486144" y="462991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4477" y="10667"/>
                </a:moveTo>
                <a:lnTo>
                  <a:pt x="7619" y="10667"/>
                </a:lnTo>
                <a:lnTo>
                  <a:pt x="7619" y="13715"/>
                </a:lnTo>
                <a:lnTo>
                  <a:pt x="15239" y="12191"/>
                </a:lnTo>
                <a:lnTo>
                  <a:pt x="14477" y="10667"/>
                </a:lnTo>
                <a:close/>
              </a:path>
              <a:path w="15239" h="13970">
                <a:moveTo>
                  <a:pt x="0" y="0"/>
                </a:moveTo>
                <a:lnTo>
                  <a:pt x="0" y="7619"/>
                </a:lnTo>
                <a:lnTo>
                  <a:pt x="3047" y="7619"/>
                </a:lnTo>
                <a:lnTo>
                  <a:pt x="6095" y="9143"/>
                </a:lnTo>
                <a:lnTo>
                  <a:pt x="7619" y="12191"/>
                </a:lnTo>
                <a:lnTo>
                  <a:pt x="7619" y="10667"/>
                </a:lnTo>
                <a:lnTo>
                  <a:pt x="14477" y="10667"/>
                </a:lnTo>
                <a:lnTo>
                  <a:pt x="13715" y="9143"/>
                </a:lnTo>
                <a:lnTo>
                  <a:pt x="13715" y="7619"/>
                </a:lnTo>
                <a:lnTo>
                  <a:pt x="10667" y="4571"/>
                </a:lnTo>
                <a:lnTo>
                  <a:pt x="6095" y="1524"/>
                </a:lnTo>
                <a:lnTo>
                  <a:pt x="4571" y="1524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475476" y="4735068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434328" y="4593336"/>
            <a:ext cx="52069" cy="38100"/>
          </a:xfrm>
          <a:custGeom>
            <a:avLst/>
            <a:gdLst/>
            <a:ahLst/>
            <a:cxnLst/>
            <a:rect l="l" t="t" r="r" b="b"/>
            <a:pathLst>
              <a:path w="52070" h="38100">
                <a:moveTo>
                  <a:pt x="21336" y="16763"/>
                </a:moveTo>
                <a:lnTo>
                  <a:pt x="9144" y="16763"/>
                </a:lnTo>
                <a:lnTo>
                  <a:pt x="4572" y="21336"/>
                </a:lnTo>
                <a:lnTo>
                  <a:pt x="4572" y="22859"/>
                </a:lnTo>
                <a:lnTo>
                  <a:pt x="1524" y="28955"/>
                </a:lnTo>
                <a:lnTo>
                  <a:pt x="1524" y="30479"/>
                </a:lnTo>
                <a:lnTo>
                  <a:pt x="0" y="36575"/>
                </a:lnTo>
                <a:lnTo>
                  <a:pt x="6096" y="38100"/>
                </a:lnTo>
                <a:lnTo>
                  <a:pt x="7620" y="32003"/>
                </a:lnTo>
                <a:lnTo>
                  <a:pt x="10668" y="25907"/>
                </a:lnTo>
                <a:lnTo>
                  <a:pt x="15239" y="21336"/>
                </a:lnTo>
                <a:lnTo>
                  <a:pt x="21336" y="16763"/>
                </a:lnTo>
                <a:close/>
              </a:path>
              <a:path w="52070" h="38100">
                <a:moveTo>
                  <a:pt x="50292" y="0"/>
                </a:moveTo>
                <a:lnTo>
                  <a:pt x="32004" y="3047"/>
                </a:lnTo>
                <a:lnTo>
                  <a:pt x="24384" y="6095"/>
                </a:lnTo>
                <a:lnTo>
                  <a:pt x="16763" y="10667"/>
                </a:lnTo>
                <a:lnTo>
                  <a:pt x="10668" y="16763"/>
                </a:lnTo>
                <a:lnTo>
                  <a:pt x="19812" y="16763"/>
                </a:lnTo>
                <a:lnTo>
                  <a:pt x="27432" y="12191"/>
                </a:lnTo>
                <a:lnTo>
                  <a:pt x="30479" y="12191"/>
                </a:lnTo>
                <a:lnTo>
                  <a:pt x="33527" y="10667"/>
                </a:lnTo>
                <a:lnTo>
                  <a:pt x="42672" y="7619"/>
                </a:lnTo>
                <a:lnTo>
                  <a:pt x="51816" y="7619"/>
                </a:lnTo>
                <a:lnTo>
                  <a:pt x="50292" y="0"/>
                </a:lnTo>
                <a:close/>
              </a:path>
              <a:path w="52070" h="38100">
                <a:moveTo>
                  <a:pt x="30479" y="12191"/>
                </a:moveTo>
                <a:lnTo>
                  <a:pt x="27432" y="12191"/>
                </a:lnTo>
                <a:lnTo>
                  <a:pt x="27432" y="13715"/>
                </a:lnTo>
                <a:lnTo>
                  <a:pt x="30479" y="12191"/>
                </a:lnTo>
                <a:close/>
              </a:path>
              <a:path w="52070" h="38100">
                <a:moveTo>
                  <a:pt x="51816" y="7619"/>
                </a:moveTo>
                <a:lnTo>
                  <a:pt x="42672" y="7619"/>
                </a:lnTo>
                <a:lnTo>
                  <a:pt x="42672" y="9143"/>
                </a:lnTo>
                <a:lnTo>
                  <a:pt x="51816" y="7619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486144" y="4593336"/>
            <a:ext cx="52069" cy="40005"/>
          </a:xfrm>
          <a:custGeom>
            <a:avLst/>
            <a:gdLst/>
            <a:ahLst/>
            <a:cxnLst/>
            <a:rect l="l" t="t" r="r" b="b"/>
            <a:pathLst>
              <a:path w="52070" h="40004">
                <a:moveTo>
                  <a:pt x="42672" y="32003"/>
                </a:moveTo>
                <a:lnTo>
                  <a:pt x="44196" y="39624"/>
                </a:lnTo>
                <a:lnTo>
                  <a:pt x="51815" y="38100"/>
                </a:lnTo>
                <a:lnTo>
                  <a:pt x="50901" y="33527"/>
                </a:lnTo>
                <a:lnTo>
                  <a:pt x="44196" y="33527"/>
                </a:lnTo>
                <a:lnTo>
                  <a:pt x="42672" y="32003"/>
                </a:lnTo>
                <a:close/>
              </a:path>
              <a:path w="52070" h="40004">
                <a:moveTo>
                  <a:pt x="39624" y="25907"/>
                </a:moveTo>
                <a:lnTo>
                  <a:pt x="44196" y="33527"/>
                </a:lnTo>
                <a:lnTo>
                  <a:pt x="50901" y="33527"/>
                </a:lnTo>
                <a:lnTo>
                  <a:pt x="50291" y="30479"/>
                </a:lnTo>
                <a:lnTo>
                  <a:pt x="50291" y="28955"/>
                </a:lnTo>
                <a:lnTo>
                  <a:pt x="49148" y="27431"/>
                </a:lnTo>
                <a:lnTo>
                  <a:pt x="41148" y="27431"/>
                </a:lnTo>
                <a:lnTo>
                  <a:pt x="39624" y="25907"/>
                </a:lnTo>
                <a:close/>
              </a:path>
              <a:path w="52070" h="40004">
                <a:moveTo>
                  <a:pt x="27431" y="7619"/>
                </a:moveTo>
                <a:lnTo>
                  <a:pt x="7619" y="7619"/>
                </a:lnTo>
                <a:lnTo>
                  <a:pt x="16763" y="10667"/>
                </a:lnTo>
                <a:lnTo>
                  <a:pt x="24383" y="13715"/>
                </a:lnTo>
                <a:lnTo>
                  <a:pt x="30479" y="16763"/>
                </a:lnTo>
                <a:lnTo>
                  <a:pt x="36575" y="21336"/>
                </a:lnTo>
                <a:lnTo>
                  <a:pt x="41148" y="27431"/>
                </a:lnTo>
                <a:lnTo>
                  <a:pt x="49148" y="27431"/>
                </a:lnTo>
                <a:lnTo>
                  <a:pt x="41148" y="16763"/>
                </a:lnTo>
                <a:lnTo>
                  <a:pt x="35051" y="10667"/>
                </a:lnTo>
                <a:lnTo>
                  <a:pt x="27431" y="7619"/>
                </a:lnTo>
                <a:close/>
              </a:path>
              <a:path w="52070" h="40004">
                <a:moveTo>
                  <a:pt x="0" y="0"/>
                </a:moveTo>
                <a:lnTo>
                  <a:pt x="0" y="7619"/>
                </a:lnTo>
                <a:lnTo>
                  <a:pt x="9143" y="9143"/>
                </a:lnTo>
                <a:lnTo>
                  <a:pt x="7619" y="7619"/>
                </a:lnTo>
                <a:lnTo>
                  <a:pt x="27431" y="7619"/>
                </a:lnTo>
                <a:lnTo>
                  <a:pt x="27431" y="6095"/>
                </a:lnTo>
                <a:lnTo>
                  <a:pt x="18287" y="3047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31519" y="1406652"/>
            <a:ext cx="6096000" cy="205740"/>
          </a:xfrm>
          <a:custGeom>
            <a:avLst/>
            <a:gdLst/>
            <a:ahLst/>
            <a:cxnLst/>
            <a:rect l="l" t="t" r="r" b="b"/>
            <a:pathLst>
              <a:path w="6096000" h="205740">
                <a:moveTo>
                  <a:pt x="0" y="0"/>
                </a:moveTo>
                <a:lnTo>
                  <a:pt x="6096000" y="0"/>
                </a:lnTo>
                <a:lnTo>
                  <a:pt x="6096000" y="205740"/>
                </a:lnTo>
                <a:lnTo>
                  <a:pt x="0" y="205740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31519" y="1405128"/>
            <a:ext cx="6097905" cy="213360"/>
          </a:xfrm>
          <a:custGeom>
            <a:avLst/>
            <a:gdLst/>
            <a:ahLst/>
            <a:cxnLst/>
            <a:rect l="l" t="t" r="r" b="b"/>
            <a:pathLst>
              <a:path w="6097905" h="213359">
                <a:moveTo>
                  <a:pt x="0" y="199644"/>
                </a:moveTo>
                <a:lnTo>
                  <a:pt x="0" y="213359"/>
                </a:lnTo>
                <a:lnTo>
                  <a:pt x="6097524" y="213359"/>
                </a:lnTo>
                <a:lnTo>
                  <a:pt x="6097524" y="207264"/>
                </a:lnTo>
                <a:lnTo>
                  <a:pt x="7620" y="207264"/>
                </a:lnTo>
                <a:lnTo>
                  <a:pt x="0" y="199644"/>
                </a:lnTo>
                <a:close/>
              </a:path>
              <a:path w="6097905" h="213359">
                <a:moveTo>
                  <a:pt x="7620" y="1524"/>
                </a:moveTo>
                <a:lnTo>
                  <a:pt x="0" y="9144"/>
                </a:lnTo>
                <a:lnTo>
                  <a:pt x="0" y="199644"/>
                </a:lnTo>
                <a:lnTo>
                  <a:pt x="7620" y="207264"/>
                </a:lnTo>
                <a:lnTo>
                  <a:pt x="7620" y="1524"/>
                </a:lnTo>
                <a:close/>
              </a:path>
              <a:path w="6097905" h="213359">
                <a:moveTo>
                  <a:pt x="6089904" y="199644"/>
                </a:moveTo>
                <a:lnTo>
                  <a:pt x="7620" y="199644"/>
                </a:lnTo>
                <a:lnTo>
                  <a:pt x="7620" y="207264"/>
                </a:lnTo>
                <a:lnTo>
                  <a:pt x="6089904" y="207264"/>
                </a:lnTo>
                <a:lnTo>
                  <a:pt x="6089904" y="199644"/>
                </a:lnTo>
                <a:close/>
              </a:path>
              <a:path w="6097905" h="213359">
                <a:moveTo>
                  <a:pt x="6089904" y="1524"/>
                </a:moveTo>
                <a:lnTo>
                  <a:pt x="6089904" y="207264"/>
                </a:lnTo>
                <a:lnTo>
                  <a:pt x="6096000" y="199644"/>
                </a:lnTo>
                <a:lnTo>
                  <a:pt x="6097524" y="199644"/>
                </a:lnTo>
                <a:lnTo>
                  <a:pt x="6097524" y="9144"/>
                </a:lnTo>
                <a:lnTo>
                  <a:pt x="6096000" y="9144"/>
                </a:lnTo>
                <a:lnTo>
                  <a:pt x="6089904" y="1524"/>
                </a:lnTo>
                <a:close/>
              </a:path>
              <a:path w="6097905" h="213359">
                <a:moveTo>
                  <a:pt x="6097524" y="199644"/>
                </a:moveTo>
                <a:lnTo>
                  <a:pt x="6096000" y="199644"/>
                </a:lnTo>
                <a:lnTo>
                  <a:pt x="6089904" y="207264"/>
                </a:lnTo>
                <a:lnTo>
                  <a:pt x="6097524" y="207264"/>
                </a:lnTo>
                <a:lnTo>
                  <a:pt x="6097524" y="199644"/>
                </a:lnTo>
                <a:close/>
              </a:path>
              <a:path w="6097905" h="213359">
                <a:moveTo>
                  <a:pt x="6097524" y="0"/>
                </a:moveTo>
                <a:lnTo>
                  <a:pt x="0" y="0"/>
                </a:lnTo>
                <a:lnTo>
                  <a:pt x="0" y="9144"/>
                </a:lnTo>
                <a:lnTo>
                  <a:pt x="7620" y="1524"/>
                </a:lnTo>
                <a:lnTo>
                  <a:pt x="6097524" y="1524"/>
                </a:lnTo>
                <a:lnTo>
                  <a:pt x="6097524" y="0"/>
                </a:lnTo>
                <a:close/>
              </a:path>
              <a:path w="6097905" h="213359">
                <a:moveTo>
                  <a:pt x="6089904" y="1524"/>
                </a:moveTo>
                <a:lnTo>
                  <a:pt x="7620" y="1524"/>
                </a:lnTo>
                <a:lnTo>
                  <a:pt x="7620" y="9144"/>
                </a:lnTo>
                <a:lnTo>
                  <a:pt x="6089904" y="9144"/>
                </a:lnTo>
                <a:lnTo>
                  <a:pt x="6089904" y="1524"/>
                </a:lnTo>
                <a:close/>
              </a:path>
              <a:path w="6097905" h="213359">
                <a:moveTo>
                  <a:pt x="6097524" y="1524"/>
                </a:moveTo>
                <a:lnTo>
                  <a:pt x="6089904" y="1524"/>
                </a:lnTo>
                <a:lnTo>
                  <a:pt x="6096000" y="9144"/>
                </a:lnTo>
                <a:lnTo>
                  <a:pt x="6097524" y="9144"/>
                </a:lnTo>
                <a:lnTo>
                  <a:pt x="6097524" y="1524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219444" y="1632204"/>
            <a:ext cx="396240" cy="396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743711" y="1726199"/>
            <a:ext cx="6070600" cy="17786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1496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微软雅黑"/>
                <a:cs typeface="微软雅黑"/>
              </a:rPr>
              <a:t>卷积神经网络</a:t>
            </a:r>
            <a:r>
              <a:rPr dirty="0" sz="1000" spc="-10" b="1">
                <a:latin typeface="微软雅黑"/>
                <a:cs typeface="微软雅黑"/>
              </a:rPr>
              <a:t>-</a:t>
            </a:r>
            <a:r>
              <a:rPr dirty="0" sz="1000" spc="-5" b="1">
                <a:latin typeface="微软雅黑"/>
                <a:cs typeface="微软雅黑"/>
              </a:rPr>
              <a:t>池化层</a:t>
            </a:r>
            <a:endParaRPr sz="1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微软雅黑"/>
              <a:cs typeface="微软雅黑"/>
            </a:endParaRPr>
          </a:p>
          <a:p>
            <a:pPr marL="487680" indent="-173355">
              <a:lnSpc>
                <a:spcPct val="100000"/>
              </a:lnSpc>
              <a:buClr>
                <a:srgbClr val="7030A0"/>
              </a:buClr>
              <a:buSzPct val="70000"/>
              <a:buFont typeface="Wingdings 2"/>
              <a:buChar char=""/>
              <a:tabLst>
                <a:tab pos="488315" algn="l"/>
              </a:tabLst>
            </a:pPr>
            <a:r>
              <a:rPr dirty="0" sz="1000" spc="-5">
                <a:latin typeface="微软雅黑"/>
                <a:cs typeface="微软雅黑"/>
              </a:rPr>
              <a:t>池化层</a:t>
            </a:r>
            <a:endParaRPr sz="1000">
              <a:latin typeface="微软雅黑"/>
              <a:cs typeface="微软雅黑"/>
            </a:endParaRPr>
          </a:p>
          <a:p>
            <a:pPr lvl="1" marL="687070" indent="-144145">
              <a:lnSpc>
                <a:spcPct val="100000"/>
              </a:lnSpc>
              <a:spcBef>
                <a:spcPts val="405"/>
              </a:spcBef>
              <a:buClr>
                <a:srgbClr val="B418B8"/>
              </a:buClr>
              <a:buSzPct val="75000"/>
              <a:buFont typeface="Wingdings"/>
              <a:buChar char=""/>
              <a:tabLst>
                <a:tab pos="687705" algn="l"/>
              </a:tabLst>
            </a:pPr>
            <a:r>
              <a:rPr dirty="0" sz="800">
                <a:latin typeface="微软雅黑"/>
                <a:cs typeface="微软雅黑"/>
              </a:rPr>
              <a:t>卷积层并不会显著减少</a:t>
            </a:r>
            <a:r>
              <a:rPr dirty="0" sz="800" spc="-15">
                <a:latin typeface="微软雅黑"/>
                <a:cs typeface="微软雅黑"/>
              </a:rPr>
              <a:t>特</a:t>
            </a:r>
            <a:r>
              <a:rPr dirty="0" sz="800">
                <a:latin typeface="微软雅黑"/>
                <a:cs typeface="微软雅黑"/>
              </a:rPr>
              <a:t>征映</a:t>
            </a:r>
            <a:r>
              <a:rPr dirty="0" sz="800" spc="-15">
                <a:latin typeface="微软雅黑"/>
                <a:cs typeface="微软雅黑"/>
              </a:rPr>
              <a:t>射</a:t>
            </a:r>
            <a:r>
              <a:rPr dirty="0" sz="800">
                <a:latin typeface="微软雅黑"/>
                <a:cs typeface="微软雅黑"/>
              </a:rPr>
              <a:t>的神</a:t>
            </a:r>
            <a:r>
              <a:rPr dirty="0" sz="800" spc="-15">
                <a:latin typeface="微软雅黑"/>
                <a:cs typeface="微软雅黑"/>
              </a:rPr>
              <a:t>经</a:t>
            </a:r>
            <a:r>
              <a:rPr dirty="0" sz="800">
                <a:latin typeface="微软雅黑"/>
                <a:cs typeface="微软雅黑"/>
              </a:rPr>
              <a:t>元个</a:t>
            </a:r>
            <a:r>
              <a:rPr dirty="0" sz="800" spc="-15">
                <a:latin typeface="微软雅黑"/>
                <a:cs typeface="微软雅黑"/>
              </a:rPr>
              <a:t>数</a:t>
            </a:r>
            <a:r>
              <a:rPr dirty="0" sz="800">
                <a:latin typeface="微软雅黑"/>
                <a:cs typeface="微软雅黑"/>
              </a:rPr>
              <a:t>（即</a:t>
            </a:r>
            <a:r>
              <a:rPr dirty="0" sz="800" spc="-15">
                <a:latin typeface="微软雅黑"/>
                <a:cs typeface="微软雅黑"/>
              </a:rPr>
              <a:t>输</a:t>
            </a:r>
            <a:r>
              <a:rPr dirty="0" sz="800">
                <a:latin typeface="微软雅黑"/>
                <a:cs typeface="微软雅黑"/>
              </a:rPr>
              <a:t>出数</a:t>
            </a:r>
            <a:r>
              <a:rPr dirty="0" sz="800" spc="-15">
                <a:latin typeface="微软雅黑"/>
                <a:cs typeface="微软雅黑"/>
              </a:rPr>
              <a:t>据</a:t>
            </a:r>
            <a:r>
              <a:rPr dirty="0" sz="800">
                <a:latin typeface="微软雅黑"/>
                <a:cs typeface="微软雅黑"/>
              </a:rPr>
              <a:t>大小</a:t>
            </a:r>
            <a:r>
              <a:rPr dirty="0" sz="800" spc="-15">
                <a:latin typeface="微软雅黑"/>
                <a:cs typeface="微软雅黑"/>
              </a:rPr>
              <a:t>不</a:t>
            </a:r>
            <a:r>
              <a:rPr dirty="0" sz="800">
                <a:latin typeface="微软雅黑"/>
                <a:cs typeface="微软雅黑"/>
              </a:rPr>
              <a:t>会显</a:t>
            </a:r>
            <a:r>
              <a:rPr dirty="0" sz="800" spc="-15">
                <a:latin typeface="微软雅黑"/>
                <a:cs typeface="微软雅黑"/>
              </a:rPr>
              <a:t>著</a:t>
            </a:r>
            <a:r>
              <a:rPr dirty="0" sz="800">
                <a:latin typeface="微软雅黑"/>
                <a:cs typeface="微软雅黑"/>
              </a:rPr>
              <a:t>减少）</a:t>
            </a:r>
            <a:endParaRPr sz="800">
              <a:latin typeface="微软雅黑"/>
              <a:cs typeface="微软雅黑"/>
            </a:endParaRPr>
          </a:p>
          <a:p>
            <a:pPr lvl="1" marL="687070" indent="-144145">
              <a:lnSpc>
                <a:spcPct val="100000"/>
              </a:lnSpc>
              <a:spcBef>
                <a:spcPts val="195"/>
              </a:spcBef>
              <a:buClr>
                <a:srgbClr val="B418B8"/>
              </a:buClr>
              <a:buSzPct val="75000"/>
              <a:buFont typeface="Wingdings"/>
              <a:buChar char=""/>
              <a:tabLst>
                <a:tab pos="687705" algn="l"/>
              </a:tabLst>
            </a:pPr>
            <a:r>
              <a:rPr dirty="0" sz="800">
                <a:latin typeface="微软雅黑"/>
                <a:cs typeface="微软雅黑"/>
              </a:rPr>
              <a:t>将一定区域特征的均值</a:t>
            </a:r>
            <a:r>
              <a:rPr dirty="0" sz="800" spc="-15">
                <a:latin typeface="微软雅黑"/>
                <a:cs typeface="微软雅黑"/>
              </a:rPr>
              <a:t>或</a:t>
            </a:r>
            <a:r>
              <a:rPr dirty="0" sz="800">
                <a:latin typeface="微软雅黑"/>
                <a:cs typeface="微软雅黑"/>
              </a:rPr>
              <a:t>者最</a:t>
            </a:r>
            <a:r>
              <a:rPr dirty="0" sz="800" spc="-15">
                <a:latin typeface="微软雅黑"/>
                <a:cs typeface="微软雅黑"/>
              </a:rPr>
              <a:t>值</a:t>
            </a:r>
            <a:r>
              <a:rPr dirty="0" sz="800">
                <a:latin typeface="微软雅黑"/>
                <a:cs typeface="微软雅黑"/>
              </a:rPr>
              <a:t>作为</a:t>
            </a:r>
            <a:r>
              <a:rPr dirty="0" sz="800" spc="-15">
                <a:latin typeface="微软雅黑"/>
                <a:cs typeface="微软雅黑"/>
              </a:rPr>
              <a:t>此</a:t>
            </a:r>
            <a:r>
              <a:rPr dirty="0" sz="800">
                <a:latin typeface="微软雅黑"/>
                <a:cs typeface="微软雅黑"/>
              </a:rPr>
              <a:t>区域</a:t>
            </a:r>
            <a:r>
              <a:rPr dirty="0" sz="800" spc="-15">
                <a:latin typeface="微软雅黑"/>
                <a:cs typeface="微软雅黑"/>
              </a:rPr>
              <a:t>的</a:t>
            </a:r>
            <a:r>
              <a:rPr dirty="0" sz="800">
                <a:latin typeface="微软雅黑"/>
                <a:cs typeface="微软雅黑"/>
              </a:rPr>
              <a:t>输出</a:t>
            </a:r>
            <a:r>
              <a:rPr dirty="0" sz="800" spc="-15">
                <a:latin typeface="微软雅黑"/>
                <a:cs typeface="微软雅黑"/>
              </a:rPr>
              <a:t>值</a:t>
            </a:r>
            <a:r>
              <a:rPr dirty="0" sz="800">
                <a:latin typeface="微软雅黑"/>
                <a:cs typeface="微软雅黑"/>
              </a:rPr>
              <a:t>，简</a:t>
            </a:r>
            <a:r>
              <a:rPr dirty="0" sz="800" spc="-15">
                <a:latin typeface="微软雅黑"/>
                <a:cs typeface="微软雅黑"/>
              </a:rPr>
              <a:t>化</a:t>
            </a:r>
            <a:r>
              <a:rPr dirty="0" sz="800">
                <a:latin typeface="微软雅黑"/>
                <a:cs typeface="微软雅黑"/>
              </a:rPr>
              <a:t>特征</a:t>
            </a:r>
            <a:r>
              <a:rPr dirty="0" sz="800" spc="-15">
                <a:latin typeface="微软雅黑"/>
                <a:cs typeface="微软雅黑"/>
              </a:rPr>
              <a:t>数</a:t>
            </a:r>
            <a:r>
              <a:rPr dirty="0" sz="800">
                <a:latin typeface="微软雅黑"/>
                <a:cs typeface="微软雅黑"/>
              </a:rPr>
              <a:t>量</a:t>
            </a:r>
            <a:endParaRPr sz="800">
              <a:latin typeface="微软雅黑"/>
              <a:cs typeface="微软雅黑"/>
            </a:endParaRPr>
          </a:p>
          <a:p>
            <a:pPr lvl="1" marL="687070" indent="-144145">
              <a:lnSpc>
                <a:spcPct val="100000"/>
              </a:lnSpc>
              <a:spcBef>
                <a:spcPts val="190"/>
              </a:spcBef>
              <a:buClr>
                <a:srgbClr val="B418B8"/>
              </a:buClr>
              <a:buSzPct val="75000"/>
              <a:buFont typeface="Wingdings"/>
              <a:buChar char=""/>
              <a:tabLst>
                <a:tab pos="687705" algn="l"/>
              </a:tabLst>
            </a:pPr>
            <a:r>
              <a:rPr dirty="0" sz="800">
                <a:latin typeface="微软雅黑"/>
                <a:cs typeface="微软雅黑"/>
              </a:rPr>
              <a:t>最大池化层</a:t>
            </a:r>
            <a:r>
              <a:rPr dirty="0" sz="800" spc="-30">
                <a:latin typeface="微软雅黑"/>
                <a:cs typeface="微软雅黑"/>
              </a:rPr>
              <a:t> </a:t>
            </a:r>
            <a:r>
              <a:rPr dirty="0" sz="800">
                <a:latin typeface="微软雅黑"/>
                <a:cs typeface="微软雅黑"/>
              </a:rPr>
              <a:t>&amp;</a:t>
            </a:r>
            <a:r>
              <a:rPr dirty="0" sz="800" spc="-5">
                <a:latin typeface="微软雅黑"/>
                <a:cs typeface="微软雅黑"/>
              </a:rPr>
              <a:t> </a:t>
            </a:r>
            <a:r>
              <a:rPr dirty="0" sz="800">
                <a:latin typeface="微软雅黑"/>
                <a:cs typeface="微软雅黑"/>
              </a:rPr>
              <a:t>最小池化层</a:t>
            </a:r>
            <a:r>
              <a:rPr dirty="0" sz="800" spc="-25">
                <a:latin typeface="微软雅黑"/>
                <a:cs typeface="微软雅黑"/>
              </a:rPr>
              <a:t> </a:t>
            </a:r>
            <a:r>
              <a:rPr dirty="0" sz="800">
                <a:latin typeface="微软雅黑"/>
                <a:cs typeface="微软雅黑"/>
              </a:rPr>
              <a:t>&amp;</a:t>
            </a:r>
            <a:r>
              <a:rPr dirty="0" sz="800" spc="-15">
                <a:latin typeface="微软雅黑"/>
                <a:cs typeface="微软雅黑"/>
              </a:rPr>
              <a:t> </a:t>
            </a:r>
            <a:r>
              <a:rPr dirty="0" sz="800">
                <a:latin typeface="微软雅黑"/>
                <a:cs typeface="微软雅黑"/>
              </a:rPr>
              <a:t>平均池化层</a:t>
            </a:r>
            <a:endParaRPr sz="800">
              <a:latin typeface="微软雅黑"/>
              <a:cs typeface="微软雅黑"/>
            </a:endParaRPr>
          </a:p>
          <a:p>
            <a:pPr marL="487680" indent="-173355">
              <a:lnSpc>
                <a:spcPct val="100000"/>
              </a:lnSpc>
              <a:spcBef>
                <a:spcPts val="625"/>
              </a:spcBef>
              <a:buClr>
                <a:srgbClr val="7030A0"/>
              </a:buClr>
              <a:buSzPct val="70000"/>
              <a:buFont typeface="Wingdings 2"/>
              <a:buChar char=""/>
              <a:tabLst>
                <a:tab pos="488315" algn="l"/>
              </a:tabLst>
            </a:pPr>
            <a:r>
              <a:rPr dirty="0" sz="1000" spc="-5">
                <a:latin typeface="微软雅黑"/>
                <a:cs typeface="微软雅黑"/>
              </a:rPr>
              <a:t>特点</a:t>
            </a:r>
            <a:endParaRPr sz="1000">
              <a:latin typeface="微软雅黑"/>
              <a:cs typeface="微软雅黑"/>
            </a:endParaRPr>
          </a:p>
          <a:p>
            <a:pPr lvl="1" marL="687070" indent="-144145">
              <a:lnSpc>
                <a:spcPct val="100000"/>
              </a:lnSpc>
              <a:spcBef>
                <a:spcPts val="405"/>
              </a:spcBef>
              <a:buClr>
                <a:srgbClr val="B418B8"/>
              </a:buClr>
              <a:buSzPct val="75000"/>
              <a:buFont typeface="Wingdings"/>
              <a:buChar char=""/>
              <a:tabLst>
                <a:tab pos="687705" algn="l"/>
              </a:tabLst>
            </a:pPr>
            <a:r>
              <a:rPr dirty="0" sz="800">
                <a:latin typeface="微软雅黑"/>
                <a:cs typeface="微软雅黑"/>
              </a:rPr>
              <a:t>没有任何参数，不会显</a:t>
            </a:r>
            <a:r>
              <a:rPr dirty="0" sz="800" spc="-15">
                <a:latin typeface="微软雅黑"/>
                <a:cs typeface="微软雅黑"/>
              </a:rPr>
              <a:t>著</a:t>
            </a:r>
            <a:r>
              <a:rPr dirty="0" sz="800">
                <a:latin typeface="微软雅黑"/>
                <a:cs typeface="微软雅黑"/>
              </a:rPr>
              <a:t>增大</a:t>
            </a:r>
            <a:r>
              <a:rPr dirty="0" sz="800" spc="-15">
                <a:latin typeface="微软雅黑"/>
                <a:cs typeface="微软雅黑"/>
              </a:rPr>
              <a:t>性</a:t>
            </a:r>
            <a:r>
              <a:rPr dirty="0" sz="800">
                <a:latin typeface="微软雅黑"/>
                <a:cs typeface="微软雅黑"/>
              </a:rPr>
              <a:t>能开销</a:t>
            </a:r>
            <a:endParaRPr sz="800">
              <a:latin typeface="微软雅黑"/>
              <a:cs typeface="微软雅黑"/>
            </a:endParaRPr>
          </a:p>
          <a:p>
            <a:pPr lvl="1" marL="687070" indent="-144145">
              <a:lnSpc>
                <a:spcPct val="100000"/>
              </a:lnSpc>
              <a:spcBef>
                <a:spcPts val="195"/>
              </a:spcBef>
              <a:buClr>
                <a:srgbClr val="B418B8"/>
              </a:buClr>
              <a:buSzPct val="75000"/>
              <a:buFont typeface="Wingdings"/>
              <a:buChar char=""/>
              <a:tabLst>
                <a:tab pos="687705" algn="l"/>
              </a:tabLst>
            </a:pPr>
            <a:r>
              <a:rPr dirty="0" sz="800">
                <a:latin typeface="微软雅黑"/>
                <a:cs typeface="微软雅黑"/>
              </a:rPr>
              <a:t>可以降低数据噪声。去</a:t>
            </a:r>
            <a:r>
              <a:rPr dirty="0" sz="800" spc="-15">
                <a:latin typeface="微软雅黑"/>
                <a:cs typeface="微软雅黑"/>
              </a:rPr>
              <a:t>除</a:t>
            </a:r>
            <a:r>
              <a:rPr dirty="0" sz="800">
                <a:latin typeface="微软雅黑"/>
                <a:cs typeface="微软雅黑"/>
              </a:rPr>
              <a:t>或平</a:t>
            </a:r>
            <a:r>
              <a:rPr dirty="0" sz="800" spc="-15">
                <a:latin typeface="微软雅黑"/>
                <a:cs typeface="微软雅黑"/>
              </a:rPr>
              <a:t>滑</a:t>
            </a:r>
            <a:r>
              <a:rPr dirty="0" sz="800">
                <a:latin typeface="微软雅黑"/>
                <a:cs typeface="微软雅黑"/>
              </a:rPr>
              <a:t>图像</a:t>
            </a:r>
            <a:r>
              <a:rPr dirty="0" sz="800" spc="-15">
                <a:latin typeface="微软雅黑"/>
                <a:cs typeface="微软雅黑"/>
              </a:rPr>
              <a:t>躁</a:t>
            </a:r>
            <a:r>
              <a:rPr dirty="0" sz="800">
                <a:latin typeface="微软雅黑"/>
                <a:cs typeface="微软雅黑"/>
              </a:rPr>
              <a:t>点值</a:t>
            </a:r>
            <a:endParaRPr sz="800">
              <a:latin typeface="微软雅黑"/>
              <a:cs typeface="微软雅黑"/>
            </a:endParaRPr>
          </a:p>
          <a:p>
            <a:pPr lvl="1" marL="687070" indent="-144145">
              <a:lnSpc>
                <a:spcPct val="100000"/>
              </a:lnSpc>
              <a:spcBef>
                <a:spcPts val="190"/>
              </a:spcBef>
              <a:buClr>
                <a:srgbClr val="B418B8"/>
              </a:buClr>
              <a:buSzPct val="75000"/>
              <a:buFont typeface="Wingdings"/>
              <a:buChar char=""/>
              <a:tabLst>
                <a:tab pos="687705" algn="l"/>
              </a:tabLst>
            </a:pPr>
            <a:r>
              <a:rPr dirty="0" sz="800">
                <a:latin typeface="微软雅黑"/>
                <a:cs typeface="微软雅黑"/>
              </a:rPr>
              <a:t>输出单元数量减少，缓</a:t>
            </a:r>
            <a:r>
              <a:rPr dirty="0" sz="800" spc="-15">
                <a:latin typeface="微软雅黑"/>
                <a:cs typeface="微软雅黑"/>
              </a:rPr>
              <a:t>解</a:t>
            </a:r>
            <a:r>
              <a:rPr dirty="0" sz="800">
                <a:latin typeface="微软雅黑"/>
                <a:cs typeface="微软雅黑"/>
              </a:rPr>
              <a:t>过拟合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3535679" y="2843784"/>
            <a:ext cx="3009900" cy="17114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37615" y="1411224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979381" y="9009429"/>
            <a:ext cx="12827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5" b="1">
                <a:solidFill>
                  <a:srgbClr val="7030A0"/>
                </a:solidFill>
                <a:latin typeface="Times New Roman"/>
                <a:cs typeface="Times New Roman"/>
              </a:rPr>
              <a:t>1</a:t>
            </a:r>
            <a:r>
              <a:rPr dirty="0" sz="800" b="1">
                <a:solidFill>
                  <a:srgbClr val="7030A0"/>
                </a:solidFill>
                <a:latin typeface="Times New Roman"/>
                <a:cs typeface="Times New Roman"/>
              </a:rPr>
              <a:t>8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731519" y="6062472"/>
            <a:ext cx="6096000" cy="434340"/>
          </a:xfrm>
          <a:custGeom>
            <a:avLst/>
            <a:gdLst/>
            <a:ahLst/>
            <a:cxnLst/>
            <a:rect l="l" t="t" r="r" b="b"/>
            <a:pathLst>
              <a:path w="6096000" h="434339">
                <a:moveTo>
                  <a:pt x="0" y="434339"/>
                </a:moveTo>
                <a:lnTo>
                  <a:pt x="6096000" y="434339"/>
                </a:lnTo>
                <a:lnTo>
                  <a:pt x="6096000" y="0"/>
                </a:lnTo>
                <a:lnTo>
                  <a:pt x="0" y="0"/>
                </a:lnTo>
                <a:lnTo>
                  <a:pt x="0" y="43433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109472" y="9188958"/>
            <a:ext cx="5041900" cy="0"/>
          </a:xfrm>
          <a:custGeom>
            <a:avLst/>
            <a:gdLst/>
            <a:ahLst/>
            <a:cxnLst/>
            <a:rect l="l" t="t" r="r" b="b"/>
            <a:pathLst>
              <a:path w="5041900" h="0">
                <a:moveTo>
                  <a:pt x="0" y="0"/>
                </a:moveTo>
                <a:lnTo>
                  <a:pt x="5041392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647688" y="918895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 h="0">
                <a:moveTo>
                  <a:pt x="0" y="0"/>
                </a:moveTo>
                <a:lnTo>
                  <a:pt x="179831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397752" y="8938259"/>
            <a:ext cx="140335" cy="83820"/>
          </a:xfrm>
          <a:custGeom>
            <a:avLst/>
            <a:gdLst/>
            <a:ahLst/>
            <a:cxnLst/>
            <a:rect l="l" t="t" r="r" b="b"/>
            <a:pathLst>
              <a:path w="140334" h="83820">
                <a:moveTo>
                  <a:pt x="4572" y="0"/>
                </a:moveTo>
                <a:lnTo>
                  <a:pt x="0" y="6096"/>
                </a:lnTo>
                <a:lnTo>
                  <a:pt x="135636" y="83820"/>
                </a:lnTo>
                <a:lnTo>
                  <a:pt x="140207" y="77724"/>
                </a:lnTo>
                <a:lnTo>
                  <a:pt x="4572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262878" y="9049511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4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316979" y="9044940"/>
            <a:ext cx="53340" cy="36830"/>
          </a:xfrm>
          <a:custGeom>
            <a:avLst/>
            <a:gdLst/>
            <a:ahLst/>
            <a:cxnLst/>
            <a:rect l="l" t="t" r="r" b="b"/>
            <a:pathLst>
              <a:path w="53339" h="36829">
                <a:moveTo>
                  <a:pt x="51816" y="0"/>
                </a:moveTo>
                <a:lnTo>
                  <a:pt x="42672" y="0"/>
                </a:lnTo>
                <a:lnTo>
                  <a:pt x="33528" y="3048"/>
                </a:lnTo>
                <a:lnTo>
                  <a:pt x="25908" y="6096"/>
                </a:lnTo>
                <a:lnTo>
                  <a:pt x="24384" y="6096"/>
                </a:lnTo>
                <a:lnTo>
                  <a:pt x="18287" y="9144"/>
                </a:lnTo>
                <a:lnTo>
                  <a:pt x="18287" y="10668"/>
                </a:lnTo>
                <a:lnTo>
                  <a:pt x="16764" y="10668"/>
                </a:lnTo>
                <a:lnTo>
                  <a:pt x="12192" y="15240"/>
                </a:lnTo>
                <a:lnTo>
                  <a:pt x="10668" y="15240"/>
                </a:lnTo>
                <a:lnTo>
                  <a:pt x="6096" y="21336"/>
                </a:lnTo>
                <a:lnTo>
                  <a:pt x="3048" y="27432"/>
                </a:lnTo>
                <a:lnTo>
                  <a:pt x="3048" y="28956"/>
                </a:lnTo>
                <a:lnTo>
                  <a:pt x="1524" y="28956"/>
                </a:lnTo>
                <a:lnTo>
                  <a:pt x="0" y="35052"/>
                </a:lnTo>
                <a:lnTo>
                  <a:pt x="7620" y="36576"/>
                </a:lnTo>
                <a:lnTo>
                  <a:pt x="9144" y="30480"/>
                </a:lnTo>
                <a:lnTo>
                  <a:pt x="12192" y="24384"/>
                </a:lnTo>
                <a:lnTo>
                  <a:pt x="13335" y="24384"/>
                </a:lnTo>
                <a:lnTo>
                  <a:pt x="16764" y="19812"/>
                </a:lnTo>
                <a:lnTo>
                  <a:pt x="15240" y="19812"/>
                </a:lnTo>
                <a:lnTo>
                  <a:pt x="21336" y="15240"/>
                </a:lnTo>
                <a:lnTo>
                  <a:pt x="28956" y="12192"/>
                </a:lnTo>
                <a:lnTo>
                  <a:pt x="27432" y="12192"/>
                </a:lnTo>
                <a:lnTo>
                  <a:pt x="35052" y="9144"/>
                </a:lnTo>
                <a:lnTo>
                  <a:pt x="44196" y="7620"/>
                </a:lnTo>
                <a:lnTo>
                  <a:pt x="53340" y="7620"/>
                </a:lnTo>
                <a:lnTo>
                  <a:pt x="51816" y="0"/>
                </a:lnTo>
                <a:close/>
              </a:path>
              <a:path w="53339" h="36829">
                <a:moveTo>
                  <a:pt x="13335" y="24384"/>
                </a:moveTo>
                <a:lnTo>
                  <a:pt x="12192" y="24384"/>
                </a:lnTo>
                <a:lnTo>
                  <a:pt x="12192" y="25908"/>
                </a:lnTo>
                <a:lnTo>
                  <a:pt x="13335" y="24384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368796" y="9044940"/>
            <a:ext cx="53340" cy="38100"/>
          </a:xfrm>
          <a:custGeom>
            <a:avLst/>
            <a:gdLst/>
            <a:ahLst/>
            <a:cxnLst/>
            <a:rect l="l" t="t" r="r" b="b"/>
            <a:pathLst>
              <a:path w="53339" h="38100">
                <a:moveTo>
                  <a:pt x="52120" y="30480"/>
                </a:moveTo>
                <a:lnTo>
                  <a:pt x="44195" y="30480"/>
                </a:lnTo>
                <a:lnTo>
                  <a:pt x="45719" y="38100"/>
                </a:lnTo>
                <a:lnTo>
                  <a:pt x="53339" y="36576"/>
                </a:lnTo>
                <a:lnTo>
                  <a:pt x="52120" y="30480"/>
                </a:lnTo>
                <a:close/>
              </a:path>
              <a:path w="53339" h="38100">
                <a:moveTo>
                  <a:pt x="36575" y="19812"/>
                </a:moveTo>
                <a:lnTo>
                  <a:pt x="41148" y="25908"/>
                </a:lnTo>
                <a:lnTo>
                  <a:pt x="44195" y="32004"/>
                </a:lnTo>
                <a:lnTo>
                  <a:pt x="44195" y="30480"/>
                </a:lnTo>
                <a:lnTo>
                  <a:pt x="52120" y="30480"/>
                </a:lnTo>
                <a:lnTo>
                  <a:pt x="51815" y="28956"/>
                </a:lnTo>
                <a:lnTo>
                  <a:pt x="50291" y="28956"/>
                </a:lnTo>
                <a:lnTo>
                  <a:pt x="47243" y="21336"/>
                </a:lnTo>
                <a:lnTo>
                  <a:pt x="38100" y="21336"/>
                </a:lnTo>
                <a:lnTo>
                  <a:pt x="36575" y="19812"/>
                </a:lnTo>
                <a:close/>
              </a:path>
              <a:path w="53339" h="38100">
                <a:moveTo>
                  <a:pt x="42671" y="15240"/>
                </a:moveTo>
                <a:lnTo>
                  <a:pt x="32003" y="15240"/>
                </a:lnTo>
                <a:lnTo>
                  <a:pt x="38100" y="21336"/>
                </a:lnTo>
                <a:lnTo>
                  <a:pt x="47243" y="21336"/>
                </a:lnTo>
                <a:lnTo>
                  <a:pt x="42671" y="15240"/>
                </a:lnTo>
                <a:close/>
              </a:path>
              <a:path w="53339" h="38100">
                <a:moveTo>
                  <a:pt x="10667" y="0"/>
                </a:moveTo>
                <a:lnTo>
                  <a:pt x="1524" y="0"/>
                </a:lnTo>
                <a:lnTo>
                  <a:pt x="0" y="7620"/>
                </a:lnTo>
                <a:lnTo>
                  <a:pt x="9143" y="7620"/>
                </a:lnTo>
                <a:lnTo>
                  <a:pt x="18287" y="9144"/>
                </a:lnTo>
                <a:lnTo>
                  <a:pt x="25907" y="12192"/>
                </a:lnTo>
                <a:lnTo>
                  <a:pt x="24383" y="12192"/>
                </a:lnTo>
                <a:lnTo>
                  <a:pt x="32003" y="16764"/>
                </a:lnTo>
                <a:lnTo>
                  <a:pt x="32003" y="15240"/>
                </a:lnTo>
                <a:lnTo>
                  <a:pt x="42671" y="15240"/>
                </a:lnTo>
                <a:lnTo>
                  <a:pt x="36575" y="10668"/>
                </a:lnTo>
                <a:lnTo>
                  <a:pt x="35051" y="10668"/>
                </a:lnTo>
                <a:lnTo>
                  <a:pt x="28955" y="6096"/>
                </a:lnTo>
                <a:lnTo>
                  <a:pt x="27431" y="6096"/>
                </a:lnTo>
                <a:lnTo>
                  <a:pt x="19812" y="3048"/>
                </a:lnTo>
                <a:lnTo>
                  <a:pt x="10667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397752" y="8924544"/>
            <a:ext cx="144780" cy="88900"/>
          </a:xfrm>
          <a:custGeom>
            <a:avLst/>
            <a:gdLst/>
            <a:ahLst/>
            <a:cxnLst/>
            <a:rect l="l" t="t" r="r" b="b"/>
            <a:pathLst>
              <a:path w="144779" h="88900">
                <a:moveTo>
                  <a:pt x="3048" y="0"/>
                </a:moveTo>
                <a:lnTo>
                  <a:pt x="0" y="6095"/>
                </a:lnTo>
                <a:lnTo>
                  <a:pt x="141731" y="88391"/>
                </a:lnTo>
                <a:lnTo>
                  <a:pt x="144779" y="82295"/>
                </a:lnTo>
                <a:lnTo>
                  <a:pt x="30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254496" y="8924544"/>
            <a:ext cx="146685" cy="88900"/>
          </a:xfrm>
          <a:custGeom>
            <a:avLst/>
            <a:gdLst/>
            <a:ahLst/>
            <a:cxnLst/>
            <a:rect l="l" t="t" r="r" b="b"/>
            <a:pathLst>
              <a:path w="146685" h="88900">
                <a:moveTo>
                  <a:pt x="143255" y="0"/>
                </a:moveTo>
                <a:lnTo>
                  <a:pt x="0" y="82295"/>
                </a:lnTo>
                <a:lnTo>
                  <a:pt x="3048" y="88391"/>
                </a:lnTo>
                <a:lnTo>
                  <a:pt x="146303" y="6095"/>
                </a:lnTo>
                <a:lnTo>
                  <a:pt x="14325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260591" y="8938259"/>
            <a:ext cx="140335" cy="85725"/>
          </a:xfrm>
          <a:custGeom>
            <a:avLst/>
            <a:gdLst/>
            <a:ahLst/>
            <a:cxnLst/>
            <a:rect l="l" t="t" r="r" b="b"/>
            <a:pathLst>
              <a:path w="140335" h="85725">
                <a:moveTo>
                  <a:pt x="137160" y="0"/>
                </a:moveTo>
                <a:lnTo>
                  <a:pt x="0" y="79248"/>
                </a:lnTo>
                <a:lnTo>
                  <a:pt x="4572" y="85344"/>
                </a:lnTo>
                <a:lnTo>
                  <a:pt x="140208" y="6096"/>
                </a:lnTo>
                <a:lnTo>
                  <a:pt x="13716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566154" y="8919971"/>
            <a:ext cx="0" cy="268605"/>
          </a:xfrm>
          <a:custGeom>
            <a:avLst/>
            <a:gdLst/>
            <a:ahLst/>
            <a:cxnLst/>
            <a:rect l="l" t="t" r="r" b="b"/>
            <a:pathLst>
              <a:path w="0" h="268604">
                <a:moveTo>
                  <a:pt x="0" y="0"/>
                </a:moveTo>
                <a:lnTo>
                  <a:pt x="0" y="268223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231635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301740" y="9049511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4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320790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436614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534150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418326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6358890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6381750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6355079" y="907999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3716" y="0"/>
                </a:moveTo>
                <a:lnTo>
                  <a:pt x="9144" y="1524"/>
                </a:lnTo>
                <a:lnTo>
                  <a:pt x="4572" y="4572"/>
                </a:lnTo>
                <a:lnTo>
                  <a:pt x="1524" y="7620"/>
                </a:lnTo>
                <a:lnTo>
                  <a:pt x="1524" y="9144"/>
                </a:lnTo>
                <a:lnTo>
                  <a:pt x="0" y="12192"/>
                </a:lnTo>
                <a:lnTo>
                  <a:pt x="7620" y="13716"/>
                </a:lnTo>
                <a:lnTo>
                  <a:pt x="7620" y="10668"/>
                </a:lnTo>
                <a:lnTo>
                  <a:pt x="8382" y="10668"/>
                </a:lnTo>
                <a:lnTo>
                  <a:pt x="9144" y="9144"/>
                </a:lnTo>
                <a:lnTo>
                  <a:pt x="12192" y="7620"/>
                </a:lnTo>
                <a:lnTo>
                  <a:pt x="15240" y="7620"/>
                </a:lnTo>
                <a:lnTo>
                  <a:pt x="13716" y="0"/>
                </a:lnTo>
                <a:close/>
              </a:path>
              <a:path w="15239" h="13970">
                <a:moveTo>
                  <a:pt x="8382" y="10668"/>
                </a:moveTo>
                <a:lnTo>
                  <a:pt x="7620" y="10668"/>
                </a:lnTo>
                <a:lnTo>
                  <a:pt x="7620" y="12192"/>
                </a:lnTo>
                <a:lnTo>
                  <a:pt x="8382" y="10668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6368796" y="9079992"/>
            <a:ext cx="17145" cy="13970"/>
          </a:xfrm>
          <a:custGeom>
            <a:avLst/>
            <a:gdLst/>
            <a:ahLst/>
            <a:cxnLst/>
            <a:rect l="l" t="t" r="r" b="b"/>
            <a:pathLst>
              <a:path w="17145" h="13970">
                <a:moveTo>
                  <a:pt x="7619" y="10668"/>
                </a:moveTo>
                <a:lnTo>
                  <a:pt x="9143" y="13716"/>
                </a:lnTo>
                <a:lnTo>
                  <a:pt x="16763" y="12192"/>
                </a:lnTo>
                <a:lnTo>
                  <a:pt x="9143" y="12192"/>
                </a:lnTo>
                <a:lnTo>
                  <a:pt x="7619" y="10668"/>
                </a:lnTo>
                <a:close/>
              </a:path>
              <a:path w="17145" h="13970">
                <a:moveTo>
                  <a:pt x="1524" y="0"/>
                </a:moveTo>
                <a:lnTo>
                  <a:pt x="0" y="7620"/>
                </a:lnTo>
                <a:lnTo>
                  <a:pt x="4571" y="7620"/>
                </a:lnTo>
                <a:lnTo>
                  <a:pt x="7619" y="9144"/>
                </a:lnTo>
                <a:lnTo>
                  <a:pt x="6095" y="9144"/>
                </a:lnTo>
                <a:lnTo>
                  <a:pt x="9143" y="12192"/>
                </a:lnTo>
                <a:lnTo>
                  <a:pt x="16763" y="12192"/>
                </a:lnTo>
                <a:lnTo>
                  <a:pt x="15239" y="9144"/>
                </a:lnTo>
                <a:lnTo>
                  <a:pt x="15239" y="7620"/>
                </a:lnTo>
                <a:lnTo>
                  <a:pt x="12191" y="4572"/>
                </a:lnTo>
                <a:lnTo>
                  <a:pt x="10667" y="4572"/>
                </a:lnTo>
                <a:lnTo>
                  <a:pt x="7619" y="1524"/>
                </a:lnTo>
                <a:lnTo>
                  <a:pt x="6095" y="1524"/>
                </a:lnTo>
                <a:lnTo>
                  <a:pt x="1524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358128" y="9185147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301740" y="9185147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6417564" y="9185147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534911" y="9185147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6233159" y="9185147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6233159" y="900684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6534911" y="900684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6541007" y="8996171"/>
            <a:ext cx="24765" cy="6350"/>
          </a:xfrm>
          <a:custGeom>
            <a:avLst/>
            <a:gdLst/>
            <a:ahLst/>
            <a:cxnLst/>
            <a:rect l="l" t="t" r="r" b="b"/>
            <a:pathLst>
              <a:path w="24765" h="6350">
                <a:moveTo>
                  <a:pt x="0" y="0"/>
                </a:moveTo>
                <a:lnTo>
                  <a:pt x="24384" y="0"/>
                </a:lnTo>
                <a:lnTo>
                  <a:pt x="24384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6233159" y="8996171"/>
            <a:ext cx="22860" cy="6350"/>
          </a:xfrm>
          <a:custGeom>
            <a:avLst/>
            <a:gdLst/>
            <a:ahLst/>
            <a:cxnLst/>
            <a:rect l="l" t="t" r="r" b="b"/>
            <a:pathLst>
              <a:path w="22860" h="6350">
                <a:moveTo>
                  <a:pt x="0" y="0"/>
                </a:moveTo>
                <a:lnTo>
                  <a:pt x="22860" y="0"/>
                </a:lnTo>
                <a:lnTo>
                  <a:pt x="22860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647688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5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582156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582156" y="9006840"/>
            <a:ext cx="66040" cy="7620"/>
          </a:xfrm>
          <a:custGeom>
            <a:avLst/>
            <a:gdLst/>
            <a:ahLst/>
            <a:cxnLst/>
            <a:rect l="l" t="t" r="r" b="b"/>
            <a:pathLst>
              <a:path w="66040" h="7620">
                <a:moveTo>
                  <a:pt x="0" y="0"/>
                </a:moveTo>
                <a:lnTo>
                  <a:pt x="65532" y="0"/>
                </a:lnTo>
                <a:lnTo>
                  <a:pt x="65532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6233159" y="8919209"/>
            <a:ext cx="332740" cy="0"/>
          </a:xfrm>
          <a:custGeom>
            <a:avLst/>
            <a:gdLst/>
            <a:ahLst/>
            <a:cxnLst/>
            <a:rect l="l" t="t" r="r" b="b"/>
            <a:pathLst>
              <a:path w="332740" h="0">
                <a:moveTo>
                  <a:pt x="0" y="0"/>
                </a:moveTo>
                <a:lnTo>
                  <a:pt x="332232" y="0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6246876" y="8908542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6150864" y="8996171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6150864" y="894588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6213347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2"/>
                </a:lnTo>
                <a:lnTo>
                  <a:pt x="0" y="50292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6147815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2"/>
                </a:lnTo>
                <a:lnTo>
                  <a:pt x="0" y="50292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6582156" y="8996171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6582156" y="894588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6644640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5" y="0"/>
                </a:moveTo>
                <a:lnTo>
                  <a:pt x="6095" y="50292"/>
                </a:lnTo>
                <a:lnTo>
                  <a:pt x="0" y="50292"/>
                </a:lnTo>
                <a:lnTo>
                  <a:pt x="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6579107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2"/>
                </a:lnTo>
                <a:lnTo>
                  <a:pt x="0" y="50292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6228588" y="8919971"/>
            <a:ext cx="7620" cy="79375"/>
          </a:xfrm>
          <a:custGeom>
            <a:avLst/>
            <a:gdLst/>
            <a:ahLst/>
            <a:cxnLst/>
            <a:rect l="l" t="t" r="r" b="b"/>
            <a:pathLst>
              <a:path w="7620" h="79375">
                <a:moveTo>
                  <a:pt x="7620" y="0"/>
                </a:moveTo>
                <a:lnTo>
                  <a:pt x="7620" y="79247"/>
                </a:lnTo>
                <a:lnTo>
                  <a:pt x="0" y="79247"/>
                </a:lnTo>
                <a:lnTo>
                  <a:pt x="0" y="0"/>
                </a:lnTo>
                <a:lnTo>
                  <a:pt x="762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6243828" y="8834628"/>
            <a:ext cx="155575" cy="74930"/>
          </a:xfrm>
          <a:custGeom>
            <a:avLst/>
            <a:gdLst/>
            <a:ahLst/>
            <a:cxnLst/>
            <a:rect l="l" t="t" r="r" b="b"/>
            <a:pathLst>
              <a:path w="155575" h="74929">
                <a:moveTo>
                  <a:pt x="155448" y="0"/>
                </a:moveTo>
                <a:lnTo>
                  <a:pt x="143256" y="0"/>
                </a:lnTo>
                <a:lnTo>
                  <a:pt x="131063" y="1524"/>
                </a:lnTo>
                <a:lnTo>
                  <a:pt x="120396" y="3048"/>
                </a:lnTo>
                <a:lnTo>
                  <a:pt x="108204" y="4572"/>
                </a:lnTo>
                <a:lnTo>
                  <a:pt x="65532" y="18287"/>
                </a:lnTo>
                <a:lnTo>
                  <a:pt x="28956" y="41148"/>
                </a:lnTo>
                <a:lnTo>
                  <a:pt x="21336" y="48768"/>
                </a:lnTo>
                <a:lnTo>
                  <a:pt x="13716" y="54863"/>
                </a:lnTo>
                <a:lnTo>
                  <a:pt x="6096" y="62483"/>
                </a:lnTo>
                <a:lnTo>
                  <a:pt x="0" y="71627"/>
                </a:lnTo>
                <a:lnTo>
                  <a:pt x="6096" y="74675"/>
                </a:lnTo>
                <a:lnTo>
                  <a:pt x="12192" y="67056"/>
                </a:lnTo>
                <a:lnTo>
                  <a:pt x="25908" y="53339"/>
                </a:lnTo>
                <a:lnTo>
                  <a:pt x="68580" y="25907"/>
                </a:lnTo>
                <a:lnTo>
                  <a:pt x="109727" y="12192"/>
                </a:lnTo>
                <a:lnTo>
                  <a:pt x="120396" y="9143"/>
                </a:lnTo>
                <a:lnTo>
                  <a:pt x="132587" y="7619"/>
                </a:lnTo>
                <a:lnTo>
                  <a:pt x="143256" y="7619"/>
                </a:lnTo>
                <a:lnTo>
                  <a:pt x="155448" y="6095"/>
                </a:lnTo>
                <a:lnTo>
                  <a:pt x="1554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6399276" y="8834628"/>
            <a:ext cx="155575" cy="76200"/>
          </a:xfrm>
          <a:custGeom>
            <a:avLst/>
            <a:gdLst/>
            <a:ahLst/>
            <a:cxnLst/>
            <a:rect l="l" t="t" r="r" b="b"/>
            <a:pathLst>
              <a:path w="155575" h="76200">
                <a:moveTo>
                  <a:pt x="12191" y="0"/>
                </a:moveTo>
                <a:lnTo>
                  <a:pt x="0" y="0"/>
                </a:lnTo>
                <a:lnTo>
                  <a:pt x="0" y="6095"/>
                </a:lnTo>
                <a:lnTo>
                  <a:pt x="12191" y="7619"/>
                </a:lnTo>
                <a:lnTo>
                  <a:pt x="22860" y="7619"/>
                </a:lnTo>
                <a:lnTo>
                  <a:pt x="35051" y="9143"/>
                </a:lnTo>
                <a:lnTo>
                  <a:pt x="45720" y="12192"/>
                </a:lnTo>
                <a:lnTo>
                  <a:pt x="67056" y="16763"/>
                </a:lnTo>
                <a:lnTo>
                  <a:pt x="86868" y="25907"/>
                </a:lnTo>
                <a:lnTo>
                  <a:pt x="121920" y="47243"/>
                </a:lnTo>
                <a:lnTo>
                  <a:pt x="149351" y="76200"/>
                </a:lnTo>
                <a:lnTo>
                  <a:pt x="155448" y="71627"/>
                </a:lnTo>
                <a:lnTo>
                  <a:pt x="149351" y="64007"/>
                </a:lnTo>
                <a:lnTo>
                  <a:pt x="141731" y="54863"/>
                </a:lnTo>
                <a:lnTo>
                  <a:pt x="134112" y="48768"/>
                </a:lnTo>
                <a:lnTo>
                  <a:pt x="126492" y="41148"/>
                </a:lnTo>
                <a:lnTo>
                  <a:pt x="89915" y="18287"/>
                </a:lnTo>
                <a:lnTo>
                  <a:pt x="47244" y="4572"/>
                </a:lnTo>
                <a:lnTo>
                  <a:pt x="35051" y="3048"/>
                </a:lnTo>
                <a:lnTo>
                  <a:pt x="24384" y="1524"/>
                </a:lnTo>
                <a:lnTo>
                  <a:pt x="12191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6263640" y="9044940"/>
            <a:ext cx="38100" cy="7620"/>
          </a:xfrm>
          <a:custGeom>
            <a:avLst/>
            <a:gdLst/>
            <a:ahLst/>
            <a:cxnLst/>
            <a:rect l="l" t="t" r="r" b="b"/>
            <a:pathLst>
              <a:path w="38100" h="7620">
                <a:moveTo>
                  <a:pt x="0" y="0"/>
                </a:moveTo>
                <a:lnTo>
                  <a:pt x="38100" y="0"/>
                </a:lnTo>
                <a:lnTo>
                  <a:pt x="3810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6215634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6150864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6150864" y="9006840"/>
            <a:ext cx="64135" cy="7620"/>
          </a:xfrm>
          <a:custGeom>
            <a:avLst/>
            <a:gdLst/>
            <a:ahLst/>
            <a:cxnLst/>
            <a:rect l="l" t="t" r="r" b="b"/>
            <a:pathLst>
              <a:path w="64135" h="7620">
                <a:moveTo>
                  <a:pt x="0" y="0"/>
                </a:moveTo>
                <a:lnTo>
                  <a:pt x="64008" y="0"/>
                </a:lnTo>
                <a:lnTo>
                  <a:pt x="64008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6474714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6497573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6470903" y="907999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5240" y="0"/>
                </a:moveTo>
                <a:lnTo>
                  <a:pt x="10668" y="1524"/>
                </a:lnTo>
                <a:lnTo>
                  <a:pt x="9144" y="1524"/>
                </a:lnTo>
                <a:lnTo>
                  <a:pt x="6096" y="4572"/>
                </a:lnTo>
                <a:lnTo>
                  <a:pt x="4572" y="4572"/>
                </a:lnTo>
                <a:lnTo>
                  <a:pt x="1524" y="7620"/>
                </a:lnTo>
                <a:lnTo>
                  <a:pt x="1524" y="9144"/>
                </a:lnTo>
                <a:lnTo>
                  <a:pt x="0" y="12192"/>
                </a:lnTo>
                <a:lnTo>
                  <a:pt x="7620" y="13716"/>
                </a:lnTo>
                <a:lnTo>
                  <a:pt x="7620" y="10668"/>
                </a:lnTo>
                <a:lnTo>
                  <a:pt x="8382" y="10668"/>
                </a:lnTo>
                <a:lnTo>
                  <a:pt x="9144" y="9144"/>
                </a:lnTo>
                <a:lnTo>
                  <a:pt x="12192" y="7620"/>
                </a:lnTo>
                <a:lnTo>
                  <a:pt x="15240" y="7620"/>
                </a:lnTo>
                <a:lnTo>
                  <a:pt x="15240" y="0"/>
                </a:lnTo>
                <a:close/>
              </a:path>
              <a:path w="15239" h="13970">
                <a:moveTo>
                  <a:pt x="8382" y="10668"/>
                </a:moveTo>
                <a:lnTo>
                  <a:pt x="7620" y="10668"/>
                </a:lnTo>
                <a:lnTo>
                  <a:pt x="7620" y="12192"/>
                </a:lnTo>
                <a:lnTo>
                  <a:pt x="8382" y="10668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6486144" y="907999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4477" y="10668"/>
                </a:moveTo>
                <a:lnTo>
                  <a:pt x="7619" y="10668"/>
                </a:lnTo>
                <a:lnTo>
                  <a:pt x="7619" y="13716"/>
                </a:lnTo>
                <a:lnTo>
                  <a:pt x="15239" y="12192"/>
                </a:lnTo>
                <a:lnTo>
                  <a:pt x="14477" y="10668"/>
                </a:lnTo>
                <a:close/>
              </a:path>
              <a:path w="15239" h="13970">
                <a:moveTo>
                  <a:pt x="0" y="0"/>
                </a:moveTo>
                <a:lnTo>
                  <a:pt x="0" y="7620"/>
                </a:lnTo>
                <a:lnTo>
                  <a:pt x="3047" y="7620"/>
                </a:lnTo>
                <a:lnTo>
                  <a:pt x="6095" y="9144"/>
                </a:lnTo>
                <a:lnTo>
                  <a:pt x="7619" y="12192"/>
                </a:lnTo>
                <a:lnTo>
                  <a:pt x="7619" y="10668"/>
                </a:lnTo>
                <a:lnTo>
                  <a:pt x="14477" y="10668"/>
                </a:lnTo>
                <a:lnTo>
                  <a:pt x="13715" y="9144"/>
                </a:lnTo>
                <a:lnTo>
                  <a:pt x="13715" y="7620"/>
                </a:lnTo>
                <a:lnTo>
                  <a:pt x="10667" y="4572"/>
                </a:lnTo>
                <a:lnTo>
                  <a:pt x="6095" y="1524"/>
                </a:lnTo>
                <a:lnTo>
                  <a:pt x="4571" y="1524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6475476" y="9185147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6434328" y="9043416"/>
            <a:ext cx="52069" cy="38100"/>
          </a:xfrm>
          <a:custGeom>
            <a:avLst/>
            <a:gdLst/>
            <a:ahLst/>
            <a:cxnLst/>
            <a:rect l="l" t="t" r="r" b="b"/>
            <a:pathLst>
              <a:path w="52070" h="38100">
                <a:moveTo>
                  <a:pt x="21336" y="16763"/>
                </a:moveTo>
                <a:lnTo>
                  <a:pt x="9144" y="16763"/>
                </a:lnTo>
                <a:lnTo>
                  <a:pt x="4572" y="21335"/>
                </a:lnTo>
                <a:lnTo>
                  <a:pt x="4572" y="22859"/>
                </a:lnTo>
                <a:lnTo>
                  <a:pt x="1524" y="28955"/>
                </a:lnTo>
                <a:lnTo>
                  <a:pt x="1524" y="30479"/>
                </a:lnTo>
                <a:lnTo>
                  <a:pt x="0" y="36575"/>
                </a:lnTo>
                <a:lnTo>
                  <a:pt x="6096" y="38099"/>
                </a:lnTo>
                <a:lnTo>
                  <a:pt x="7620" y="32003"/>
                </a:lnTo>
                <a:lnTo>
                  <a:pt x="10668" y="25907"/>
                </a:lnTo>
                <a:lnTo>
                  <a:pt x="15239" y="21335"/>
                </a:lnTo>
                <a:lnTo>
                  <a:pt x="21336" y="16763"/>
                </a:lnTo>
                <a:close/>
              </a:path>
              <a:path w="52070" h="38100">
                <a:moveTo>
                  <a:pt x="50292" y="0"/>
                </a:moveTo>
                <a:lnTo>
                  <a:pt x="32004" y="3047"/>
                </a:lnTo>
                <a:lnTo>
                  <a:pt x="24384" y="6095"/>
                </a:lnTo>
                <a:lnTo>
                  <a:pt x="16763" y="10667"/>
                </a:lnTo>
                <a:lnTo>
                  <a:pt x="10668" y="16763"/>
                </a:lnTo>
                <a:lnTo>
                  <a:pt x="19812" y="16763"/>
                </a:lnTo>
                <a:lnTo>
                  <a:pt x="27432" y="12191"/>
                </a:lnTo>
                <a:lnTo>
                  <a:pt x="30479" y="12191"/>
                </a:lnTo>
                <a:lnTo>
                  <a:pt x="33527" y="10667"/>
                </a:lnTo>
                <a:lnTo>
                  <a:pt x="42672" y="7619"/>
                </a:lnTo>
                <a:lnTo>
                  <a:pt x="51816" y="7619"/>
                </a:lnTo>
                <a:lnTo>
                  <a:pt x="50292" y="0"/>
                </a:lnTo>
                <a:close/>
              </a:path>
              <a:path w="52070" h="38100">
                <a:moveTo>
                  <a:pt x="30479" y="12191"/>
                </a:moveTo>
                <a:lnTo>
                  <a:pt x="27432" y="12191"/>
                </a:lnTo>
                <a:lnTo>
                  <a:pt x="27432" y="13715"/>
                </a:lnTo>
                <a:lnTo>
                  <a:pt x="30479" y="12191"/>
                </a:lnTo>
                <a:close/>
              </a:path>
              <a:path w="52070" h="38100">
                <a:moveTo>
                  <a:pt x="51816" y="7619"/>
                </a:moveTo>
                <a:lnTo>
                  <a:pt x="42672" y="7619"/>
                </a:lnTo>
                <a:lnTo>
                  <a:pt x="42672" y="9143"/>
                </a:lnTo>
                <a:lnTo>
                  <a:pt x="51816" y="7619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6486144" y="9043416"/>
            <a:ext cx="52069" cy="40005"/>
          </a:xfrm>
          <a:custGeom>
            <a:avLst/>
            <a:gdLst/>
            <a:ahLst/>
            <a:cxnLst/>
            <a:rect l="l" t="t" r="r" b="b"/>
            <a:pathLst>
              <a:path w="52070" h="40004">
                <a:moveTo>
                  <a:pt x="42672" y="32003"/>
                </a:moveTo>
                <a:lnTo>
                  <a:pt x="44196" y="39623"/>
                </a:lnTo>
                <a:lnTo>
                  <a:pt x="51815" y="38099"/>
                </a:lnTo>
                <a:lnTo>
                  <a:pt x="50901" y="33527"/>
                </a:lnTo>
                <a:lnTo>
                  <a:pt x="44196" y="33527"/>
                </a:lnTo>
                <a:lnTo>
                  <a:pt x="42672" y="32003"/>
                </a:lnTo>
                <a:close/>
              </a:path>
              <a:path w="52070" h="40004">
                <a:moveTo>
                  <a:pt x="39624" y="25907"/>
                </a:moveTo>
                <a:lnTo>
                  <a:pt x="44196" y="33527"/>
                </a:lnTo>
                <a:lnTo>
                  <a:pt x="50901" y="33527"/>
                </a:lnTo>
                <a:lnTo>
                  <a:pt x="50291" y="30479"/>
                </a:lnTo>
                <a:lnTo>
                  <a:pt x="50291" y="28955"/>
                </a:lnTo>
                <a:lnTo>
                  <a:pt x="49148" y="27431"/>
                </a:lnTo>
                <a:lnTo>
                  <a:pt x="41148" y="27431"/>
                </a:lnTo>
                <a:lnTo>
                  <a:pt x="39624" y="25907"/>
                </a:lnTo>
                <a:close/>
              </a:path>
              <a:path w="52070" h="40004">
                <a:moveTo>
                  <a:pt x="27431" y="7619"/>
                </a:moveTo>
                <a:lnTo>
                  <a:pt x="7619" y="7619"/>
                </a:lnTo>
                <a:lnTo>
                  <a:pt x="16763" y="10667"/>
                </a:lnTo>
                <a:lnTo>
                  <a:pt x="24383" y="13715"/>
                </a:lnTo>
                <a:lnTo>
                  <a:pt x="30479" y="16763"/>
                </a:lnTo>
                <a:lnTo>
                  <a:pt x="36575" y="21335"/>
                </a:lnTo>
                <a:lnTo>
                  <a:pt x="41148" y="27431"/>
                </a:lnTo>
                <a:lnTo>
                  <a:pt x="49148" y="27431"/>
                </a:lnTo>
                <a:lnTo>
                  <a:pt x="41148" y="16763"/>
                </a:lnTo>
                <a:lnTo>
                  <a:pt x="35051" y="10667"/>
                </a:lnTo>
                <a:lnTo>
                  <a:pt x="27431" y="7619"/>
                </a:lnTo>
                <a:close/>
              </a:path>
              <a:path w="52070" h="40004">
                <a:moveTo>
                  <a:pt x="0" y="0"/>
                </a:moveTo>
                <a:lnTo>
                  <a:pt x="0" y="7619"/>
                </a:lnTo>
                <a:lnTo>
                  <a:pt x="9143" y="9143"/>
                </a:lnTo>
                <a:lnTo>
                  <a:pt x="7619" y="7619"/>
                </a:lnTo>
                <a:lnTo>
                  <a:pt x="27431" y="7619"/>
                </a:lnTo>
                <a:lnTo>
                  <a:pt x="27431" y="6095"/>
                </a:lnTo>
                <a:lnTo>
                  <a:pt x="18287" y="3047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731519" y="5856732"/>
            <a:ext cx="6096000" cy="205740"/>
          </a:xfrm>
          <a:custGeom>
            <a:avLst/>
            <a:gdLst/>
            <a:ahLst/>
            <a:cxnLst/>
            <a:rect l="l" t="t" r="r" b="b"/>
            <a:pathLst>
              <a:path w="6096000" h="205739">
                <a:moveTo>
                  <a:pt x="0" y="0"/>
                </a:moveTo>
                <a:lnTo>
                  <a:pt x="6096000" y="0"/>
                </a:lnTo>
                <a:lnTo>
                  <a:pt x="6096000" y="205740"/>
                </a:lnTo>
                <a:lnTo>
                  <a:pt x="0" y="205740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731519" y="5855208"/>
            <a:ext cx="6097905" cy="213360"/>
          </a:xfrm>
          <a:custGeom>
            <a:avLst/>
            <a:gdLst/>
            <a:ahLst/>
            <a:cxnLst/>
            <a:rect l="l" t="t" r="r" b="b"/>
            <a:pathLst>
              <a:path w="6097905" h="213360">
                <a:moveTo>
                  <a:pt x="0" y="199644"/>
                </a:moveTo>
                <a:lnTo>
                  <a:pt x="0" y="213360"/>
                </a:lnTo>
                <a:lnTo>
                  <a:pt x="6097524" y="213360"/>
                </a:lnTo>
                <a:lnTo>
                  <a:pt x="6097524" y="207264"/>
                </a:lnTo>
                <a:lnTo>
                  <a:pt x="7620" y="207264"/>
                </a:lnTo>
                <a:lnTo>
                  <a:pt x="0" y="199644"/>
                </a:lnTo>
                <a:close/>
              </a:path>
              <a:path w="6097905" h="213360">
                <a:moveTo>
                  <a:pt x="7620" y="1524"/>
                </a:moveTo>
                <a:lnTo>
                  <a:pt x="0" y="9144"/>
                </a:lnTo>
                <a:lnTo>
                  <a:pt x="0" y="199644"/>
                </a:lnTo>
                <a:lnTo>
                  <a:pt x="7620" y="207264"/>
                </a:lnTo>
                <a:lnTo>
                  <a:pt x="7620" y="1524"/>
                </a:lnTo>
                <a:close/>
              </a:path>
              <a:path w="6097905" h="213360">
                <a:moveTo>
                  <a:pt x="6089904" y="199644"/>
                </a:moveTo>
                <a:lnTo>
                  <a:pt x="7620" y="199644"/>
                </a:lnTo>
                <a:lnTo>
                  <a:pt x="7620" y="207264"/>
                </a:lnTo>
                <a:lnTo>
                  <a:pt x="6089904" y="207264"/>
                </a:lnTo>
                <a:lnTo>
                  <a:pt x="6089904" y="199644"/>
                </a:lnTo>
                <a:close/>
              </a:path>
              <a:path w="6097905" h="213360">
                <a:moveTo>
                  <a:pt x="6089904" y="1524"/>
                </a:moveTo>
                <a:lnTo>
                  <a:pt x="6089904" y="207264"/>
                </a:lnTo>
                <a:lnTo>
                  <a:pt x="6096000" y="199644"/>
                </a:lnTo>
                <a:lnTo>
                  <a:pt x="6097524" y="199644"/>
                </a:lnTo>
                <a:lnTo>
                  <a:pt x="6097524" y="9144"/>
                </a:lnTo>
                <a:lnTo>
                  <a:pt x="6096000" y="9144"/>
                </a:lnTo>
                <a:lnTo>
                  <a:pt x="6089904" y="1524"/>
                </a:lnTo>
                <a:close/>
              </a:path>
              <a:path w="6097905" h="213360">
                <a:moveTo>
                  <a:pt x="6097524" y="199644"/>
                </a:moveTo>
                <a:lnTo>
                  <a:pt x="6096000" y="199644"/>
                </a:lnTo>
                <a:lnTo>
                  <a:pt x="6089904" y="207264"/>
                </a:lnTo>
                <a:lnTo>
                  <a:pt x="6097524" y="207264"/>
                </a:lnTo>
                <a:lnTo>
                  <a:pt x="6097524" y="199644"/>
                </a:lnTo>
                <a:close/>
              </a:path>
              <a:path w="6097905" h="213360">
                <a:moveTo>
                  <a:pt x="6097524" y="0"/>
                </a:moveTo>
                <a:lnTo>
                  <a:pt x="0" y="0"/>
                </a:lnTo>
                <a:lnTo>
                  <a:pt x="0" y="9144"/>
                </a:lnTo>
                <a:lnTo>
                  <a:pt x="7620" y="1524"/>
                </a:lnTo>
                <a:lnTo>
                  <a:pt x="6097524" y="1524"/>
                </a:lnTo>
                <a:lnTo>
                  <a:pt x="6097524" y="0"/>
                </a:lnTo>
                <a:close/>
              </a:path>
              <a:path w="6097905" h="213360">
                <a:moveTo>
                  <a:pt x="6089904" y="1524"/>
                </a:moveTo>
                <a:lnTo>
                  <a:pt x="7620" y="1524"/>
                </a:lnTo>
                <a:lnTo>
                  <a:pt x="7620" y="9144"/>
                </a:lnTo>
                <a:lnTo>
                  <a:pt x="6089904" y="9144"/>
                </a:lnTo>
                <a:lnTo>
                  <a:pt x="6089904" y="1524"/>
                </a:lnTo>
                <a:close/>
              </a:path>
              <a:path w="6097905" h="213360">
                <a:moveTo>
                  <a:pt x="6097524" y="1524"/>
                </a:moveTo>
                <a:lnTo>
                  <a:pt x="6089904" y="1524"/>
                </a:lnTo>
                <a:lnTo>
                  <a:pt x="6096000" y="9144"/>
                </a:lnTo>
                <a:lnTo>
                  <a:pt x="6097524" y="9144"/>
                </a:lnTo>
                <a:lnTo>
                  <a:pt x="6097524" y="1524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6219444" y="6082284"/>
            <a:ext cx="396240" cy="3962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 txBox="1"/>
          <p:nvPr/>
        </p:nvSpPr>
        <p:spPr>
          <a:xfrm>
            <a:off x="1046438" y="6176314"/>
            <a:ext cx="4059554" cy="1464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065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微软雅黑"/>
                <a:cs typeface="微软雅黑"/>
              </a:rPr>
              <a:t>卷积神经网络</a:t>
            </a:r>
            <a:endParaRPr sz="1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微软雅黑"/>
              <a:cs typeface="微软雅黑"/>
            </a:endParaRPr>
          </a:p>
          <a:p>
            <a:pPr marL="184785" indent="-172720">
              <a:lnSpc>
                <a:spcPct val="100000"/>
              </a:lnSpc>
              <a:buClr>
                <a:srgbClr val="7030A0"/>
              </a:buClr>
              <a:buSzPct val="70000"/>
              <a:buFont typeface="Wingdings 2"/>
              <a:buChar char=""/>
              <a:tabLst>
                <a:tab pos="185420" algn="l"/>
              </a:tabLst>
            </a:pPr>
            <a:r>
              <a:rPr dirty="0" sz="1000" spc="-5">
                <a:latin typeface="微软雅黑"/>
                <a:cs typeface="微软雅黑"/>
              </a:rPr>
              <a:t>感受野</a:t>
            </a:r>
            <a:endParaRPr sz="1000">
              <a:latin typeface="微软雅黑"/>
              <a:cs typeface="微软雅黑"/>
            </a:endParaRPr>
          </a:p>
          <a:p>
            <a:pPr lvl="1" marL="384175" indent="-143510">
              <a:lnSpc>
                <a:spcPct val="100000"/>
              </a:lnSpc>
              <a:spcBef>
                <a:spcPts val="405"/>
              </a:spcBef>
              <a:buClr>
                <a:srgbClr val="B418B8"/>
              </a:buClr>
              <a:buSzPct val="75000"/>
              <a:buFont typeface="Wingdings"/>
              <a:buChar char=""/>
              <a:tabLst>
                <a:tab pos="384810" algn="l"/>
              </a:tabLst>
            </a:pPr>
            <a:r>
              <a:rPr dirty="0" sz="800">
                <a:latin typeface="微软雅黑"/>
                <a:cs typeface="微软雅黑"/>
              </a:rPr>
              <a:t>一个感觉神经元的感受</a:t>
            </a:r>
            <a:r>
              <a:rPr dirty="0" sz="800" spc="-15">
                <a:latin typeface="微软雅黑"/>
                <a:cs typeface="微软雅黑"/>
              </a:rPr>
              <a:t>野</a:t>
            </a:r>
            <a:r>
              <a:rPr dirty="0" sz="800">
                <a:latin typeface="微软雅黑"/>
                <a:cs typeface="微软雅黑"/>
              </a:rPr>
              <a:t>是指</a:t>
            </a:r>
            <a:r>
              <a:rPr dirty="0" sz="800" spc="-15">
                <a:latin typeface="微软雅黑"/>
                <a:cs typeface="微软雅黑"/>
              </a:rPr>
              <a:t>这</a:t>
            </a:r>
            <a:r>
              <a:rPr dirty="0" sz="800">
                <a:latin typeface="微软雅黑"/>
                <a:cs typeface="微软雅黑"/>
              </a:rPr>
              <a:t>个位</a:t>
            </a:r>
            <a:r>
              <a:rPr dirty="0" sz="800" spc="-15">
                <a:latin typeface="微软雅黑"/>
                <a:cs typeface="微软雅黑"/>
              </a:rPr>
              <a:t>置</a:t>
            </a:r>
            <a:r>
              <a:rPr dirty="0" sz="800">
                <a:latin typeface="微软雅黑"/>
                <a:cs typeface="微软雅黑"/>
              </a:rPr>
              <a:t>里适</a:t>
            </a:r>
            <a:r>
              <a:rPr dirty="0" sz="800" spc="-15">
                <a:latin typeface="微软雅黑"/>
                <a:cs typeface="微软雅黑"/>
              </a:rPr>
              <a:t>当</a:t>
            </a:r>
            <a:r>
              <a:rPr dirty="0" sz="800">
                <a:latin typeface="微软雅黑"/>
                <a:cs typeface="微软雅黑"/>
              </a:rPr>
              <a:t>的刺</a:t>
            </a:r>
            <a:r>
              <a:rPr dirty="0" sz="800" spc="-15">
                <a:latin typeface="微软雅黑"/>
                <a:cs typeface="微软雅黑"/>
              </a:rPr>
              <a:t>激</a:t>
            </a:r>
            <a:r>
              <a:rPr dirty="0" sz="800">
                <a:latin typeface="微软雅黑"/>
                <a:cs typeface="微软雅黑"/>
              </a:rPr>
              <a:t>能够</a:t>
            </a:r>
            <a:r>
              <a:rPr dirty="0" sz="800" spc="-15">
                <a:latin typeface="微软雅黑"/>
                <a:cs typeface="微软雅黑"/>
              </a:rPr>
              <a:t>引</a:t>
            </a:r>
            <a:r>
              <a:rPr dirty="0" sz="800">
                <a:latin typeface="微软雅黑"/>
                <a:cs typeface="微软雅黑"/>
              </a:rPr>
              <a:t>起该</a:t>
            </a:r>
            <a:r>
              <a:rPr dirty="0" sz="800" spc="-15">
                <a:latin typeface="微软雅黑"/>
                <a:cs typeface="微软雅黑"/>
              </a:rPr>
              <a:t>神</a:t>
            </a:r>
            <a:r>
              <a:rPr dirty="0" sz="800">
                <a:latin typeface="微软雅黑"/>
                <a:cs typeface="微软雅黑"/>
              </a:rPr>
              <a:t>经元</a:t>
            </a:r>
            <a:r>
              <a:rPr dirty="0" sz="800" spc="-15">
                <a:latin typeface="微软雅黑"/>
                <a:cs typeface="微软雅黑"/>
              </a:rPr>
              <a:t>反</a:t>
            </a:r>
            <a:r>
              <a:rPr dirty="0" sz="800">
                <a:latin typeface="微软雅黑"/>
                <a:cs typeface="微软雅黑"/>
              </a:rPr>
              <a:t>应的</a:t>
            </a:r>
            <a:r>
              <a:rPr dirty="0" sz="800" spc="-15">
                <a:latin typeface="微软雅黑"/>
                <a:cs typeface="微软雅黑"/>
              </a:rPr>
              <a:t>区</a:t>
            </a:r>
            <a:r>
              <a:rPr dirty="0" sz="800">
                <a:latin typeface="微软雅黑"/>
                <a:cs typeface="微软雅黑"/>
              </a:rPr>
              <a:t>域</a:t>
            </a:r>
            <a:endParaRPr sz="800">
              <a:latin typeface="微软雅黑"/>
              <a:cs typeface="微软雅黑"/>
            </a:endParaRPr>
          </a:p>
          <a:p>
            <a:pPr lvl="1" marL="384175" indent="-143510">
              <a:lnSpc>
                <a:spcPct val="100000"/>
              </a:lnSpc>
              <a:spcBef>
                <a:spcPts val="190"/>
              </a:spcBef>
              <a:buClr>
                <a:srgbClr val="B418B8"/>
              </a:buClr>
              <a:buSzPct val="75000"/>
              <a:buFont typeface="Wingdings"/>
              <a:buChar char=""/>
              <a:tabLst>
                <a:tab pos="384810" algn="l"/>
              </a:tabLst>
            </a:pPr>
            <a:r>
              <a:rPr dirty="0" sz="800">
                <a:latin typeface="微软雅黑"/>
                <a:cs typeface="微软雅黑"/>
              </a:rPr>
              <a:t>某个输出位置的值受输</a:t>
            </a:r>
            <a:r>
              <a:rPr dirty="0" sz="800" spc="-15">
                <a:latin typeface="微软雅黑"/>
                <a:cs typeface="微软雅黑"/>
              </a:rPr>
              <a:t>入</a:t>
            </a:r>
            <a:r>
              <a:rPr dirty="0" sz="800">
                <a:latin typeface="微软雅黑"/>
                <a:cs typeface="微软雅黑"/>
              </a:rPr>
              <a:t>数据</a:t>
            </a:r>
            <a:r>
              <a:rPr dirty="0" sz="800" spc="-15">
                <a:latin typeface="微软雅黑"/>
                <a:cs typeface="微软雅黑"/>
              </a:rPr>
              <a:t>上</a:t>
            </a:r>
            <a:r>
              <a:rPr dirty="0" sz="800">
                <a:latin typeface="微软雅黑"/>
                <a:cs typeface="微软雅黑"/>
              </a:rPr>
              <a:t>某区</a:t>
            </a:r>
            <a:r>
              <a:rPr dirty="0" sz="800" spc="-15">
                <a:latin typeface="微软雅黑"/>
                <a:cs typeface="微软雅黑"/>
              </a:rPr>
              <a:t>域</a:t>
            </a:r>
            <a:r>
              <a:rPr dirty="0" sz="800">
                <a:latin typeface="微软雅黑"/>
                <a:cs typeface="微软雅黑"/>
              </a:rPr>
              <a:t>的影</a:t>
            </a:r>
            <a:r>
              <a:rPr dirty="0" sz="800" spc="-15">
                <a:latin typeface="微软雅黑"/>
                <a:cs typeface="微软雅黑"/>
              </a:rPr>
              <a:t>响</a:t>
            </a:r>
            <a:r>
              <a:rPr dirty="0" sz="800">
                <a:latin typeface="微软雅黑"/>
                <a:cs typeface="微软雅黑"/>
              </a:rPr>
              <a:t>，此</a:t>
            </a:r>
            <a:r>
              <a:rPr dirty="0" sz="800" spc="-15">
                <a:latin typeface="微软雅黑"/>
                <a:cs typeface="微软雅黑"/>
              </a:rPr>
              <a:t>区</a:t>
            </a:r>
            <a:r>
              <a:rPr dirty="0" sz="800">
                <a:latin typeface="微软雅黑"/>
                <a:cs typeface="微软雅黑"/>
              </a:rPr>
              <a:t>域可</a:t>
            </a:r>
            <a:r>
              <a:rPr dirty="0" sz="800" spc="-15">
                <a:latin typeface="微软雅黑"/>
                <a:cs typeface="微软雅黑"/>
              </a:rPr>
              <a:t>称</a:t>
            </a:r>
            <a:r>
              <a:rPr dirty="0" sz="800">
                <a:latin typeface="微软雅黑"/>
                <a:cs typeface="微软雅黑"/>
              </a:rPr>
              <a:t>为感</a:t>
            </a:r>
            <a:r>
              <a:rPr dirty="0" sz="800" spc="-15">
                <a:latin typeface="微软雅黑"/>
                <a:cs typeface="微软雅黑"/>
              </a:rPr>
              <a:t>受</a:t>
            </a:r>
            <a:r>
              <a:rPr dirty="0" sz="800">
                <a:latin typeface="微软雅黑"/>
                <a:cs typeface="微软雅黑"/>
              </a:rPr>
              <a:t>野大小</a:t>
            </a:r>
            <a:endParaRPr sz="800">
              <a:latin typeface="微软雅黑"/>
              <a:cs typeface="微软雅黑"/>
            </a:endParaRPr>
          </a:p>
          <a:p>
            <a:pPr lvl="1" marL="384175" indent="-143510">
              <a:lnSpc>
                <a:spcPct val="100000"/>
              </a:lnSpc>
              <a:spcBef>
                <a:spcPts val="195"/>
              </a:spcBef>
              <a:buClr>
                <a:srgbClr val="B418B8"/>
              </a:buClr>
              <a:buSzPct val="75000"/>
              <a:buFont typeface="Wingdings"/>
              <a:buChar char=""/>
              <a:tabLst>
                <a:tab pos="384810" algn="l"/>
              </a:tabLst>
            </a:pPr>
            <a:r>
              <a:rPr dirty="0" sz="800">
                <a:latin typeface="微软雅黑"/>
                <a:cs typeface="微软雅黑"/>
              </a:rPr>
              <a:t>增大感受野的常用方法</a:t>
            </a:r>
            <a:endParaRPr sz="800">
              <a:latin typeface="微软雅黑"/>
              <a:cs typeface="微软雅黑"/>
            </a:endParaRPr>
          </a:p>
          <a:p>
            <a:pPr lvl="2" marL="584200" indent="-114935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584835" algn="l"/>
              </a:tabLst>
            </a:pPr>
            <a:r>
              <a:rPr dirty="0" sz="700" spc="-5">
                <a:latin typeface="微软雅黑"/>
                <a:cs typeface="微软雅黑"/>
              </a:rPr>
              <a:t>增加卷积核大小</a:t>
            </a:r>
            <a:endParaRPr sz="700">
              <a:latin typeface="微软雅黑"/>
              <a:cs typeface="微软雅黑"/>
            </a:endParaRPr>
          </a:p>
          <a:p>
            <a:pPr lvl="2" marL="584200" indent="-114935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584835" algn="l"/>
              </a:tabLst>
            </a:pPr>
            <a:r>
              <a:rPr dirty="0" sz="700" spc="-5">
                <a:latin typeface="微软雅黑"/>
                <a:cs typeface="微软雅黑"/>
              </a:rPr>
              <a:t>增加网络层数</a:t>
            </a:r>
            <a:endParaRPr sz="700">
              <a:latin typeface="微软雅黑"/>
              <a:cs typeface="微软雅黑"/>
            </a:endParaRPr>
          </a:p>
          <a:p>
            <a:pPr lvl="2" marL="584200" indent="-114935">
              <a:lnSpc>
                <a:spcPct val="100000"/>
              </a:lnSpc>
              <a:spcBef>
                <a:spcPts val="165"/>
              </a:spcBef>
              <a:buFont typeface="Arial"/>
              <a:buChar char="•"/>
              <a:tabLst>
                <a:tab pos="584835" algn="l"/>
              </a:tabLst>
            </a:pPr>
            <a:r>
              <a:rPr dirty="0" sz="700" spc="-5">
                <a:latin typeface="微软雅黑"/>
                <a:cs typeface="微软雅黑"/>
              </a:rPr>
              <a:t>结合使用池化层</a:t>
            </a:r>
            <a:endParaRPr sz="700">
              <a:latin typeface="微软雅黑"/>
              <a:cs typeface="微软雅黑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4198707" y="7885176"/>
            <a:ext cx="1514527" cy="11490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1298447" y="7918704"/>
            <a:ext cx="1653539" cy="10652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737615" y="5861304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30"/>
              </a:lnSpc>
            </a:pPr>
            <a:r>
              <a:rPr dirty="0" spc="-5"/>
              <a:t>9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344" y="255527"/>
            <a:ext cx="74041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latin typeface="Calibri"/>
                <a:cs typeface="Calibri"/>
              </a:rPr>
              <a:t>4/20/2022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9381" y="4559255"/>
            <a:ext cx="12827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5" b="1">
                <a:solidFill>
                  <a:srgbClr val="7030A0"/>
                </a:solidFill>
                <a:latin typeface="Times New Roman"/>
                <a:cs typeface="Times New Roman"/>
              </a:rPr>
              <a:t>1</a:t>
            </a:r>
            <a:r>
              <a:rPr dirty="0" sz="800" b="1">
                <a:solidFill>
                  <a:srgbClr val="7030A0"/>
                </a:solidFill>
                <a:latin typeface="Times New Roman"/>
                <a:cs typeface="Times New Roman"/>
              </a:rPr>
              <a:t>9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1519" y="1612392"/>
            <a:ext cx="6096000" cy="434340"/>
          </a:xfrm>
          <a:custGeom>
            <a:avLst/>
            <a:gdLst/>
            <a:ahLst/>
            <a:cxnLst/>
            <a:rect l="l" t="t" r="r" b="b"/>
            <a:pathLst>
              <a:path w="6096000" h="434339">
                <a:moveTo>
                  <a:pt x="0" y="434339"/>
                </a:moveTo>
                <a:lnTo>
                  <a:pt x="6096000" y="434339"/>
                </a:lnTo>
                <a:lnTo>
                  <a:pt x="6096000" y="0"/>
                </a:lnTo>
                <a:lnTo>
                  <a:pt x="0" y="0"/>
                </a:lnTo>
                <a:lnTo>
                  <a:pt x="0" y="43433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09472" y="4738878"/>
            <a:ext cx="5041900" cy="0"/>
          </a:xfrm>
          <a:custGeom>
            <a:avLst/>
            <a:gdLst/>
            <a:ahLst/>
            <a:cxnLst/>
            <a:rect l="l" t="t" r="r" b="b"/>
            <a:pathLst>
              <a:path w="5041900" h="0">
                <a:moveTo>
                  <a:pt x="0" y="0"/>
                </a:moveTo>
                <a:lnTo>
                  <a:pt x="5041392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647688" y="473887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 h="0">
                <a:moveTo>
                  <a:pt x="0" y="0"/>
                </a:moveTo>
                <a:lnTo>
                  <a:pt x="179831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397752" y="4488180"/>
            <a:ext cx="140335" cy="83820"/>
          </a:xfrm>
          <a:custGeom>
            <a:avLst/>
            <a:gdLst/>
            <a:ahLst/>
            <a:cxnLst/>
            <a:rect l="l" t="t" r="r" b="b"/>
            <a:pathLst>
              <a:path w="140334" h="83820">
                <a:moveTo>
                  <a:pt x="4572" y="0"/>
                </a:moveTo>
                <a:lnTo>
                  <a:pt x="0" y="6096"/>
                </a:lnTo>
                <a:lnTo>
                  <a:pt x="135636" y="83820"/>
                </a:lnTo>
                <a:lnTo>
                  <a:pt x="140207" y="77724"/>
                </a:lnTo>
                <a:lnTo>
                  <a:pt x="4572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262878" y="4599432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5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316979" y="4594860"/>
            <a:ext cx="53340" cy="36830"/>
          </a:xfrm>
          <a:custGeom>
            <a:avLst/>
            <a:gdLst/>
            <a:ahLst/>
            <a:cxnLst/>
            <a:rect l="l" t="t" r="r" b="b"/>
            <a:pathLst>
              <a:path w="53339" h="36829">
                <a:moveTo>
                  <a:pt x="51816" y="0"/>
                </a:moveTo>
                <a:lnTo>
                  <a:pt x="42672" y="0"/>
                </a:lnTo>
                <a:lnTo>
                  <a:pt x="33528" y="3047"/>
                </a:lnTo>
                <a:lnTo>
                  <a:pt x="25908" y="6095"/>
                </a:lnTo>
                <a:lnTo>
                  <a:pt x="24384" y="6095"/>
                </a:lnTo>
                <a:lnTo>
                  <a:pt x="18287" y="9143"/>
                </a:lnTo>
                <a:lnTo>
                  <a:pt x="18287" y="10667"/>
                </a:lnTo>
                <a:lnTo>
                  <a:pt x="16764" y="10667"/>
                </a:lnTo>
                <a:lnTo>
                  <a:pt x="12192" y="15239"/>
                </a:lnTo>
                <a:lnTo>
                  <a:pt x="10668" y="15239"/>
                </a:lnTo>
                <a:lnTo>
                  <a:pt x="6096" y="21335"/>
                </a:lnTo>
                <a:lnTo>
                  <a:pt x="3048" y="27431"/>
                </a:lnTo>
                <a:lnTo>
                  <a:pt x="3048" y="28955"/>
                </a:lnTo>
                <a:lnTo>
                  <a:pt x="1524" y="28955"/>
                </a:lnTo>
                <a:lnTo>
                  <a:pt x="0" y="35051"/>
                </a:lnTo>
                <a:lnTo>
                  <a:pt x="7620" y="36575"/>
                </a:lnTo>
                <a:lnTo>
                  <a:pt x="9144" y="30479"/>
                </a:lnTo>
                <a:lnTo>
                  <a:pt x="12192" y="24383"/>
                </a:lnTo>
                <a:lnTo>
                  <a:pt x="13335" y="24383"/>
                </a:lnTo>
                <a:lnTo>
                  <a:pt x="16764" y="19812"/>
                </a:lnTo>
                <a:lnTo>
                  <a:pt x="15240" y="19812"/>
                </a:lnTo>
                <a:lnTo>
                  <a:pt x="21336" y="15239"/>
                </a:lnTo>
                <a:lnTo>
                  <a:pt x="28956" y="12191"/>
                </a:lnTo>
                <a:lnTo>
                  <a:pt x="27432" y="12191"/>
                </a:lnTo>
                <a:lnTo>
                  <a:pt x="35052" y="9143"/>
                </a:lnTo>
                <a:lnTo>
                  <a:pt x="44196" y="7619"/>
                </a:lnTo>
                <a:lnTo>
                  <a:pt x="53340" y="7619"/>
                </a:lnTo>
                <a:lnTo>
                  <a:pt x="51816" y="0"/>
                </a:lnTo>
                <a:close/>
              </a:path>
              <a:path w="53339" h="36829">
                <a:moveTo>
                  <a:pt x="13335" y="24383"/>
                </a:moveTo>
                <a:lnTo>
                  <a:pt x="12192" y="24383"/>
                </a:lnTo>
                <a:lnTo>
                  <a:pt x="12192" y="25907"/>
                </a:lnTo>
                <a:lnTo>
                  <a:pt x="13335" y="24383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368796" y="4594860"/>
            <a:ext cx="53340" cy="38100"/>
          </a:xfrm>
          <a:custGeom>
            <a:avLst/>
            <a:gdLst/>
            <a:ahLst/>
            <a:cxnLst/>
            <a:rect l="l" t="t" r="r" b="b"/>
            <a:pathLst>
              <a:path w="53339" h="38100">
                <a:moveTo>
                  <a:pt x="52120" y="30479"/>
                </a:moveTo>
                <a:lnTo>
                  <a:pt x="44195" y="30479"/>
                </a:lnTo>
                <a:lnTo>
                  <a:pt x="45719" y="38100"/>
                </a:lnTo>
                <a:lnTo>
                  <a:pt x="53339" y="36575"/>
                </a:lnTo>
                <a:lnTo>
                  <a:pt x="52120" y="30479"/>
                </a:lnTo>
                <a:close/>
              </a:path>
              <a:path w="53339" h="38100">
                <a:moveTo>
                  <a:pt x="36575" y="19811"/>
                </a:moveTo>
                <a:lnTo>
                  <a:pt x="41148" y="25907"/>
                </a:lnTo>
                <a:lnTo>
                  <a:pt x="44195" y="32003"/>
                </a:lnTo>
                <a:lnTo>
                  <a:pt x="44195" y="30479"/>
                </a:lnTo>
                <a:lnTo>
                  <a:pt x="52120" y="30479"/>
                </a:lnTo>
                <a:lnTo>
                  <a:pt x="51815" y="28955"/>
                </a:lnTo>
                <a:lnTo>
                  <a:pt x="50291" y="28955"/>
                </a:lnTo>
                <a:lnTo>
                  <a:pt x="47243" y="21335"/>
                </a:lnTo>
                <a:lnTo>
                  <a:pt x="38100" y="21335"/>
                </a:lnTo>
                <a:lnTo>
                  <a:pt x="36575" y="19811"/>
                </a:lnTo>
                <a:close/>
              </a:path>
              <a:path w="53339" h="38100">
                <a:moveTo>
                  <a:pt x="42671" y="15239"/>
                </a:moveTo>
                <a:lnTo>
                  <a:pt x="32003" y="15239"/>
                </a:lnTo>
                <a:lnTo>
                  <a:pt x="38100" y="21335"/>
                </a:lnTo>
                <a:lnTo>
                  <a:pt x="47243" y="21335"/>
                </a:lnTo>
                <a:lnTo>
                  <a:pt x="42671" y="15239"/>
                </a:lnTo>
                <a:close/>
              </a:path>
              <a:path w="53339" h="38100">
                <a:moveTo>
                  <a:pt x="10667" y="0"/>
                </a:moveTo>
                <a:lnTo>
                  <a:pt x="1524" y="0"/>
                </a:lnTo>
                <a:lnTo>
                  <a:pt x="0" y="7619"/>
                </a:lnTo>
                <a:lnTo>
                  <a:pt x="9143" y="7619"/>
                </a:lnTo>
                <a:lnTo>
                  <a:pt x="18287" y="9143"/>
                </a:lnTo>
                <a:lnTo>
                  <a:pt x="25907" y="12191"/>
                </a:lnTo>
                <a:lnTo>
                  <a:pt x="24383" y="12191"/>
                </a:lnTo>
                <a:lnTo>
                  <a:pt x="32003" y="16763"/>
                </a:lnTo>
                <a:lnTo>
                  <a:pt x="32003" y="15239"/>
                </a:lnTo>
                <a:lnTo>
                  <a:pt x="42671" y="15239"/>
                </a:lnTo>
                <a:lnTo>
                  <a:pt x="36575" y="10667"/>
                </a:lnTo>
                <a:lnTo>
                  <a:pt x="35051" y="10667"/>
                </a:lnTo>
                <a:lnTo>
                  <a:pt x="28955" y="6095"/>
                </a:lnTo>
                <a:lnTo>
                  <a:pt x="27431" y="6095"/>
                </a:lnTo>
                <a:lnTo>
                  <a:pt x="19812" y="3047"/>
                </a:lnTo>
                <a:lnTo>
                  <a:pt x="10667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397752" y="4474464"/>
            <a:ext cx="144780" cy="88900"/>
          </a:xfrm>
          <a:custGeom>
            <a:avLst/>
            <a:gdLst/>
            <a:ahLst/>
            <a:cxnLst/>
            <a:rect l="l" t="t" r="r" b="b"/>
            <a:pathLst>
              <a:path w="144779" h="88900">
                <a:moveTo>
                  <a:pt x="3048" y="0"/>
                </a:moveTo>
                <a:lnTo>
                  <a:pt x="0" y="6096"/>
                </a:lnTo>
                <a:lnTo>
                  <a:pt x="141731" y="88391"/>
                </a:lnTo>
                <a:lnTo>
                  <a:pt x="144779" y="82296"/>
                </a:lnTo>
                <a:lnTo>
                  <a:pt x="30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254496" y="4474464"/>
            <a:ext cx="146685" cy="88900"/>
          </a:xfrm>
          <a:custGeom>
            <a:avLst/>
            <a:gdLst/>
            <a:ahLst/>
            <a:cxnLst/>
            <a:rect l="l" t="t" r="r" b="b"/>
            <a:pathLst>
              <a:path w="146685" h="88900">
                <a:moveTo>
                  <a:pt x="143255" y="0"/>
                </a:moveTo>
                <a:lnTo>
                  <a:pt x="0" y="82296"/>
                </a:lnTo>
                <a:lnTo>
                  <a:pt x="3048" y="88391"/>
                </a:lnTo>
                <a:lnTo>
                  <a:pt x="146303" y="6096"/>
                </a:lnTo>
                <a:lnTo>
                  <a:pt x="14325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260591" y="4488180"/>
            <a:ext cx="140335" cy="85725"/>
          </a:xfrm>
          <a:custGeom>
            <a:avLst/>
            <a:gdLst/>
            <a:ahLst/>
            <a:cxnLst/>
            <a:rect l="l" t="t" r="r" b="b"/>
            <a:pathLst>
              <a:path w="140335" h="85725">
                <a:moveTo>
                  <a:pt x="137160" y="0"/>
                </a:moveTo>
                <a:lnTo>
                  <a:pt x="0" y="79248"/>
                </a:lnTo>
                <a:lnTo>
                  <a:pt x="4572" y="85344"/>
                </a:lnTo>
                <a:lnTo>
                  <a:pt x="140208" y="6096"/>
                </a:lnTo>
                <a:lnTo>
                  <a:pt x="13716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566154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231635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301740" y="4599432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5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320790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436614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534150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418326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358890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381750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355079" y="462991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3716" y="0"/>
                </a:moveTo>
                <a:lnTo>
                  <a:pt x="9144" y="1524"/>
                </a:lnTo>
                <a:lnTo>
                  <a:pt x="4572" y="4571"/>
                </a:lnTo>
                <a:lnTo>
                  <a:pt x="1524" y="7619"/>
                </a:lnTo>
                <a:lnTo>
                  <a:pt x="1524" y="9143"/>
                </a:lnTo>
                <a:lnTo>
                  <a:pt x="0" y="12191"/>
                </a:lnTo>
                <a:lnTo>
                  <a:pt x="7620" y="13715"/>
                </a:lnTo>
                <a:lnTo>
                  <a:pt x="7620" y="10667"/>
                </a:lnTo>
                <a:lnTo>
                  <a:pt x="8382" y="10667"/>
                </a:lnTo>
                <a:lnTo>
                  <a:pt x="9144" y="9143"/>
                </a:lnTo>
                <a:lnTo>
                  <a:pt x="12192" y="7619"/>
                </a:lnTo>
                <a:lnTo>
                  <a:pt x="15240" y="7619"/>
                </a:lnTo>
                <a:lnTo>
                  <a:pt x="13716" y="0"/>
                </a:lnTo>
                <a:close/>
              </a:path>
              <a:path w="15239" h="13970">
                <a:moveTo>
                  <a:pt x="8382" y="10667"/>
                </a:moveTo>
                <a:lnTo>
                  <a:pt x="7620" y="10667"/>
                </a:lnTo>
                <a:lnTo>
                  <a:pt x="7620" y="12191"/>
                </a:lnTo>
                <a:lnTo>
                  <a:pt x="8382" y="10667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368796" y="4629912"/>
            <a:ext cx="17145" cy="13970"/>
          </a:xfrm>
          <a:custGeom>
            <a:avLst/>
            <a:gdLst/>
            <a:ahLst/>
            <a:cxnLst/>
            <a:rect l="l" t="t" r="r" b="b"/>
            <a:pathLst>
              <a:path w="17145" h="13970">
                <a:moveTo>
                  <a:pt x="7619" y="10667"/>
                </a:moveTo>
                <a:lnTo>
                  <a:pt x="9143" y="13715"/>
                </a:lnTo>
                <a:lnTo>
                  <a:pt x="16763" y="12191"/>
                </a:lnTo>
                <a:lnTo>
                  <a:pt x="9143" y="12191"/>
                </a:lnTo>
                <a:lnTo>
                  <a:pt x="7619" y="10667"/>
                </a:lnTo>
                <a:close/>
              </a:path>
              <a:path w="17145" h="13970">
                <a:moveTo>
                  <a:pt x="1524" y="0"/>
                </a:moveTo>
                <a:lnTo>
                  <a:pt x="0" y="7619"/>
                </a:lnTo>
                <a:lnTo>
                  <a:pt x="4571" y="7619"/>
                </a:lnTo>
                <a:lnTo>
                  <a:pt x="7619" y="9143"/>
                </a:lnTo>
                <a:lnTo>
                  <a:pt x="6095" y="9143"/>
                </a:lnTo>
                <a:lnTo>
                  <a:pt x="9143" y="12191"/>
                </a:lnTo>
                <a:lnTo>
                  <a:pt x="16763" y="12191"/>
                </a:lnTo>
                <a:lnTo>
                  <a:pt x="15239" y="9143"/>
                </a:lnTo>
                <a:lnTo>
                  <a:pt x="15239" y="7619"/>
                </a:lnTo>
                <a:lnTo>
                  <a:pt x="12191" y="4571"/>
                </a:lnTo>
                <a:lnTo>
                  <a:pt x="10667" y="4571"/>
                </a:lnTo>
                <a:lnTo>
                  <a:pt x="7619" y="1524"/>
                </a:lnTo>
                <a:lnTo>
                  <a:pt x="6095" y="1524"/>
                </a:lnTo>
                <a:lnTo>
                  <a:pt x="1524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358128" y="4735068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301740" y="4735068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417564" y="4735068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534911" y="473506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233159" y="473506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233159" y="455676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534911" y="455676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541007" y="4546092"/>
            <a:ext cx="24765" cy="6350"/>
          </a:xfrm>
          <a:custGeom>
            <a:avLst/>
            <a:gdLst/>
            <a:ahLst/>
            <a:cxnLst/>
            <a:rect l="l" t="t" r="r" b="b"/>
            <a:pathLst>
              <a:path w="24765" h="6350">
                <a:moveTo>
                  <a:pt x="0" y="0"/>
                </a:moveTo>
                <a:lnTo>
                  <a:pt x="24384" y="0"/>
                </a:lnTo>
                <a:lnTo>
                  <a:pt x="24384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233159" y="4546092"/>
            <a:ext cx="22860" cy="6350"/>
          </a:xfrm>
          <a:custGeom>
            <a:avLst/>
            <a:gdLst/>
            <a:ahLst/>
            <a:cxnLst/>
            <a:rect l="l" t="t" r="r" b="b"/>
            <a:pathLst>
              <a:path w="22860" h="6350">
                <a:moveTo>
                  <a:pt x="0" y="0"/>
                </a:moveTo>
                <a:lnTo>
                  <a:pt x="22860" y="0"/>
                </a:lnTo>
                <a:lnTo>
                  <a:pt x="22860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647688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5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582156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582156" y="4556760"/>
            <a:ext cx="66040" cy="7620"/>
          </a:xfrm>
          <a:custGeom>
            <a:avLst/>
            <a:gdLst/>
            <a:ahLst/>
            <a:cxnLst/>
            <a:rect l="l" t="t" r="r" b="b"/>
            <a:pathLst>
              <a:path w="66040" h="7620">
                <a:moveTo>
                  <a:pt x="0" y="0"/>
                </a:moveTo>
                <a:lnTo>
                  <a:pt x="65532" y="0"/>
                </a:lnTo>
                <a:lnTo>
                  <a:pt x="65532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233159" y="4469130"/>
            <a:ext cx="332740" cy="0"/>
          </a:xfrm>
          <a:custGeom>
            <a:avLst/>
            <a:gdLst/>
            <a:ahLst/>
            <a:cxnLst/>
            <a:rect l="l" t="t" r="r" b="b"/>
            <a:pathLst>
              <a:path w="332740" h="0">
                <a:moveTo>
                  <a:pt x="0" y="0"/>
                </a:moveTo>
                <a:lnTo>
                  <a:pt x="332232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246876" y="4458462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150864" y="4546092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150864" y="449580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213347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1"/>
                </a:lnTo>
                <a:lnTo>
                  <a:pt x="0" y="50291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147815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1"/>
                </a:lnTo>
                <a:lnTo>
                  <a:pt x="0" y="50291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582156" y="4546092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582156" y="449580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644640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5" y="0"/>
                </a:moveTo>
                <a:lnTo>
                  <a:pt x="6095" y="50291"/>
                </a:lnTo>
                <a:lnTo>
                  <a:pt x="0" y="50291"/>
                </a:lnTo>
                <a:lnTo>
                  <a:pt x="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579107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1"/>
                </a:lnTo>
                <a:lnTo>
                  <a:pt x="0" y="50291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228588" y="4469892"/>
            <a:ext cx="7620" cy="79375"/>
          </a:xfrm>
          <a:custGeom>
            <a:avLst/>
            <a:gdLst/>
            <a:ahLst/>
            <a:cxnLst/>
            <a:rect l="l" t="t" r="r" b="b"/>
            <a:pathLst>
              <a:path w="7620" h="79375">
                <a:moveTo>
                  <a:pt x="7620" y="0"/>
                </a:moveTo>
                <a:lnTo>
                  <a:pt x="7620" y="79248"/>
                </a:lnTo>
                <a:lnTo>
                  <a:pt x="0" y="79248"/>
                </a:lnTo>
                <a:lnTo>
                  <a:pt x="0" y="0"/>
                </a:lnTo>
                <a:lnTo>
                  <a:pt x="762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562343" y="4469892"/>
            <a:ext cx="6350" cy="79375"/>
          </a:xfrm>
          <a:custGeom>
            <a:avLst/>
            <a:gdLst/>
            <a:ahLst/>
            <a:cxnLst/>
            <a:rect l="l" t="t" r="r" b="b"/>
            <a:pathLst>
              <a:path w="6350" h="79375">
                <a:moveTo>
                  <a:pt x="6096" y="0"/>
                </a:moveTo>
                <a:lnTo>
                  <a:pt x="6096" y="79248"/>
                </a:lnTo>
                <a:lnTo>
                  <a:pt x="0" y="79248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243828" y="4384548"/>
            <a:ext cx="155575" cy="74930"/>
          </a:xfrm>
          <a:custGeom>
            <a:avLst/>
            <a:gdLst/>
            <a:ahLst/>
            <a:cxnLst/>
            <a:rect l="l" t="t" r="r" b="b"/>
            <a:pathLst>
              <a:path w="155575" h="74929">
                <a:moveTo>
                  <a:pt x="155448" y="0"/>
                </a:moveTo>
                <a:lnTo>
                  <a:pt x="143256" y="0"/>
                </a:lnTo>
                <a:lnTo>
                  <a:pt x="131063" y="1524"/>
                </a:lnTo>
                <a:lnTo>
                  <a:pt x="120396" y="3047"/>
                </a:lnTo>
                <a:lnTo>
                  <a:pt x="108204" y="4571"/>
                </a:lnTo>
                <a:lnTo>
                  <a:pt x="65532" y="18287"/>
                </a:lnTo>
                <a:lnTo>
                  <a:pt x="28956" y="41147"/>
                </a:lnTo>
                <a:lnTo>
                  <a:pt x="21336" y="48767"/>
                </a:lnTo>
                <a:lnTo>
                  <a:pt x="13716" y="54863"/>
                </a:lnTo>
                <a:lnTo>
                  <a:pt x="6096" y="62483"/>
                </a:lnTo>
                <a:lnTo>
                  <a:pt x="0" y="71627"/>
                </a:lnTo>
                <a:lnTo>
                  <a:pt x="6096" y="74675"/>
                </a:lnTo>
                <a:lnTo>
                  <a:pt x="12192" y="67055"/>
                </a:lnTo>
                <a:lnTo>
                  <a:pt x="25908" y="53339"/>
                </a:lnTo>
                <a:lnTo>
                  <a:pt x="68580" y="25907"/>
                </a:lnTo>
                <a:lnTo>
                  <a:pt x="109727" y="12191"/>
                </a:lnTo>
                <a:lnTo>
                  <a:pt x="120396" y="9143"/>
                </a:lnTo>
                <a:lnTo>
                  <a:pt x="132587" y="7619"/>
                </a:lnTo>
                <a:lnTo>
                  <a:pt x="143256" y="7619"/>
                </a:lnTo>
                <a:lnTo>
                  <a:pt x="155448" y="6095"/>
                </a:lnTo>
                <a:lnTo>
                  <a:pt x="1554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399276" y="4384548"/>
            <a:ext cx="155575" cy="76200"/>
          </a:xfrm>
          <a:custGeom>
            <a:avLst/>
            <a:gdLst/>
            <a:ahLst/>
            <a:cxnLst/>
            <a:rect l="l" t="t" r="r" b="b"/>
            <a:pathLst>
              <a:path w="155575" h="76200">
                <a:moveTo>
                  <a:pt x="12191" y="0"/>
                </a:moveTo>
                <a:lnTo>
                  <a:pt x="0" y="0"/>
                </a:lnTo>
                <a:lnTo>
                  <a:pt x="0" y="6095"/>
                </a:lnTo>
                <a:lnTo>
                  <a:pt x="12191" y="7619"/>
                </a:lnTo>
                <a:lnTo>
                  <a:pt x="22860" y="7619"/>
                </a:lnTo>
                <a:lnTo>
                  <a:pt x="35051" y="9143"/>
                </a:lnTo>
                <a:lnTo>
                  <a:pt x="45720" y="12191"/>
                </a:lnTo>
                <a:lnTo>
                  <a:pt x="67056" y="16763"/>
                </a:lnTo>
                <a:lnTo>
                  <a:pt x="86868" y="25907"/>
                </a:lnTo>
                <a:lnTo>
                  <a:pt x="121920" y="47243"/>
                </a:lnTo>
                <a:lnTo>
                  <a:pt x="149351" y="76200"/>
                </a:lnTo>
                <a:lnTo>
                  <a:pt x="155448" y="71627"/>
                </a:lnTo>
                <a:lnTo>
                  <a:pt x="149351" y="64007"/>
                </a:lnTo>
                <a:lnTo>
                  <a:pt x="141731" y="54863"/>
                </a:lnTo>
                <a:lnTo>
                  <a:pt x="134112" y="48767"/>
                </a:lnTo>
                <a:lnTo>
                  <a:pt x="126492" y="41147"/>
                </a:lnTo>
                <a:lnTo>
                  <a:pt x="89915" y="18287"/>
                </a:lnTo>
                <a:lnTo>
                  <a:pt x="47244" y="4571"/>
                </a:lnTo>
                <a:lnTo>
                  <a:pt x="35051" y="3047"/>
                </a:lnTo>
                <a:lnTo>
                  <a:pt x="24384" y="1524"/>
                </a:lnTo>
                <a:lnTo>
                  <a:pt x="12191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263640" y="4594860"/>
            <a:ext cx="38100" cy="7620"/>
          </a:xfrm>
          <a:custGeom>
            <a:avLst/>
            <a:gdLst/>
            <a:ahLst/>
            <a:cxnLst/>
            <a:rect l="l" t="t" r="r" b="b"/>
            <a:pathLst>
              <a:path w="38100" h="7620">
                <a:moveTo>
                  <a:pt x="0" y="0"/>
                </a:moveTo>
                <a:lnTo>
                  <a:pt x="38100" y="0"/>
                </a:lnTo>
                <a:lnTo>
                  <a:pt x="3810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215634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150864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150864" y="4556760"/>
            <a:ext cx="64135" cy="7620"/>
          </a:xfrm>
          <a:custGeom>
            <a:avLst/>
            <a:gdLst/>
            <a:ahLst/>
            <a:cxnLst/>
            <a:rect l="l" t="t" r="r" b="b"/>
            <a:pathLst>
              <a:path w="64135" h="7620">
                <a:moveTo>
                  <a:pt x="0" y="0"/>
                </a:moveTo>
                <a:lnTo>
                  <a:pt x="64008" y="0"/>
                </a:lnTo>
                <a:lnTo>
                  <a:pt x="64008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474714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497573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470903" y="462991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5240" y="0"/>
                </a:moveTo>
                <a:lnTo>
                  <a:pt x="10668" y="1524"/>
                </a:lnTo>
                <a:lnTo>
                  <a:pt x="9144" y="1524"/>
                </a:lnTo>
                <a:lnTo>
                  <a:pt x="6096" y="4571"/>
                </a:lnTo>
                <a:lnTo>
                  <a:pt x="4572" y="4571"/>
                </a:lnTo>
                <a:lnTo>
                  <a:pt x="1524" y="7619"/>
                </a:lnTo>
                <a:lnTo>
                  <a:pt x="1524" y="9143"/>
                </a:lnTo>
                <a:lnTo>
                  <a:pt x="0" y="12191"/>
                </a:lnTo>
                <a:lnTo>
                  <a:pt x="7620" y="13715"/>
                </a:lnTo>
                <a:lnTo>
                  <a:pt x="7620" y="10667"/>
                </a:lnTo>
                <a:lnTo>
                  <a:pt x="8382" y="10667"/>
                </a:lnTo>
                <a:lnTo>
                  <a:pt x="9144" y="9143"/>
                </a:lnTo>
                <a:lnTo>
                  <a:pt x="12192" y="7619"/>
                </a:lnTo>
                <a:lnTo>
                  <a:pt x="15240" y="7619"/>
                </a:lnTo>
                <a:lnTo>
                  <a:pt x="15240" y="0"/>
                </a:lnTo>
                <a:close/>
              </a:path>
              <a:path w="15239" h="13970">
                <a:moveTo>
                  <a:pt x="8382" y="10667"/>
                </a:moveTo>
                <a:lnTo>
                  <a:pt x="7620" y="10667"/>
                </a:lnTo>
                <a:lnTo>
                  <a:pt x="7620" y="12191"/>
                </a:lnTo>
                <a:lnTo>
                  <a:pt x="8382" y="10667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486144" y="462991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4477" y="10667"/>
                </a:moveTo>
                <a:lnTo>
                  <a:pt x="7619" y="10667"/>
                </a:lnTo>
                <a:lnTo>
                  <a:pt x="7619" y="13715"/>
                </a:lnTo>
                <a:lnTo>
                  <a:pt x="15239" y="12191"/>
                </a:lnTo>
                <a:lnTo>
                  <a:pt x="14477" y="10667"/>
                </a:lnTo>
                <a:close/>
              </a:path>
              <a:path w="15239" h="13970">
                <a:moveTo>
                  <a:pt x="0" y="0"/>
                </a:moveTo>
                <a:lnTo>
                  <a:pt x="0" y="7619"/>
                </a:lnTo>
                <a:lnTo>
                  <a:pt x="3047" y="7619"/>
                </a:lnTo>
                <a:lnTo>
                  <a:pt x="6095" y="9143"/>
                </a:lnTo>
                <a:lnTo>
                  <a:pt x="7619" y="12191"/>
                </a:lnTo>
                <a:lnTo>
                  <a:pt x="7619" y="10667"/>
                </a:lnTo>
                <a:lnTo>
                  <a:pt x="14477" y="10667"/>
                </a:lnTo>
                <a:lnTo>
                  <a:pt x="13715" y="9143"/>
                </a:lnTo>
                <a:lnTo>
                  <a:pt x="13715" y="7619"/>
                </a:lnTo>
                <a:lnTo>
                  <a:pt x="10667" y="4571"/>
                </a:lnTo>
                <a:lnTo>
                  <a:pt x="6095" y="1524"/>
                </a:lnTo>
                <a:lnTo>
                  <a:pt x="4571" y="1524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475476" y="4735068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434328" y="4593336"/>
            <a:ext cx="52069" cy="38100"/>
          </a:xfrm>
          <a:custGeom>
            <a:avLst/>
            <a:gdLst/>
            <a:ahLst/>
            <a:cxnLst/>
            <a:rect l="l" t="t" r="r" b="b"/>
            <a:pathLst>
              <a:path w="52070" h="38100">
                <a:moveTo>
                  <a:pt x="21336" y="16763"/>
                </a:moveTo>
                <a:lnTo>
                  <a:pt x="9144" y="16763"/>
                </a:lnTo>
                <a:lnTo>
                  <a:pt x="4572" y="21336"/>
                </a:lnTo>
                <a:lnTo>
                  <a:pt x="4572" y="22859"/>
                </a:lnTo>
                <a:lnTo>
                  <a:pt x="1524" y="28955"/>
                </a:lnTo>
                <a:lnTo>
                  <a:pt x="1524" y="30479"/>
                </a:lnTo>
                <a:lnTo>
                  <a:pt x="0" y="36575"/>
                </a:lnTo>
                <a:lnTo>
                  <a:pt x="6096" y="38100"/>
                </a:lnTo>
                <a:lnTo>
                  <a:pt x="7620" y="32003"/>
                </a:lnTo>
                <a:lnTo>
                  <a:pt x="10668" y="25907"/>
                </a:lnTo>
                <a:lnTo>
                  <a:pt x="15239" y="21336"/>
                </a:lnTo>
                <a:lnTo>
                  <a:pt x="21336" y="16763"/>
                </a:lnTo>
                <a:close/>
              </a:path>
              <a:path w="52070" h="38100">
                <a:moveTo>
                  <a:pt x="50292" y="0"/>
                </a:moveTo>
                <a:lnTo>
                  <a:pt x="32004" y="3047"/>
                </a:lnTo>
                <a:lnTo>
                  <a:pt x="24384" y="6095"/>
                </a:lnTo>
                <a:lnTo>
                  <a:pt x="16763" y="10667"/>
                </a:lnTo>
                <a:lnTo>
                  <a:pt x="10668" y="16763"/>
                </a:lnTo>
                <a:lnTo>
                  <a:pt x="19812" y="16763"/>
                </a:lnTo>
                <a:lnTo>
                  <a:pt x="27432" y="12191"/>
                </a:lnTo>
                <a:lnTo>
                  <a:pt x="30479" y="12191"/>
                </a:lnTo>
                <a:lnTo>
                  <a:pt x="33527" y="10667"/>
                </a:lnTo>
                <a:lnTo>
                  <a:pt x="42672" y="7619"/>
                </a:lnTo>
                <a:lnTo>
                  <a:pt x="51816" y="7619"/>
                </a:lnTo>
                <a:lnTo>
                  <a:pt x="50292" y="0"/>
                </a:lnTo>
                <a:close/>
              </a:path>
              <a:path w="52070" h="38100">
                <a:moveTo>
                  <a:pt x="30479" y="12191"/>
                </a:moveTo>
                <a:lnTo>
                  <a:pt x="27432" y="12191"/>
                </a:lnTo>
                <a:lnTo>
                  <a:pt x="27432" y="13715"/>
                </a:lnTo>
                <a:lnTo>
                  <a:pt x="30479" y="12191"/>
                </a:lnTo>
                <a:close/>
              </a:path>
              <a:path w="52070" h="38100">
                <a:moveTo>
                  <a:pt x="51816" y="7619"/>
                </a:moveTo>
                <a:lnTo>
                  <a:pt x="42672" y="7619"/>
                </a:lnTo>
                <a:lnTo>
                  <a:pt x="42672" y="9143"/>
                </a:lnTo>
                <a:lnTo>
                  <a:pt x="51816" y="7619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486144" y="4593336"/>
            <a:ext cx="52069" cy="40005"/>
          </a:xfrm>
          <a:custGeom>
            <a:avLst/>
            <a:gdLst/>
            <a:ahLst/>
            <a:cxnLst/>
            <a:rect l="l" t="t" r="r" b="b"/>
            <a:pathLst>
              <a:path w="52070" h="40004">
                <a:moveTo>
                  <a:pt x="42672" y="32003"/>
                </a:moveTo>
                <a:lnTo>
                  <a:pt x="44196" y="39624"/>
                </a:lnTo>
                <a:lnTo>
                  <a:pt x="51815" y="38100"/>
                </a:lnTo>
                <a:lnTo>
                  <a:pt x="50901" y="33527"/>
                </a:lnTo>
                <a:lnTo>
                  <a:pt x="44196" y="33527"/>
                </a:lnTo>
                <a:lnTo>
                  <a:pt x="42672" y="32003"/>
                </a:lnTo>
                <a:close/>
              </a:path>
              <a:path w="52070" h="40004">
                <a:moveTo>
                  <a:pt x="39624" y="25907"/>
                </a:moveTo>
                <a:lnTo>
                  <a:pt x="44196" y="33527"/>
                </a:lnTo>
                <a:lnTo>
                  <a:pt x="50901" y="33527"/>
                </a:lnTo>
                <a:lnTo>
                  <a:pt x="50291" y="30479"/>
                </a:lnTo>
                <a:lnTo>
                  <a:pt x="50291" y="28955"/>
                </a:lnTo>
                <a:lnTo>
                  <a:pt x="49148" y="27431"/>
                </a:lnTo>
                <a:lnTo>
                  <a:pt x="41148" y="27431"/>
                </a:lnTo>
                <a:lnTo>
                  <a:pt x="39624" y="25907"/>
                </a:lnTo>
                <a:close/>
              </a:path>
              <a:path w="52070" h="40004">
                <a:moveTo>
                  <a:pt x="27431" y="7619"/>
                </a:moveTo>
                <a:lnTo>
                  <a:pt x="7619" y="7619"/>
                </a:lnTo>
                <a:lnTo>
                  <a:pt x="16763" y="10667"/>
                </a:lnTo>
                <a:lnTo>
                  <a:pt x="24383" y="13715"/>
                </a:lnTo>
                <a:lnTo>
                  <a:pt x="30479" y="16763"/>
                </a:lnTo>
                <a:lnTo>
                  <a:pt x="36575" y="21336"/>
                </a:lnTo>
                <a:lnTo>
                  <a:pt x="41148" y="27431"/>
                </a:lnTo>
                <a:lnTo>
                  <a:pt x="49148" y="27431"/>
                </a:lnTo>
                <a:lnTo>
                  <a:pt x="41148" y="16763"/>
                </a:lnTo>
                <a:lnTo>
                  <a:pt x="35051" y="10667"/>
                </a:lnTo>
                <a:lnTo>
                  <a:pt x="27431" y="7619"/>
                </a:lnTo>
                <a:close/>
              </a:path>
              <a:path w="52070" h="40004">
                <a:moveTo>
                  <a:pt x="0" y="0"/>
                </a:moveTo>
                <a:lnTo>
                  <a:pt x="0" y="7619"/>
                </a:lnTo>
                <a:lnTo>
                  <a:pt x="9143" y="9143"/>
                </a:lnTo>
                <a:lnTo>
                  <a:pt x="7619" y="7619"/>
                </a:lnTo>
                <a:lnTo>
                  <a:pt x="27431" y="7619"/>
                </a:lnTo>
                <a:lnTo>
                  <a:pt x="27431" y="6095"/>
                </a:lnTo>
                <a:lnTo>
                  <a:pt x="18287" y="3047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31519" y="1406652"/>
            <a:ext cx="6096000" cy="205740"/>
          </a:xfrm>
          <a:custGeom>
            <a:avLst/>
            <a:gdLst/>
            <a:ahLst/>
            <a:cxnLst/>
            <a:rect l="l" t="t" r="r" b="b"/>
            <a:pathLst>
              <a:path w="6096000" h="205740">
                <a:moveTo>
                  <a:pt x="0" y="0"/>
                </a:moveTo>
                <a:lnTo>
                  <a:pt x="6096000" y="0"/>
                </a:lnTo>
                <a:lnTo>
                  <a:pt x="6096000" y="205740"/>
                </a:lnTo>
                <a:lnTo>
                  <a:pt x="0" y="205740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31519" y="1405128"/>
            <a:ext cx="6097905" cy="213360"/>
          </a:xfrm>
          <a:custGeom>
            <a:avLst/>
            <a:gdLst/>
            <a:ahLst/>
            <a:cxnLst/>
            <a:rect l="l" t="t" r="r" b="b"/>
            <a:pathLst>
              <a:path w="6097905" h="213359">
                <a:moveTo>
                  <a:pt x="0" y="199644"/>
                </a:moveTo>
                <a:lnTo>
                  <a:pt x="0" y="213359"/>
                </a:lnTo>
                <a:lnTo>
                  <a:pt x="6097524" y="213359"/>
                </a:lnTo>
                <a:lnTo>
                  <a:pt x="6097524" y="207264"/>
                </a:lnTo>
                <a:lnTo>
                  <a:pt x="7620" y="207264"/>
                </a:lnTo>
                <a:lnTo>
                  <a:pt x="0" y="199644"/>
                </a:lnTo>
                <a:close/>
              </a:path>
              <a:path w="6097905" h="213359">
                <a:moveTo>
                  <a:pt x="7620" y="1524"/>
                </a:moveTo>
                <a:lnTo>
                  <a:pt x="0" y="9144"/>
                </a:lnTo>
                <a:lnTo>
                  <a:pt x="0" y="199644"/>
                </a:lnTo>
                <a:lnTo>
                  <a:pt x="7620" y="207264"/>
                </a:lnTo>
                <a:lnTo>
                  <a:pt x="7620" y="1524"/>
                </a:lnTo>
                <a:close/>
              </a:path>
              <a:path w="6097905" h="213359">
                <a:moveTo>
                  <a:pt x="6089904" y="199644"/>
                </a:moveTo>
                <a:lnTo>
                  <a:pt x="7620" y="199644"/>
                </a:lnTo>
                <a:lnTo>
                  <a:pt x="7620" y="207264"/>
                </a:lnTo>
                <a:lnTo>
                  <a:pt x="6089904" y="207264"/>
                </a:lnTo>
                <a:lnTo>
                  <a:pt x="6089904" y="199644"/>
                </a:lnTo>
                <a:close/>
              </a:path>
              <a:path w="6097905" h="213359">
                <a:moveTo>
                  <a:pt x="6089904" y="1524"/>
                </a:moveTo>
                <a:lnTo>
                  <a:pt x="6089904" y="207264"/>
                </a:lnTo>
                <a:lnTo>
                  <a:pt x="6096000" y="199644"/>
                </a:lnTo>
                <a:lnTo>
                  <a:pt x="6097524" y="199644"/>
                </a:lnTo>
                <a:lnTo>
                  <a:pt x="6097524" y="9144"/>
                </a:lnTo>
                <a:lnTo>
                  <a:pt x="6096000" y="9144"/>
                </a:lnTo>
                <a:lnTo>
                  <a:pt x="6089904" y="1524"/>
                </a:lnTo>
                <a:close/>
              </a:path>
              <a:path w="6097905" h="213359">
                <a:moveTo>
                  <a:pt x="6097524" y="199644"/>
                </a:moveTo>
                <a:lnTo>
                  <a:pt x="6096000" y="199644"/>
                </a:lnTo>
                <a:lnTo>
                  <a:pt x="6089904" y="207264"/>
                </a:lnTo>
                <a:lnTo>
                  <a:pt x="6097524" y="207264"/>
                </a:lnTo>
                <a:lnTo>
                  <a:pt x="6097524" y="199644"/>
                </a:lnTo>
                <a:close/>
              </a:path>
              <a:path w="6097905" h="213359">
                <a:moveTo>
                  <a:pt x="6097524" y="0"/>
                </a:moveTo>
                <a:lnTo>
                  <a:pt x="0" y="0"/>
                </a:lnTo>
                <a:lnTo>
                  <a:pt x="0" y="9144"/>
                </a:lnTo>
                <a:lnTo>
                  <a:pt x="7620" y="1524"/>
                </a:lnTo>
                <a:lnTo>
                  <a:pt x="6097524" y="1524"/>
                </a:lnTo>
                <a:lnTo>
                  <a:pt x="6097524" y="0"/>
                </a:lnTo>
                <a:close/>
              </a:path>
              <a:path w="6097905" h="213359">
                <a:moveTo>
                  <a:pt x="6089904" y="1524"/>
                </a:moveTo>
                <a:lnTo>
                  <a:pt x="7620" y="1524"/>
                </a:lnTo>
                <a:lnTo>
                  <a:pt x="7620" y="9144"/>
                </a:lnTo>
                <a:lnTo>
                  <a:pt x="6089904" y="9144"/>
                </a:lnTo>
                <a:lnTo>
                  <a:pt x="6089904" y="1524"/>
                </a:lnTo>
                <a:close/>
              </a:path>
              <a:path w="6097905" h="213359">
                <a:moveTo>
                  <a:pt x="6097524" y="1524"/>
                </a:moveTo>
                <a:lnTo>
                  <a:pt x="6089904" y="1524"/>
                </a:lnTo>
                <a:lnTo>
                  <a:pt x="6096000" y="9144"/>
                </a:lnTo>
                <a:lnTo>
                  <a:pt x="6097524" y="9144"/>
                </a:lnTo>
                <a:lnTo>
                  <a:pt x="6097524" y="1524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219444" y="1632204"/>
            <a:ext cx="396240" cy="396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1046438" y="1726199"/>
            <a:ext cx="3636010" cy="19989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065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微软雅黑"/>
                <a:cs typeface="微软雅黑"/>
              </a:rPr>
              <a:t>卷积神经网络</a:t>
            </a:r>
            <a:endParaRPr sz="1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微软雅黑"/>
              <a:cs typeface="微软雅黑"/>
            </a:endParaRPr>
          </a:p>
          <a:p>
            <a:pPr marL="184785" indent="-172720">
              <a:lnSpc>
                <a:spcPct val="100000"/>
              </a:lnSpc>
              <a:buClr>
                <a:srgbClr val="7030A0"/>
              </a:buClr>
              <a:buSzPct val="70000"/>
              <a:buFont typeface="Wingdings 2"/>
              <a:buChar char=""/>
              <a:tabLst>
                <a:tab pos="185420" algn="l"/>
              </a:tabLst>
            </a:pPr>
            <a:r>
              <a:rPr dirty="0" sz="1000" spc="-5">
                <a:latin typeface="微软雅黑"/>
                <a:cs typeface="微软雅黑"/>
              </a:rPr>
              <a:t>卷积神经网络结构</a:t>
            </a:r>
            <a:endParaRPr sz="1000">
              <a:latin typeface="微软雅黑"/>
              <a:cs typeface="微软雅黑"/>
            </a:endParaRPr>
          </a:p>
          <a:p>
            <a:pPr lvl="1" marL="384175" indent="-143510">
              <a:lnSpc>
                <a:spcPct val="100000"/>
              </a:lnSpc>
              <a:spcBef>
                <a:spcPts val="405"/>
              </a:spcBef>
              <a:buClr>
                <a:srgbClr val="B418B8"/>
              </a:buClr>
              <a:buSzPct val="75000"/>
              <a:buFont typeface="Wingdings"/>
              <a:buChar char=""/>
              <a:tabLst>
                <a:tab pos="384810" algn="l"/>
              </a:tabLst>
            </a:pPr>
            <a:r>
              <a:rPr dirty="0" sz="800">
                <a:latin typeface="微软雅黑"/>
                <a:cs typeface="微软雅黑"/>
              </a:rPr>
              <a:t>由卷积层、池化层、全</a:t>
            </a:r>
            <a:r>
              <a:rPr dirty="0" sz="800" spc="-15">
                <a:latin typeface="微软雅黑"/>
                <a:cs typeface="微软雅黑"/>
              </a:rPr>
              <a:t>连</a:t>
            </a:r>
            <a:r>
              <a:rPr dirty="0" sz="800">
                <a:latin typeface="微软雅黑"/>
                <a:cs typeface="微软雅黑"/>
              </a:rPr>
              <a:t>接层</a:t>
            </a:r>
            <a:r>
              <a:rPr dirty="0" sz="800" spc="-15">
                <a:latin typeface="微软雅黑"/>
                <a:cs typeface="微软雅黑"/>
              </a:rPr>
              <a:t>交</a:t>
            </a:r>
            <a:r>
              <a:rPr dirty="0" sz="800">
                <a:latin typeface="微软雅黑"/>
                <a:cs typeface="微软雅黑"/>
              </a:rPr>
              <a:t>叉堆</a:t>
            </a:r>
            <a:r>
              <a:rPr dirty="0" sz="800" spc="-15">
                <a:latin typeface="微软雅黑"/>
                <a:cs typeface="微软雅黑"/>
              </a:rPr>
              <a:t>叠</a:t>
            </a:r>
            <a:r>
              <a:rPr dirty="0" sz="800">
                <a:latin typeface="微软雅黑"/>
                <a:cs typeface="微软雅黑"/>
              </a:rPr>
              <a:t>而成</a:t>
            </a:r>
            <a:endParaRPr sz="800">
              <a:latin typeface="微软雅黑"/>
              <a:cs typeface="微软雅黑"/>
            </a:endParaRPr>
          </a:p>
          <a:p>
            <a:pPr lvl="1" marL="384175" indent="-143510">
              <a:lnSpc>
                <a:spcPct val="100000"/>
              </a:lnSpc>
              <a:spcBef>
                <a:spcPts val="195"/>
              </a:spcBef>
              <a:buClr>
                <a:srgbClr val="B418B8"/>
              </a:buClr>
              <a:buSzPct val="75000"/>
              <a:buFont typeface="Wingdings"/>
              <a:buChar char=""/>
              <a:tabLst>
                <a:tab pos="384810" algn="l"/>
              </a:tabLst>
            </a:pPr>
            <a:r>
              <a:rPr dirty="0" sz="800">
                <a:latin typeface="微软雅黑"/>
                <a:cs typeface="微软雅黑"/>
              </a:rPr>
              <a:t>趋向于小卷积核、大网</a:t>
            </a:r>
            <a:r>
              <a:rPr dirty="0" sz="800" spc="-15">
                <a:latin typeface="微软雅黑"/>
                <a:cs typeface="微软雅黑"/>
              </a:rPr>
              <a:t>络</a:t>
            </a:r>
            <a:r>
              <a:rPr dirty="0" sz="800">
                <a:latin typeface="微软雅黑"/>
                <a:cs typeface="微软雅黑"/>
              </a:rPr>
              <a:t>深度</a:t>
            </a:r>
            <a:r>
              <a:rPr dirty="0" sz="800" spc="-15">
                <a:latin typeface="微软雅黑"/>
                <a:cs typeface="微软雅黑"/>
              </a:rPr>
              <a:t>（</a:t>
            </a:r>
            <a:r>
              <a:rPr dirty="0" sz="800">
                <a:latin typeface="微软雅黑"/>
                <a:cs typeface="微软雅黑"/>
              </a:rPr>
              <a:t>一</a:t>
            </a:r>
            <a:r>
              <a:rPr dirty="0" sz="800" spc="-5">
                <a:latin typeface="微软雅黑"/>
                <a:cs typeface="微软雅黑"/>
              </a:rPr>
              <a:t>层5*5</a:t>
            </a:r>
            <a:r>
              <a:rPr dirty="0" sz="800">
                <a:latin typeface="微软雅黑"/>
                <a:cs typeface="微软雅黑"/>
              </a:rPr>
              <a:t>的</a:t>
            </a:r>
            <a:r>
              <a:rPr dirty="0" sz="800" spc="-15">
                <a:latin typeface="微软雅黑"/>
                <a:cs typeface="微软雅黑"/>
              </a:rPr>
              <a:t>卷</a:t>
            </a:r>
            <a:r>
              <a:rPr dirty="0" sz="800">
                <a:latin typeface="微软雅黑"/>
                <a:cs typeface="微软雅黑"/>
              </a:rPr>
              <a:t>积</a:t>
            </a:r>
            <a:r>
              <a:rPr dirty="0" sz="800" spc="-30">
                <a:latin typeface="微软雅黑"/>
                <a:cs typeface="微软雅黑"/>
              </a:rPr>
              <a:t> </a:t>
            </a:r>
            <a:r>
              <a:rPr dirty="0" sz="800">
                <a:solidFill>
                  <a:srgbClr val="4BACC6"/>
                </a:solidFill>
                <a:latin typeface="微软雅黑"/>
                <a:cs typeface="微软雅黑"/>
              </a:rPr>
              <a:t>等效于</a:t>
            </a:r>
            <a:r>
              <a:rPr dirty="0" sz="800" spc="-5">
                <a:solidFill>
                  <a:srgbClr val="4BACC6"/>
                </a:solidFill>
                <a:latin typeface="微软雅黑"/>
                <a:cs typeface="微软雅黑"/>
              </a:rPr>
              <a:t> </a:t>
            </a:r>
            <a:r>
              <a:rPr dirty="0" sz="800">
                <a:latin typeface="微软雅黑"/>
                <a:cs typeface="微软雅黑"/>
              </a:rPr>
              <a:t>两层</a:t>
            </a:r>
            <a:r>
              <a:rPr dirty="0" sz="800" spc="-5">
                <a:latin typeface="微软雅黑"/>
                <a:cs typeface="微软雅黑"/>
              </a:rPr>
              <a:t>3*3</a:t>
            </a:r>
            <a:r>
              <a:rPr dirty="0" sz="800">
                <a:latin typeface="微软雅黑"/>
                <a:cs typeface="微软雅黑"/>
              </a:rPr>
              <a:t>的卷积）</a:t>
            </a:r>
            <a:endParaRPr sz="800">
              <a:latin typeface="微软雅黑"/>
              <a:cs typeface="微软雅黑"/>
            </a:endParaRPr>
          </a:p>
          <a:p>
            <a:pPr marL="184785" indent="-172720">
              <a:lnSpc>
                <a:spcPct val="100000"/>
              </a:lnSpc>
              <a:spcBef>
                <a:spcPts val="625"/>
              </a:spcBef>
              <a:buClr>
                <a:srgbClr val="7030A0"/>
              </a:buClr>
              <a:buSzPct val="70000"/>
              <a:buFont typeface="Wingdings 2"/>
              <a:buChar char=""/>
              <a:tabLst>
                <a:tab pos="185420" algn="l"/>
              </a:tabLst>
            </a:pPr>
            <a:r>
              <a:rPr dirty="0" sz="1000" spc="-5">
                <a:latin typeface="微软雅黑"/>
                <a:cs typeface="微软雅黑"/>
              </a:rPr>
              <a:t>典型结构</a:t>
            </a:r>
            <a:endParaRPr sz="1000">
              <a:latin typeface="微软雅黑"/>
              <a:cs typeface="微软雅黑"/>
            </a:endParaRPr>
          </a:p>
          <a:p>
            <a:pPr lvl="1" marL="384175" indent="-143510">
              <a:lnSpc>
                <a:spcPct val="100000"/>
              </a:lnSpc>
              <a:spcBef>
                <a:spcPts val="405"/>
              </a:spcBef>
              <a:buClr>
                <a:srgbClr val="B418B8"/>
              </a:buClr>
              <a:buSzPct val="75000"/>
              <a:buFont typeface="Wingdings"/>
              <a:buChar char=""/>
              <a:tabLst>
                <a:tab pos="384810" algn="l"/>
              </a:tabLst>
            </a:pPr>
            <a:r>
              <a:rPr dirty="0" sz="800">
                <a:latin typeface="微软雅黑"/>
                <a:cs typeface="微软雅黑"/>
              </a:rPr>
              <a:t>一个卷积块主要构成为</a:t>
            </a:r>
            <a:endParaRPr sz="800">
              <a:latin typeface="微软雅黑"/>
              <a:cs typeface="微软雅黑"/>
            </a:endParaRPr>
          </a:p>
          <a:p>
            <a:pPr lvl="2" marL="584200" indent="-114935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584835" algn="l"/>
              </a:tabLst>
            </a:pPr>
            <a:r>
              <a:rPr dirty="0" sz="700" spc="-5">
                <a:latin typeface="微软雅黑"/>
                <a:cs typeface="微软雅黑"/>
              </a:rPr>
              <a:t>M 个卷积层</a:t>
            </a:r>
            <a:r>
              <a:rPr dirty="0" sz="700" spc="5">
                <a:latin typeface="微软雅黑"/>
                <a:cs typeface="微软雅黑"/>
              </a:rPr>
              <a:t> </a:t>
            </a:r>
            <a:r>
              <a:rPr dirty="0" sz="700" spc="-5">
                <a:latin typeface="微软雅黑"/>
                <a:cs typeface="微软雅黑"/>
              </a:rPr>
              <a:t>（常见设置为2</a:t>
            </a:r>
            <a:r>
              <a:rPr dirty="0" sz="700" spc="30">
                <a:latin typeface="微软雅黑"/>
                <a:cs typeface="微软雅黑"/>
              </a:rPr>
              <a:t> </a:t>
            </a:r>
            <a:r>
              <a:rPr dirty="0" sz="700" spc="-5">
                <a:latin typeface="Cambria Math"/>
                <a:cs typeface="Cambria Math"/>
              </a:rPr>
              <a:t>∼</a:t>
            </a:r>
            <a:r>
              <a:rPr dirty="0" sz="700" spc="55">
                <a:latin typeface="Cambria Math"/>
                <a:cs typeface="Cambria Math"/>
              </a:rPr>
              <a:t> </a:t>
            </a:r>
            <a:r>
              <a:rPr dirty="0" sz="700" spc="-10">
                <a:latin typeface="微软雅黑"/>
                <a:cs typeface="微软雅黑"/>
              </a:rPr>
              <a:t>5）</a:t>
            </a:r>
            <a:endParaRPr sz="700">
              <a:latin typeface="微软雅黑"/>
              <a:cs typeface="微软雅黑"/>
            </a:endParaRPr>
          </a:p>
          <a:p>
            <a:pPr lvl="2" marL="584200" indent="-114935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584835" algn="l"/>
              </a:tabLst>
            </a:pPr>
            <a:r>
              <a:rPr dirty="0" sz="700" spc="-10">
                <a:latin typeface="微软雅黑"/>
                <a:cs typeface="微软雅黑"/>
              </a:rPr>
              <a:t>b</a:t>
            </a:r>
            <a:r>
              <a:rPr dirty="0" sz="700" spc="-5">
                <a:latin typeface="微软雅黑"/>
                <a:cs typeface="微软雅黑"/>
              </a:rPr>
              <a:t>个池化层（常见设置为</a:t>
            </a:r>
            <a:r>
              <a:rPr dirty="0" sz="700" spc="35">
                <a:latin typeface="微软雅黑"/>
                <a:cs typeface="微软雅黑"/>
              </a:rPr>
              <a:t> </a:t>
            </a:r>
            <a:r>
              <a:rPr dirty="0" sz="700" spc="-10">
                <a:latin typeface="微软雅黑"/>
                <a:cs typeface="微软雅黑"/>
              </a:rPr>
              <a:t>0</a:t>
            </a:r>
            <a:r>
              <a:rPr dirty="0" sz="700" spc="-5">
                <a:latin typeface="微软雅黑"/>
                <a:cs typeface="微软雅黑"/>
              </a:rPr>
              <a:t>或1）</a:t>
            </a:r>
            <a:endParaRPr sz="700">
              <a:latin typeface="微软雅黑"/>
              <a:cs typeface="微软雅黑"/>
            </a:endParaRPr>
          </a:p>
          <a:p>
            <a:pPr lvl="1" marL="384175" indent="-143510">
              <a:lnSpc>
                <a:spcPct val="100000"/>
              </a:lnSpc>
              <a:spcBef>
                <a:spcPts val="190"/>
              </a:spcBef>
              <a:buClr>
                <a:srgbClr val="B418B8"/>
              </a:buClr>
              <a:buSzPct val="75000"/>
              <a:buFont typeface="Wingdings"/>
              <a:buChar char=""/>
              <a:tabLst>
                <a:tab pos="384810" algn="l"/>
              </a:tabLst>
            </a:pPr>
            <a:r>
              <a:rPr dirty="0" sz="800">
                <a:latin typeface="微软雅黑"/>
                <a:cs typeface="微软雅黑"/>
              </a:rPr>
              <a:t>一个卷积网络中可以堆叠</a:t>
            </a:r>
            <a:endParaRPr sz="800">
              <a:latin typeface="微软雅黑"/>
              <a:cs typeface="微软雅黑"/>
            </a:endParaRPr>
          </a:p>
          <a:p>
            <a:pPr lvl="2" marL="584200" indent="-114935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584835" algn="l"/>
              </a:tabLst>
            </a:pPr>
            <a:r>
              <a:rPr dirty="0" sz="700" spc="-10">
                <a:latin typeface="微软雅黑"/>
                <a:cs typeface="微软雅黑"/>
              </a:rPr>
              <a:t>N</a:t>
            </a:r>
            <a:r>
              <a:rPr dirty="0" sz="700" spc="-5">
                <a:latin typeface="微软雅黑"/>
                <a:cs typeface="微软雅黑"/>
              </a:rPr>
              <a:t>个连续的卷积块（常见设置为1</a:t>
            </a:r>
            <a:r>
              <a:rPr dirty="0" sz="700" spc="50">
                <a:latin typeface="微软雅黑"/>
                <a:cs typeface="微软雅黑"/>
              </a:rPr>
              <a:t> </a:t>
            </a:r>
            <a:r>
              <a:rPr dirty="0" sz="700" spc="-5">
                <a:latin typeface="Cambria Math"/>
                <a:cs typeface="Cambria Math"/>
              </a:rPr>
              <a:t>∼</a:t>
            </a:r>
            <a:r>
              <a:rPr dirty="0" sz="700" spc="55">
                <a:latin typeface="Cambria Math"/>
                <a:cs typeface="Cambria Math"/>
              </a:rPr>
              <a:t> </a:t>
            </a:r>
            <a:r>
              <a:rPr dirty="0" sz="700" spc="-10">
                <a:latin typeface="微软雅黑"/>
                <a:cs typeface="微软雅黑"/>
              </a:rPr>
              <a:t>100</a:t>
            </a:r>
            <a:r>
              <a:rPr dirty="0" sz="700" spc="-5">
                <a:latin typeface="微软雅黑"/>
                <a:cs typeface="微软雅黑"/>
              </a:rPr>
              <a:t>或者更大）</a:t>
            </a:r>
            <a:endParaRPr sz="700">
              <a:latin typeface="微软雅黑"/>
              <a:cs typeface="微软雅黑"/>
            </a:endParaRPr>
          </a:p>
          <a:p>
            <a:pPr lvl="2" marL="584200" indent="-114935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584835" algn="l"/>
              </a:tabLst>
            </a:pPr>
            <a:r>
              <a:rPr dirty="0" sz="700" spc="-5">
                <a:latin typeface="微软雅黑"/>
                <a:cs typeface="微软雅黑"/>
              </a:rPr>
              <a:t>再接着K个全连接层（常见设置为0</a:t>
            </a:r>
            <a:r>
              <a:rPr dirty="0" sz="700" spc="50">
                <a:latin typeface="微软雅黑"/>
                <a:cs typeface="微软雅黑"/>
              </a:rPr>
              <a:t> </a:t>
            </a:r>
            <a:r>
              <a:rPr dirty="0" sz="700" spc="-5">
                <a:latin typeface="Cambria Math"/>
                <a:cs typeface="Cambria Math"/>
              </a:rPr>
              <a:t>∼</a:t>
            </a:r>
            <a:r>
              <a:rPr dirty="0" sz="700" spc="55">
                <a:latin typeface="Cambria Math"/>
                <a:cs typeface="Cambria Math"/>
              </a:rPr>
              <a:t> </a:t>
            </a:r>
            <a:r>
              <a:rPr dirty="0" sz="700" spc="-10">
                <a:latin typeface="微软雅黑"/>
                <a:cs typeface="微软雅黑"/>
              </a:rPr>
              <a:t>2）</a:t>
            </a:r>
            <a:endParaRPr sz="700">
              <a:latin typeface="微软雅黑"/>
              <a:cs typeface="微软雅黑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595627" y="3817620"/>
            <a:ext cx="3730752" cy="6949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144267" y="3869436"/>
            <a:ext cx="1222247" cy="3672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136648" y="3863340"/>
            <a:ext cx="1236345" cy="379730"/>
          </a:xfrm>
          <a:custGeom>
            <a:avLst/>
            <a:gdLst/>
            <a:ahLst/>
            <a:cxnLst/>
            <a:rect l="l" t="t" r="r" b="b"/>
            <a:pathLst>
              <a:path w="1236345" h="379729">
                <a:moveTo>
                  <a:pt x="1175003" y="0"/>
                </a:moveTo>
                <a:lnTo>
                  <a:pt x="60959" y="0"/>
                </a:lnTo>
                <a:lnTo>
                  <a:pt x="54863" y="1524"/>
                </a:lnTo>
                <a:lnTo>
                  <a:pt x="47243" y="3048"/>
                </a:lnTo>
                <a:lnTo>
                  <a:pt x="41147" y="6096"/>
                </a:lnTo>
                <a:lnTo>
                  <a:pt x="30479" y="12192"/>
                </a:lnTo>
                <a:lnTo>
                  <a:pt x="21335" y="19812"/>
                </a:lnTo>
                <a:lnTo>
                  <a:pt x="19812" y="19812"/>
                </a:lnTo>
                <a:lnTo>
                  <a:pt x="19812" y="21336"/>
                </a:lnTo>
                <a:lnTo>
                  <a:pt x="12191" y="28956"/>
                </a:lnTo>
                <a:lnTo>
                  <a:pt x="12191" y="30480"/>
                </a:lnTo>
                <a:lnTo>
                  <a:pt x="6095" y="41148"/>
                </a:lnTo>
                <a:lnTo>
                  <a:pt x="3047" y="48768"/>
                </a:lnTo>
                <a:lnTo>
                  <a:pt x="1524" y="54864"/>
                </a:lnTo>
                <a:lnTo>
                  <a:pt x="1524" y="60960"/>
                </a:lnTo>
                <a:lnTo>
                  <a:pt x="0" y="68580"/>
                </a:lnTo>
                <a:lnTo>
                  <a:pt x="0" y="312420"/>
                </a:lnTo>
                <a:lnTo>
                  <a:pt x="1524" y="320040"/>
                </a:lnTo>
                <a:lnTo>
                  <a:pt x="1524" y="326136"/>
                </a:lnTo>
                <a:lnTo>
                  <a:pt x="3047" y="332232"/>
                </a:lnTo>
                <a:lnTo>
                  <a:pt x="6095" y="338328"/>
                </a:lnTo>
                <a:lnTo>
                  <a:pt x="12191" y="348996"/>
                </a:lnTo>
                <a:lnTo>
                  <a:pt x="12191" y="350520"/>
                </a:lnTo>
                <a:lnTo>
                  <a:pt x="19812" y="359664"/>
                </a:lnTo>
                <a:lnTo>
                  <a:pt x="21335" y="359664"/>
                </a:lnTo>
                <a:lnTo>
                  <a:pt x="30479" y="367284"/>
                </a:lnTo>
                <a:lnTo>
                  <a:pt x="30479" y="368808"/>
                </a:lnTo>
                <a:lnTo>
                  <a:pt x="41147" y="373380"/>
                </a:lnTo>
                <a:lnTo>
                  <a:pt x="41147" y="374904"/>
                </a:lnTo>
                <a:lnTo>
                  <a:pt x="42671" y="374904"/>
                </a:lnTo>
                <a:lnTo>
                  <a:pt x="60959" y="379476"/>
                </a:lnTo>
                <a:lnTo>
                  <a:pt x="1175003" y="379476"/>
                </a:lnTo>
                <a:lnTo>
                  <a:pt x="1182624" y="377952"/>
                </a:lnTo>
                <a:lnTo>
                  <a:pt x="1194815" y="374904"/>
                </a:lnTo>
                <a:lnTo>
                  <a:pt x="1194815" y="373380"/>
                </a:lnTo>
                <a:lnTo>
                  <a:pt x="1205484" y="368808"/>
                </a:lnTo>
                <a:lnTo>
                  <a:pt x="1207007" y="367284"/>
                </a:lnTo>
                <a:lnTo>
                  <a:pt x="62483" y="367284"/>
                </a:lnTo>
                <a:lnTo>
                  <a:pt x="56387" y="365760"/>
                </a:lnTo>
                <a:lnTo>
                  <a:pt x="51815" y="364236"/>
                </a:lnTo>
                <a:lnTo>
                  <a:pt x="45719" y="362712"/>
                </a:lnTo>
                <a:lnTo>
                  <a:pt x="47243" y="362712"/>
                </a:lnTo>
                <a:lnTo>
                  <a:pt x="39243" y="358140"/>
                </a:lnTo>
                <a:lnTo>
                  <a:pt x="38100" y="358140"/>
                </a:lnTo>
                <a:lnTo>
                  <a:pt x="30784" y="352044"/>
                </a:lnTo>
                <a:lnTo>
                  <a:pt x="30479" y="352044"/>
                </a:lnTo>
                <a:lnTo>
                  <a:pt x="28956" y="350520"/>
                </a:lnTo>
                <a:lnTo>
                  <a:pt x="29210" y="350520"/>
                </a:lnTo>
                <a:lnTo>
                  <a:pt x="22859" y="342900"/>
                </a:lnTo>
                <a:lnTo>
                  <a:pt x="16763" y="332232"/>
                </a:lnTo>
                <a:lnTo>
                  <a:pt x="17526" y="332232"/>
                </a:lnTo>
                <a:lnTo>
                  <a:pt x="15239" y="327660"/>
                </a:lnTo>
                <a:lnTo>
                  <a:pt x="13715" y="323088"/>
                </a:lnTo>
                <a:lnTo>
                  <a:pt x="13715" y="56388"/>
                </a:lnTo>
                <a:lnTo>
                  <a:pt x="15239" y="51816"/>
                </a:lnTo>
                <a:lnTo>
                  <a:pt x="22859" y="36576"/>
                </a:lnTo>
                <a:lnTo>
                  <a:pt x="24129" y="36576"/>
                </a:lnTo>
                <a:lnTo>
                  <a:pt x="30479" y="28956"/>
                </a:lnTo>
                <a:lnTo>
                  <a:pt x="28956" y="28956"/>
                </a:lnTo>
                <a:lnTo>
                  <a:pt x="38100" y="22860"/>
                </a:lnTo>
                <a:lnTo>
                  <a:pt x="36575" y="22860"/>
                </a:lnTo>
                <a:lnTo>
                  <a:pt x="47243" y="16764"/>
                </a:lnTo>
                <a:lnTo>
                  <a:pt x="51815" y="15240"/>
                </a:lnTo>
                <a:lnTo>
                  <a:pt x="57912" y="13716"/>
                </a:lnTo>
                <a:lnTo>
                  <a:pt x="1208836" y="13716"/>
                </a:lnTo>
                <a:lnTo>
                  <a:pt x="1207007" y="12192"/>
                </a:lnTo>
                <a:lnTo>
                  <a:pt x="1205484" y="12192"/>
                </a:lnTo>
                <a:lnTo>
                  <a:pt x="1194815" y="6096"/>
                </a:lnTo>
                <a:lnTo>
                  <a:pt x="1188719" y="3048"/>
                </a:lnTo>
                <a:lnTo>
                  <a:pt x="1181100" y="1524"/>
                </a:lnTo>
                <a:lnTo>
                  <a:pt x="1175003" y="0"/>
                </a:lnTo>
                <a:close/>
              </a:path>
              <a:path w="1236345" h="379729">
                <a:moveTo>
                  <a:pt x="1199388" y="356616"/>
                </a:moveTo>
                <a:lnTo>
                  <a:pt x="1188719" y="362712"/>
                </a:lnTo>
                <a:lnTo>
                  <a:pt x="1190243" y="362712"/>
                </a:lnTo>
                <a:lnTo>
                  <a:pt x="1184148" y="364236"/>
                </a:lnTo>
                <a:lnTo>
                  <a:pt x="1179576" y="365760"/>
                </a:lnTo>
                <a:lnTo>
                  <a:pt x="1173479" y="367284"/>
                </a:lnTo>
                <a:lnTo>
                  <a:pt x="1207007" y="367284"/>
                </a:lnTo>
                <a:lnTo>
                  <a:pt x="1216152" y="359664"/>
                </a:lnTo>
                <a:lnTo>
                  <a:pt x="1217422" y="358140"/>
                </a:lnTo>
                <a:lnTo>
                  <a:pt x="1197864" y="358140"/>
                </a:lnTo>
                <a:lnTo>
                  <a:pt x="1199388" y="356616"/>
                </a:lnTo>
                <a:close/>
              </a:path>
              <a:path w="1236345" h="379729">
                <a:moveTo>
                  <a:pt x="36575" y="356616"/>
                </a:moveTo>
                <a:lnTo>
                  <a:pt x="38100" y="358140"/>
                </a:lnTo>
                <a:lnTo>
                  <a:pt x="39243" y="358140"/>
                </a:lnTo>
                <a:lnTo>
                  <a:pt x="36575" y="356616"/>
                </a:lnTo>
                <a:close/>
              </a:path>
              <a:path w="1236345" h="379729">
                <a:moveTo>
                  <a:pt x="1207007" y="350520"/>
                </a:moveTo>
                <a:lnTo>
                  <a:pt x="1197864" y="358140"/>
                </a:lnTo>
                <a:lnTo>
                  <a:pt x="1217422" y="358140"/>
                </a:lnTo>
                <a:lnTo>
                  <a:pt x="1222502" y="352044"/>
                </a:lnTo>
                <a:lnTo>
                  <a:pt x="1207007" y="352044"/>
                </a:lnTo>
                <a:lnTo>
                  <a:pt x="1207007" y="350520"/>
                </a:lnTo>
                <a:close/>
              </a:path>
              <a:path w="1236345" h="379729">
                <a:moveTo>
                  <a:pt x="28956" y="350520"/>
                </a:moveTo>
                <a:lnTo>
                  <a:pt x="30479" y="352044"/>
                </a:lnTo>
                <a:lnTo>
                  <a:pt x="29787" y="351212"/>
                </a:lnTo>
                <a:lnTo>
                  <a:pt x="28956" y="350520"/>
                </a:lnTo>
                <a:close/>
              </a:path>
              <a:path w="1236345" h="379729">
                <a:moveTo>
                  <a:pt x="29787" y="351212"/>
                </a:moveTo>
                <a:lnTo>
                  <a:pt x="30479" y="352044"/>
                </a:lnTo>
                <a:lnTo>
                  <a:pt x="30784" y="352044"/>
                </a:lnTo>
                <a:lnTo>
                  <a:pt x="29787" y="351212"/>
                </a:lnTo>
                <a:close/>
              </a:path>
              <a:path w="1236345" h="379729">
                <a:moveTo>
                  <a:pt x="1219200" y="332232"/>
                </a:moveTo>
                <a:lnTo>
                  <a:pt x="1213103" y="342900"/>
                </a:lnTo>
                <a:lnTo>
                  <a:pt x="1214627" y="342900"/>
                </a:lnTo>
                <a:lnTo>
                  <a:pt x="1207007" y="352044"/>
                </a:lnTo>
                <a:lnTo>
                  <a:pt x="1222502" y="352044"/>
                </a:lnTo>
                <a:lnTo>
                  <a:pt x="1223772" y="350520"/>
                </a:lnTo>
                <a:lnTo>
                  <a:pt x="1223772" y="348996"/>
                </a:lnTo>
                <a:lnTo>
                  <a:pt x="1225296" y="348996"/>
                </a:lnTo>
                <a:lnTo>
                  <a:pt x="1229867" y="338328"/>
                </a:lnTo>
                <a:lnTo>
                  <a:pt x="1231391" y="338328"/>
                </a:lnTo>
                <a:lnTo>
                  <a:pt x="1232535" y="333756"/>
                </a:lnTo>
                <a:lnTo>
                  <a:pt x="1219200" y="333756"/>
                </a:lnTo>
                <a:lnTo>
                  <a:pt x="1219200" y="332232"/>
                </a:lnTo>
                <a:close/>
              </a:path>
              <a:path w="1236345" h="379729">
                <a:moveTo>
                  <a:pt x="29210" y="350520"/>
                </a:moveTo>
                <a:lnTo>
                  <a:pt x="28956" y="350520"/>
                </a:lnTo>
                <a:lnTo>
                  <a:pt x="29787" y="351212"/>
                </a:lnTo>
                <a:lnTo>
                  <a:pt x="29210" y="350520"/>
                </a:lnTo>
                <a:close/>
              </a:path>
              <a:path w="1236345" h="379729">
                <a:moveTo>
                  <a:pt x="17526" y="332232"/>
                </a:moveTo>
                <a:lnTo>
                  <a:pt x="16763" y="332232"/>
                </a:lnTo>
                <a:lnTo>
                  <a:pt x="18287" y="333756"/>
                </a:lnTo>
                <a:lnTo>
                  <a:pt x="17526" y="332232"/>
                </a:lnTo>
                <a:close/>
              </a:path>
              <a:path w="1236345" h="379729">
                <a:moveTo>
                  <a:pt x="1232407" y="45720"/>
                </a:moveTo>
                <a:lnTo>
                  <a:pt x="1219200" y="45720"/>
                </a:lnTo>
                <a:lnTo>
                  <a:pt x="1222248" y="57912"/>
                </a:lnTo>
                <a:lnTo>
                  <a:pt x="1222248" y="62484"/>
                </a:lnTo>
                <a:lnTo>
                  <a:pt x="1223772" y="68580"/>
                </a:lnTo>
                <a:lnTo>
                  <a:pt x="1223772" y="312420"/>
                </a:lnTo>
                <a:lnTo>
                  <a:pt x="1222248" y="318516"/>
                </a:lnTo>
                <a:lnTo>
                  <a:pt x="1222248" y="323088"/>
                </a:lnTo>
                <a:lnTo>
                  <a:pt x="1220724" y="329184"/>
                </a:lnTo>
                <a:lnTo>
                  <a:pt x="1219200" y="333756"/>
                </a:lnTo>
                <a:lnTo>
                  <a:pt x="1232535" y="333756"/>
                </a:lnTo>
                <a:lnTo>
                  <a:pt x="1234439" y="326136"/>
                </a:lnTo>
                <a:lnTo>
                  <a:pt x="1235964" y="318516"/>
                </a:lnTo>
                <a:lnTo>
                  <a:pt x="1235964" y="60960"/>
                </a:lnTo>
                <a:lnTo>
                  <a:pt x="1234439" y="53340"/>
                </a:lnTo>
                <a:lnTo>
                  <a:pt x="1232915" y="47244"/>
                </a:lnTo>
                <a:lnTo>
                  <a:pt x="1232407" y="45720"/>
                </a:lnTo>
                <a:close/>
              </a:path>
              <a:path w="1236345" h="379729">
                <a:moveTo>
                  <a:pt x="1213103" y="36576"/>
                </a:moveTo>
                <a:lnTo>
                  <a:pt x="1219200" y="47244"/>
                </a:lnTo>
                <a:lnTo>
                  <a:pt x="1219200" y="45720"/>
                </a:lnTo>
                <a:lnTo>
                  <a:pt x="1232407" y="45720"/>
                </a:lnTo>
                <a:lnTo>
                  <a:pt x="1231391" y="42672"/>
                </a:lnTo>
                <a:lnTo>
                  <a:pt x="1229867" y="41148"/>
                </a:lnTo>
                <a:lnTo>
                  <a:pt x="1228561" y="38100"/>
                </a:lnTo>
                <a:lnTo>
                  <a:pt x="1214627" y="38100"/>
                </a:lnTo>
                <a:lnTo>
                  <a:pt x="1213103" y="36576"/>
                </a:lnTo>
                <a:close/>
              </a:path>
              <a:path w="1236345" h="379729">
                <a:moveTo>
                  <a:pt x="24129" y="36576"/>
                </a:moveTo>
                <a:lnTo>
                  <a:pt x="22859" y="36576"/>
                </a:lnTo>
                <a:lnTo>
                  <a:pt x="22859" y="38100"/>
                </a:lnTo>
                <a:lnTo>
                  <a:pt x="24129" y="36576"/>
                </a:lnTo>
                <a:close/>
              </a:path>
              <a:path w="1236345" h="379729">
                <a:moveTo>
                  <a:pt x="1212494" y="16764"/>
                </a:moveTo>
                <a:lnTo>
                  <a:pt x="1188719" y="16764"/>
                </a:lnTo>
                <a:lnTo>
                  <a:pt x="1199388" y="22860"/>
                </a:lnTo>
                <a:lnTo>
                  <a:pt x="1197864" y="22860"/>
                </a:lnTo>
                <a:lnTo>
                  <a:pt x="1207007" y="28956"/>
                </a:lnTo>
                <a:lnTo>
                  <a:pt x="1214627" y="38100"/>
                </a:lnTo>
                <a:lnTo>
                  <a:pt x="1228561" y="38100"/>
                </a:lnTo>
                <a:lnTo>
                  <a:pt x="1225296" y="30480"/>
                </a:lnTo>
                <a:lnTo>
                  <a:pt x="1223772" y="30480"/>
                </a:lnTo>
                <a:lnTo>
                  <a:pt x="1223772" y="28956"/>
                </a:lnTo>
                <a:lnTo>
                  <a:pt x="1216152" y="21336"/>
                </a:lnTo>
                <a:lnTo>
                  <a:pt x="1216152" y="19812"/>
                </a:lnTo>
                <a:lnTo>
                  <a:pt x="1212494" y="16764"/>
                </a:lnTo>
                <a:close/>
              </a:path>
              <a:path w="1236345" h="379729">
                <a:moveTo>
                  <a:pt x="1208836" y="13716"/>
                </a:moveTo>
                <a:lnTo>
                  <a:pt x="1179576" y="13716"/>
                </a:lnTo>
                <a:lnTo>
                  <a:pt x="1185672" y="15240"/>
                </a:lnTo>
                <a:lnTo>
                  <a:pt x="1190243" y="18288"/>
                </a:lnTo>
                <a:lnTo>
                  <a:pt x="1188719" y="16764"/>
                </a:lnTo>
                <a:lnTo>
                  <a:pt x="1212494" y="16764"/>
                </a:lnTo>
                <a:lnTo>
                  <a:pt x="1208836" y="137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051304" y="3800856"/>
            <a:ext cx="2089404" cy="6278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045207" y="3794760"/>
            <a:ext cx="2103120" cy="640080"/>
          </a:xfrm>
          <a:custGeom>
            <a:avLst/>
            <a:gdLst/>
            <a:ahLst/>
            <a:cxnLst/>
            <a:rect l="l" t="t" r="r" b="b"/>
            <a:pathLst>
              <a:path w="2103120" h="640079">
                <a:moveTo>
                  <a:pt x="2002536" y="0"/>
                </a:moveTo>
                <a:lnTo>
                  <a:pt x="99060" y="0"/>
                </a:lnTo>
                <a:lnTo>
                  <a:pt x="88392" y="1524"/>
                </a:lnTo>
                <a:lnTo>
                  <a:pt x="48768" y="18288"/>
                </a:lnTo>
                <a:lnTo>
                  <a:pt x="12192" y="57912"/>
                </a:lnTo>
                <a:lnTo>
                  <a:pt x="0" y="99060"/>
                </a:lnTo>
                <a:lnTo>
                  <a:pt x="0" y="541020"/>
                </a:lnTo>
                <a:lnTo>
                  <a:pt x="12192" y="582168"/>
                </a:lnTo>
                <a:lnTo>
                  <a:pt x="39624" y="615696"/>
                </a:lnTo>
                <a:lnTo>
                  <a:pt x="77724" y="635508"/>
                </a:lnTo>
                <a:lnTo>
                  <a:pt x="99060" y="640080"/>
                </a:lnTo>
                <a:lnTo>
                  <a:pt x="2002536" y="640080"/>
                </a:lnTo>
                <a:lnTo>
                  <a:pt x="2014728" y="638556"/>
                </a:lnTo>
                <a:lnTo>
                  <a:pt x="2025395" y="635508"/>
                </a:lnTo>
                <a:lnTo>
                  <a:pt x="2034540" y="630936"/>
                </a:lnTo>
                <a:lnTo>
                  <a:pt x="2041651" y="627888"/>
                </a:lnTo>
                <a:lnTo>
                  <a:pt x="109728" y="627888"/>
                </a:lnTo>
                <a:lnTo>
                  <a:pt x="100584" y="626364"/>
                </a:lnTo>
                <a:lnTo>
                  <a:pt x="89916" y="624840"/>
                </a:lnTo>
                <a:lnTo>
                  <a:pt x="47243" y="605028"/>
                </a:lnTo>
                <a:lnTo>
                  <a:pt x="19812" y="566928"/>
                </a:lnTo>
                <a:lnTo>
                  <a:pt x="12192" y="539496"/>
                </a:lnTo>
                <a:lnTo>
                  <a:pt x="12192" y="100584"/>
                </a:lnTo>
                <a:lnTo>
                  <a:pt x="13716" y="89916"/>
                </a:lnTo>
                <a:lnTo>
                  <a:pt x="19812" y="71627"/>
                </a:lnTo>
                <a:lnTo>
                  <a:pt x="24384" y="64008"/>
                </a:lnTo>
                <a:lnTo>
                  <a:pt x="28956" y="54864"/>
                </a:lnTo>
                <a:lnTo>
                  <a:pt x="35052" y="47244"/>
                </a:lnTo>
                <a:lnTo>
                  <a:pt x="47243" y="35051"/>
                </a:lnTo>
                <a:lnTo>
                  <a:pt x="54864" y="28956"/>
                </a:lnTo>
                <a:lnTo>
                  <a:pt x="64008" y="24384"/>
                </a:lnTo>
                <a:lnTo>
                  <a:pt x="71628" y="19812"/>
                </a:lnTo>
                <a:lnTo>
                  <a:pt x="80772" y="16764"/>
                </a:lnTo>
                <a:lnTo>
                  <a:pt x="91440" y="13716"/>
                </a:lnTo>
                <a:lnTo>
                  <a:pt x="100584" y="12192"/>
                </a:lnTo>
                <a:lnTo>
                  <a:pt x="2043683" y="12192"/>
                </a:lnTo>
                <a:lnTo>
                  <a:pt x="2034540" y="7620"/>
                </a:lnTo>
                <a:lnTo>
                  <a:pt x="2013204" y="1524"/>
                </a:lnTo>
                <a:lnTo>
                  <a:pt x="2002536" y="0"/>
                </a:lnTo>
                <a:close/>
              </a:path>
              <a:path w="2103120" h="640079">
                <a:moveTo>
                  <a:pt x="2043683" y="12192"/>
                </a:moveTo>
                <a:lnTo>
                  <a:pt x="2002536" y="12192"/>
                </a:lnTo>
                <a:lnTo>
                  <a:pt x="2011680" y="13716"/>
                </a:lnTo>
                <a:lnTo>
                  <a:pt x="2029968" y="19812"/>
                </a:lnTo>
                <a:lnTo>
                  <a:pt x="2061971" y="41148"/>
                </a:lnTo>
                <a:lnTo>
                  <a:pt x="2072640" y="56388"/>
                </a:lnTo>
                <a:lnTo>
                  <a:pt x="2078736" y="64008"/>
                </a:lnTo>
                <a:lnTo>
                  <a:pt x="2081783" y="73151"/>
                </a:lnTo>
                <a:lnTo>
                  <a:pt x="2084832" y="80772"/>
                </a:lnTo>
                <a:lnTo>
                  <a:pt x="2087880" y="91440"/>
                </a:lnTo>
                <a:lnTo>
                  <a:pt x="2089404" y="100584"/>
                </a:lnTo>
                <a:lnTo>
                  <a:pt x="2089404" y="539496"/>
                </a:lnTo>
                <a:lnTo>
                  <a:pt x="2072640" y="583692"/>
                </a:lnTo>
                <a:lnTo>
                  <a:pt x="2037588" y="615696"/>
                </a:lnTo>
                <a:lnTo>
                  <a:pt x="2029968" y="620268"/>
                </a:lnTo>
                <a:lnTo>
                  <a:pt x="2020824" y="623316"/>
                </a:lnTo>
                <a:lnTo>
                  <a:pt x="2011680" y="624840"/>
                </a:lnTo>
                <a:lnTo>
                  <a:pt x="2001012" y="626364"/>
                </a:lnTo>
                <a:lnTo>
                  <a:pt x="1991868" y="627888"/>
                </a:lnTo>
                <a:lnTo>
                  <a:pt x="2041651" y="627888"/>
                </a:lnTo>
                <a:lnTo>
                  <a:pt x="2045208" y="626364"/>
                </a:lnTo>
                <a:lnTo>
                  <a:pt x="2077212" y="598932"/>
                </a:lnTo>
                <a:lnTo>
                  <a:pt x="2097024" y="562356"/>
                </a:lnTo>
                <a:lnTo>
                  <a:pt x="2101596" y="539496"/>
                </a:lnTo>
                <a:lnTo>
                  <a:pt x="2103120" y="528828"/>
                </a:lnTo>
                <a:lnTo>
                  <a:pt x="2103120" y="109727"/>
                </a:lnTo>
                <a:lnTo>
                  <a:pt x="2100072" y="88392"/>
                </a:lnTo>
                <a:lnTo>
                  <a:pt x="2093976" y="67056"/>
                </a:lnTo>
                <a:lnTo>
                  <a:pt x="2089404" y="57912"/>
                </a:lnTo>
                <a:lnTo>
                  <a:pt x="2077212" y="39624"/>
                </a:lnTo>
                <a:lnTo>
                  <a:pt x="2061971" y="24384"/>
                </a:lnTo>
                <a:lnTo>
                  <a:pt x="2043683" y="121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37615" y="1411224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979381" y="9009429"/>
            <a:ext cx="12827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5" b="1">
                <a:solidFill>
                  <a:srgbClr val="7030A0"/>
                </a:solidFill>
                <a:latin typeface="Times New Roman"/>
                <a:cs typeface="Times New Roman"/>
              </a:rPr>
              <a:t>2</a:t>
            </a:r>
            <a:r>
              <a:rPr dirty="0" sz="800" b="1">
                <a:solidFill>
                  <a:srgbClr val="7030A0"/>
                </a:solidFill>
                <a:latin typeface="Times New Roman"/>
                <a:cs typeface="Times New Roman"/>
              </a:rPr>
              <a:t>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731519" y="6062472"/>
            <a:ext cx="6096000" cy="434340"/>
          </a:xfrm>
          <a:custGeom>
            <a:avLst/>
            <a:gdLst/>
            <a:ahLst/>
            <a:cxnLst/>
            <a:rect l="l" t="t" r="r" b="b"/>
            <a:pathLst>
              <a:path w="6096000" h="434339">
                <a:moveTo>
                  <a:pt x="0" y="434339"/>
                </a:moveTo>
                <a:lnTo>
                  <a:pt x="6096000" y="434339"/>
                </a:lnTo>
                <a:lnTo>
                  <a:pt x="6096000" y="0"/>
                </a:lnTo>
                <a:lnTo>
                  <a:pt x="0" y="0"/>
                </a:lnTo>
                <a:lnTo>
                  <a:pt x="0" y="43433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1109472" y="9188958"/>
            <a:ext cx="5041900" cy="0"/>
          </a:xfrm>
          <a:custGeom>
            <a:avLst/>
            <a:gdLst/>
            <a:ahLst/>
            <a:cxnLst/>
            <a:rect l="l" t="t" r="r" b="b"/>
            <a:pathLst>
              <a:path w="5041900" h="0">
                <a:moveTo>
                  <a:pt x="0" y="0"/>
                </a:moveTo>
                <a:lnTo>
                  <a:pt x="5041392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647688" y="918895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 h="0">
                <a:moveTo>
                  <a:pt x="0" y="0"/>
                </a:moveTo>
                <a:lnTo>
                  <a:pt x="179831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397752" y="8938259"/>
            <a:ext cx="140335" cy="83820"/>
          </a:xfrm>
          <a:custGeom>
            <a:avLst/>
            <a:gdLst/>
            <a:ahLst/>
            <a:cxnLst/>
            <a:rect l="l" t="t" r="r" b="b"/>
            <a:pathLst>
              <a:path w="140334" h="83820">
                <a:moveTo>
                  <a:pt x="4572" y="0"/>
                </a:moveTo>
                <a:lnTo>
                  <a:pt x="0" y="6096"/>
                </a:lnTo>
                <a:lnTo>
                  <a:pt x="135636" y="83820"/>
                </a:lnTo>
                <a:lnTo>
                  <a:pt x="140207" y="77724"/>
                </a:lnTo>
                <a:lnTo>
                  <a:pt x="4572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262878" y="9049511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4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316979" y="9044940"/>
            <a:ext cx="53340" cy="36830"/>
          </a:xfrm>
          <a:custGeom>
            <a:avLst/>
            <a:gdLst/>
            <a:ahLst/>
            <a:cxnLst/>
            <a:rect l="l" t="t" r="r" b="b"/>
            <a:pathLst>
              <a:path w="53339" h="36829">
                <a:moveTo>
                  <a:pt x="51816" y="0"/>
                </a:moveTo>
                <a:lnTo>
                  <a:pt x="42672" y="0"/>
                </a:lnTo>
                <a:lnTo>
                  <a:pt x="33528" y="3048"/>
                </a:lnTo>
                <a:lnTo>
                  <a:pt x="25908" y="6096"/>
                </a:lnTo>
                <a:lnTo>
                  <a:pt x="24384" y="6096"/>
                </a:lnTo>
                <a:lnTo>
                  <a:pt x="18287" y="9144"/>
                </a:lnTo>
                <a:lnTo>
                  <a:pt x="18287" y="10668"/>
                </a:lnTo>
                <a:lnTo>
                  <a:pt x="16764" y="10668"/>
                </a:lnTo>
                <a:lnTo>
                  <a:pt x="12192" y="15240"/>
                </a:lnTo>
                <a:lnTo>
                  <a:pt x="10668" y="15240"/>
                </a:lnTo>
                <a:lnTo>
                  <a:pt x="6096" y="21336"/>
                </a:lnTo>
                <a:lnTo>
                  <a:pt x="3048" y="27432"/>
                </a:lnTo>
                <a:lnTo>
                  <a:pt x="3048" y="28956"/>
                </a:lnTo>
                <a:lnTo>
                  <a:pt x="1524" y="28956"/>
                </a:lnTo>
                <a:lnTo>
                  <a:pt x="0" y="35052"/>
                </a:lnTo>
                <a:lnTo>
                  <a:pt x="7620" y="36576"/>
                </a:lnTo>
                <a:lnTo>
                  <a:pt x="9144" y="30480"/>
                </a:lnTo>
                <a:lnTo>
                  <a:pt x="12192" y="24384"/>
                </a:lnTo>
                <a:lnTo>
                  <a:pt x="13335" y="24384"/>
                </a:lnTo>
                <a:lnTo>
                  <a:pt x="16764" y="19812"/>
                </a:lnTo>
                <a:lnTo>
                  <a:pt x="15240" y="19812"/>
                </a:lnTo>
                <a:lnTo>
                  <a:pt x="21336" y="15240"/>
                </a:lnTo>
                <a:lnTo>
                  <a:pt x="28956" y="12192"/>
                </a:lnTo>
                <a:lnTo>
                  <a:pt x="27432" y="12192"/>
                </a:lnTo>
                <a:lnTo>
                  <a:pt x="35052" y="9144"/>
                </a:lnTo>
                <a:lnTo>
                  <a:pt x="44196" y="7620"/>
                </a:lnTo>
                <a:lnTo>
                  <a:pt x="53340" y="7620"/>
                </a:lnTo>
                <a:lnTo>
                  <a:pt x="51816" y="0"/>
                </a:lnTo>
                <a:close/>
              </a:path>
              <a:path w="53339" h="36829">
                <a:moveTo>
                  <a:pt x="13335" y="24384"/>
                </a:moveTo>
                <a:lnTo>
                  <a:pt x="12192" y="24384"/>
                </a:lnTo>
                <a:lnTo>
                  <a:pt x="12192" y="25908"/>
                </a:lnTo>
                <a:lnTo>
                  <a:pt x="13335" y="24384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368796" y="9044940"/>
            <a:ext cx="53340" cy="38100"/>
          </a:xfrm>
          <a:custGeom>
            <a:avLst/>
            <a:gdLst/>
            <a:ahLst/>
            <a:cxnLst/>
            <a:rect l="l" t="t" r="r" b="b"/>
            <a:pathLst>
              <a:path w="53339" h="38100">
                <a:moveTo>
                  <a:pt x="52120" y="30480"/>
                </a:moveTo>
                <a:lnTo>
                  <a:pt x="44195" y="30480"/>
                </a:lnTo>
                <a:lnTo>
                  <a:pt x="45719" y="38100"/>
                </a:lnTo>
                <a:lnTo>
                  <a:pt x="53339" y="36576"/>
                </a:lnTo>
                <a:lnTo>
                  <a:pt x="52120" y="30480"/>
                </a:lnTo>
                <a:close/>
              </a:path>
              <a:path w="53339" h="38100">
                <a:moveTo>
                  <a:pt x="36575" y="19812"/>
                </a:moveTo>
                <a:lnTo>
                  <a:pt x="41148" y="25908"/>
                </a:lnTo>
                <a:lnTo>
                  <a:pt x="44195" y="32004"/>
                </a:lnTo>
                <a:lnTo>
                  <a:pt x="44195" y="30480"/>
                </a:lnTo>
                <a:lnTo>
                  <a:pt x="52120" y="30480"/>
                </a:lnTo>
                <a:lnTo>
                  <a:pt x="51815" y="28956"/>
                </a:lnTo>
                <a:lnTo>
                  <a:pt x="50291" y="28956"/>
                </a:lnTo>
                <a:lnTo>
                  <a:pt x="47243" y="21336"/>
                </a:lnTo>
                <a:lnTo>
                  <a:pt x="38100" y="21336"/>
                </a:lnTo>
                <a:lnTo>
                  <a:pt x="36575" y="19812"/>
                </a:lnTo>
                <a:close/>
              </a:path>
              <a:path w="53339" h="38100">
                <a:moveTo>
                  <a:pt x="42671" y="15240"/>
                </a:moveTo>
                <a:lnTo>
                  <a:pt x="32003" y="15240"/>
                </a:lnTo>
                <a:lnTo>
                  <a:pt x="38100" y="21336"/>
                </a:lnTo>
                <a:lnTo>
                  <a:pt x="47243" y="21336"/>
                </a:lnTo>
                <a:lnTo>
                  <a:pt x="42671" y="15240"/>
                </a:lnTo>
                <a:close/>
              </a:path>
              <a:path w="53339" h="38100">
                <a:moveTo>
                  <a:pt x="10667" y="0"/>
                </a:moveTo>
                <a:lnTo>
                  <a:pt x="1524" y="0"/>
                </a:lnTo>
                <a:lnTo>
                  <a:pt x="0" y="7620"/>
                </a:lnTo>
                <a:lnTo>
                  <a:pt x="9143" y="7620"/>
                </a:lnTo>
                <a:lnTo>
                  <a:pt x="18287" y="9144"/>
                </a:lnTo>
                <a:lnTo>
                  <a:pt x="25907" y="12192"/>
                </a:lnTo>
                <a:lnTo>
                  <a:pt x="24383" y="12192"/>
                </a:lnTo>
                <a:lnTo>
                  <a:pt x="32003" y="16764"/>
                </a:lnTo>
                <a:lnTo>
                  <a:pt x="32003" y="15240"/>
                </a:lnTo>
                <a:lnTo>
                  <a:pt x="42671" y="15240"/>
                </a:lnTo>
                <a:lnTo>
                  <a:pt x="36575" y="10668"/>
                </a:lnTo>
                <a:lnTo>
                  <a:pt x="35051" y="10668"/>
                </a:lnTo>
                <a:lnTo>
                  <a:pt x="28955" y="6096"/>
                </a:lnTo>
                <a:lnTo>
                  <a:pt x="27431" y="6096"/>
                </a:lnTo>
                <a:lnTo>
                  <a:pt x="19812" y="3048"/>
                </a:lnTo>
                <a:lnTo>
                  <a:pt x="10667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397752" y="8924544"/>
            <a:ext cx="144780" cy="88900"/>
          </a:xfrm>
          <a:custGeom>
            <a:avLst/>
            <a:gdLst/>
            <a:ahLst/>
            <a:cxnLst/>
            <a:rect l="l" t="t" r="r" b="b"/>
            <a:pathLst>
              <a:path w="144779" h="88900">
                <a:moveTo>
                  <a:pt x="3048" y="0"/>
                </a:moveTo>
                <a:lnTo>
                  <a:pt x="0" y="6095"/>
                </a:lnTo>
                <a:lnTo>
                  <a:pt x="141731" y="88391"/>
                </a:lnTo>
                <a:lnTo>
                  <a:pt x="144779" y="82295"/>
                </a:lnTo>
                <a:lnTo>
                  <a:pt x="30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254496" y="8924544"/>
            <a:ext cx="146685" cy="88900"/>
          </a:xfrm>
          <a:custGeom>
            <a:avLst/>
            <a:gdLst/>
            <a:ahLst/>
            <a:cxnLst/>
            <a:rect l="l" t="t" r="r" b="b"/>
            <a:pathLst>
              <a:path w="146685" h="88900">
                <a:moveTo>
                  <a:pt x="143255" y="0"/>
                </a:moveTo>
                <a:lnTo>
                  <a:pt x="0" y="82295"/>
                </a:lnTo>
                <a:lnTo>
                  <a:pt x="3048" y="88391"/>
                </a:lnTo>
                <a:lnTo>
                  <a:pt x="146303" y="6095"/>
                </a:lnTo>
                <a:lnTo>
                  <a:pt x="14325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260591" y="8938259"/>
            <a:ext cx="140335" cy="85725"/>
          </a:xfrm>
          <a:custGeom>
            <a:avLst/>
            <a:gdLst/>
            <a:ahLst/>
            <a:cxnLst/>
            <a:rect l="l" t="t" r="r" b="b"/>
            <a:pathLst>
              <a:path w="140335" h="85725">
                <a:moveTo>
                  <a:pt x="137160" y="0"/>
                </a:moveTo>
                <a:lnTo>
                  <a:pt x="0" y="79248"/>
                </a:lnTo>
                <a:lnTo>
                  <a:pt x="4572" y="85344"/>
                </a:lnTo>
                <a:lnTo>
                  <a:pt x="140208" y="6096"/>
                </a:lnTo>
                <a:lnTo>
                  <a:pt x="13716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566154" y="8919971"/>
            <a:ext cx="0" cy="268605"/>
          </a:xfrm>
          <a:custGeom>
            <a:avLst/>
            <a:gdLst/>
            <a:ahLst/>
            <a:cxnLst/>
            <a:rect l="l" t="t" r="r" b="b"/>
            <a:pathLst>
              <a:path w="0" h="268604">
                <a:moveTo>
                  <a:pt x="0" y="0"/>
                </a:moveTo>
                <a:lnTo>
                  <a:pt x="0" y="268223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231635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301740" y="9049511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4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6320790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6436614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6534150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6418326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358890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381750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6355079" y="907999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3716" y="0"/>
                </a:moveTo>
                <a:lnTo>
                  <a:pt x="9144" y="1524"/>
                </a:lnTo>
                <a:lnTo>
                  <a:pt x="4572" y="4572"/>
                </a:lnTo>
                <a:lnTo>
                  <a:pt x="1524" y="7620"/>
                </a:lnTo>
                <a:lnTo>
                  <a:pt x="1524" y="9144"/>
                </a:lnTo>
                <a:lnTo>
                  <a:pt x="0" y="12192"/>
                </a:lnTo>
                <a:lnTo>
                  <a:pt x="7620" y="13716"/>
                </a:lnTo>
                <a:lnTo>
                  <a:pt x="7620" y="10668"/>
                </a:lnTo>
                <a:lnTo>
                  <a:pt x="8382" y="10668"/>
                </a:lnTo>
                <a:lnTo>
                  <a:pt x="9144" y="9144"/>
                </a:lnTo>
                <a:lnTo>
                  <a:pt x="12192" y="7620"/>
                </a:lnTo>
                <a:lnTo>
                  <a:pt x="15240" y="7620"/>
                </a:lnTo>
                <a:lnTo>
                  <a:pt x="13716" y="0"/>
                </a:lnTo>
                <a:close/>
              </a:path>
              <a:path w="15239" h="13970">
                <a:moveTo>
                  <a:pt x="8382" y="10668"/>
                </a:moveTo>
                <a:lnTo>
                  <a:pt x="7620" y="10668"/>
                </a:lnTo>
                <a:lnTo>
                  <a:pt x="7620" y="12192"/>
                </a:lnTo>
                <a:lnTo>
                  <a:pt x="8382" y="10668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368796" y="9079992"/>
            <a:ext cx="17145" cy="13970"/>
          </a:xfrm>
          <a:custGeom>
            <a:avLst/>
            <a:gdLst/>
            <a:ahLst/>
            <a:cxnLst/>
            <a:rect l="l" t="t" r="r" b="b"/>
            <a:pathLst>
              <a:path w="17145" h="13970">
                <a:moveTo>
                  <a:pt x="7619" y="10668"/>
                </a:moveTo>
                <a:lnTo>
                  <a:pt x="9143" y="13716"/>
                </a:lnTo>
                <a:lnTo>
                  <a:pt x="16763" y="12192"/>
                </a:lnTo>
                <a:lnTo>
                  <a:pt x="9143" y="12192"/>
                </a:lnTo>
                <a:lnTo>
                  <a:pt x="7619" y="10668"/>
                </a:lnTo>
                <a:close/>
              </a:path>
              <a:path w="17145" h="13970">
                <a:moveTo>
                  <a:pt x="1524" y="0"/>
                </a:moveTo>
                <a:lnTo>
                  <a:pt x="0" y="7620"/>
                </a:lnTo>
                <a:lnTo>
                  <a:pt x="4571" y="7620"/>
                </a:lnTo>
                <a:lnTo>
                  <a:pt x="7619" y="9144"/>
                </a:lnTo>
                <a:lnTo>
                  <a:pt x="6095" y="9144"/>
                </a:lnTo>
                <a:lnTo>
                  <a:pt x="9143" y="12192"/>
                </a:lnTo>
                <a:lnTo>
                  <a:pt x="16763" y="12192"/>
                </a:lnTo>
                <a:lnTo>
                  <a:pt x="15239" y="9144"/>
                </a:lnTo>
                <a:lnTo>
                  <a:pt x="15239" y="7620"/>
                </a:lnTo>
                <a:lnTo>
                  <a:pt x="12191" y="4572"/>
                </a:lnTo>
                <a:lnTo>
                  <a:pt x="10667" y="4572"/>
                </a:lnTo>
                <a:lnTo>
                  <a:pt x="7619" y="1524"/>
                </a:lnTo>
                <a:lnTo>
                  <a:pt x="6095" y="1524"/>
                </a:lnTo>
                <a:lnTo>
                  <a:pt x="1524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6358128" y="9185147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6301740" y="9185147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6417564" y="9185147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6534911" y="9185147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6233159" y="9185147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233159" y="900684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534911" y="900684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541007" y="8996171"/>
            <a:ext cx="24765" cy="6350"/>
          </a:xfrm>
          <a:custGeom>
            <a:avLst/>
            <a:gdLst/>
            <a:ahLst/>
            <a:cxnLst/>
            <a:rect l="l" t="t" r="r" b="b"/>
            <a:pathLst>
              <a:path w="24765" h="6350">
                <a:moveTo>
                  <a:pt x="0" y="0"/>
                </a:moveTo>
                <a:lnTo>
                  <a:pt x="24384" y="0"/>
                </a:lnTo>
                <a:lnTo>
                  <a:pt x="24384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6233159" y="8996171"/>
            <a:ext cx="22860" cy="6350"/>
          </a:xfrm>
          <a:custGeom>
            <a:avLst/>
            <a:gdLst/>
            <a:ahLst/>
            <a:cxnLst/>
            <a:rect l="l" t="t" r="r" b="b"/>
            <a:pathLst>
              <a:path w="22860" h="6350">
                <a:moveTo>
                  <a:pt x="0" y="0"/>
                </a:moveTo>
                <a:lnTo>
                  <a:pt x="22860" y="0"/>
                </a:lnTo>
                <a:lnTo>
                  <a:pt x="22860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6647688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5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6582156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6582156" y="9006840"/>
            <a:ext cx="66040" cy="7620"/>
          </a:xfrm>
          <a:custGeom>
            <a:avLst/>
            <a:gdLst/>
            <a:ahLst/>
            <a:cxnLst/>
            <a:rect l="l" t="t" r="r" b="b"/>
            <a:pathLst>
              <a:path w="66040" h="7620">
                <a:moveTo>
                  <a:pt x="0" y="0"/>
                </a:moveTo>
                <a:lnTo>
                  <a:pt x="65532" y="0"/>
                </a:lnTo>
                <a:lnTo>
                  <a:pt x="65532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6233159" y="8919209"/>
            <a:ext cx="332740" cy="0"/>
          </a:xfrm>
          <a:custGeom>
            <a:avLst/>
            <a:gdLst/>
            <a:ahLst/>
            <a:cxnLst/>
            <a:rect l="l" t="t" r="r" b="b"/>
            <a:pathLst>
              <a:path w="332740" h="0">
                <a:moveTo>
                  <a:pt x="0" y="0"/>
                </a:moveTo>
                <a:lnTo>
                  <a:pt x="332232" y="0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6246876" y="8908542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6150864" y="8996171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6150864" y="894588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6213347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2"/>
                </a:lnTo>
                <a:lnTo>
                  <a:pt x="0" y="50292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6147815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2"/>
                </a:lnTo>
                <a:lnTo>
                  <a:pt x="0" y="50292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6582156" y="8996171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6582156" y="894588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6644640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5" y="0"/>
                </a:moveTo>
                <a:lnTo>
                  <a:pt x="6095" y="50292"/>
                </a:lnTo>
                <a:lnTo>
                  <a:pt x="0" y="50292"/>
                </a:lnTo>
                <a:lnTo>
                  <a:pt x="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6579107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2"/>
                </a:lnTo>
                <a:lnTo>
                  <a:pt x="0" y="50292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6228588" y="8919971"/>
            <a:ext cx="7620" cy="79375"/>
          </a:xfrm>
          <a:custGeom>
            <a:avLst/>
            <a:gdLst/>
            <a:ahLst/>
            <a:cxnLst/>
            <a:rect l="l" t="t" r="r" b="b"/>
            <a:pathLst>
              <a:path w="7620" h="79375">
                <a:moveTo>
                  <a:pt x="7620" y="0"/>
                </a:moveTo>
                <a:lnTo>
                  <a:pt x="7620" y="79247"/>
                </a:lnTo>
                <a:lnTo>
                  <a:pt x="0" y="79247"/>
                </a:lnTo>
                <a:lnTo>
                  <a:pt x="0" y="0"/>
                </a:lnTo>
                <a:lnTo>
                  <a:pt x="762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6243828" y="8834628"/>
            <a:ext cx="155575" cy="74930"/>
          </a:xfrm>
          <a:custGeom>
            <a:avLst/>
            <a:gdLst/>
            <a:ahLst/>
            <a:cxnLst/>
            <a:rect l="l" t="t" r="r" b="b"/>
            <a:pathLst>
              <a:path w="155575" h="74929">
                <a:moveTo>
                  <a:pt x="155448" y="0"/>
                </a:moveTo>
                <a:lnTo>
                  <a:pt x="143256" y="0"/>
                </a:lnTo>
                <a:lnTo>
                  <a:pt x="131063" y="1524"/>
                </a:lnTo>
                <a:lnTo>
                  <a:pt x="120396" y="3048"/>
                </a:lnTo>
                <a:lnTo>
                  <a:pt x="108204" y="4572"/>
                </a:lnTo>
                <a:lnTo>
                  <a:pt x="65532" y="18287"/>
                </a:lnTo>
                <a:lnTo>
                  <a:pt x="28956" y="41148"/>
                </a:lnTo>
                <a:lnTo>
                  <a:pt x="21336" y="48768"/>
                </a:lnTo>
                <a:lnTo>
                  <a:pt x="13716" y="54863"/>
                </a:lnTo>
                <a:lnTo>
                  <a:pt x="6096" y="62483"/>
                </a:lnTo>
                <a:lnTo>
                  <a:pt x="0" y="71627"/>
                </a:lnTo>
                <a:lnTo>
                  <a:pt x="6096" y="74675"/>
                </a:lnTo>
                <a:lnTo>
                  <a:pt x="12192" y="67056"/>
                </a:lnTo>
                <a:lnTo>
                  <a:pt x="25908" y="53339"/>
                </a:lnTo>
                <a:lnTo>
                  <a:pt x="68580" y="25907"/>
                </a:lnTo>
                <a:lnTo>
                  <a:pt x="109727" y="12192"/>
                </a:lnTo>
                <a:lnTo>
                  <a:pt x="120396" y="9143"/>
                </a:lnTo>
                <a:lnTo>
                  <a:pt x="132587" y="7619"/>
                </a:lnTo>
                <a:lnTo>
                  <a:pt x="143256" y="7619"/>
                </a:lnTo>
                <a:lnTo>
                  <a:pt x="155448" y="6095"/>
                </a:lnTo>
                <a:lnTo>
                  <a:pt x="1554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6399276" y="8834628"/>
            <a:ext cx="155575" cy="76200"/>
          </a:xfrm>
          <a:custGeom>
            <a:avLst/>
            <a:gdLst/>
            <a:ahLst/>
            <a:cxnLst/>
            <a:rect l="l" t="t" r="r" b="b"/>
            <a:pathLst>
              <a:path w="155575" h="76200">
                <a:moveTo>
                  <a:pt x="12191" y="0"/>
                </a:moveTo>
                <a:lnTo>
                  <a:pt x="0" y="0"/>
                </a:lnTo>
                <a:lnTo>
                  <a:pt x="0" y="6095"/>
                </a:lnTo>
                <a:lnTo>
                  <a:pt x="12191" y="7619"/>
                </a:lnTo>
                <a:lnTo>
                  <a:pt x="22860" y="7619"/>
                </a:lnTo>
                <a:lnTo>
                  <a:pt x="35051" y="9143"/>
                </a:lnTo>
                <a:lnTo>
                  <a:pt x="45720" y="12192"/>
                </a:lnTo>
                <a:lnTo>
                  <a:pt x="67056" y="16763"/>
                </a:lnTo>
                <a:lnTo>
                  <a:pt x="86868" y="25907"/>
                </a:lnTo>
                <a:lnTo>
                  <a:pt x="121920" y="47243"/>
                </a:lnTo>
                <a:lnTo>
                  <a:pt x="149351" y="76200"/>
                </a:lnTo>
                <a:lnTo>
                  <a:pt x="155448" y="71627"/>
                </a:lnTo>
                <a:lnTo>
                  <a:pt x="149351" y="64007"/>
                </a:lnTo>
                <a:lnTo>
                  <a:pt x="141731" y="54863"/>
                </a:lnTo>
                <a:lnTo>
                  <a:pt x="134112" y="48768"/>
                </a:lnTo>
                <a:lnTo>
                  <a:pt x="126492" y="41148"/>
                </a:lnTo>
                <a:lnTo>
                  <a:pt x="89915" y="18287"/>
                </a:lnTo>
                <a:lnTo>
                  <a:pt x="47244" y="4572"/>
                </a:lnTo>
                <a:lnTo>
                  <a:pt x="35051" y="3048"/>
                </a:lnTo>
                <a:lnTo>
                  <a:pt x="24384" y="1524"/>
                </a:lnTo>
                <a:lnTo>
                  <a:pt x="12191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6263640" y="9044940"/>
            <a:ext cx="38100" cy="7620"/>
          </a:xfrm>
          <a:custGeom>
            <a:avLst/>
            <a:gdLst/>
            <a:ahLst/>
            <a:cxnLst/>
            <a:rect l="l" t="t" r="r" b="b"/>
            <a:pathLst>
              <a:path w="38100" h="7620">
                <a:moveTo>
                  <a:pt x="0" y="0"/>
                </a:moveTo>
                <a:lnTo>
                  <a:pt x="38100" y="0"/>
                </a:lnTo>
                <a:lnTo>
                  <a:pt x="3810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6215634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6150864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6150864" y="9006840"/>
            <a:ext cx="64135" cy="7620"/>
          </a:xfrm>
          <a:custGeom>
            <a:avLst/>
            <a:gdLst/>
            <a:ahLst/>
            <a:cxnLst/>
            <a:rect l="l" t="t" r="r" b="b"/>
            <a:pathLst>
              <a:path w="64135" h="7620">
                <a:moveTo>
                  <a:pt x="0" y="0"/>
                </a:moveTo>
                <a:lnTo>
                  <a:pt x="64008" y="0"/>
                </a:lnTo>
                <a:lnTo>
                  <a:pt x="64008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6474714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6497573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6470903" y="907999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5240" y="0"/>
                </a:moveTo>
                <a:lnTo>
                  <a:pt x="10668" y="1524"/>
                </a:lnTo>
                <a:lnTo>
                  <a:pt x="9144" y="1524"/>
                </a:lnTo>
                <a:lnTo>
                  <a:pt x="6096" y="4572"/>
                </a:lnTo>
                <a:lnTo>
                  <a:pt x="4572" y="4572"/>
                </a:lnTo>
                <a:lnTo>
                  <a:pt x="1524" y="7620"/>
                </a:lnTo>
                <a:lnTo>
                  <a:pt x="1524" y="9144"/>
                </a:lnTo>
                <a:lnTo>
                  <a:pt x="0" y="12192"/>
                </a:lnTo>
                <a:lnTo>
                  <a:pt x="7620" y="13716"/>
                </a:lnTo>
                <a:lnTo>
                  <a:pt x="7620" y="10668"/>
                </a:lnTo>
                <a:lnTo>
                  <a:pt x="8382" y="10668"/>
                </a:lnTo>
                <a:lnTo>
                  <a:pt x="9144" y="9144"/>
                </a:lnTo>
                <a:lnTo>
                  <a:pt x="12192" y="7620"/>
                </a:lnTo>
                <a:lnTo>
                  <a:pt x="15240" y="7620"/>
                </a:lnTo>
                <a:lnTo>
                  <a:pt x="15240" y="0"/>
                </a:lnTo>
                <a:close/>
              </a:path>
              <a:path w="15239" h="13970">
                <a:moveTo>
                  <a:pt x="8382" y="10668"/>
                </a:moveTo>
                <a:lnTo>
                  <a:pt x="7620" y="10668"/>
                </a:lnTo>
                <a:lnTo>
                  <a:pt x="7620" y="12192"/>
                </a:lnTo>
                <a:lnTo>
                  <a:pt x="8382" y="10668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6486144" y="907999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4477" y="10668"/>
                </a:moveTo>
                <a:lnTo>
                  <a:pt x="7619" y="10668"/>
                </a:lnTo>
                <a:lnTo>
                  <a:pt x="7619" y="13716"/>
                </a:lnTo>
                <a:lnTo>
                  <a:pt x="15239" y="12192"/>
                </a:lnTo>
                <a:lnTo>
                  <a:pt x="14477" y="10668"/>
                </a:lnTo>
                <a:close/>
              </a:path>
              <a:path w="15239" h="13970">
                <a:moveTo>
                  <a:pt x="0" y="0"/>
                </a:moveTo>
                <a:lnTo>
                  <a:pt x="0" y="7620"/>
                </a:lnTo>
                <a:lnTo>
                  <a:pt x="3047" y="7620"/>
                </a:lnTo>
                <a:lnTo>
                  <a:pt x="6095" y="9144"/>
                </a:lnTo>
                <a:lnTo>
                  <a:pt x="7619" y="12192"/>
                </a:lnTo>
                <a:lnTo>
                  <a:pt x="7619" y="10668"/>
                </a:lnTo>
                <a:lnTo>
                  <a:pt x="14477" y="10668"/>
                </a:lnTo>
                <a:lnTo>
                  <a:pt x="13715" y="9144"/>
                </a:lnTo>
                <a:lnTo>
                  <a:pt x="13715" y="7620"/>
                </a:lnTo>
                <a:lnTo>
                  <a:pt x="10667" y="4572"/>
                </a:lnTo>
                <a:lnTo>
                  <a:pt x="6095" y="1524"/>
                </a:lnTo>
                <a:lnTo>
                  <a:pt x="4571" y="1524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6475476" y="9185147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6434328" y="9043416"/>
            <a:ext cx="52069" cy="38100"/>
          </a:xfrm>
          <a:custGeom>
            <a:avLst/>
            <a:gdLst/>
            <a:ahLst/>
            <a:cxnLst/>
            <a:rect l="l" t="t" r="r" b="b"/>
            <a:pathLst>
              <a:path w="52070" h="38100">
                <a:moveTo>
                  <a:pt x="21336" y="16763"/>
                </a:moveTo>
                <a:lnTo>
                  <a:pt x="9144" y="16763"/>
                </a:lnTo>
                <a:lnTo>
                  <a:pt x="4572" y="21335"/>
                </a:lnTo>
                <a:lnTo>
                  <a:pt x="4572" y="22859"/>
                </a:lnTo>
                <a:lnTo>
                  <a:pt x="1524" y="28955"/>
                </a:lnTo>
                <a:lnTo>
                  <a:pt x="1524" y="30479"/>
                </a:lnTo>
                <a:lnTo>
                  <a:pt x="0" y="36575"/>
                </a:lnTo>
                <a:lnTo>
                  <a:pt x="6096" y="38099"/>
                </a:lnTo>
                <a:lnTo>
                  <a:pt x="7620" y="32003"/>
                </a:lnTo>
                <a:lnTo>
                  <a:pt x="10668" y="25907"/>
                </a:lnTo>
                <a:lnTo>
                  <a:pt x="15239" y="21335"/>
                </a:lnTo>
                <a:lnTo>
                  <a:pt x="21336" y="16763"/>
                </a:lnTo>
                <a:close/>
              </a:path>
              <a:path w="52070" h="38100">
                <a:moveTo>
                  <a:pt x="50292" y="0"/>
                </a:moveTo>
                <a:lnTo>
                  <a:pt x="32004" y="3047"/>
                </a:lnTo>
                <a:lnTo>
                  <a:pt x="24384" y="6095"/>
                </a:lnTo>
                <a:lnTo>
                  <a:pt x="16763" y="10667"/>
                </a:lnTo>
                <a:lnTo>
                  <a:pt x="10668" y="16763"/>
                </a:lnTo>
                <a:lnTo>
                  <a:pt x="19812" y="16763"/>
                </a:lnTo>
                <a:lnTo>
                  <a:pt x="27432" y="12191"/>
                </a:lnTo>
                <a:lnTo>
                  <a:pt x="30479" y="12191"/>
                </a:lnTo>
                <a:lnTo>
                  <a:pt x="33527" y="10667"/>
                </a:lnTo>
                <a:lnTo>
                  <a:pt x="42672" y="7619"/>
                </a:lnTo>
                <a:lnTo>
                  <a:pt x="51816" y="7619"/>
                </a:lnTo>
                <a:lnTo>
                  <a:pt x="50292" y="0"/>
                </a:lnTo>
                <a:close/>
              </a:path>
              <a:path w="52070" h="38100">
                <a:moveTo>
                  <a:pt x="30479" y="12191"/>
                </a:moveTo>
                <a:lnTo>
                  <a:pt x="27432" y="12191"/>
                </a:lnTo>
                <a:lnTo>
                  <a:pt x="27432" y="13715"/>
                </a:lnTo>
                <a:lnTo>
                  <a:pt x="30479" y="12191"/>
                </a:lnTo>
                <a:close/>
              </a:path>
              <a:path w="52070" h="38100">
                <a:moveTo>
                  <a:pt x="51816" y="7619"/>
                </a:moveTo>
                <a:lnTo>
                  <a:pt x="42672" y="7619"/>
                </a:lnTo>
                <a:lnTo>
                  <a:pt x="42672" y="9143"/>
                </a:lnTo>
                <a:lnTo>
                  <a:pt x="51816" y="7619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6486144" y="9043416"/>
            <a:ext cx="52069" cy="40005"/>
          </a:xfrm>
          <a:custGeom>
            <a:avLst/>
            <a:gdLst/>
            <a:ahLst/>
            <a:cxnLst/>
            <a:rect l="l" t="t" r="r" b="b"/>
            <a:pathLst>
              <a:path w="52070" h="40004">
                <a:moveTo>
                  <a:pt x="42672" y="32003"/>
                </a:moveTo>
                <a:lnTo>
                  <a:pt x="44196" y="39623"/>
                </a:lnTo>
                <a:lnTo>
                  <a:pt x="51815" y="38099"/>
                </a:lnTo>
                <a:lnTo>
                  <a:pt x="50901" y="33527"/>
                </a:lnTo>
                <a:lnTo>
                  <a:pt x="44196" y="33527"/>
                </a:lnTo>
                <a:lnTo>
                  <a:pt x="42672" y="32003"/>
                </a:lnTo>
                <a:close/>
              </a:path>
              <a:path w="52070" h="40004">
                <a:moveTo>
                  <a:pt x="39624" y="25907"/>
                </a:moveTo>
                <a:lnTo>
                  <a:pt x="44196" y="33527"/>
                </a:lnTo>
                <a:lnTo>
                  <a:pt x="50901" y="33527"/>
                </a:lnTo>
                <a:lnTo>
                  <a:pt x="50291" y="30479"/>
                </a:lnTo>
                <a:lnTo>
                  <a:pt x="50291" y="28955"/>
                </a:lnTo>
                <a:lnTo>
                  <a:pt x="49148" y="27431"/>
                </a:lnTo>
                <a:lnTo>
                  <a:pt x="41148" y="27431"/>
                </a:lnTo>
                <a:lnTo>
                  <a:pt x="39624" y="25907"/>
                </a:lnTo>
                <a:close/>
              </a:path>
              <a:path w="52070" h="40004">
                <a:moveTo>
                  <a:pt x="27431" y="7619"/>
                </a:moveTo>
                <a:lnTo>
                  <a:pt x="7619" y="7619"/>
                </a:lnTo>
                <a:lnTo>
                  <a:pt x="16763" y="10667"/>
                </a:lnTo>
                <a:lnTo>
                  <a:pt x="24383" y="13715"/>
                </a:lnTo>
                <a:lnTo>
                  <a:pt x="30479" y="16763"/>
                </a:lnTo>
                <a:lnTo>
                  <a:pt x="36575" y="21335"/>
                </a:lnTo>
                <a:lnTo>
                  <a:pt x="41148" y="27431"/>
                </a:lnTo>
                <a:lnTo>
                  <a:pt x="49148" y="27431"/>
                </a:lnTo>
                <a:lnTo>
                  <a:pt x="41148" y="16763"/>
                </a:lnTo>
                <a:lnTo>
                  <a:pt x="35051" y="10667"/>
                </a:lnTo>
                <a:lnTo>
                  <a:pt x="27431" y="7619"/>
                </a:lnTo>
                <a:close/>
              </a:path>
              <a:path w="52070" h="40004">
                <a:moveTo>
                  <a:pt x="0" y="0"/>
                </a:moveTo>
                <a:lnTo>
                  <a:pt x="0" y="7619"/>
                </a:lnTo>
                <a:lnTo>
                  <a:pt x="9143" y="9143"/>
                </a:lnTo>
                <a:lnTo>
                  <a:pt x="7619" y="7619"/>
                </a:lnTo>
                <a:lnTo>
                  <a:pt x="27431" y="7619"/>
                </a:lnTo>
                <a:lnTo>
                  <a:pt x="27431" y="6095"/>
                </a:lnTo>
                <a:lnTo>
                  <a:pt x="18287" y="3047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731519" y="5856732"/>
            <a:ext cx="6096000" cy="205740"/>
          </a:xfrm>
          <a:custGeom>
            <a:avLst/>
            <a:gdLst/>
            <a:ahLst/>
            <a:cxnLst/>
            <a:rect l="l" t="t" r="r" b="b"/>
            <a:pathLst>
              <a:path w="6096000" h="205739">
                <a:moveTo>
                  <a:pt x="0" y="0"/>
                </a:moveTo>
                <a:lnTo>
                  <a:pt x="6096000" y="0"/>
                </a:lnTo>
                <a:lnTo>
                  <a:pt x="6096000" y="205740"/>
                </a:lnTo>
                <a:lnTo>
                  <a:pt x="0" y="205740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731519" y="5855208"/>
            <a:ext cx="6097905" cy="213360"/>
          </a:xfrm>
          <a:custGeom>
            <a:avLst/>
            <a:gdLst/>
            <a:ahLst/>
            <a:cxnLst/>
            <a:rect l="l" t="t" r="r" b="b"/>
            <a:pathLst>
              <a:path w="6097905" h="213360">
                <a:moveTo>
                  <a:pt x="0" y="199644"/>
                </a:moveTo>
                <a:lnTo>
                  <a:pt x="0" y="213360"/>
                </a:lnTo>
                <a:lnTo>
                  <a:pt x="6097524" y="213360"/>
                </a:lnTo>
                <a:lnTo>
                  <a:pt x="6097524" y="207264"/>
                </a:lnTo>
                <a:lnTo>
                  <a:pt x="7620" y="207264"/>
                </a:lnTo>
                <a:lnTo>
                  <a:pt x="0" y="199644"/>
                </a:lnTo>
                <a:close/>
              </a:path>
              <a:path w="6097905" h="213360">
                <a:moveTo>
                  <a:pt x="7620" y="1524"/>
                </a:moveTo>
                <a:lnTo>
                  <a:pt x="0" y="9144"/>
                </a:lnTo>
                <a:lnTo>
                  <a:pt x="0" y="199644"/>
                </a:lnTo>
                <a:lnTo>
                  <a:pt x="7620" y="207264"/>
                </a:lnTo>
                <a:lnTo>
                  <a:pt x="7620" y="1524"/>
                </a:lnTo>
                <a:close/>
              </a:path>
              <a:path w="6097905" h="213360">
                <a:moveTo>
                  <a:pt x="6089904" y="199644"/>
                </a:moveTo>
                <a:lnTo>
                  <a:pt x="7620" y="199644"/>
                </a:lnTo>
                <a:lnTo>
                  <a:pt x="7620" y="207264"/>
                </a:lnTo>
                <a:lnTo>
                  <a:pt x="6089904" y="207264"/>
                </a:lnTo>
                <a:lnTo>
                  <a:pt x="6089904" y="199644"/>
                </a:lnTo>
                <a:close/>
              </a:path>
              <a:path w="6097905" h="213360">
                <a:moveTo>
                  <a:pt x="6089904" y="1524"/>
                </a:moveTo>
                <a:lnTo>
                  <a:pt x="6089904" y="207264"/>
                </a:lnTo>
                <a:lnTo>
                  <a:pt x="6096000" y="199644"/>
                </a:lnTo>
                <a:lnTo>
                  <a:pt x="6097524" y="199644"/>
                </a:lnTo>
                <a:lnTo>
                  <a:pt x="6097524" y="9144"/>
                </a:lnTo>
                <a:lnTo>
                  <a:pt x="6096000" y="9144"/>
                </a:lnTo>
                <a:lnTo>
                  <a:pt x="6089904" y="1524"/>
                </a:lnTo>
                <a:close/>
              </a:path>
              <a:path w="6097905" h="213360">
                <a:moveTo>
                  <a:pt x="6097524" y="199644"/>
                </a:moveTo>
                <a:lnTo>
                  <a:pt x="6096000" y="199644"/>
                </a:lnTo>
                <a:lnTo>
                  <a:pt x="6089904" y="207264"/>
                </a:lnTo>
                <a:lnTo>
                  <a:pt x="6097524" y="207264"/>
                </a:lnTo>
                <a:lnTo>
                  <a:pt x="6097524" y="199644"/>
                </a:lnTo>
                <a:close/>
              </a:path>
              <a:path w="6097905" h="213360">
                <a:moveTo>
                  <a:pt x="6097524" y="0"/>
                </a:moveTo>
                <a:lnTo>
                  <a:pt x="0" y="0"/>
                </a:lnTo>
                <a:lnTo>
                  <a:pt x="0" y="9144"/>
                </a:lnTo>
                <a:lnTo>
                  <a:pt x="7620" y="1524"/>
                </a:lnTo>
                <a:lnTo>
                  <a:pt x="6097524" y="1524"/>
                </a:lnTo>
                <a:lnTo>
                  <a:pt x="6097524" y="0"/>
                </a:lnTo>
                <a:close/>
              </a:path>
              <a:path w="6097905" h="213360">
                <a:moveTo>
                  <a:pt x="6089904" y="1524"/>
                </a:moveTo>
                <a:lnTo>
                  <a:pt x="7620" y="1524"/>
                </a:lnTo>
                <a:lnTo>
                  <a:pt x="7620" y="9144"/>
                </a:lnTo>
                <a:lnTo>
                  <a:pt x="6089904" y="9144"/>
                </a:lnTo>
                <a:lnTo>
                  <a:pt x="6089904" y="1524"/>
                </a:lnTo>
                <a:close/>
              </a:path>
              <a:path w="6097905" h="213360">
                <a:moveTo>
                  <a:pt x="6097524" y="1524"/>
                </a:moveTo>
                <a:lnTo>
                  <a:pt x="6089904" y="1524"/>
                </a:lnTo>
                <a:lnTo>
                  <a:pt x="6096000" y="9144"/>
                </a:lnTo>
                <a:lnTo>
                  <a:pt x="6097524" y="9144"/>
                </a:lnTo>
                <a:lnTo>
                  <a:pt x="6097524" y="1524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6219444" y="6082284"/>
            <a:ext cx="396240" cy="3962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 txBox="1"/>
          <p:nvPr/>
        </p:nvSpPr>
        <p:spPr>
          <a:xfrm>
            <a:off x="1046438" y="6176314"/>
            <a:ext cx="3745865" cy="1132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065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微软雅黑"/>
                <a:cs typeface="微软雅黑"/>
              </a:rPr>
              <a:t>卷积神经网络</a:t>
            </a:r>
            <a:endParaRPr sz="1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微软雅黑"/>
              <a:cs typeface="微软雅黑"/>
            </a:endParaRPr>
          </a:p>
          <a:p>
            <a:pPr marL="184785" indent="-172720">
              <a:lnSpc>
                <a:spcPct val="100000"/>
              </a:lnSpc>
              <a:buClr>
                <a:srgbClr val="7030A0"/>
              </a:buClr>
              <a:buSzPct val="70000"/>
              <a:buFont typeface="Wingdings 2"/>
              <a:buChar char=""/>
              <a:tabLst>
                <a:tab pos="185420" algn="l"/>
              </a:tabLst>
            </a:pPr>
            <a:r>
              <a:rPr dirty="0" sz="1000" spc="-5">
                <a:latin typeface="微软雅黑"/>
                <a:cs typeface="微软雅黑"/>
              </a:rPr>
              <a:t>学到了啥</a:t>
            </a:r>
            <a:endParaRPr sz="1000">
              <a:latin typeface="微软雅黑"/>
              <a:cs typeface="微软雅黑"/>
            </a:endParaRPr>
          </a:p>
          <a:p>
            <a:pPr marL="184785" indent="-172720">
              <a:lnSpc>
                <a:spcPct val="100000"/>
              </a:lnSpc>
              <a:spcBef>
                <a:spcPts val="840"/>
              </a:spcBef>
              <a:buClr>
                <a:srgbClr val="7030A0"/>
              </a:buClr>
              <a:buSzPct val="70000"/>
              <a:buFont typeface="Wingdings 2"/>
              <a:buChar char=""/>
              <a:tabLst>
                <a:tab pos="185420" algn="l"/>
              </a:tabLst>
            </a:pPr>
            <a:r>
              <a:rPr dirty="0" sz="1000" spc="-5">
                <a:latin typeface="微软雅黑"/>
                <a:cs typeface="微软雅黑"/>
              </a:rPr>
              <a:t>浅层：边缘纹理等浅层形状特征，</a:t>
            </a:r>
            <a:r>
              <a:rPr dirty="0" sz="1000" spc="5">
                <a:latin typeface="微软雅黑"/>
                <a:cs typeface="微软雅黑"/>
              </a:rPr>
              <a:t>深</a:t>
            </a:r>
            <a:r>
              <a:rPr dirty="0" sz="1000" spc="-5">
                <a:latin typeface="微软雅黑"/>
                <a:cs typeface="微软雅黑"/>
              </a:rPr>
              <a:t>层：</a:t>
            </a:r>
            <a:r>
              <a:rPr dirty="0" sz="1000" spc="5">
                <a:latin typeface="微软雅黑"/>
                <a:cs typeface="微软雅黑"/>
              </a:rPr>
              <a:t>概</a:t>
            </a:r>
            <a:r>
              <a:rPr dirty="0" sz="1000" spc="-5">
                <a:latin typeface="微软雅黑"/>
                <a:cs typeface="微软雅黑"/>
              </a:rPr>
              <a:t>念化</a:t>
            </a:r>
            <a:r>
              <a:rPr dirty="0" sz="1000" spc="5">
                <a:latin typeface="微软雅黑"/>
                <a:cs typeface="微软雅黑"/>
              </a:rPr>
              <a:t>的</a:t>
            </a:r>
            <a:r>
              <a:rPr dirty="0" sz="1000" spc="-5">
                <a:latin typeface="微软雅黑"/>
                <a:cs typeface="微软雅黑"/>
              </a:rPr>
              <a:t>深层</a:t>
            </a:r>
            <a:r>
              <a:rPr dirty="0" sz="1000" spc="5">
                <a:latin typeface="微软雅黑"/>
                <a:cs typeface="微软雅黑"/>
              </a:rPr>
              <a:t>语</a:t>
            </a:r>
            <a:r>
              <a:rPr dirty="0" sz="1000" spc="-5">
                <a:latin typeface="微软雅黑"/>
                <a:cs typeface="微软雅黑"/>
              </a:rPr>
              <a:t>义特征</a:t>
            </a:r>
            <a:endParaRPr sz="1000">
              <a:latin typeface="微软雅黑"/>
              <a:cs typeface="微软雅黑"/>
            </a:endParaRPr>
          </a:p>
          <a:p>
            <a:pPr marL="184785" indent="-172720">
              <a:lnSpc>
                <a:spcPct val="100000"/>
              </a:lnSpc>
              <a:spcBef>
                <a:spcPts val="840"/>
              </a:spcBef>
              <a:buClr>
                <a:srgbClr val="7030A0"/>
              </a:buClr>
              <a:buSzPct val="70000"/>
              <a:buFont typeface="Wingdings 2"/>
              <a:buChar char=""/>
              <a:tabLst>
                <a:tab pos="185420" algn="l"/>
              </a:tabLst>
            </a:pPr>
            <a:r>
              <a:rPr dirty="0" sz="1000" spc="-5">
                <a:latin typeface="微软雅黑"/>
                <a:cs typeface="微软雅黑"/>
              </a:rPr>
              <a:t>黑盒特性，难以对每层的结果进行</a:t>
            </a:r>
            <a:r>
              <a:rPr dirty="0" sz="1000" spc="5">
                <a:latin typeface="微软雅黑"/>
                <a:cs typeface="微软雅黑"/>
              </a:rPr>
              <a:t>逐</a:t>
            </a:r>
            <a:r>
              <a:rPr dirty="0" sz="1000" spc="-5">
                <a:latin typeface="微软雅黑"/>
                <a:cs typeface="微软雅黑"/>
              </a:rPr>
              <a:t>一解释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1847088" y="7394447"/>
            <a:ext cx="3669791" cy="17251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737615" y="5861304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30"/>
              </a:lnSpc>
            </a:pPr>
            <a:r>
              <a:rPr dirty="0" spc="-5"/>
              <a:t>10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344" y="255527"/>
            <a:ext cx="74041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latin typeface="Calibri"/>
                <a:cs typeface="Calibri"/>
              </a:rPr>
              <a:t>4/20/2022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9381" y="4559255"/>
            <a:ext cx="12827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5" b="1">
                <a:solidFill>
                  <a:srgbClr val="7030A0"/>
                </a:solidFill>
                <a:latin typeface="Times New Roman"/>
                <a:cs typeface="Times New Roman"/>
              </a:rPr>
              <a:t>2</a:t>
            </a:r>
            <a:r>
              <a:rPr dirty="0" sz="800" b="1">
                <a:solidFill>
                  <a:srgbClr val="7030A0"/>
                </a:solidFill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1519" y="1612392"/>
            <a:ext cx="6096000" cy="434340"/>
          </a:xfrm>
          <a:custGeom>
            <a:avLst/>
            <a:gdLst/>
            <a:ahLst/>
            <a:cxnLst/>
            <a:rect l="l" t="t" r="r" b="b"/>
            <a:pathLst>
              <a:path w="6096000" h="434339">
                <a:moveTo>
                  <a:pt x="0" y="434339"/>
                </a:moveTo>
                <a:lnTo>
                  <a:pt x="6096000" y="434339"/>
                </a:lnTo>
                <a:lnTo>
                  <a:pt x="6096000" y="0"/>
                </a:lnTo>
                <a:lnTo>
                  <a:pt x="0" y="0"/>
                </a:lnTo>
                <a:lnTo>
                  <a:pt x="0" y="43433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09472" y="4738878"/>
            <a:ext cx="5041900" cy="0"/>
          </a:xfrm>
          <a:custGeom>
            <a:avLst/>
            <a:gdLst/>
            <a:ahLst/>
            <a:cxnLst/>
            <a:rect l="l" t="t" r="r" b="b"/>
            <a:pathLst>
              <a:path w="5041900" h="0">
                <a:moveTo>
                  <a:pt x="0" y="0"/>
                </a:moveTo>
                <a:lnTo>
                  <a:pt x="5041392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647688" y="473887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 h="0">
                <a:moveTo>
                  <a:pt x="0" y="0"/>
                </a:moveTo>
                <a:lnTo>
                  <a:pt x="179831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397752" y="4488180"/>
            <a:ext cx="140335" cy="83820"/>
          </a:xfrm>
          <a:custGeom>
            <a:avLst/>
            <a:gdLst/>
            <a:ahLst/>
            <a:cxnLst/>
            <a:rect l="l" t="t" r="r" b="b"/>
            <a:pathLst>
              <a:path w="140334" h="83820">
                <a:moveTo>
                  <a:pt x="4572" y="0"/>
                </a:moveTo>
                <a:lnTo>
                  <a:pt x="0" y="6096"/>
                </a:lnTo>
                <a:lnTo>
                  <a:pt x="135636" y="83820"/>
                </a:lnTo>
                <a:lnTo>
                  <a:pt x="140207" y="77724"/>
                </a:lnTo>
                <a:lnTo>
                  <a:pt x="4572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262878" y="4599432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5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316979" y="4594860"/>
            <a:ext cx="53340" cy="36830"/>
          </a:xfrm>
          <a:custGeom>
            <a:avLst/>
            <a:gdLst/>
            <a:ahLst/>
            <a:cxnLst/>
            <a:rect l="l" t="t" r="r" b="b"/>
            <a:pathLst>
              <a:path w="53339" h="36829">
                <a:moveTo>
                  <a:pt x="51816" y="0"/>
                </a:moveTo>
                <a:lnTo>
                  <a:pt x="42672" y="0"/>
                </a:lnTo>
                <a:lnTo>
                  <a:pt x="33528" y="3047"/>
                </a:lnTo>
                <a:lnTo>
                  <a:pt x="25908" y="6095"/>
                </a:lnTo>
                <a:lnTo>
                  <a:pt x="24384" y="6095"/>
                </a:lnTo>
                <a:lnTo>
                  <a:pt x="18287" y="9143"/>
                </a:lnTo>
                <a:lnTo>
                  <a:pt x="18287" y="10667"/>
                </a:lnTo>
                <a:lnTo>
                  <a:pt x="16764" y="10667"/>
                </a:lnTo>
                <a:lnTo>
                  <a:pt x="12192" y="15239"/>
                </a:lnTo>
                <a:lnTo>
                  <a:pt x="10668" y="15239"/>
                </a:lnTo>
                <a:lnTo>
                  <a:pt x="6096" y="21335"/>
                </a:lnTo>
                <a:lnTo>
                  <a:pt x="3048" y="27431"/>
                </a:lnTo>
                <a:lnTo>
                  <a:pt x="3048" y="28955"/>
                </a:lnTo>
                <a:lnTo>
                  <a:pt x="1524" y="28955"/>
                </a:lnTo>
                <a:lnTo>
                  <a:pt x="0" y="35051"/>
                </a:lnTo>
                <a:lnTo>
                  <a:pt x="7620" y="36575"/>
                </a:lnTo>
                <a:lnTo>
                  <a:pt x="9144" y="30479"/>
                </a:lnTo>
                <a:lnTo>
                  <a:pt x="12192" y="24383"/>
                </a:lnTo>
                <a:lnTo>
                  <a:pt x="13335" y="24383"/>
                </a:lnTo>
                <a:lnTo>
                  <a:pt x="16764" y="19812"/>
                </a:lnTo>
                <a:lnTo>
                  <a:pt x="15240" y="19812"/>
                </a:lnTo>
                <a:lnTo>
                  <a:pt x="21336" y="15239"/>
                </a:lnTo>
                <a:lnTo>
                  <a:pt x="28956" y="12191"/>
                </a:lnTo>
                <a:lnTo>
                  <a:pt x="27432" y="12191"/>
                </a:lnTo>
                <a:lnTo>
                  <a:pt x="35052" y="9143"/>
                </a:lnTo>
                <a:lnTo>
                  <a:pt x="44196" y="7619"/>
                </a:lnTo>
                <a:lnTo>
                  <a:pt x="53340" y="7619"/>
                </a:lnTo>
                <a:lnTo>
                  <a:pt x="51816" y="0"/>
                </a:lnTo>
                <a:close/>
              </a:path>
              <a:path w="53339" h="36829">
                <a:moveTo>
                  <a:pt x="13335" y="24383"/>
                </a:moveTo>
                <a:lnTo>
                  <a:pt x="12192" y="24383"/>
                </a:lnTo>
                <a:lnTo>
                  <a:pt x="12192" y="25907"/>
                </a:lnTo>
                <a:lnTo>
                  <a:pt x="13335" y="24383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368796" y="4594860"/>
            <a:ext cx="53340" cy="38100"/>
          </a:xfrm>
          <a:custGeom>
            <a:avLst/>
            <a:gdLst/>
            <a:ahLst/>
            <a:cxnLst/>
            <a:rect l="l" t="t" r="r" b="b"/>
            <a:pathLst>
              <a:path w="53339" h="38100">
                <a:moveTo>
                  <a:pt x="52120" y="30479"/>
                </a:moveTo>
                <a:lnTo>
                  <a:pt x="44195" y="30479"/>
                </a:lnTo>
                <a:lnTo>
                  <a:pt x="45719" y="38100"/>
                </a:lnTo>
                <a:lnTo>
                  <a:pt x="53339" y="36575"/>
                </a:lnTo>
                <a:lnTo>
                  <a:pt x="52120" y="30479"/>
                </a:lnTo>
                <a:close/>
              </a:path>
              <a:path w="53339" h="38100">
                <a:moveTo>
                  <a:pt x="36575" y="19811"/>
                </a:moveTo>
                <a:lnTo>
                  <a:pt x="41148" y="25907"/>
                </a:lnTo>
                <a:lnTo>
                  <a:pt x="44195" y="32003"/>
                </a:lnTo>
                <a:lnTo>
                  <a:pt x="44195" y="30479"/>
                </a:lnTo>
                <a:lnTo>
                  <a:pt x="52120" y="30479"/>
                </a:lnTo>
                <a:lnTo>
                  <a:pt x="51815" y="28955"/>
                </a:lnTo>
                <a:lnTo>
                  <a:pt x="50291" y="28955"/>
                </a:lnTo>
                <a:lnTo>
                  <a:pt x="47243" y="21335"/>
                </a:lnTo>
                <a:lnTo>
                  <a:pt x="38100" y="21335"/>
                </a:lnTo>
                <a:lnTo>
                  <a:pt x="36575" y="19811"/>
                </a:lnTo>
                <a:close/>
              </a:path>
              <a:path w="53339" h="38100">
                <a:moveTo>
                  <a:pt x="42671" y="15239"/>
                </a:moveTo>
                <a:lnTo>
                  <a:pt x="32003" y="15239"/>
                </a:lnTo>
                <a:lnTo>
                  <a:pt x="38100" y="21335"/>
                </a:lnTo>
                <a:lnTo>
                  <a:pt x="47243" y="21335"/>
                </a:lnTo>
                <a:lnTo>
                  <a:pt x="42671" y="15239"/>
                </a:lnTo>
                <a:close/>
              </a:path>
              <a:path w="53339" h="38100">
                <a:moveTo>
                  <a:pt x="10667" y="0"/>
                </a:moveTo>
                <a:lnTo>
                  <a:pt x="1524" y="0"/>
                </a:lnTo>
                <a:lnTo>
                  <a:pt x="0" y="7619"/>
                </a:lnTo>
                <a:lnTo>
                  <a:pt x="9143" y="7619"/>
                </a:lnTo>
                <a:lnTo>
                  <a:pt x="18287" y="9143"/>
                </a:lnTo>
                <a:lnTo>
                  <a:pt x="25907" y="12191"/>
                </a:lnTo>
                <a:lnTo>
                  <a:pt x="24383" y="12191"/>
                </a:lnTo>
                <a:lnTo>
                  <a:pt x="32003" y="16763"/>
                </a:lnTo>
                <a:lnTo>
                  <a:pt x="32003" y="15239"/>
                </a:lnTo>
                <a:lnTo>
                  <a:pt x="42671" y="15239"/>
                </a:lnTo>
                <a:lnTo>
                  <a:pt x="36575" y="10667"/>
                </a:lnTo>
                <a:lnTo>
                  <a:pt x="35051" y="10667"/>
                </a:lnTo>
                <a:lnTo>
                  <a:pt x="28955" y="6095"/>
                </a:lnTo>
                <a:lnTo>
                  <a:pt x="27431" y="6095"/>
                </a:lnTo>
                <a:lnTo>
                  <a:pt x="19812" y="3047"/>
                </a:lnTo>
                <a:lnTo>
                  <a:pt x="10667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397752" y="4474464"/>
            <a:ext cx="144780" cy="88900"/>
          </a:xfrm>
          <a:custGeom>
            <a:avLst/>
            <a:gdLst/>
            <a:ahLst/>
            <a:cxnLst/>
            <a:rect l="l" t="t" r="r" b="b"/>
            <a:pathLst>
              <a:path w="144779" h="88900">
                <a:moveTo>
                  <a:pt x="3048" y="0"/>
                </a:moveTo>
                <a:lnTo>
                  <a:pt x="0" y="6096"/>
                </a:lnTo>
                <a:lnTo>
                  <a:pt x="141731" y="88391"/>
                </a:lnTo>
                <a:lnTo>
                  <a:pt x="144779" y="82296"/>
                </a:lnTo>
                <a:lnTo>
                  <a:pt x="30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254496" y="4474464"/>
            <a:ext cx="146685" cy="88900"/>
          </a:xfrm>
          <a:custGeom>
            <a:avLst/>
            <a:gdLst/>
            <a:ahLst/>
            <a:cxnLst/>
            <a:rect l="l" t="t" r="r" b="b"/>
            <a:pathLst>
              <a:path w="146685" h="88900">
                <a:moveTo>
                  <a:pt x="143255" y="0"/>
                </a:moveTo>
                <a:lnTo>
                  <a:pt x="0" y="82296"/>
                </a:lnTo>
                <a:lnTo>
                  <a:pt x="3048" y="88391"/>
                </a:lnTo>
                <a:lnTo>
                  <a:pt x="146303" y="6096"/>
                </a:lnTo>
                <a:lnTo>
                  <a:pt x="14325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260591" y="4488180"/>
            <a:ext cx="140335" cy="85725"/>
          </a:xfrm>
          <a:custGeom>
            <a:avLst/>
            <a:gdLst/>
            <a:ahLst/>
            <a:cxnLst/>
            <a:rect l="l" t="t" r="r" b="b"/>
            <a:pathLst>
              <a:path w="140335" h="85725">
                <a:moveTo>
                  <a:pt x="137160" y="0"/>
                </a:moveTo>
                <a:lnTo>
                  <a:pt x="0" y="79248"/>
                </a:lnTo>
                <a:lnTo>
                  <a:pt x="4572" y="85344"/>
                </a:lnTo>
                <a:lnTo>
                  <a:pt x="140208" y="6096"/>
                </a:lnTo>
                <a:lnTo>
                  <a:pt x="13716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566154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231635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301740" y="4599432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5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320790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436614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534150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418326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358890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381750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355079" y="462991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3716" y="0"/>
                </a:moveTo>
                <a:lnTo>
                  <a:pt x="9144" y="1524"/>
                </a:lnTo>
                <a:lnTo>
                  <a:pt x="4572" y="4571"/>
                </a:lnTo>
                <a:lnTo>
                  <a:pt x="1524" y="7619"/>
                </a:lnTo>
                <a:lnTo>
                  <a:pt x="1524" y="9143"/>
                </a:lnTo>
                <a:lnTo>
                  <a:pt x="0" y="12191"/>
                </a:lnTo>
                <a:lnTo>
                  <a:pt x="7620" y="13715"/>
                </a:lnTo>
                <a:lnTo>
                  <a:pt x="7620" y="10667"/>
                </a:lnTo>
                <a:lnTo>
                  <a:pt x="8382" y="10667"/>
                </a:lnTo>
                <a:lnTo>
                  <a:pt x="9144" y="9143"/>
                </a:lnTo>
                <a:lnTo>
                  <a:pt x="12192" y="7619"/>
                </a:lnTo>
                <a:lnTo>
                  <a:pt x="15240" y="7619"/>
                </a:lnTo>
                <a:lnTo>
                  <a:pt x="13716" y="0"/>
                </a:lnTo>
                <a:close/>
              </a:path>
              <a:path w="15239" h="13970">
                <a:moveTo>
                  <a:pt x="8382" y="10667"/>
                </a:moveTo>
                <a:lnTo>
                  <a:pt x="7620" y="10667"/>
                </a:lnTo>
                <a:lnTo>
                  <a:pt x="7620" y="12191"/>
                </a:lnTo>
                <a:lnTo>
                  <a:pt x="8382" y="10667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368796" y="4629912"/>
            <a:ext cx="17145" cy="13970"/>
          </a:xfrm>
          <a:custGeom>
            <a:avLst/>
            <a:gdLst/>
            <a:ahLst/>
            <a:cxnLst/>
            <a:rect l="l" t="t" r="r" b="b"/>
            <a:pathLst>
              <a:path w="17145" h="13970">
                <a:moveTo>
                  <a:pt x="7619" y="10667"/>
                </a:moveTo>
                <a:lnTo>
                  <a:pt x="9143" y="13715"/>
                </a:lnTo>
                <a:lnTo>
                  <a:pt x="16763" y="12191"/>
                </a:lnTo>
                <a:lnTo>
                  <a:pt x="9143" y="12191"/>
                </a:lnTo>
                <a:lnTo>
                  <a:pt x="7619" y="10667"/>
                </a:lnTo>
                <a:close/>
              </a:path>
              <a:path w="17145" h="13970">
                <a:moveTo>
                  <a:pt x="1524" y="0"/>
                </a:moveTo>
                <a:lnTo>
                  <a:pt x="0" y="7619"/>
                </a:lnTo>
                <a:lnTo>
                  <a:pt x="4571" y="7619"/>
                </a:lnTo>
                <a:lnTo>
                  <a:pt x="7619" y="9143"/>
                </a:lnTo>
                <a:lnTo>
                  <a:pt x="6095" y="9143"/>
                </a:lnTo>
                <a:lnTo>
                  <a:pt x="9143" y="12191"/>
                </a:lnTo>
                <a:lnTo>
                  <a:pt x="16763" y="12191"/>
                </a:lnTo>
                <a:lnTo>
                  <a:pt x="15239" y="9143"/>
                </a:lnTo>
                <a:lnTo>
                  <a:pt x="15239" y="7619"/>
                </a:lnTo>
                <a:lnTo>
                  <a:pt x="12191" y="4571"/>
                </a:lnTo>
                <a:lnTo>
                  <a:pt x="10667" y="4571"/>
                </a:lnTo>
                <a:lnTo>
                  <a:pt x="7619" y="1524"/>
                </a:lnTo>
                <a:lnTo>
                  <a:pt x="6095" y="1524"/>
                </a:lnTo>
                <a:lnTo>
                  <a:pt x="1524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358128" y="4735068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301740" y="4735068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417564" y="4735068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534911" y="473506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233159" y="473506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233159" y="455676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534911" y="455676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541007" y="4546092"/>
            <a:ext cx="24765" cy="6350"/>
          </a:xfrm>
          <a:custGeom>
            <a:avLst/>
            <a:gdLst/>
            <a:ahLst/>
            <a:cxnLst/>
            <a:rect l="l" t="t" r="r" b="b"/>
            <a:pathLst>
              <a:path w="24765" h="6350">
                <a:moveTo>
                  <a:pt x="0" y="0"/>
                </a:moveTo>
                <a:lnTo>
                  <a:pt x="24384" y="0"/>
                </a:lnTo>
                <a:lnTo>
                  <a:pt x="24384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233159" y="4546092"/>
            <a:ext cx="22860" cy="6350"/>
          </a:xfrm>
          <a:custGeom>
            <a:avLst/>
            <a:gdLst/>
            <a:ahLst/>
            <a:cxnLst/>
            <a:rect l="l" t="t" r="r" b="b"/>
            <a:pathLst>
              <a:path w="22860" h="6350">
                <a:moveTo>
                  <a:pt x="0" y="0"/>
                </a:moveTo>
                <a:lnTo>
                  <a:pt x="22860" y="0"/>
                </a:lnTo>
                <a:lnTo>
                  <a:pt x="22860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647688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5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582156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582156" y="4556760"/>
            <a:ext cx="66040" cy="7620"/>
          </a:xfrm>
          <a:custGeom>
            <a:avLst/>
            <a:gdLst/>
            <a:ahLst/>
            <a:cxnLst/>
            <a:rect l="l" t="t" r="r" b="b"/>
            <a:pathLst>
              <a:path w="66040" h="7620">
                <a:moveTo>
                  <a:pt x="0" y="0"/>
                </a:moveTo>
                <a:lnTo>
                  <a:pt x="65532" y="0"/>
                </a:lnTo>
                <a:lnTo>
                  <a:pt x="65532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233159" y="4469130"/>
            <a:ext cx="332740" cy="0"/>
          </a:xfrm>
          <a:custGeom>
            <a:avLst/>
            <a:gdLst/>
            <a:ahLst/>
            <a:cxnLst/>
            <a:rect l="l" t="t" r="r" b="b"/>
            <a:pathLst>
              <a:path w="332740" h="0">
                <a:moveTo>
                  <a:pt x="0" y="0"/>
                </a:moveTo>
                <a:lnTo>
                  <a:pt x="332232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246876" y="4458462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150864" y="4546092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150864" y="449580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213347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1"/>
                </a:lnTo>
                <a:lnTo>
                  <a:pt x="0" y="50291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147815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1"/>
                </a:lnTo>
                <a:lnTo>
                  <a:pt x="0" y="50291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582156" y="4546092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582156" y="449580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644640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5" y="0"/>
                </a:moveTo>
                <a:lnTo>
                  <a:pt x="6095" y="50291"/>
                </a:lnTo>
                <a:lnTo>
                  <a:pt x="0" y="50291"/>
                </a:lnTo>
                <a:lnTo>
                  <a:pt x="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579107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1"/>
                </a:lnTo>
                <a:lnTo>
                  <a:pt x="0" y="50291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228588" y="4469892"/>
            <a:ext cx="7620" cy="79375"/>
          </a:xfrm>
          <a:custGeom>
            <a:avLst/>
            <a:gdLst/>
            <a:ahLst/>
            <a:cxnLst/>
            <a:rect l="l" t="t" r="r" b="b"/>
            <a:pathLst>
              <a:path w="7620" h="79375">
                <a:moveTo>
                  <a:pt x="7620" y="0"/>
                </a:moveTo>
                <a:lnTo>
                  <a:pt x="7620" y="79248"/>
                </a:lnTo>
                <a:lnTo>
                  <a:pt x="0" y="79248"/>
                </a:lnTo>
                <a:lnTo>
                  <a:pt x="0" y="0"/>
                </a:lnTo>
                <a:lnTo>
                  <a:pt x="762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562343" y="4469892"/>
            <a:ext cx="6350" cy="79375"/>
          </a:xfrm>
          <a:custGeom>
            <a:avLst/>
            <a:gdLst/>
            <a:ahLst/>
            <a:cxnLst/>
            <a:rect l="l" t="t" r="r" b="b"/>
            <a:pathLst>
              <a:path w="6350" h="79375">
                <a:moveTo>
                  <a:pt x="6096" y="0"/>
                </a:moveTo>
                <a:lnTo>
                  <a:pt x="6096" y="79248"/>
                </a:lnTo>
                <a:lnTo>
                  <a:pt x="0" y="79248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243828" y="4384548"/>
            <a:ext cx="155575" cy="74930"/>
          </a:xfrm>
          <a:custGeom>
            <a:avLst/>
            <a:gdLst/>
            <a:ahLst/>
            <a:cxnLst/>
            <a:rect l="l" t="t" r="r" b="b"/>
            <a:pathLst>
              <a:path w="155575" h="74929">
                <a:moveTo>
                  <a:pt x="155448" y="0"/>
                </a:moveTo>
                <a:lnTo>
                  <a:pt x="143256" y="0"/>
                </a:lnTo>
                <a:lnTo>
                  <a:pt x="131063" y="1524"/>
                </a:lnTo>
                <a:lnTo>
                  <a:pt x="120396" y="3047"/>
                </a:lnTo>
                <a:lnTo>
                  <a:pt x="108204" y="4571"/>
                </a:lnTo>
                <a:lnTo>
                  <a:pt x="65532" y="18287"/>
                </a:lnTo>
                <a:lnTo>
                  <a:pt x="28956" y="41147"/>
                </a:lnTo>
                <a:lnTo>
                  <a:pt x="21336" y="48767"/>
                </a:lnTo>
                <a:lnTo>
                  <a:pt x="13716" y="54863"/>
                </a:lnTo>
                <a:lnTo>
                  <a:pt x="6096" y="62483"/>
                </a:lnTo>
                <a:lnTo>
                  <a:pt x="0" y="71627"/>
                </a:lnTo>
                <a:lnTo>
                  <a:pt x="6096" y="74675"/>
                </a:lnTo>
                <a:lnTo>
                  <a:pt x="12192" y="67055"/>
                </a:lnTo>
                <a:lnTo>
                  <a:pt x="25908" y="53339"/>
                </a:lnTo>
                <a:lnTo>
                  <a:pt x="68580" y="25907"/>
                </a:lnTo>
                <a:lnTo>
                  <a:pt x="109727" y="12191"/>
                </a:lnTo>
                <a:lnTo>
                  <a:pt x="120396" y="9143"/>
                </a:lnTo>
                <a:lnTo>
                  <a:pt x="132587" y="7619"/>
                </a:lnTo>
                <a:lnTo>
                  <a:pt x="143256" y="7619"/>
                </a:lnTo>
                <a:lnTo>
                  <a:pt x="155448" y="6095"/>
                </a:lnTo>
                <a:lnTo>
                  <a:pt x="1554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399276" y="4384548"/>
            <a:ext cx="155575" cy="76200"/>
          </a:xfrm>
          <a:custGeom>
            <a:avLst/>
            <a:gdLst/>
            <a:ahLst/>
            <a:cxnLst/>
            <a:rect l="l" t="t" r="r" b="b"/>
            <a:pathLst>
              <a:path w="155575" h="76200">
                <a:moveTo>
                  <a:pt x="12191" y="0"/>
                </a:moveTo>
                <a:lnTo>
                  <a:pt x="0" y="0"/>
                </a:lnTo>
                <a:lnTo>
                  <a:pt x="0" y="6095"/>
                </a:lnTo>
                <a:lnTo>
                  <a:pt x="12191" y="7619"/>
                </a:lnTo>
                <a:lnTo>
                  <a:pt x="22860" y="7619"/>
                </a:lnTo>
                <a:lnTo>
                  <a:pt x="35051" y="9143"/>
                </a:lnTo>
                <a:lnTo>
                  <a:pt x="45720" y="12191"/>
                </a:lnTo>
                <a:lnTo>
                  <a:pt x="67056" y="16763"/>
                </a:lnTo>
                <a:lnTo>
                  <a:pt x="86868" y="25907"/>
                </a:lnTo>
                <a:lnTo>
                  <a:pt x="121920" y="47243"/>
                </a:lnTo>
                <a:lnTo>
                  <a:pt x="149351" y="76200"/>
                </a:lnTo>
                <a:lnTo>
                  <a:pt x="155448" y="71627"/>
                </a:lnTo>
                <a:lnTo>
                  <a:pt x="149351" y="64007"/>
                </a:lnTo>
                <a:lnTo>
                  <a:pt x="141731" y="54863"/>
                </a:lnTo>
                <a:lnTo>
                  <a:pt x="134112" y="48767"/>
                </a:lnTo>
                <a:lnTo>
                  <a:pt x="126492" y="41147"/>
                </a:lnTo>
                <a:lnTo>
                  <a:pt x="89915" y="18287"/>
                </a:lnTo>
                <a:lnTo>
                  <a:pt x="47244" y="4571"/>
                </a:lnTo>
                <a:lnTo>
                  <a:pt x="35051" y="3047"/>
                </a:lnTo>
                <a:lnTo>
                  <a:pt x="24384" y="1524"/>
                </a:lnTo>
                <a:lnTo>
                  <a:pt x="12191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263640" y="4594860"/>
            <a:ext cx="38100" cy="7620"/>
          </a:xfrm>
          <a:custGeom>
            <a:avLst/>
            <a:gdLst/>
            <a:ahLst/>
            <a:cxnLst/>
            <a:rect l="l" t="t" r="r" b="b"/>
            <a:pathLst>
              <a:path w="38100" h="7620">
                <a:moveTo>
                  <a:pt x="0" y="0"/>
                </a:moveTo>
                <a:lnTo>
                  <a:pt x="38100" y="0"/>
                </a:lnTo>
                <a:lnTo>
                  <a:pt x="3810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215634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150864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150864" y="4556760"/>
            <a:ext cx="64135" cy="7620"/>
          </a:xfrm>
          <a:custGeom>
            <a:avLst/>
            <a:gdLst/>
            <a:ahLst/>
            <a:cxnLst/>
            <a:rect l="l" t="t" r="r" b="b"/>
            <a:pathLst>
              <a:path w="64135" h="7620">
                <a:moveTo>
                  <a:pt x="0" y="0"/>
                </a:moveTo>
                <a:lnTo>
                  <a:pt x="64008" y="0"/>
                </a:lnTo>
                <a:lnTo>
                  <a:pt x="64008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474714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497573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470903" y="462991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5240" y="0"/>
                </a:moveTo>
                <a:lnTo>
                  <a:pt x="10668" y="1524"/>
                </a:lnTo>
                <a:lnTo>
                  <a:pt x="9144" y="1524"/>
                </a:lnTo>
                <a:lnTo>
                  <a:pt x="6096" y="4571"/>
                </a:lnTo>
                <a:lnTo>
                  <a:pt x="4572" y="4571"/>
                </a:lnTo>
                <a:lnTo>
                  <a:pt x="1524" y="7619"/>
                </a:lnTo>
                <a:lnTo>
                  <a:pt x="1524" y="9143"/>
                </a:lnTo>
                <a:lnTo>
                  <a:pt x="0" y="12191"/>
                </a:lnTo>
                <a:lnTo>
                  <a:pt x="7620" y="13715"/>
                </a:lnTo>
                <a:lnTo>
                  <a:pt x="7620" y="10667"/>
                </a:lnTo>
                <a:lnTo>
                  <a:pt x="8382" y="10667"/>
                </a:lnTo>
                <a:lnTo>
                  <a:pt x="9144" y="9143"/>
                </a:lnTo>
                <a:lnTo>
                  <a:pt x="12192" y="7619"/>
                </a:lnTo>
                <a:lnTo>
                  <a:pt x="15240" y="7619"/>
                </a:lnTo>
                <a:lnTo>
                  <a:pt x="15240" y="0"/>
                </a:lnTo>
                <a:close/>
              </a:path>
              <a:path w="15239" h="13970">
                <a:moveTo>
                  <a:pt x="8382" y="10667"/>
                </a:moveTo>
                <a:lnTo>
                  <a:pt x="7620" y="10667"/>
                </a:lnTo>
                <a:lnTo>
                  <a:pt x="7620" y="12191"/>
                </a:lnTo>
                <a:lnTo>
                  <a:pt x="8382" y="10667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486144" y="462991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4477" y="10667"/>
                </a:moveTo>
                <a:lnTo>
                  <a:pt x="7619" y="10667"/>
                </a:lnTo>
                <a:lnTo>
                  <a:pt x="7619" y="13715"/>
                </a:lnTo>
                <a:lnTo>
                  <a:pt x="15239" y="12191"/>
                </a:lnTo>
                <a:lnTo>
                  <a:pt x="14477" y="10667"/>
                </a:lnTo>
                <a:close/>
              </a:path>
              <a:path w="15239" h="13970">
                <a:moveTo>
                  <a:pt x="0" y="0"/>
                </a:moveTo>
                <a:lnTo>
                  <a:pt x="0" y="7619"/>
                </a:lnTo>
                <a:lnTo>
                  <a:pt x="3047" y="7619"/>
                </a:lnTo>
                <a:lnTo>
                  <a:pt x="6095" y="9143"/>
                </a:lnTo>
                <a:lnTo>
                  <a:pt x="7619" y="12191"/>
                </a:lnTo>
                <a:lnTo>
                  <a:pt x="7619" y="10667"/>
                </a:lnTo>
                <a:lnTo>
                  <a:pt x="14477" y="10667"/>
                </a:lnTo>
                <a:lnTo>
                  <a:pt x="13715" y="9143"/>
                </a:lnTo>
                <a:lnTo>
                  <a:pt x="13715" y="7619"/>
                </a:lnTo>
                <a:lnTo>
                  <a:pt x="10667" y="4571"/>
                </a:lnTo>
                <a:lnTo>
                  <a:pt x="6095" y="1524"/>
                </a:lnTo>
                <a:lnTo>
                  <a:pt x="4571" y="1524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475476" y="4735068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434328" y="4593336"/>
            <a:ext cx="52069" cy="38100"/>
          </a:xfrm>
          <a:custGeom>
            <a:avLst/>
            <a:gdLst/>
            <a:ahLst/>
            <a:cxnLst/>
            <a:rect l="l" t="t" r="r" b="b"/>
            <a:pathLst>
              <a:path w="52070" h="38100">
                <a:moveTo>
                  <a:pt x="21336" y="16763"/>
                </a:moveTo>
                <a:lnTo>
                  <a:pt x="9144" y="16763"/>
                </a:lnTo>
                <a:lnTo>
                  <a:pt x="4572" y="21336"/>
                </a:lnTo>
                <a:lnTo>
                  <a:pt x="4572" y="22859"/>
                </a:lnTo>
                <a:lnTo>
                  <a:pt x="1524" y="28955"/>
                </a:lnTo>
                <a:lnTo>
                  <a:pt x="1524" y="30479"/>
                </a:lnTo>
                <a:lnTo>
                  <a:pt x="0" y="36575"/>
                </a:lnTo>
                <a:lnTo>
                  <a:pt x="6096" y="38100"/>
                </a:lnTo>
                <a:lnTo>
                  <a:pt x="7620" y="32003"/>
                </a:lnTo>
                <a:lnTo>
                  <a:pt x="10668" y="25907"/>
                </a:lnTo>
                <a:lnTo>
                  <a:pt x="15239" y="21336"/>
                </a:lnTo>
                <a:lnTo>
                  <a:pt x="21336" y="16763"/>
                </a:lnTo>
                <a:close/>
              </a:path>
              <a:path w="52070" h="38100">
                <a:moveTo>
                  <a:pt x="50292" y="0"/>
                </a:moveTo>
                <a:lnTo>
                  <a:pt x="32004" y="3047"/>
                </a:lnTo>
                <a:lnTo>
                  <a:pt x="24384" y="6095"/>
                </a:lnTo>
                <a:lnTo>
                  <a:pt x="16763" y="10667"/>
                </a:lnTo>
                <a:lnTo>
                  <a:pt x="10668" y="16763"/>
                </a:lnTo>
                <a:lnTo>
                  <a:pt x="19812" y="16763"/>
                </a:lnTo>
                <a:lnTo>
                  <a:pt x="27432" y="12191"/>
                </a:lnTo>
                <a:lnTo>
                  <a:pt x="30479" y="12191"/>
                </a:lnTo>
                <a:lnTo>
                  <a:pt x="33527" y="10667"/>
                </a:lnTo>
                <a:lnTo>
                  <a:pt x="42672" y="7619"/>
                </a:lnTo>
                <a:lnTo>
                  <a:pt x="51816" y="7619"/>
                </a:lnTo>
                <a:lnTo>
                  <a:pt x="50292" y="0"/>
                </a:lnTo>
                <a:close/>
              </a:path>
              <a:path w="52070" h="38100">
                <a:moveTo>
                  <a:pt x="30479" y="12191"/>
                </a:moveTo>
                <a:lnTo>
                  <a:pt x="27432" y="12191"/>
                </a:lnTo>
                <a:lnTo>
                  <a:pt x="27432" y="13715"/>
                </a:lnTo>
                <a:lnTo>
                  <a:pt x="30479" y="12191"/>
                </a:lnTo>
                <a:close/>
              </a:path>
              <a:path w="52070" h="38100">
                <a:moveTo>
                  <a:pt x="51816" y="7619"/>
                </a:moveTo>
                <a:lnTo>
                  <a:pt x="42672" y="7619"/>
                </a:lnTo>
                <a:lnTo>
                  <a:pt x="42672" y="9143"/>
                </a:lnTo>
                <a:lnTo>
                  <a:pt x="51816" y="7619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486144" y="4593336"/>
            <a:ext cx="52069" cy="40005"/>
          </a:xfrm>
          <a:custGeom>
            <a:avLst/>
            <a:gdLst/>
            <a:ahLst/>
            <a:cxnLst/>
            <a:rect l="l" t="t" r="r" b="b"/>
            <a:pathLst>
              <a:path w="52070" h="40004">
                <a:moveTo>
                  <a:pt x="42672" y="32003"/>
                </a:moveTo>
                <a:lnTo>
                  <a:pt x="44196" y="39624"/>
                </a:lnTo>
                <a:lnTo>
                  <a:pt x="51815" y="38100"/>
                </a:lnTo>
                <a:lnTo>
                  <a:pt x="50901" y="33527"/>
                </a:lnTo>
                <a:lnTo>
                  <a:pt x="44196" y="33527"/>
                </a:lnTo>
                <a:lnTo>
                  <a:pt x="42672" y="32003"/>
                </a:lnTo>
                <a:close/>
              </a:path>
              <a:path w="52070" h="40004">
                <a:moveTo>
                  <a:pt x="39624" y="25907"/>
                </a:moveTo>
                <a:lnTo>
                  <a:pt x="44196" y="33527"/>
                </a:lnTo>
                <a:lnTo>
                  <a:pt x="50901" y="33527"/>
                </a:lnTo>
                <a:lnTo>
                  <a:pt x="50291" y="30479"/>
                </a:lnTo>
                <a:lnTo>
                  <a:pt x="50291" y="28955"/>
                </a:lnTo>
                <a:lnTo>
                  <a:pt x="49148" y="27431"/>
                </a:lnTo>
                <a:lnTo>
                  <a:pt x="41148" y="27431"/>
                </a:lnTo>
                <a:lnTo>
                  <a:pt x="39624" y="25907"/>
                </a:lnTo>
                <a:close/>
              </a:path>
              <a:path w="52070" h="40004">
                <a:moveTo>
                  <a:pt x="27431" y="7619"/>
                </a:moveTo>
                <a:lnTo>
                  <a:pt x="7619" y="7619"/>
                </a:lnTo>
                <a:lnTo>
                  <a:pt x="16763" y="10667"/>
                </a:lnTo>
                <a:lnTo>
                  <a:pt x="24383" y="13715"/>
                </a:lnTo>
                <a:lnTo>
                  <a:pt x="30479" y="16763"/>
                </a:lnTo>
                <a:lnTo>
                  <a:pt x="36575" y="21336"/>
                </a:lnTo>
                <a:lnTo>
                  <a:pt x="41148" y="27431"/>
                </a:lnTo>
                <a:lnTo>
                  <a:pt x="49148" y="27431"/>
                </a:lnTo>
                <a:lnTo>
                  <a:pt x="41148" y="16763"/>
                </a:lnTo>
                <a:lnTo>
                  <a:pt x="35051" y="10667"/>
                </a:lnTo>
                <a:lnTo>
                  <a:pt x="27431" y="7619"/>
                </a:lnTo>
                <a:close/>
              </a:path>
              <a:path w="52070" h="40004">
                <a:moveTo>
                  <a:pt x="0" y="0"/>
                </a:moveTo>
                <a:lnTo>
                  <a:pt x="0" y="7619"/>
                </a:lnTo>
                <a:lnTo>
                  <a:pt x="9143" y="9143"/>
                </a:lnTo>
                <a:lnTo>
                  <a:pt x="7619" y="7619"/>
                </a:lnTo>
                <a:lnTo>
                  <a:pt x="27431" y="7619"/>
                </a:lnTo>
                <a:lnTo>
                  <a:pt x="27431" y="6095"/>
                </a:lnTo>
                <a:lnTo>
                  <a:pt x="18287" y="3047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31519" y="1406652"/>
            <a:ext cx="6096000" cy="205740"/>
          </a:xfrm>
          <a:custGeom>
            <a:avLst/>
            <a:gdLst/>
            <a:ahLst/>
            <a:cxnLst/>
            <a:rect l="l" t="t" r="r" b="b"/>
            <a:pathLst>
              <a:path w="6096000" h="205740">
                <a:moveTo>
                  <a:pt x="0" y="0"/>
                </a:moveTo>
                <a:lnTo>
                  <a:pt x="6096000" y="0"/>
                </a:lnTo>
                <a:lnTo>
                  <a:pt x="6096000" y="205740"/>
                </a:lnTo>
                <a:lnTo>
                  <a:pt x="0" y="205740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31519" y="1405128"/>
            <a:ext cx="6097905" cy="213360"/>
          </a:xfrm>
          <a:custGeom>
            <a:avLst/>
            <a:gdLst/>
            <a:ahLst/>
            <a:cxnLst/>
            <a:rect l="l" t="t" r="r" b="b"/>
            <a:pathLst>
              <a:path w="6097905" h="213359">
                <a:moveTo>
                  <a:pt x="0" y="199644"/>
                </a:moveTo>
                <a:lnTo>
                  <a:pt x="0" y="213359"/>
                </a:lnTo>
                <a:lnTo>
                  <a:pt x="6097524" y="213359"/>
                </a:lnTo>
                <a:lnTo>
                  <a:pt x="6097524" y="207264"/>
                </a:lnTo>
                <a:lnTo>
                  <a:pt x="7620" y="207264"/>
                </a:lnTo>
                <a:lnTo>
                  <a:pt x="0" y="199644"/>
                </a:lnTo>
                <a:close/>
              </a:path>
              <a:path w="6097905" h="213359">
                <a:moveTo>
                  <a:pt x="7620" y="1524"/>
                </a:moveTo>
                <a:lnTo>
                  <a:pt x="0" y="9144"/>
                </a:lnTo>
                <a:lnTo>
                  <a:pt x="0" y="199644"/>
                </a:lnTo>
                <a:lnTo>
                  <a:pt x="7620" y="207264"/>
                </a:lnTo>
                <a:lnTo>
                  <a:pt x="7620" y="1524"/>
                </a:lnTo>
                <a:close/>
              </a:path>
              <a:path w="6097905" h="213359">
                <a:moveTo>
                  <a:pt x="6089904" y="199644"/>
                </a:moveTo>
                <a:lnTo>
                  <a:pt x="7620" y="199644"/>
                </a:lnTo>
                <a:lnTo>
                  <a:pt x="7620" y="207264"/>
                </a:lnTo>
                <a:lnTo>
                  <a:pt x="6089904" y="207264"/>
                </a:lnTo>
                <a:lnTo>
                  <a:pt x="6089904" y="199644"/>
                </a:lnTo>
                <a:close/>
              </a:path>
              <a:path w="6097905" h="213359">
                <a:moveTo>
                  <a:pt x="6089904" y="1524"/>
                </a:moveTo>
                <a:lnTo>
                  <a:pt x="6089904" y="207264"/>
                </a:lnTo>
                <a:lnTo>
                  <a:pt x="6096000" y="199644"/>
                </a:lnTo>
                <a:lnTo>
                  <a:pt x="6097524" y="199644"/>
                </a:lnTo>
                <a:lnTo>
                  <a:pt x="6097524" y="9144"/>
                </a:lnTo>
                <a:lnTo>
                  <a:pt x="6096000" y="9144"/>
                </a:lnTo>
                <a:lnTo>
                  <a:pt x="6089904" y="1524"/>
                </a:lnTo>
                <a:close/>
              </a:path>
              <a:path w="6097905" h="213359">
                <a:moveTo>
                  <a:pt x="6097524" y="199644"/>
                </a:moveTo>
                <a:lnTo>
                  <a:pt x="6096000" y="199644"/>
                </a:lnTo>
                <a:lnTo>
                  <a:pt x="6089904" y="207264"/>
                </a:lnTo>
                <a:lnTo>
                  <a:pt x="6097524" y="207264"/>
                </a:lnTo>
                <a:lnTo>
                  <a:pt x="6097524" y="199644"/>
                </a:lnTo>
                <a:close/>
              </a:path>
              <a:path w="6097905" h="213359">
                <a:moveTo>
                  <a:pt x="6097524" y="0"/>
                </a:moveTo>
                <a:lnTo>
                  <a:pt x="0" y="0"/>
                </a:lnTo>
                <a:lnTo>
                  <a:pt x="0" y="9144"/>
                </a:lnTo>
                <a:lnTo>
                  <a:pt x="7620" y="1524"/>
                </a:lnTo>
                <a:lnTo>
                  <a:pt x="6097524" y="1524"/>
                </a:lnTo>
                <a:lnTo>
                  <a:pt x="6097524" y="0"/>
                </a:lnTo>
                <a:close/>
              </a:path>
              <a:path w="6097905" h="213359">
                <a:moveTo>
                  <a:pt x="6089904" y="1524"/>
                </a:moveTo>
                <a:lnTo>
                  <a:pt x="7620" y="1524"/>
                </a:lnTo>
                <a:lnTo>
                  <a:pt x="7620" y="9144"/>
                </a:lnTo>
                <a:lnTo>
                  <a:pt x="6089904" y="9144"/>
                </a:lnTo>
                <a:lnTo>
                  <a:pt x="6089904" y="1524"/>
                </a:lnTo>
                <a:close/>
              </a:path>
              <a:path w="6097905" h="213359">
                <a:moveTo>
                  <a:pt x="6097524" y="1524"/>
                </a:moveTo>
                <a:lnTo>
                  <a:pt x="6089904" y="1524"/>
                </a:lnTo>
                <a:lnTo>
                  <a:pt x="6096000" y="9144"/>
                </a:lnTo>
                <a:lnTo>
                  <a:pt x="6097524" y="9144"/>
                </a:lnTo>
                <a:lnTo>
                  <a:pt x="6097524" y="1524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219444" y="1632204"/>
            <a:ext cx="396240" cy="396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918716" y="2862072"/>
            <a:ext cx="3575304" cy="19720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743711" y="1726199"/>
            <a:ext cx="6070600" cy="12274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1496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微软雅黑"/>
                <a:cs typeface="微软雅黑"/>
              </a:rPr>
              <a:t>典型的卷积结构</a:t>
            </a:r>
            <a:endParaRPr sz="1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微软雅黑"/>
              <a:cs typeface="微软雅黑"/>
            </a:endParaRPr>
          </a:p>
          <a:p>
            <a:pPr marL="487680" indent="-173355">
              <a:lnSpc>
                <a:spcPct val="100000"/>
              </a:lnSpc>
              <a:buClr>
                <a:srgbClr val="7030A0"/>
              </a:buClr>
              <a:buSzPct val="70000"/>
              <a:buFont typeface="Wingdings 2"/>
              <a:buChar char=""/>
              <a:tabLst>
                <a:tab pos="488315" algn="l"/>
              </a:tabLst>
            </a:pPr>
            <a:r>
              <a:rPr dirty="0" sz="1000" spc="-10">
                <a:latin typeface="微软雅黑"/>
                <a:cs typeface="微软雅黑"/>
              </a:rPr>
              <a:t>LSVRC</a:t>
            </a:r>
            <a:r>
              <a:rPr dirty="0" sz="1000" spc="-5">
                <a:latin typeface="微软雅黑"/>
                <a:cs typeface="微软雅黑"/>
              </a:rPr>
              <a:t>比赛（ImageNet竞赛，大规模视</a:t>
            </a:r>
            <a:r>
              <a:rPr dirty="0" sz="1000" spc="5">
                <a:latin typeface="微软雅黑"/>
                <a:cs typeface="微软雅黑"/>
              </a:rPr>
              <a:t>觉</a:t>
            </a:r>
            <a:r>
              <a:rPr dirty="0" sz="1000" spc="-5">
                <a:latin typeface="微软雅黑"/>
                <a:cs typeface="微软雅黑"/>
              </a:rPr>
              <a:t>识别</a:t>
            </a:r>
            <a:r>
              <a:rPr dirty="0" sz="1000" spc="5">
                <a:latin typeface="微软雅黑"/>
                <a:cs typeface="微软雅黑"/>
              </a:rPr>
              <a:t>挑</a:t>
            </a:r>
            <a:r>
              <a:rPr dirty="0" sz="1000" spc="-5">
                <a:latin typeface="微软雅黑"/>
                <a:cs typeface="微软雅黑"/>
              </a:rPr>
              <a:t>战赛）</a:t>
            </a:r>
            <a:endParaRPr sz="1000">
              <a:latin typeface="微软雅黑"/>
              <a:cs typeface="微软雅黑"/>
            </a:endParaRPr>
          </a:p>
          <a:p>
            <a:pPr lvl="1" marL="687070" indent="-144145">
              <a:lnSpc>
                <a:spcPct val="100000"/>
              </a:lnSpc>
              <a:spcBef>
                <a:spcPts val="405"/>
              </a:spcBef>
              <a:buClr>
                <a:srgbClr val="B418B8"/>
              </a:buClr>
              <a:buSzPct val="75000"/>
              <a:buFont typeface="Wingdings"/>
              <a:buChar char=""/>
              <a:tabLst>
                <a:tab pos="687705" algn="l"/>
              </a:tabLst>
            </a:pPr>
            <a:r>
              <a:rPr dirty="0" sz="800">
                <a:latin typeface="微软雅黑"/>
                <a:cs typeface="微软雅黑"/>
              </a:rPr>
              <a:t>自</a:t>
            </a:r>
            <a:r>
              <a:rPr dirty="0" sz="800" spc="-10">
                <a:latin typeface="微软雅黑"/>
                <a:cs typeface="微软雅黑"/>
              </a:rPr>
              <a:t>2010</a:t>
            </a:r>
            <a:r>
              <a:rPr dirty="0" sz="800">
                <a:latin typeface="微软雅黑"/>
                <a:cs typeface="微软雅黑"/>
              </a:rPr>
              <a:t>年举办以来，催生了一</a:t>
            </a:r>
            <a:r>
              <a:rPr dirty="0" sz="800" spc="-15">
                <a:latin typeface="微软雅黑"/>
                <a:cs typeface="微软雅黑"/>
              </a:rPr>
              <a:t>堆</a:t>
            </a:r>
            <a:r>
              <a:rPr dirty="0" sz="800">
                <a:latin typeface="微软雅黑"/>
                <a:cs typeface="微软雅黑"/>
              </a:rPr>
              <a:t>经典</a:t>
            </a:r>
            <a:r>
              <a:rPr dirty="0" sz="800" spc="-15">
                <a:latin typeface="微软雅黑"/>
                <a:cs typeface="微软雅黑"/>
              </a:rPr>
              <a:t>的</a:t>
            </a:r>
            <a:r>
              <a:rPr dirty="0" sz="800">
                <a:latin typeface="微软雅黑"/>
                <a:cs typeface="微软雅黑"/>
              </a:rPr>
              <a:t>卷积</a:t>
            </a:r>
            <a:r>
              <a:rPr dirty="0" sz="800" spc="-15">
                <a:latin typeface="微软雅黑"/>
                <a:cs typeface="微软雅黑"/>
              </a:rPr>
              <a:t>神</a:t>
            </a:r>
            <a:r>
              <a:rPr dirty="0" sz="800">
                <a:latin typeface="微软雅黑"/>
                <a:cs typeface="微软雅黑"/>
              </a:rPr>
              <a:t>经网络</a:t>
            </a:r>
            <a:endParaRPr sz="800">
              <a:latin typeface="微软雅黑"/>
              <a:cs typeface="微软雅黑"/>
            </a:endParaRPr>
          </a:p>
          <a:p>
            <a:pPr lvl="1" marL="687070" indent="-144145">
              <a:lnSpc>
                <a:spcPct val="100000"/>
              </a:lnSpc>
              <a:spcBef>
                <a:spcPts val="195"/>
              </a:spcBef>
              <a:buClr>
                <a:srgbClr val="B418B8"/>
              </a:buClr>
              <a:buSzPct val="75000"/>
              <a:buFont typeface="Wingdings"/>
              <a:buChar char=""/>
              <a:tabLst>
                <a:tab pos="687705" algn="l"/>
              </a:tabLst>
            </a:pPr>
            <a:r>
              <a:rPr dirty="0" sz="800" spc="-10">
                <a:latin typeface="微软雅黑"/>
                <a:cs typeface="微软雅黑"/>
              </a:rPr>
              <a:t>2012</a:t>
            </a:r>
            <a:r>
              <a:rPr dirty="0" sz="800">
                <a:latin typeface="微软雅黑"/>
                <a:cs typeface="微软雅黑"/>
              </a:rPr>
              <a:t>年，基于卷积神经网络的</a:t>
            </a:r>
            <a:r>
              <a:rPr dirty="0" sz="800" spc="-15">
                <a:latin typeface="微软雅黑"/>
                <a:cs typeface="微软雅黑"/>
              </a:rPr>
              <a:t>模</a:t>
            </a:r>
            <a:r>
              <a:rPr dirty="0" sz="800">
                <a:latin typeface="微软雅黑"/>
                <a:cs typeface="微软雅黑"/>
              </a:rPr>
              <a:t>型取</a:t>
            </a:r>
            <a:r>
              <a:rPr dirty="0" sz="800" spc="-15">
                <a:latin typeface="微软雅黑"/>
                <a:cs typeface="微软雅黑"/>
              </a:rPr>
              <a:t>得</a:t>
            </a:r>
            <a:r>
              <a:rPr dirty="0" sz="800">
                <a:latin typeface="微软雅黑"/>
                <a:cs typeface="微软雅黑"/>
              </a:rPr>
              <a:t>冠军</a:t>
            </a:r>
            <a:r>
              <a:rPr dirty="0" sz="800" spc="-15">
                <a:latin typeface="微软雅黑"/>
                <a:cs typeface="微软雅黑"/>
              </a:rPr>
              <a:t>。</a:t>
            </a:r>
            <a:r>
              <a:rPr dirty="0" sz="800">
                <a:latin typeface="微软雅黑"/>
                <a:cs typeface="微软雅黑"/>
              </a:rPr>
              <a:t>AlexNet，8</a:t>
            </a:r>
            <a:r>
              <a:rPr dirty="0" sz="800" spc="-50">
                <a:latin typeface="微软雅黑"/>
                <a:cs typeface="微软雅黑"/>
              </a:rPr>
              <a:t> </a:t>
            </a:r>
            <a:r>
              <a:rPr dirty="0" sz="800" spc="-5">
                <a:latin typeface="微软雅黑"/>
                <a:cs typeface="微软雅黑"/>
              </a:rPr>
              <a:t>layers</a:t>
            </a:r>
            <a:endParaRPr sz="800">
              <a:latin typeface="微软雅黑"/>
              <a:cs typeface="微软雅黑"/>
            </a:endParaRPr>
          </a:p>
          <a:p>
            <a:pPr lvl="1" marL="687070" indent="-144145">
              <a:lnSpc>
                <a:spcPct val="100000"/>
              </a:lnSpc>
              <a:spcBef>
                <a:spcPts val="190"/>
              </a:spcBef>
              <a:buClr>
                <a:srgbClr val="B418B8"/>
              </a:buClr>
              <a:buSzPct val="75000"/>
              <a:buFont typeface="Wingdings"/>
              <a:buChar char=""/>
              <a:tabLst>
                <a:tab pos="687705" algn="l"/>
              </a:tabLst>
            </a:pPr>
            <a:r>
              <a:rPr dirty="0" sz="800" spc="-10">
                <a:latin typeface="微软雅黑"/>
                <a:cs typeface="微软雅黑"/>
              </a:rPr>
              <a:t>2014</a:t>
            </a:r>
            <a:r>
              <a:rPr dirty="0" sz="800">
                <a:latin typeface="微软雅黑"/>
                <a:cs typeface="微软雅黑"/>
              </a:rPr>
              <a:t>年，</a:t>
            </a:r>
            <a:r>
              <a:rPr dirty="0" sz="800" spc="-15">
                <a:latin typeface="微软雅黑"/>
                <a:cs typeface="微软雅黑"/>
              </a:rPr>
              <a:t> </a:t>
            </a:r>
            <a:r>
              <a:rPr dirty="0" sz="800" spc="-5">
                <a:latin typeface="微软雅黑"/>
                <a:cs typeface="微软雅黑"/>
              </a:rPr>
              <a:t>ResNet，</a:t>
            </a:r>
            <a:r>
              <a:rPr dirty="0" sz="800">
                <a:latin typeface="微软雅黑"/>
                <a:cs typeface="微软雅黑"/>
              </a:rPr>
              <a:t>深度卷积</a:t>
            </a:r>
            <a:r>
              <a:rPr dirty="0" sz="800" spc="-5">
                <a:latin typeface="微软雅黑"/>
                <a:cs typeface="微软雅黑"/>
              </a:rPr>
              <a:t>，152</a:t>
            </a:r>
            <a:r>
              <a:rPr dirty="0" sz="800" spc="-25">
                <a:latin typeface="微软雅黑"/>
                <a:cs typeface="微软雅黑"/>
              </a:rPr>
              <a:t> </a:t>
            </a:r>
            <a:r>
              <a:rPr dirty="0" sz="800" spc="-5">
                <a:latin typeface="微软雅黑"/>
                <a:cs typeface="微软雅黑"/>
              </a:rPr>
              <a:t>layers</a:t>
            </a:r>
            <a:endParaRPr sz="800">
              <a:latin typeface="微软雅黑"/>
              <a:cs typeface="微软雅黑"/>
            </a:endParaRPr>
          </a:p>
          <a:p>
            <a:pPr lvl="1" marL="687070" indent="-144145">
              <a:lnSpc>
                <a:spcPct val="100000"/>
              </a:lnSpc>
              <a:spcBef>
                <a:spcPts val="190"/>
              </a:spcBef>
              <a:buClr>
                <a:srgbClr val="B418B8"/>
              </a:buClr>
              <a:buSzPct val="75000"/>
              <a:buFont typeface="Wingdings"/>
              <a:buChar char=""/>
              <a:tabLst>
                <a:tab pos="687705" algn="l"/>
              </a:tabLst>
            </a:pPr>
            <a:r>
              <a:rPr dirty="0" sz="800" spc="-10">
                <a:latin typeface="微软雅黑"/>
                <a:cs typeface="微软雅黑"/>
              </a:rPr>
              <a:t>2017</a:t>
            </a:r>
            <a:r>
              <a:rPr dirty="0" sz="800">
                <a:latin typeface="微软雅黑"/>
                <a:cs typeface="微软雅黑"/>
              </a:rPr>
              <a:t>年，模型取得的图像识别</a:t>
            </a:r>
            <a:r>
              <a:rPr dirty="0" sz="800" spc="-15">
                <a:latin typeface="微软雅黑"/>
                <a:cs typeface="微软雅黑"/>
              </a:rPr>
              <a:t>性</a:t>
            </a:r>
            <a:r>
              <a:rPr dirty="0" sz="800">
                <a:latin typeface="微软雅黑"/>
                <a:cs typeface="微软雅黑"/>
              </a:rPr>
              <a:t>能远</a:t>
            </a:r>
            <a:r>
              <a:rPr dirty="0" sz="800" spc="-15">
                <a:latin typeface="微软雅黑"/>
                <a:cs typeface="微软雅黑"/>
              </a:rPr>
              <a:t>超</a:t>
            </a:r>
            <a:r>
              <a:rPr dirty="0" sz="800">
                <a:latin typeface="微软雅黑"/>
                <a:cs typeface="微软雅黑"/>
              </a:rPr>
              <a:t>人类</a:t>
            </a:r>
            <a:r>
              <a:rPr dirty="0" sz="800" spc="-15">
                <a:latin typeface="微软雅黑"/>
                <a:cs typeface="微软雅黑"/>
              </a:rPr>
              <a:t>平</a:t>
            </a:r>
            <a:r>
              <a:rPr dirty="0" sz="800">
                <a:latin typeface="微软雅黑"/>
                <a:cs typeface="微软雅黑"/>
              </a:rPr>
              <a:t>均水</a:t>
            </a:r>
            <a:r>
              <a:rPr dirty="0" sz="800" spc="-15">
                <a:latin typeface="微软雅黑"/>
                <a:cs typeface="微软雅黑"/>
              </a:rPr>
              <a:t>平</a:t>
            </a:r>
            <a:r>
              <a:rPr dirty="0" sz="800">
                <a:latin typeface="微软雅黑"/>
                <a:cs typeface="微软雅黑"/>
              </a:rPr>
              <a:t>，比</a:t>
            </a:r>
            <a:r>
              <a:rPr dirty="0" sz="800" spc="-15">
                <a:latin typeface="微软雅黑"/>
                <a:cs typeface="微软雅黑"/>
              </a:rPr>
              <a:t>赛</a:t>
            </a:r>
            <a:r>
              <a:rPr dirty="0" sz="800">
                <a:latin typeface="微软雅黑"/>
                <a:cs typeface="微软雅黑"/>
              </a:rPr>
              <a:t>结束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737615" y="1411224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979381" y="9009429"/>
            <a:ext cx="12827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5" b="1">
                <a:solidFill>
                  <a:srgbClr val="7030A0"/>
                </a:solidFill>
                <a:latin typeface="Times New Roman"/>
                <a:cs typeface="Times New Roman"/>
              </a:rPr>
              <a:t>2</a:t>
            </a:r>
            <a:r>
              <a:rPr dirty="0" sz="800" b="1">
                <a:solidFill>
                  <a:srgbClr val="7030A0"/>
                </a:solidFill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731519" y="6062472"/>
            <a:ext cx="6096000" cy="434340"/>
          </a:xfrm>
          <a:custGeom>
            <a:avLst/>
            <a:gdLst/>
            <a:ahLst/>
            <a:cxnLst/>
            <a:rect l="l" t="t" r="r" b="b"/>
            <a:pathLst>
              <a:path w="6096000" h="434339">
                <a:moveTo>
                  <a:pt x="0" y="434339"/>
                </a:moveTo>
                <a:lnTo>
                  <a:pt x="6096000" y="434339"/>
                </a:lnTo>
                <a:lnTo>
                  <a:pt x="6096000" y="0"/>
                </a:lnTo>
                <a:lnTo>
                  <a:pt x="0" y="0"/>
                </a:lnTo>
                <a:lnTo>
                  <a:pt x="0" y="43433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109472" y="9188958"/>
            <a:ext cx="5041900" cy="0"/>
          </a:xfrm>
          <a:custGeom>
            <a:avLst/>
            <a:gdLst/>
            <a:ahLst/>
            <a:cxnLst/>
            <a:rect l="l" t="t" r="r" b="b"/>
            <a:pathLst>
              <a:path w="5041900" h="0">
                <a:moveTo>
                  <a:pt x="0" y="0"/>
                </a:moveTo>
                <a:lnTo>
                  <a:pt x="5041392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647688" y="918895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 h="0">
                <a:moveTo>
                  <a:pt x="0" y="0"/>
                </a:moveTo>
                <a:lnTo>
                  <a:pt x="179831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397752" y="8938259"/>
            <a:ext cx="140335" cy="83820"/>
          </a:xfrm>
          <a:custGeom>
            <a:avLst/>
            <a:gdLst/>
            <a:ahLst/>
            <a:cxnLst/>
            <a:rect l="l" t="t" r="r" b="b"/>
            <a:pathLst>
              <a:path w="140334" h="83820">
                <a:moveTo>
                  <a:pt x="4572" y="0"/>
                </a:moveTo>
                <a:lnTo>
                  <a:pt x="0" y="6096"/>
                </a:lnTo>
                <a:lnTo>
                  <a:pt x="135636" y="83820"/>
                </a:lnTo>
                <a:lnTo>
                  <a:pt x="140207" y="77724"/>
                </a:lnTo>
                <a:lnTo>
                  <a:pt x="4572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262878" y="9049511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4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316979" y="9044940"/>
            <a:ext cx="53340" cy="36830"/>
          </a:xfrm>
          <a:custGeom>
            <a:avLst/>
            <a:gdLst/>
            <a:ahLst/>
            <a:cxnLst/>
            <a:rect l="l" t="t" r="r" b="b"/>
            <a:pathLst>
              <a:path w="53339" h="36829">
                <a:moveTo>
                  <a:pt x="51816" y="0"/>
                </a:moveTo>
                <a:lnTo>
                  <a:pt x="42672" y="0"/>
                </a:lnTo>
                <a:lnTo>
                  <a:pt x="33528" y="3048"/>
                </a:lnTo>
                <a:lnTo>
                  <a:pt x="25908" y="6096"/>
                </a:lnTo>
                <a:lnTo>
                  <a:pt x="24384" y="6096"/>
                </a:lnTo>
                <a:lnTo>
                  <a:pt x="18287" y="9144"/>
                </a:lnTo>
                <a:lnTo>
                  <a:pt x="18287" y="10668"/>
                </a:lnTo>
                <a:lnTo>
                  <a:pt x="16764" y="10668"/>
                </a:lnTo>
                <a:lnTo>
                  <a:pt x="12192" y="15240"/>
                </a:lnTo>
                <a:lnTo>
                  <a:pt x="10668" y="15240"/>
                </a:lnTo>
                <a:lnTo>
                  <a:pt x="6096" y="21336"/>
                </a:lnTo>
                <a:lnTo>
                  <a:pt x="3048" y="27432"/>
                </a:lnTo>
                <a:lnTo>
                  <a:pt x="3048" y="28956"/>
                </a:lnTo>
                <a:lnTo>
                  <a:pt x="1524" y="28956"/>
                </a:lnTo>
                <a:lnTo>
                  <a:pt x="0" y="35052"/>
                </a:lnTo>
                <a:lnTo>
                  <a:pt x="7620" y="36576"/>
                </a:lnTo>
                <a:lnTo>
                  <a:pt x="9144" y="30480"/>
                </a:lnTo>
                <a:lnTo>
                  <a:pt x="12192" y="24384"/>
                </a:lnTo>
                <a:lnTo>
                  <a:pt x="13335" y="24384"/>
                </a:lnTo>
                <a:lnTo>
                  <a:pt x="16764" y="19812"/>
                </a:lnTo>
                <a:lnTo>
                  <a:pt x="15240" y="19812"/>
                </a:lnTo>
                <a:lnTo>
                  <a:pt x="21336" y="15240"/>
                </a:lnTo>
                <a:lnTo>
                  <a:pt x="28956" y="12192"/>
                </a:lnTo>
                <a:lnTo>
                  <a:pt x="27432" y="12192"/>
                </a:lnTo>
                <a:lnTo>
                  <a:pt x="35052" y="9144"/>
                </a:lnTo>
                <a:lnTo>
                  <a:pt x="44196" y="7620"/>
                </a:lnTo>
                <a:lnTo>
                  <a:pt x="53340" y="7620"/>
                </a:lnTo>
                <a:lnTo>
                  <a:pt x="51816" y="0"/>
                </a:lnTo>
                <a:close/>
              </a:path>
              <a:path w="53339" h="36829">
                <a:moveTo>
                  <a:pt x="13335" y="24384"/>
                </a:moveTo>
                <a:lnTo>
                  <a:pt x="12192" y="24384"/>
                </a:lnTo>
                <a:lnTo>
                  <a:pt x="12192" y="25908"/>
                </a:lnTo>
                <a:lnTo>
                  <a:pt x="13335" y="24384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368796" y="9044940"/>
            <a:ext cx="53340" cy="38100"/>
          </a:xfrm>
          <a:custGeom>
            <a:avLst/>
            <a:gdLst/>
            <a:ahLst/>
            <a:cxnLst/>
            <a:rect l="l" t="t" r="r" b="b"/>
            <a:pathLst>
              <a:path w="53339" h="38100">
                <a:moveTo>
                  <a:pt x="52120" y="30480"/>
                </a:moveTo>
                <a:lnTo>
                  <a:pt x="44195" y="30480"/>
                </a:lnTo>
                <a:lnTo>
                  <a:pt x="45719" y="38100"/>
                </a:lnTo>
                <a:lnTo>
                  <a:pt x="53339" y="36576"/>
                </a:lnTo>
                <a:lnTo>
                  <a:pt x="52120" y="30480"/>
                </a:lnTo>
                <a:close/>
              </a:path>
              <a:path w="53339" h="38100">
                <a:moveTo>
                  <a:pt x="36575" y="19812"/>
                </a:moveTo>
                <a:lnTo>
                  <a:pt x="41148" y="25908"/>
                </a:lnTo>
                <a:lnTo>
                  <a:pt x="44195" y="32004"/>
                </a:lnTo>
                <a:lnTo>
                  <a:pt x="44195" y="30480"/>
                </a:lnTo>
                <a:lnTo>
                  <a:pt x="52120" y="30480"/>
                </a:lnTo>
                <a:lnTo>
                  <a:pt x="51815" y="28956"/>
                </a:lnTo>
                <a:lnTo>
                  <a:pt x="50291" y="28956"/>
                </a:lnTo>
                <a:lnTo>
                  <a:pt x="47243" y="21336"/>
                </a:lnTo>
                <a:lnTo>
                  <a:pt x="38100" y="21336"/>
                </a:lnTo>
                <a:lnTo>
                  <a:pt x="36575" y="19812"/>
                </a:lnTo>
                <a:close/>
              </a:path>
              <a:path w="53339" h="38100">
                <a:moveTo>
                  <a:pt x="42671" y="15240"/>
                </a:moveTo>
                <a:lnTo>
                  <a:pt x="32003" y="15240"/>
                </a:lnTo>
                <a:lnTo>
                  <a:pt x="38100" y="21336"/>
                </a:lnTo>
                <a:lnTo>
                  <a:pt x="47243" y="21336"/>
                </a:lnTo>
                <a:lnTo>
                  <a:pt x="42671" y="15240"/>
                </a:lnTo>
                <a:close/>
              </a:path>
              <a:path w="53339" h="38100">
                <a:moveTo>
                  <a:pt x="10667" y="0"/>
                </a:moveTo>
                <a:lnTo>
                  <a:pt x="1524" y="0"/>
                </a:lnTo>
                <a:lnTo>
                  <a:pt x="0" y="7620"/>
                </a:lnTo>
                <a:lnTo>
                  <a:pt x="9143" y="7620"/>
                </a:lnTo>
                <a:lnTo>
                  <a:pt x="18287" y="9144"/>
                </a:lnTo>
                <a:lnTo>
                  <a:pt x="25907" y="12192"/>
                </a:lnTo>
                <a:lnTo>
                  <a:pt x="24383" y="12192"/>
                </a:lnTo>
                <a:lnTo>
                  <a:pt x="32003" y="16764"/>
                </a:lnTo>
                <a:lnTo>
                  <a:pt x="32003" y="15240"/>
                </a:lnTo>
                <a:lnTo>
                  <a:pt x="42671" y="15240"/>
                </a:lnTo>
                <a:lnTo>
                  <a:pt x="36575" y="10668"/>
                </a:lnTo>
                <a:lnTo>
                  <a:pt x="35051" y="10668"/>
                </a:lnTo>
                <a:lnTo>
                  <a:pt x="28955" y="6096"/>
                </a:lnTo>
                <a:lnTo>
                  <a:pt x="27431" y="6096"/>
                </a:lnTo>
                <a:lnTo>
                  <a:pt x="19812" y="3048"/>
                </a:lnTo>
                <a:lnTo>
                  <a:pt x="10667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397752" y="8924544"/>
            <a:ext cx="144780" cy="88900"/>
          </a:xfrm>
          <a:custGeom>
            <a:avLst/>
            <a:gdLst/>
            <a:ahLst/>
            <a:cxnLst/>
            <a:rect l="l" t="t" r="r" b="b"/>
            <a:pathLst>
              <a:path w="144779" h="88900">
                <a:moveTo>
                  <a:pt x="3048" y="0"/>
                </a:moveTo>
                <a:lnTo>
                  <a:pt x="0" y="6095"/>
                </a:lnTo>
                <a:lnTo>
                  <a:pt x="141731" y="88391"/>
                </a:lnTo>
                <a:lnTo>
                  <a:pt x="144779" y="82295"/>
                </a:lnTo>
                <a:lnTo>
                  <a:pt x="30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254496" y="8924544"/>
            <a:ext cx="146685" cy="88900"/>
          </a:xfrm>
          <a:custGeom>
            <a:avLst/>
            <a:gdLst/>
            <a:ahLst/>
            <a:cxnLst/>
            <a:rect l="l" t="t" r="r" b="b"/>
            <a:pathLst>
              <a:path w="146685" h="88900">
                <a:moveTo>
                  <a:pt x="143255" y="0"/>
                </a:moveTo>
                <a:lnTo>
                  <a:pt x="0" y="82295"/>
                </a:lnTo>
                <a:lnTo>
                  <a:pt x="3048" y="88391"/>
                </a:lnTo>
                <a:lnTo>
                  <a:pt x="146303" y="6095"/>
                </a:lnTo>
                <a:lnTo>
                  <a:pt x="14325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260591" y="8938259"/>
            <a:ext cx="140335" cy="85725"/>
          </a:xfrm>
          <a:custGeom>
            <a:avLst/>
            <a:gdLst/>
            <a:ahLst/>
            <a:cxnLst/>
            <a:rect l="l" t="t" r="r" b="b"/>
            <a:pathLst>
              <a:path w="140335" h="85725">
                <a:moveTo>
                  <a:pt x="137160" y="0"/>
                </a:moveTo>
                <a:lnTo>
                  <a:pt x="0" y="79248"/>
                </a:lnTo>
                <a:lnTo>
                  <a:pt x="4572" y="85344"/>
                </a:lnTo>
                <a:lnTo>
                  <a:pt x="140208" y="6096"/>
                </a:lnTo>
                <a:lnTo>
                  <a:pt x="13716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566154" y="8919971"/>
            <a:ext cx="0" cy="268605"/>
          </a:xfrm>
          <a:custGeom>
            <a:avLst/>
            <a:gdLst/>
            <a:ahLst/>
            <a:cxnLst/>
            <a:rect l="l" t="t" r="r" b="b"/>
            <a:pathLst>
              <a:path w="0" h="268604">
                <a:moveTo>
                  <a:pt x="0" y="0"/>
                </a:moveTo>
                <a:lnTo>
                  <a:pt x="0" y="268223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231635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301740" y="9049511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4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320790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436614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534150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418326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6358890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6381750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6355079" y="907999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3716" y="0"/>
                </a:moveTo>
                <a:lnTo>
                  <a:pt x="9144" y="1524"/>
                </a:lnTo>
                <a:lnTo>
                  <a:pt x="4572" y="4572"/>
                </a:lnTo>
                <a:lnTo>
                  <a:pt x="1524" y="7620"/>
                </a:lnTo>
                <a:lnTo>
                  <a:pt x="1524" y="9144"/>
                </a:lnTo>
                <a:lnTo>
                  <a:pt x="0" y="12192"/>
                </a:lnTo>
                <a:lnTo>
                  <a:pt x="7620" y="13716"/>
                </a:lnTo>
                <a:lnTo>
                  <a:pt x="7620" y="10668"/>
                </a:lnTo>
                <a:lnTo>
                  <a:pt x="8382" y="10668"/>
                </a:lnTo>
                <a:lnTo>
                  <a:pt x="9144" y="9144"/>
                </a:lnTo>
                <a:lnTo>
                  <a:pt x="12192" y="7620"/>
                </a:lnTo>
                <a:lnTo>
                  <a:pt x="15240" y="7620"/>
                </a:lnTo>
                <a:lnTo>
                  <a:pt x="13716" y="0"/>
                </a:lnTo>
                <a:close/>
              </a:path>
              <a:path w="15239" h="13970">
                <a:moveTo>
                  <a:pt x="8382" y="10668"/>
                </a:moveTo>
                <a:lnTo>
                  <a:pt x="7620" y="10668"/>
                </a:lnTo>
                <a:lnTo>
                  <a:pt x="7620" y="12192"/>
                </a:lnTo>
                <a:lnTo>
                  <a:pt x="8382" y="10668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6368796" y="9079992"/>
            <a:ext cx="17145" cy="13970"/>
          </a:xfrm>
          <a:custGeom>
            <a:avLst/>
            <a:gdLst/>
            <a:ahLst/>
            <a:cxnLst/>
            <a:rect l="l" t="t" r="r" b="b"/>
            <a:pathLst>
              <a:path w="17145" h="13970">
                <a:moveTo>
                  <a:pt x="7619" y="10668"/>
                </a:moveTo>
                <a:lnTo>
                  <a:pt x="9143" y="13716"/>
                </a:lnTo>
                <a:lnTo>
                  <a:pt x="16763" y="12192"/>
                </a:lnTo>
                <a:lnTo>
                  <a:pt x="9143" y="12192"/>
                </a:lnTo>
                <a:lnTo>
                  <a:pt x="7619" y="10668"/>
                </a:lnTo>
                <a:close/>
              </a:path>
              <a:path w="17145" h="13970">
                <a:moveTo>
                  <a:pt x="1524" y="0"/>
                </a:moveTo>
                <a:lnTo>
                  <a:pt x="0" y="7620"/>
                </a:lnTo>
                <a:lnTo>
                  <a:pt x="4571" y="7620"/>
                </a:lnTo>
                <a:lnTo>
                  <a:pt x="7619" y="9144"/>
                </a:lnTo>
                <a:lnTo>
                  <a:pt x="6095" y="9144"/>
                </a:lnTo>
                <a:lnTo>
                  <a:pt x="9143" y="12192"/>
                </a:lnTo>
                <a:lnTo>
                  <a:pt x="16763" y="12192"/>
                </a:lnTo>
                <a:lnTo>
                  <a:pt x="15239" y="9144"/>
                </a:lnTo>
                <a:lnTo>
                  <a:pt x="15239" y="7620"/>
                </a:lnTo>
                <a:lnTo>
                  <a:pt x="12191" y="4572"/>
                </a:lnTo>
                <a:lnTo>
                  <a:pt x="10667" y="4572"/>
                </a:lnTo>
                <a:lnTo>
                  <a:pt x="7619" y="1524"/>
                </a:lnTo>
                <a:lnTo>
                  <a:pt x="6095" y="1524"/>
                </a:lnTo>
                <a:lnTo>
                  <a:pt x="1524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358128" y="9185147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301740" y="9185147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6417564" y="9185147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534911" y="9185147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6233159" y="9185147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6233159" y="900684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6534911" y="900684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6541007" y="8996171"/>
            <a:ext cx="24765" cy="6350"/>
          </a:xfrm>
          <a:custGeom>
            <a:avLst/>
            <a:gdLst/>
            <a:ahLst/>
            <a:cxnLst/>
            <a:rect l="l" t="t" r="r" b="b"/>
            <a:pathLst>
              <a:path w="24765" h="6350">
                <a:moveTo>
                  <a:pt x="0" y="0"/>
                </a:moveTo>
                <a:lnTo>
                  <a:pt x="24384" y="0"/>
                </a:lnTo>
                <a:lnTo>
                  <a:pt x="24384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6233159" y="8996171"/>
            <a:ext cx="22860" cy="6350"/>
          </a:xfrm>
          <a:custGeom>
            <a:avLst/>
            <a:gdLst/>
            <a:ahLst/>
            <a:cxnLst/>
            <a:rect l="l" t="t" r="r" b="b"/>
            <a:pathLst>
              <a:path w="22860" h="6350">
                <a:moveTo>
                  <a:pt x="0" y="0"/>
                </a:moveTo>
                <a:lnTo>
                  <a:pt x="22860" y="0"/>
                </a:lnTo>
                <a:lnTo>
                  <a:pt x="22860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647688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5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582156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582156" y="9006840"/>
            <a:ext cx="66040" cy="7620"/>
          </a:xfrm>
          <a:custGeom>
            <a:avLst/>
            <a:gdLst/>
            <a:ahLst/>
            <a:cxnLst/>
            <a:rect l="l" t="t" r="r" b="b"/>
            <a:pathLst>
              <a:path w="66040" h="7620">
                <a:moveTo>
                  <a:pt x="0" y="0"/>
                </a:moveTo>
                <a:lnTo>
                  <a:pt x="65532" y="0"/>
                </a:lnTo>
                <a:lnTo>
                  <a:pt x="65532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6233159" y="8919209"/>
            <a:ext cx="332740" cy="0"/>
          </a:xfrm>
          <a:custGeom>
            <a:avLst/>
            <a:gdLst/>
            <a:ahLst/>
            <a:cxnLst/>
            <a:rect l="l" t="t" r="r" b="b"/>
            <a:pathLst>
              <a:path w="332740" h="0">
                <a:moveTo>
                  <a:pt x="0" y="0"/>
                </a:moveTo>
                <a:lnTo>
                  <a:pt x="332232" y="0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6246876" y="8908542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6150864" y="8996171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6150864" y="894588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6213347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2"/>
                </a:lnTo>
                <a:lnTo>
                  <a:pt x="0" y="50292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6147815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2"/>
                </a:lnTo>
                <a:lnTo>
                  <a:pt x="0" y="50292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6582156" y="8996171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6582156" y="894588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6644640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5" y="0"/>
                </a:moveTo>
                <a:lnTo>
                  <a:pt x="6095" y="50292"/>
                </a:lnTo>
                <a:lnTo>
                  <a:pt x="0" y="50292"/>
                </a:lnTo>
                <a:lnTo>
                  <a:pt x="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6579107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2"/>
                </a:lnTo>
                <a:lnTo>
                  <a:pt x="0" y="50292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6228588" y="8919971"/>
            <a:ext cx="7620" cy="79375"/>
          </a:xfrm>
          <a:custGeom>
            <a:avLst/>
            <a:gdLst/>
            <a:ahLst/>
            <a:cxnLst/>
            <a:rect l="l" t="t" r="r" b="b"/>
            <a:pathLst>
              <a:path w="7620" h="79375">
                <a:moveTo>
                  <a:pt x="7620" y="0"/>
                </a:moveTo>
                <a:lnTo>
                  <a:pt x="7620" y="79247"/>
                </a:lnTo>
                <a:lnTo>
                  <a:pt x="0" y="79247"/>
                </a:lnTo>
                <a:lnTo>
                  <a:pt x="0" y="0"/>
                </a:lnTo>
                <a:lnTo>
                  <a:pt x="762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6243828" y="8834628"/>
            <a:ext cx="155575" cy="74930"/>
          </a:xfrm>
          <a:custGeom>
            <a:avLst/>
            <a:gdLst/>
            <a:ahLst/>
            <a:cxnLst/>
            <a:rect l="l" t="t" r="r" b="b"/>
            <a:pathLst>
              <a:path w="155575" h="74929">
                <a:moveTo>
                  <a:pt x="155448" y="0"/>
                </a:moveTo>
                <a:lnTo>
                  <a:pt x="143256" y="0"/>
                </a:lnTo>
                <a:lnTo>
                  <a:pt x="131063" y="1524"/>
                </a:lnTo>
                <a:lnTo>
                  <a:pt x="120396" y="3048"/>
                </a:lnTo>
                <a:lnTo>
                  <a:pt x="108204" y="4572"/>
                </a:lnTo>
                <a:lnTo>
                  <a:pt x="65532" y="18287"/>
                </a:lnTo>
                <a:lnTo>
                  <a:pt x="28956" y="41148"/>
                </a:lnTo>
                <a:lnTo>
                  <a:pt x="21336" y="48768"/>
                </a:lnTo>
                <a:lnTo>
                  <a:pt x="13716" y="54863"/>
                </a:lnTo>
                <a:lnTo>
                  <a:pt x="6096" y="62483"/>
                </a:lnTo>
                <a:lnTo>
                  <a:pt x="0" y="71627"/>
                </a:lnTo>
                <a:lnTo>
                  <a:pt x="6096" y="74675"/>
                </a:lnTo>
                <a:lnTo>
                  <a:pt x="12192" y="67056"/>
                </a:lnTo>
                <a:lnTo>
                  <a:pt x="25908" y="53339"/>
                </a:lnTo>
                <a:lnTo>
                  <a:pt x="68580" y="25907"/>
                </a:lnTo>
                <a:lnTo>
                  <a:pt x="109727" y="12192"/>
                </a:lnTo>
                <a:lnTo>
                  <a:pt x="120396" y="9143"/>
                </a:lnTo>
                <a:lnTo>
                  <a:pt x="132587" y="7619"/>
                </a:lnTo>
                <a:lnTo>
                  <a:pt x="143256" y="7619"/>
                </a:lnTo>
                <a:lnTo>
                  <a:pt x="155448" y="6095"/>
                </a:lnTo>
                <a:lnTo>
                  <a:pt x="1554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6399276" y="8834628"/>
            <a:ext cx="155575" cy="76200"/>
          </a:xfrm>
          <a:custGeom>
            <a:avLst/>
            <a:gdLst/>
            <a:ahLst/>
            <a:cxnLst/>
            <a:rect l="l" t="t" r="r" b="b"/>
            <a:pathLst>
              <a:path w="155575" h="76200">
                <a:moveTo>
                  <a:pt x="12191" y="0"/>
                </a:moveTo>
                <a:lnTo>
                  <a:pt x="0" y="0"/>
                </a:lnTo>
                <a:lnTo>
                  <a:pt x="0" y="6095"/>
                </a:lnTo>
                <a:lnTo>
                  <a:pt x="12191" y="7619"/>
                </a:lnTo>
                <a:lnTo>
                  <a:pt x="22860" y="7619"/>
                </a:lnTo>
                <a:lnTo>
                  <a:pt x="35051" y="9143"/>
                </a:lnTo>
                <a:lnTo>
                  <a:pt x="45720" y="12192"/>
                </a:lnTo>
                <a:lnTo>
                  <a:pt x="67056" y="16763"/>
                </a:lnTo>
                <a:lnTo>
                  <a:pt x="86868" y="25907"/>
                </a:lnTo>
                <a:lnTo>
                  <a:pt x="121920" y="47243"/>
                </a:lnTo>
                <a:lnTo>
                  <a:pt x="149351" y="76200"/>
                </a:lnTo>
                <a:lnTo>
                  <a:pt x="155448" y="71627"/>
                </a:lnTo>
                <a:lnTo>
                  <a:pt x="149351" y="64007"/>
                </a:lnTo>
                <a:lnTo>
                  <a:pt x="141731" y="54863"/>
                </a:lnTo>
                <a:lnTo>
                  <a:pt x="134112" y="48768"/>
                </a:lnTo>
                <a:lnTo>
                  <a:pt x="126492" y="41148"/>
                </a:lnTo>
                <a:lnTo>
                  <a:pt x="89915" y="18287"/>
                </a:lnTo>
                <a:lnTo>
                  <a:pt x="47244" y="4572"/>
                </a:lnTo>
                <a:lnTo>
                  <a:pt x="35051" y="3048"/>
                </a:lnTo>
                <a:lnTo>
                  <a:pt x="24384" y="1524"/>
                </a:lnTo>
                <a:lnTo>
                  <a:pt x="12191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6263640" y="9044940"/>
            <a:ext cx="38100" cy="7620"/>
          </a:xfrm>
          <a:custGeom>
            <a:avLst/>
            <a:gdLst/>
            <a:ahLst/>
            <a:cxnLst/>
            <a:rect l="l" t="t" r="r" b="b"/>
            <a:pathLst>
              <a:path w="38100" h="7620">
                <a:moveTo>
                  <a:pt x="0" y="0"/>
                </a:moveTo>
                <a:lnTo>
                  <a:pt x="38100" y="0"/>
                </a:lnTo>
                <a:lnTo>
                  <a:pt x="3810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6215634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6150864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6150864" y="9006840"/>
            <a:ext cx="64135" cy="7620"/>
          </a:xfrm>
          <a:custGeom>
            <a:avLst/>
            <a:gdLst/>
            <a:ahLst/>
            <a:cxnLst/>
            <a:rect l="l" t="t" r="r" b="b"/>
            <a:pathLst>
              <a:path w="64135" h="7620">
                <a:moveTo>
                  <a:pt x="0" y="0"/>
                </a:moveTo>
                <a:lnTo>
                  <a:pt x="64008" y="0"/>
                </a:lnTo>
                <a:lnTo>
                  <a:pt x="64008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6474714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6497573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6470903" y="907999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5240" y="0"/>
                </a:moveTo>
                <a:lnTo>
                  <a:pt x="10668" y="1524"/>
                </a:lnTo>
                <a:lnTo>
                  <a:pt x="9144" y="1524"/>
                </a:lnTo>
                <a:lnTo>
                  <a:pt x="6096" y="4572"/>
                </a:lnTo>
                <a:lnTo>
                  <a:pt x="4572" y="4572"/>
                </a:lnTo>
                <a:lnTo>
                  <a:pt x="1524" y="7620"/>
                </a:lnTo>
                <a:lnTo>
                  <a:pt x="1524" y="9144"/>
                </a:lnTo>
                <a:lnTo>
                  <a:pt x="0" y="12192"/>
                </a:lnTo>
                <a:lnTo>
                  <a:pt x="7620" y="13716"/>
                </a:lnTo>
                <a:lnTo>
                  <a:pt x="7620" y="10668"/>
                </a:lnTo>
                <a:lnTo>
                  <a:pt x="8382" y="10668"/>
                </a:lnTo>
                <a:lnTo>
                  <a:pt x="9144" y="9144"/>
                </a:lnTo>
                <a:lnTo>
                  <a:pt x="12192" y="7620"/>
                </a:lnTo>
                <a:lnTo>
                  <a:pt x="15240" y="7620"/>
                </a:lnTo>
                <a:lnTo>
                  <a:pt x="15240" y="0"/>
                </a:lnTo>
                <a:close/>
              </a:path>
              <a:path w="15239" h="13970">
                <a:moveTo>
                  <a:pt x="8382" y="10668"/>
                </a:moveTo>
                <a:lnTo>
                  <a:pt x="7620" y="10668"/>
                </a:lnTo>
                <a:lnTo>
                  <a:pt x="7620" y="12192"/>
                </a:lnTo>
                <a:lnTo>
                  <a:pt x="8382" y="10668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6486144" y="907999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4477" y="10668"/>
                </a:moveTo>
                <a:lnTo>
                  <a:pt x="7619" y="10668"/>
                </a:lnTo>
                <a:lnTo>
                  <a:pt x="7619" y="13716"/>
                </a:lnTo>
                <a:lnTo>
                  <a:pt x="15239" y="12192"/>
                </a:lnTo>
                <a:lnTo>
                  <a:pt x="14477" y="10668"/>
                </a:lnTo>
                <a:close/>
              </a:path>
              <a:path w="15239" h="13970">
                <a:moveTo>
                  <a:pt x="0" y="0"/>
                </a:moveTo>
                <a:lnTo>
                  <a:pt x="0" y="7620"/>
                </a:lnTo>
                <a:lnTo>
                  <a:pt x="3047" y="7620"/>
                </a:lnTo>
                <a:lnTo>
                  <a:pt x="6095" y="9144"/>
                </a:lnTo>
                <a:lnTo>
                  <a:pt x="7619" y="12192"/>
                </a:lnTo>
                <a:lnTo>
                  <a:pt x="7619" y="10668"/>
                </a:lnTo>
                <a:lnTo>
                  <a:pt x="14477" y="10668"/>
                </a:lnTo>
                <a:lnTo>
                  <a:pt x="13715" y="9144"/>
                </a:lnTo>
                <a:lnTo>
                  <a:pt x="13715" y="7620"/>
                </a:lnTo>
                <a:lnTo>
                  <a:pt x="10667" y="4572"/>
                </a:lnTo>
                <a:lnTo>
                  <a:pt x="6095" y="1524"/>
                </a:lnTo>
                <a:lnTo>
                  <a:pt x="4571" y="1524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6475476" y="9185147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6434328" y="9043416"/>
            <a:ext cx="52069" cy="38100"/>
          </a:xfrm>
          <a:custGeom>
            <a:avLst/>
            <a:gdLst/>
            <a:ahLst/>
            <a:cxnLst/>
            <a:rect l="l" t="t" r="r" b="b"/>
            <a:pathLst>
              <a:path w="52070" h="38100">
                <a:moveTo>
                  <a:pt x="21336" y="16763"/>
                </a:moveTo>
                <a:lnTo>
                  <a:pt x="9144" y="16763"/>
                </a:lnTo>
                <a:lnTo>
                  <a:pt x="4572" y="21335"/>
                </a:lnTo>
                <a:lnTo>
                  <a:pt x="4572" y="22859"/>
                </a:lnTo>
                <a:lnTo>
                  <a:pt x="1524" y="28955"/>
                </a:lnTo>
                <a:lnTo>
                  <a:pt x="1524" y="30479"/>
                </a:lnTo>
                <a:lnTo>
                  <a:pt x="0" y="36575"/>
                </a:lnTo>
                <a:lnTo>
                  <a:pt x="6096" y="38099"/>
                </a:lnTo>
                <a:lnTo>
                  <a:pt x="7620" y="32003"/>
                </a:lnTo>
                <a:lnTo>
                  <a:pt x="10668" y="25907"/>
                </a:lnTo>
                <a:lnTo>
                  <a:pt x="15239" y="21335"/>
                </a:lnTo>
                <a:lnTo>
                  <a:pt x="21336" y="16763"/>
                </a:lnTo>
                <a:close/>
              </a:path>
              <a:path w="52070" h="38100">
                <a:moveTo>
                  <a:pt x="50292" y="0"/>
                </a:moveTo>
                <a:lnTo>
                  <a:pt x="32004" y="3047"/>
                </a:lnTo>
                <a:lnTo>
                  <a:pt x="24384" y="6095"/>
                </a:lnTo>
                <a:lnTo>
                  <a:pt x="16763" y="10667"/>
                </a:lnTo>
                <a:lnTo>
                  <a:pt x="10668" y="16763"/>
                </a:lnTo>
                <a:lnTo>
                  <a:pt x="19812" y="16763"/>
                </a:lnTo>
                <a:lnTo>
                  <a:pt x="27432" y="12191"/>
                </a:lnTo>
                <a:lnTo>
                  <a:pt x="30479" y="12191"/>
                </a:lnTo>
                <a:lnTo>
                  <a:pt x="33527" y="10667"/>
                </a:lnTo>
                <a:lnTo>
                  <a:pt x="42672" y="7619"/>
                </a:lnTo>
                <a:lnTo>
                  <a:pt x="51816" y="7619"/>
                </a:lnTo>
                <a:lnTo>
                  <a:pt x="50292" y="0"/>
                </a:lnTo>
                <a:close/>
              </a:path>
              <a:path w="52070" h="38100">
                <a:moveTo>
                  <a:pt x="30479" y="12191"/>
                </a:moveTo>
                <a:lnTo>
                  <a:pt x="27432" y="12191"/>
                </a:lnTo>
                <a:lnTo>
                  <a:pt x="27432" y="13715"/>
                </a:lnTo>
                <a:lnTo>
                  <a:pt x="30479" y="12191"/>
                </a:lnTo>
                <a:close/>
              </a:path>
              <a:path w="52070" h="38100">
                <a:moveTo>
                  <a:pt x="51816" y="7619"/>
                </a:moveTo>
                <a:lnTo>
                  <a:pt x="42672" y="7619"/>
                </a:lnTo>
                <a:lnTo>
                  <a:pt x="42672" y="9143"/>
                </a:lnTo>
                <a:lnTo>
                  <a:pt x="51816" y="7619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6486144" y="9043416"/>
            <a:ext cx="52069" cy="40005"/>
          </a:xfrm>
          <a:custGeom>
            <a:avLst/>
            <a:gdLst/>
            <a:ahLst/>
            <a:cxnLst/>
            <a:rect l="l" t="t" r="r" b="b"/>
            <a:pathLst>
              <a:path w="52070" h="40004">
                <a:moveTo>
                  <a:pt x="42672" y="32003"/>
                </a:moveTo>
                <a:lnTo>
                  <a:pt x="44196" y="39623"/>
                </a:lnTo>
                <a:lnTo>
                  <a:pt x="51815" y="38099"/>
                </a:lnTo>
                <a:lnTo>
                  <a:pt x="50901" y="33527"/>
                </a:lnTo>
                <a:lnTo>
                  <a:pt x="44196" y="33527"/>
                </a:lnTo>
                <a:lnTo>
                  <a:pt x="42672" y="32003"/>
                </a:lnTo>
                <a:close/>
              </a:path>
              <a:path w="52070" h="40004">
                <a:moveTo>
                  <a:pt x="39624" y="25907"/>
                </a:moveTo>
                <a:lnTo>
                  <a:pt x="44196" y="33527"/>
                </a:lnTo>
                <a:lnTo>
                  <a:pt x="50901" y="33527"/>
                </a:lnTo>
                <a:lnTo>
                  <a:pt x="50291" y="30479"/>
                </a:lnTo>
                <a:lnTo>
                  <a:pt x="50291" y="28955"/>
                </a:lnTo>
                <a:lnTo>
                  <a:pt x="49148" y="27431"/>
                </a:lnTo>
                <a:lnTo>
                  <a:pt x="41148" y="27431"/>
                </a:lnTo>
                <a:lnTo>
                  <a:pt x="39624" y="25907"/>
                </a:lnTo>
                <a:close/>
              </a:path>
              <a:path w="52070" h="40004">
                <a:moveTo>
                  <a:pt x="27431" y="7619"/>
                </a:moveTo>
                <a:lnTo>
                  <a:pt x="7619" y="7619"/>
                </a:lnTo>
                <a:lnTo>
                  <a:pt x="16763" y="10667"/>
                </a:lnTo>
                <a:lnTo>
                  <a:pt x="24383" y="13715"/>
                </a:lnTo>
                <a:lnTo>
                  <a:pt x="30479" y="16763"/>
                </a:lnTo>
                <a:lnTo>
                  <a:pt x="36575" y="21335"/>
                </a:lnTo>
                <a:lnTo>
                  <a:pt x="41148" y="27431"/>
                </a:lnTo>
                <a:lnTo>
                  <a:pt x="49148" y="27431"/>
                </a:lnTo>
                <a:lnTo>
                  <a:pt x="41148" y="16763"/>
                </a:lnTo>
                <a:lnTo>
                  <a:pt x="35051" y="10667"/>
                </a:lnTo>
                <a:lnTo>
                  <a:pt x="27431" y="7619"/>
                </a:lnTo>
                <a:close/>
              </a:path>
              <a:path w="52070" h="40004">
                <a:moveTo>
                  <a:pt x="0" y="0"/>
                </a:moveTo>
                <a:lnTo>
                  <a:pt x="0" y="7619"/>
                </a:lnTo>
                <a:lnTo>
                  <a:pt x="9143" y="9143"/>
                </a:lnTo>
                <a:lnTo>
                  <a:pt x="7619" y="7619"/>
                </a:lnTo>
                <a:lnTo>
                  <a:pt x="27431" y="7619"/>
                </a:lnTo>
                <a:lnTo>
                  <a:pt x="27431" y="6095"/>
                </a:lnTo>
                <a:lnTo>
                  <a:pt x="18287" y="3047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731519" y="5856732"/>
            <a:ext cx="6096000" cy="205740"/>
          </a:xfrm>
          <a:custGeom>
            <a:avLst/>
            <a:gdLst/>
            <a:ahLst/>
            <a:cxnLst/>
            <a:rect l="l" t="t" r="r" b="b"/>
            <a:pathLst>
              <a:path w="6096000" h="205739">
                <a:moveTo>
                  <a:pt x="0" y="0"/>
                </a:moveTo>
                <a:lnTo>
                  <a:pt x="6096000" y="0"/>
                </a:lnTo>
                <a:lnTo>
                  <a:pt x="6096000" y="205740"/>
                </a:lnTo>
                <a:lnTo>
                  <a:pt x="0" y="205740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731519" y="5855208"/>
            <a:ext cx="6097905" cy="213360"/>
          </a:xfrm>
          <a:custGeom>
            <a:avLst/>
            <a:gdLst/>
            <a:ahLst/>
            <a:cxnLst/>
            <a:rect l="l" t="t" r="r" b="b"/>
            <a:pathLst>
              <a:path w="6097905" h="213360">
                <a:moveTo>
                  <a:pt x="0" y="199644"/>
                </a:moveTo>
                <a:lnTo>
                  <a:pt x="0" y="213360"/>
                </a:lnTo>
                <a:lnTo>
                  <a:pt x="6097524" y="213360"/>
                </a:lnTo>
                <a:lnTo>
                  <a:pt x="6097524" y="207264"/>
                </a:lnTo>
                <a:lnTo>
                  <a:pt x="7620" y="207264"/>
                </a:lnTo>
                <a:lnTo>
                  <a:pt x="0" y="199644"/>
                </a:lnTo>
                <a:close/>
              </a:path>
              <a:path w="6097905" h="213360">
                <a:moveTo>
                  <a:pt x="7620" y="1524"/>
                </a:moveTo>
                <a:lnTo>
                  <a:pt x="0" y="9144"/>
                </a:lnTo>
                <a:lnTo>
                  <a:pt x="0" y="199644"/>
                </a:lnTo>
                <a:lnTo>
                  <a:pt x="7620" y="207264"/>
                </a:lnTo>
                <a:lnTo>
                  <a:pt x="7620" y="1524"/>
                </a:lnTo>
                <a:close/>
              </a:path>
              <a:path w="6097905" h="213360">
                <a:moveTo>
                  <a:pt x="6089904" y="199644"/>
                </a:moveTo>
                <a:lnTo>
                  <a:pt x="7620" y="199644"/>
                </a:lnTo>
                <a:lnTo>
                  <a:pt x="7620" y="207264"/>
                </a:lnTo>
                <a:lnTo>
                  <a:pt x="6089904" y="207264"/>
                </a:lnTo>
                <a:lnTo>
                  <a:pt x="6089904" y="199644"/>
                </a:lnTo>
                <a:close/>
              </a:path>
              <a:path w="6097905" h="213360">
                <a:moveTo>
                  <a:pt x="6089904" y="1524"/>
                </a:moveTo>
                <a:lnTo>
                  <a:pt x="6089904" y="207264"/>
                </a:lnTo>
                <a:lnTo>
                  <a:pt x="6096000" y="199644"/>
                </a:lnTo>
                <a:lnTo>
                  <a:pt x="6097524" y="199644"/>
                </a:lnTo>
                <a:lnTo>
                  <a:pt x="6097524" y="9144"/>
                </a:lnTo>
                <a:lnTo>
                  <a:pt x="6096000" y="9144"/>
                </a:lnTo>
                <a:lnTo>
                  <a:pt x="6089904" y="1524"/>
                </a:lnTo>
                <a:close/>
              </a:path>
              <a:path w="6097905" h="213360">
                <a:moveTo>
                  <a:pt x="6097524" y="199644"/>
                </a:moveTo>
                <a:lnTo>
                  <a:pt x="6096000" y="199644"/>
                </a:lnTo>
                <a:lnTo>
                  <a:pt x="6089904" y="207264"/>
                </a:lnTo>
                <a:lnTo>
                  <a:pt x="6097524" y="207264"/>
                </a:lnTo>
                <a:lnTo>
                  <a:pt x="6097524" y="199644"/>
                </a:lnTo>
                <a:close/>
              </a:path>
              <a:path w="6097905" h="213360">
                <a:moveTo>
                  <a:pt x="6097524" y="0"/>
                </a:moveTo>
                <a:lnTo>
                  <a:pt x="0" y="0"/>
                </a:lnTo>
                <a:lnTo>
                  <a:pt x="0" y="9144"/>
                </a:lnTo>
                <a:lnTo>
                  <a:pt x="7620" y="1524"/>
                </a:lnTo>
                <a:lnTo>
                  <a:pt x="6097524" y="1524"/>
                </a:lnTo>
                <a:lnTo>
                  <a:pt x="6097524" y="0"/>
                </a:lnTo>
                <a:close/>
              </a:path>
              <a:path w="6097905" h="213360">
                <a:moveTo>
                  <a:pt x="6089904" y="1524"/>
                </a:moveTo>
                <a:lnTo>
                  <a:pt x="7620" y="1524"/>
                </a:lnTo>
                <a:lnTo>
                  <a:pt x="7620" y="9144"/>
                </a:lnTo>
                <a:lnTo>
                  <a:pt x="6089904" y="9144"/>
                </a:lnTo>
                <a:lnTo>
                  <a:pt x="6089904" y="1524"/>
                </a:lnTo>
                <a:close/>
              </a:path>
              <a:path w="6097905" h="213360">
                <a:moveTo>
                  <a:pt x="6097524" y="1524"/>
                </a:moveTo>
                <a:lnTo>
                  <a:pt x="6089904" y="1524"/>
                </a:lnTo>
                <a:lnTo>
                  <a:pt x="6096000" y="9144"/>
                </a:lnTo>
                <a:lnTo>
                  <a:pt x="6097524" y="9144"/>
                </a:lnTo>
                <a:lnTo>
                  <a:pt x="6097524" y="1524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6219444" y="6082284"/>
            <a:ext cx="396240" cy="3962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 txBox="1"/>
          <p:nvPr/>
        </p:nvSpPr>
        <p:spPr>
          <a:xfrm>
            <a:off x="743711" y="6176314"/>
            <a:ext cx="6070600" cy="970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1496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微软雅黑"/>
                <a:cs typeface="微软雅黑"/>
              </a:rPr>
              <a:t>典型的卷积结构</a:t>
            </a:r>
            <a:endParaRPr sz="1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微软雅黑"/>
              <a:cs typeface="微软雅黑"/>
            </a:endParaRPr>
          </a:p>
          <a:p>
            <a:pPr marL="487680" indent="-173355">
              <a:lnSpc>
                <a:spcPct val="100000"/>
              </a:lnSpc>
              <a:buClr>
                <a:srgbClr val="7030A0"/>
              </a:buClr>
              <a:buSzPct val="70000"/>
              <a:buFont typeface="Wingdings 2"/>
              <a:buChar char=""/>
              <a:tabLst>
                <a:tab pos="488315" algn="l"/>
              </a:tabLst>
            </a:pPr>
            <a:r>
              <a:rPr dirty="0" sz="1000" spc="-10">
                <a:latin typeface="微软雅黑"/>
                <a:cs typeface="微软雅黑"/>
              </a:rPr>
              <a:t>AlexNet</a:t>
            </a:r>
            <a:endParaRPr sz="1000">
              <a:latin typeface="微软雅黑"/>
              <a:cs typeface="微软雅黑"/>
            </a:endParaRPr>
          </a:p>
          <a:p>
            <a:pPr lvl="1" marL="687070" indent="-144145">
              <a:lnSpc>
                <a:spcPct val="100000"/>
              </a:lnSpc>
              <a:spcBef>
                <a:spcPts val="425"/>
              </a:spcBef>
              <a:buClr>
                <a:srgbClr val="B418B8"/>
              </a:buClr>
              <a:buSzPct val="77777"/>
              <a:buFont typeface="Wingdings"/>
              <a:buChar char=""/>
              <a:tabLst>
                <a:tab pos="687705" algn="l"/>
              </a:tabLst>
            </a:pPr>
            <a:r>
              <a:rPr dirty="0" sz="900" spc="-5">
                <a:latin typeface="微软雅黑"/>
                <a:cs typeface="微软雅黑"/>
              </a:rPr>
              <a:t>2012</a:t>
            </a:r>
            <a:r>
              <a:rPr dirty="0" sz="900" spc="-20">
                <a:latin typeface="微软雅黑"/>
                <a:cs typeface="微软雅黑"/>
              </a:rPr>
              <a:t> </a:t>
            </a:r>
            <a:r>
              <a:rPr dirty="0" sz="900" spc="-10">
                <a:latin typeface="微软雅黑"/>
                <a:cs typeface="微软雅黑"/>
              </a:rPr>
              <a:t>ILSVRC</a:t>
            </a:r>
            <a:r>
              <a:rPr dirty="0" sz="900" spc="5">
                <a:latin typeface="微软雅黑"/>
                <a:cs typeface="微软雅黑"/>
              </a:rPr>
              <a:t> </a:t>
            </a:r>
            <a:r>
              <a:rPr dirty="0" sz="900" spc="-5">
                <a:latin typeface="微软雅黑"/>
                <a:cs typeface="微软雅黑"/>
              </a:rPr>
              <a:t>winner：</a:t>
            </a:r>
            <a:r>
              <a:rPr dirty="0" sz="900">
                <a:latin typeface="微软雅黑"/>
                <a:cs typeface="微软雅黑"/>
              </a:rPr>
              <a:t>第一个基于卷积网络的冠军</a:t>
            </a:r>
            <a:endParaRPr sz="900">
              <a:latin typeface="微软雅黑"/>
              <a:cs typeface="微软雅黑"/>
            </a:endParaRPr>
          </a:p>
          <a:p>
            <a:pPr lvl="1" marL="687070" indent="-144145">
              <a:lnSpc>
                <a:spcPct val="100000"/>
              </a:lnSpc>
              <a:spcBef>
                <a:spcPts val="215"/>
              </a:spcBef>
              <a:buClr>
                <a:srgbClr val="B418B8"/>
              </a:buClr>
              <a:buSzPct val="77777"/>
              <a:buFont typeface="Wingdings"/>
              <a:buChar char=""/>
              <a:tabLst>
                <a:tab pos="687705" algn="l"/>
              </a:tabLst>
            </a:pPr>
            <a:r>
              <a:rPr dirty="0" sz="900">
                <a:latin typeface="微软雅黑"/>
                <a:cs typeface="微软雅黑"/>
              </a:rPr>
              <a:t>共有8层，其中前</a:t>
            </a:r>
            <a:r>
              <a:rPr dirty="0" sz="900" spc="-5">
                <a:latin typeface="微软雅黑"/>
                <a:cs typeface="微软雅黑"/>
              </a:rPr>
              <a:t>5</a:t>
            </a:r>
            <a:r>
              <a:rPr dirty="0" sz="900">
                <a:latin typeface="微软雅黑"/>
                <a:cs typeface="微软雅黑"/>
              </a:rPr>
              <a:t>层卷积层，后边3层全连接层</a:t>
            </a:r>
            <a:endParaRPr sz="900">
              <a:latin typeface="微软雅黑"/>
              <a:cs typeface="微软雅黑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1527436" y="7403002"/>
            <a:ext cx="4473640" cy="13704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737615" y="5861304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30"/>
              </a:lnSpc>
            </a:pPr>
            <a:r>
              <a:rPr dirty="0" spc="-5"/>
              <a:t>11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344" y="255527"/>
            <a:ext cx="74041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latin typeface="Calibri"/>
                <a:cs typeface="Calibri"/>
              </a:rPr>
              <a:t>4/20/2022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9381" y="4559255"/>
            <a:ext cx="12827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5" b="1">
                <a:solidFill>
                  <a:srgbClr val="7030A0"/>
                </a:solidFill>
                <a:latin typeface="Times New Roman"/>
                <a:cs typeface="Times New Roman"/>
              </a:rPr>
              <a:t>2</a:t>
            </a:r>
            <a:r>
              <a:rPr dirty="0" sz="800" b="1">
                <a:solidFill>
                  <a:srgbClr val="7030A0"/>
                </a:solidFill>
                <a:latin typeface="Times New Roman"/>
                <a:cs typeface="Times New Roman"/>
              </a:rPr>
              <a:t>3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1519" y="1612392"/>
            <a:ext cx="6096000" cy="434340"/>
          </a:xfrm>
          <a:custGeom>
            <a:avLst/>
            <a:gdLst/>
            <a:ahLst/>
            <a:cxnLst/>
            <a:rect l="l" t="t" r="r" b="b"/>
            <a:pathLst>
              <a:path w="6096000" h="434339">
                <a:moveTo>
                  <a:pt x="0" y="434339"/>
                </a:moveTo>
                <a:lnTo>
                  <a:pt x="6096000" y="434339"/>
                </a:lnTo>
                <a:lnTo>
                  <a:pt x="6096000" y="0"/>
                </a:lnTo>
                <a:lnTo>
                  <a:pt x="0" y="0"/>
                </a:lnTo>
                <a:lnTo>
                  <a:pt x="0" y="43433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09472" y="4738878"/>
            <a:ext cx="5041900" cy="0"/>
          </a:xfrm>
          <a:custGeom>
            <a:avLst/>
            <a:gdLst/>
            <a:ahLst/>
            <a:cxnLst/>
            <a:rect l="l" t="t" r="r" b="b"/>
            <a:pathLst>
              <a:path w="5041900" h="0">
                <a:moveTo>
                  <a:pt x="0" y="0"/>
                </a:moveTo>
                <a:lnTo>
                  <a:pt x="5041392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647688" y="473887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 h="0">
                <a:moveTo>
                  <a:pt x="0" y="0"/>
                </a:moveTo>
                <a:lnTo>
                  <a:pt x="179831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397752" y="4488180"/>
            <a:ext cx="140335" cy="83820"/>
          </a:xfrm>
          <a:custGeom>
            <a:avLst/>
            <a:gdLst/>
            <a:ahLst/>
            <a:cxnLst/>
            <a:rect l="l" t="t" r="r" b="b"/>
            <a:pathLst>
              <a:path w="140334" h="83820">
                <a:moveTo>
                  <a:pt x="4572" y="0"/>
                </a:moveTo>
                <a:lnTo>
                  <a:pt x="0" y="6096"/>
                </a:lnTo>
                <a:lnTo>
                  <a:pt x="135636" y="83820"/>
                </a:lnTo>
                <a:lnTo>
                  <a:pt x="140207" y="77724"/>
                </a:lnTo>
                <a:lnTo>
                  <a:pt x="4572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262878" y="4599432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5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316979" y="4594860"/>
            <a:ext cx="53340" cy="36830"/>
          </a:xfrm>
          <a:custGeom>
            <a:avLst/>
            <a:gdLst/>
            <a:ahLst/>
            <a:cxnLst/>
            <a:rect l="l" t="t" r="r" b="b"/>
            <a:pathLst>
              <a:path w="53339" h="36829">
                <a:moveTo>
                  <a:pt x="51816" y="0"/>
                </a:moveTo>
                <a:lnTo>
                  <a:pt x="42672" y="0"/>
                </a:lnTo>
                <a:lnTo>
                  <a:pt x="33528" y="3047"/>
                </a:lnTo>
                <a:lnTo>
                  <a:pt x="25908" y="6095"/>
                </a:lnTo>
                <a:lnTo>
                  <a:pt x="24384" y="6095"/>
                </a:lnTo>
                <a:lnTo>
                  <a:pt x="18287" y="9143"/>
                </a:lnTo>
                <a:lnTo>
                  <a:pt x="18287" y="10667"/>
                </a:lnTo>
                <a:lnTo>
                  <a:pt x="16764" y="10667"/>
                </a:lnTo>
                <a:lnTo>
                  <a:pt x="12192" y="15239"/>
                </a:lnTo>
                <a:lnTo>
                  <a:pt x="10668" y="15239"/>
                </a:lnTo>
                <a:lnTo>
                  <a:pt x="6096" y="21335"/>
                </a:lnTo>
                <a:lnTo>
                  <a:pt x="3048" y="27431"/>
                </a:lnTo>
                <a:lnTo>
                  <a:pt x="3048" y="28955"/>
                </a:lnTo>
                <a:lnTo>
                  <a:pt x="1524" y="28955"/>
                </a:lnTo>
                <a:lnTo>
                  <a:pt x="0" y="35051"/>
                </a:lnTo>
                <a:lnTo>
                  <a:pt x="7620" y="36575"/>
                </a:lnTo>
                <a:lnTo>
                  <a:pt x="9144" y="30479"/>
                </a:lnTo>
                <a:lnTo>
                  <a:pt x="12192" y="24383"/>
                </a:lnTo>
                <a:lnTo>
                  <a:pt x="13335" y="24383"/>
                </a:lnTo>
                <a:lnTo>
                  <a:pt x="16764" y="19812"/>
                </a:lnTo>
                <a:lnTo>
                  <a:pt x="15240" y="19812"/>
                </a:lnTo>
                <a:lnTo>
                  <a:pt x="21336" y="15239"/>
                </a:lnTo>
                <a:lnTo>
                  <a:pt x="28956" y="12191"/>
                </a:lnTo>
                <a:lnTo>
                  <a:pt x="27432" y="12191"/>
                </a:lnTo>
                <a:lnTo>
                  <a:pt x="35052" y="9143"/>
                </a:lnTo>
                <a:lnTo>
                  <a:pt x="44196" y="7619"/>
                </a:lnTo>
                <a:lnTo>
                  <a:pt x="53340" y="7619"/>
                </a:lnTo>
                <a:lnTo>
                  <a:pt x="51816" y="0"/>
                </a:lnTo>
                <a:close/>
              </a:path>
              <a:path w="53339" h="36829">
                <a:moveTo>
                  <a:pt x="13335" y="24383"/>
                </a:moveTo>
                <a:lnTo>
                  <a:pt x="12192" y="24383"/>
                </a:lnTo>
                <a:lnTo>
                  <a:pt x="12192" y="25907"/>
                </a:lnTo>
                <a:lnTo>
                  <a:pt x="13335" y="24383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368796" y="4594860"/>
            <a:ext cx="53340" cy="38100"/>
          </a:xfrm>
          <a:custGeom>
            <a:avLst/>
            <a:gdLst/>
            <a:ahLst/>
            <a:cxnLst/>
            <a:rect l="l" t="t" r="r" b="b"/>
            <a:pathLst>
              <a:path w="53339" h="38100">
                <a:moveTo>
                  <a:pt x="52120" y="30479"/>
                </a:moveTo>
                <a:lnTo>
                  <a:pt x="44195" y="30479"/>
                </a:lnTo>
                <a:lnTo>
                  <a:pt x="45719" y="38100"/>
                </a:lnTo>
                <a:lnTo>
                  <a:pt x="53339" y="36575"/>
                </a:lnTo>
                <a:lnTo>
                  <a:pt x="52120" y="30479"/>
                </a:lnTo>
                <a:close/>
              </a:path>
              <a:path w="53339" h="38100">
                <a:moveTo>
                  <a:pt x="36575" y="19811"/>
                </a:moveTo>
                <a:lnTo>
                  <a:pt x="41148" y="25907"/>
                </a:lnTo>
                <a:lnTo>
                  <a:pt x="44195" y="32003"/>
                </a:lnTo>
                <a:lnTo>
                  <a:pt x="44195" y="30479"/>
                </a:lnTo>
                <a:lnTo>
                  <a:pt x="52120" y="30479"/>
                </a:lnTo>
                <a:lnTo>
                  <a:pt x="51815" y="28955"/>
                </a:lnTo>
                <a:lnTo>
                  <a:pt x="50291" y="28955"/>
                </a:lnTo>
                <a:lnTo>
                  <a:pt x="47243" y="21335"/>
                </a:lnTo>
                <a:lnTo>
                  <a:pt x="38100" y="21335"/>
                </a:lnTo>
                <a:lnTo>
                  <a:pt x="36575" y="19811"/>
                </a:lnTo>
                <a:close/>
              </a:path>
              <a:path w="53339" h="38100">
                <a:moveTo>
                  <a:pt x="42671" y="15239"/>
                </a:moveTo>
                <a:lnTo>
                  <a:pt x="32003" y="15239"/>
                </a:lnTo>
                <a:lnTo>
                  <a:pt x="38100" y="21335"/>
                </a:lnTo>
                <a:lnTo>
                  <a:pt x="47243" y="21335"/>
                </a:lnTo>
                <a:lnTo>
                  <a:pt x="42671" y="15239"/>
                </a:lnTo>
                <a:close/>
              </a:path>
              <a:path w="53339" h="38100">
                <a:moveTo>
                  <a:pt x="10667" y="0"/>
                </a:moveTo>
                <a:lnTo>
                  <a:pt x="1524" y="0"/>
                </a:lnTo>
                <a:lnTo>
                  <a:pt x="0" y="7619"/>
                </a:lnTo>
                <a:lnTo>
                  <a:pt x="9143" y="7619"/>
                </a:lnTo>
                <a:lnTo>
                  <a:pt x="18287" y="9143"/>
                </a:lnTo>
                <a:lnTo>
                  <a:pt x="25907" y="12191"/>
                </a:lnTo>
                <a:lnTo>
                  <a:pt x="24383" y="12191"/>
                </a:lnTo>
                <a:lnTo>
                  <a:pt x="32003" y="16763"/>
                </a:lnTo>
                <a:lnTo>
                  <a:pt x="32003" y="15239"/>
                </a:lnTo>
                <a:lnTo>
                  <a:pt x="42671" y="15239"/>
                </a:lnTo>
                <a:lnTo>
                  <a:pt x="36575" y="10667"/>
                </a:lnTo>
                <a:lnTo>
                  <a:pt x="35051" y="10667"/>
                </a:lnTo>
                <a:lnTo>
                  <a:pt x="28955" y="6095"/>
                </a:lnTo>
                <a:lnTo>
                  <a:pt x="27431" y="6095"/>
                </a:lnTo>
                <a:lnTo>
                  <a:pt x="19812" y="3047"/>
                </a:lnTo>
                <a:lnTo>
                  <a:pt x="10667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397752" y="4474464"/>
            <a:ext cx="144780" cy="88900"/>
          </a:xfrm>
          <a:custGeom>
            <a:avLst/>
            <a:gdLst/>
            <a:ahLst/>
            <a:cxnLst/>
            <a:rect l="l" t="t" r="r" b="b"/>
            <a:pathLst>
              <a:path w="144779" h="88900">
                <a:moveTo>
                  <a:pt x="3048" y="0"/>
                </a:moveTo>
                <a:lnTo>
                  <a:pt x="0" y="6096"/>
                </a:lnTo>
                <a:lnTo>
                  <a:pt x="141731" y="88391"/>
                </a:lnTo>
                <a:lnTo>
                  <a:pt x="144779" y="82296"/>
                </a:lnTo>
                <a:lnTo>
                  <a:pt x="30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254496" y="4474464"/>
            <a:ext cx="146685" cy="88900"/>
          </a:xfrm>
          <a:custGeom>
            <a:avLst/>
            <a:gdLst/>
            <a:ahLst/>
            <a:cxnLst/>
            <a:rect l="l" t="t" r="r" b="b"/>
            <a:pathLst>
              <a:path w="146685" h="88900">
                <a:moveTo>
                  <a:pt x="143255" y="0"/>
                </a:moveTo>
                <a:lnTo>
                  <a:pt x="0" y="82296"/>
                </a:lnTo>
                <a:lnTo>
                  <a:pt x="3048" y="88391"/>
                </a:lnTo>
                <a:lnTo>
                  <a:pt x="146303" y="6096"/>
                </a:lnTo>
                <a:lnTo>
                  <a:pt x="14325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260591" y="4488180"/>
            <a:ext cx="140335" cy="85725"/>
          </a:xfrm>
          <a:custGeom>
            <a:avLst/>
            <a:gdLst/>
            <a:ahLst/>
            <a:cxnLst/>
            <a:rect l="l" t="t" r="r" b="b"/>
            <a:pathLst>
              <a:path w="140335" h="85725">
                <a:moveTo>
                  <a:pt x="137160" y="0"/>
                </a:moveTo>
                <a:lnTo>
                  <a:pt x="0" y="79248"/>
                </a:lnTo>
                <a:lnTo>
                  <a:pt x="4572" y="85344"/>
                </a:lnTo>
                <a:lnTo>
                  <a:pt x="140208" y="6096"/>
                </a:lnTo>
                <a:lnTo>
                  <a:pt x="13716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566154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231635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301740" y="4599432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5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320790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436614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534150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418326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358890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381750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355079" y="462991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3716" y="0"/>
                </a:moveTo>
                <a:lnTo>
                  <a:pt x="9144" y="1524"/>
                </a:lnTo>
                <a:lnTo>
                  <a:pt x="4572" y="4571"/>
                </a:lnTo>
                <a:lnTo>
                  <a:pt x="1524" y="7619"/>
                </a:lnTo>
                <a:lnTo>
                  <a:pt x="1524" y="9143"/>
                </a:lnTo>
                <a:lnTo>
                  <a:pt x="0" y="12191"/>
                </a:lnTo>
                <a:lnTo>
                  <a:pt x="7620" y="13715"/>
                </a:lnTo>
                <a:lnTo>
                  <a:pt x="7620" y="10667"/>
                </a:lnTo>
                <a:lnTo>
                  <a:pt x="8382" y="10667"/>
                </a:lnTo>
                <a:lnTo>
                  <a:pt x="9144" y="9143"/>
                </a:lnTo>
                <a:lnTo>
                  <a:pt x="12192" y="7619"/>
                </a:lnTo>
                <a:lnTo>
                  <a:pt x="15240" y="7619"/>
                </a:lnTo>
                <a:lnTo>
                  <a:pt x="13716" y="0"/>
                </a:lnTo>
                <a:close/>
              </a:path>
              <a:path w="15239" h="13970">
                <a:moveTo>
                  <a:pt x="8382" y="10667"/>
                </a:moveTo>
                <a:lnTo>
                  <a:pt x="7620" y="10667"/>
                </a:lnTo>
                <a:lnTo>
                  <a:pt x="7620" y="12191"/>
                </a:lnTo>
                <a:lnTo>
                  <a:pt x="8382" y="10667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368796" y="4629912"/>
            <a:ext cx="17145" cy="13970"/>
          </a:xfrm>
          <a:custGeom>
            <a:avLst/>
            <a:gdLst/>
            <a:ahLst/>
            <a:cxnLst/>
            <a:rect l="l" t="t" r="r" b="b"/>
            <a:pathLst>
              <a:path w="17145" h="13970">
                <a:moveTo>
                  <a:pt x="7619" y="10667"/>
                </a:moveTo>
                <a:lnTo>
                  <a:pt x="9143" y="13715"/>
                </a:lnTo>
                <a:lnTo>
                  <a:pt x="16763" y="12191"/>
                </a:lnTo>
                <a:lnTo>
                  <a:pt x="9143" y="12191"/>
                </a:lnTo>
                <a:lnTo>
                  <a:pt x="7619" y="10667"/>
                </a:lnTo>
                <a:close/>
              </a:path>
              <a:path w="17145" h="13970">
                <a:moveTo>
                  <a:pt x="1524" y="0"/>
                </a:moveTo>
                <a:lnTo>
                  <a:pt x="0" y="7619"/>
                </a:lnTo>
                <a:lnTo>
                  <a:pt x="4571" y="7619"/>
                </a:lnTo>
                <a:lnTo>
                  <a:pt x="7619" y="9143"/>
                </a:lnTo>
                <a:lnTo>
                  <a:pt x="6095" y="9143"/>
                </a:lnTo>
                <a:lnTo>
                  <a:pt x="9143" y="12191"/>
                </a:lnTo>
                <a:lnTo>
                  <a:pt x="16763" y="12191"/>
                </a:lnTo>
                <a:lnTo>
                  <a:pt x="15239" y="9143"/>
                </a:lnTo>
                <a:lnTo>
                  <a:pt x="15239" y="7619"/>
                </a:lnTo>
                <a:lnTo>
                  <a:pt x="12191" y="4571"/>
                </a:lnTo>
                <a:lnTo>
                  <a:pt x="10667" y="4571"/>
                </a:lnTo>
                <a:lnTo>
                  <a:pt x="7619" y="1524"/>
                </a:lnTo>
                <a:lnTo>
                  <a:pt x="6095" y="1524"/>
                </a:lnTo>
                <a:lnTo>
                  <a:pt x="1524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358128" y="4735068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301740" y="4735068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417564" y="4735068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534911" y="473506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233159" y="473506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233159" y="455676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534911" y="455676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541007" y="4546092"/>
            <a:ext cx="24765" cy="6350"/>
          </a:xfrm>
          <a:custGeom>
            <a:avLst/>
            <a:gdLst/>
            <a:ahLst/>
            <a:cxnLst/>
            <a:rect l="l" t="t" r="r" b="b"/>
            <a:pathLst>
              <a:path w="24765" h="6350">
                <a:moveTo>
                  <a:pt x="0" y="0"/>
                </a:moveTo>
                <a:lnTo>
                  <a:pt x="24384" y="0"/>
                </a:lnTo>
                <a:lnTo>
                  <a:pt x="24384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233159" y="4546092"/>
            <a:ext cx="22860" cy="6350"/>
          </a:xfrm>
          <a:custGeom>
            <a:avLst/>
            <a:gdLst/>
            <a:ahLst/>
            <a:cxnLst/>
            <a:rect l="l" t="t" r="r" b="b"/>
            <a:pathLst>
              <a:path w="22860" h="6350">
                <a:moveTo>
                  <a:pt x="0" y="0"/>
                </a:moveTo>
                <a:lnTo>
                  <a:pt x="22860" y="0"/>
                </a:lnTo>
                <a:lnTo>
                  <a:pt x="22860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647688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5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582156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582156" y="4556760"/>
            <a:ext cx="66040" cy="7620"/>
          </a:xfrm>
          <a:custGeom>
            <a:avLst/>
            <a:gdLst/>
            <a:ahLst/>
            <a:cxnLst/>
            <a:rect l="l" t="t" r="r" b="b"/>
            <a:pathLst>
              <a:path w="66040" h="7620">
                <a:moveTo>
                  <a:pt x="0" y="0"/>
                </a:moveTo>
                <a:lnTo>
                  <a:pt x="65532" y="0"/>
                </a:lnTo>
                <a:lnTo>
                  <a:pt x="65532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233159" y="4469130"/>
            <a:ext cx="332740" cy="0"/>
          </a:xfrm>
          <a:custGeom>
            <a:avLst/>
            <a:gdLst/>
            <a:ahLst/>
            <a:cxnLst/>
            <a:rect l="l" t="t" r="r" b="b"/>
            <a:pathLst>
              <a:path w="332740" h="0">
                <a:moveTo>
                  <a:pt x="0" y="0"/>
                </a:moveTo>
                <a:lnTo>
                  <a:pt x="332232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246876" y="4458462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150864" y="4546092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150864" y="449580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213347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1"/>
                </a:lnTo>
                <a:lnTo>
                  <a:pt x="0" y="50291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147815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1"/>
                </a:lnTo>
                <a:lnTo>
                  <a:pt x="0" y="50291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582156" y="4546092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582156" y="449580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644640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5" y="0"/>
                </a:moveTo>
                <a:lnTo>
                  <a:pt x="6095" y="50291"/>
                </a:lnTo>
                <a:lnTo>
                  <a:pt x="0" y="50291"/>
                </a:lnTo>
                <a:lnTo>
                  <a:pt x="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579107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1"/>
                </a:lnTo>
                <a:lnTo>
                  <a:pt x="0" y="50291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228588" y="4469892"/>
            <a:ext cx="7620" cy="79375"/>
          </a:xfrm>
          <a:custGeom>
            <a:avLst/>
            <a:gdLst/>
            <a:ahLst/>
            <a:cxnLst/>
            <a:rect l="l" t="t" r="r" b="b"/>
            <a:pathLst>
              <a:path w="7620" h="79375">
                <a:moveTo>
                  <a:pt x="7620" y="0"/>
                </a:moveTo>
                <a:lnTo>
                  <a:pt x="7620" y="79248"/>
                </a:lnTo>
                <a:lnTo>
                  <a:pt x="0" y="79248"/>
                </a:lnTo>
                <a:lnTo>
                  <a:pt x="0" y="0"/>
                </a:lnTo>
                <a:lnTo>
                  <a:pt x="762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562343" y="4469892"/>
            <a:ext cx="6350" cy="79375"/>
          </a:xfrm>
          <a:custGeom>
            <a:avLst/>
            <a:gdLst/>
            <a:ahLst/>
            <a:cxnLst/>
            <a:rect l="l" t="t" r="r" b="b"/>
            <a:pathLst>
              <a:path w="6350" h="79375">
                <a:moveTo>
                  <a:pt x="6096" y="0"/>
                </a:moveTo>
                <a:lnTo>
                  <a:pt x="6096" y="79248"/>
                </a:lnTo>
                <a:lnTo>
                  <a:pt x="0" y="79248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243828" y="4384548"/>
            <a:ext cx="155575" cy="74930"/>
          </a:xfrm>
          <a:custGeom>
            <a:avLst/>
            <a:gdLst/>
            <a:ahLst/>
            <a:cxnLst/>
            <a:rect l="l" t="t" r="r" b="b"/>
            <a:pathLst>
              <a:path w="155575" h="74929">
                <a:moveTo>
                  <a:pt x="155448" y="0"/>
                </a:moveTo>
                <a:lnTo>
                  <a:pt x="143256" y="0"/>
                </a:lnTo>
                <a:lnTo>
                  <a:pt x="131063" y="1524"/>
                </a:lnTo>
                <a:lnTo>
                  <a:pt x="120396" y="3047"/>
                </a:lnTo>
                <a:lnTo>
                  <a:pt x="108204" y="4571"/>
                </a:lnTo>
                <a:lnTo>
                  <a:pt x="65532" y="18287"/>
                </a:lnTo>
                <a:lnTo>
                  <a:pt x="28956" y="41147"/>
                </a:lnTo>
                <a:lnTo>
                  <a:pt x="21336" y="48767"/>
                </a:lnTo>
                <a:lnTo>
                  <a:pt x="13716" y="54863"/>
                </a:lnTo>
                <a:lnTo>
                  <a:pt x="6096" y="62483"/>
                </a:lnTo>
                <a:lnTo>
                  <a:pt x="0" y="71627"/>
                </a:lnTo>
                <a:lnTo>
                  <a:pt x="6096" y="74675"/>
                </a:lnTo>
                <a:lnTo>
                  <a:pt x="12192" y="67055"/>
                </a:lnTo>
                <a:lnTo>
                  <a:pt x="25908" y="53339"/>
                </a:lnTo>
                <a:lnTo>
                  <a:pt x="68580" y="25907"/>
                </a:lnTo>
                <a:lnTo>
                  <a:pt x="109727" y="12191"/>
                </a:lnTo>
                <a:lnTo>
                  <a:pt x="120396" y="9143"/>
                </a:lnTo>
                <a:lnTo>
                  <a:pt x="132587" y="7619"/>
                </a:lnTo>
                <a:lnTo>
                  <a:pt x="143256" y="7619"/>
                </a:lnTo>
                <a:lnTo>
                  <a:pt x="155448" y="6095"/>
                </a:lnTo>
                <a:lnTo>
                  <a:pt x="1554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399276" y="4384548"/>
            <a:ext cx="155575" cy="76200"/>
          </a:xfrm>
          <a:custGeom>
            <a:avLst/>
            <a:gdLst/>
            <a:ahLst/>
            <a:cxnLst/>
            <a:rect l="l" t="t" r="r" b="b"/>
            <a:pathLst>
              <a:path w="155575" h="76200">
                <a:moveTo>
                  <a:pt x="12191" y="0"/>
                </a:moveTo>
                <a:lnTo>
                  <a:pt x="0" y="0"/>
                </a:lnTo>
                <a:lnTo>
                  <a:pt x="0" y="6095"/>
                </a:lnTo>
                <a:lnTo>
                  <a:pt x="12191" y="7619"/>
                </a:lnTo>
                <a:lnTo>
                  <a:pt x="22860" y="7619"/>
                </a:lnTo>
                <a:lnTo>
                  <a:pt x="35051" y="9143"/>
                </a:lnTo>
                <a:lnTo>
                  <a:pt x="45720" y="12191"/>
                </a:lnTo>
                <a:lnTo>
                  <a:pt x="67056" y="16763"/>
                </a:lnTo>
                <a:lnTo>
                  <a:pt x="86868" y="25907"/>
                </a:lnTo>
                <a:lnTo>
                  <a:pt x="121920" y="47243"/>
                </a:lnTo>
                <a:lnTo>
                  <a:pt x="149351" y="76200"/>
                </a:lnTo>
                <a:lnTo>
                  <a:pt x="155448" y="71627"/>
                </a:lnTo>
                <a:lnTo>
                  <a:pt x="149351" y="64007"/>
                </a:lnTo>
                <a:lnTo>
                  <a:pt x="141731" y="54863"/>
                </a:lnTo>
                <a:lnTo>
                  <a:pt x="134112" y="48767"/>
                </a:lnTo>
                <a:lnTo>
                  <a:pt x="126492" y="41147"/>
                </a:lnTo>
                <a:lnTo>
                  <a:pt x="89915" y="18287"/>
                </a:lnTo>
                <a:lnTo>
                  <a:pt x="47244" y="4571"/>
                </a:lnTo>
                <a:lnTo>
                  <a:pt x="35051" y="3047"/>
                </a:lnTo>
                <a:lnTo>
                  <a:pt x="24384" y="1524"/>
                </a:lnTo>
                <a:lnTo>
                  <a:pt x="12191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263640" y="4594860"/>
            <a:ext cx="38100" cy="7620"/>
          </a:xfrm>
          <a:custGeom>
            <a:avLst/>
            <a:gdLst/>
            <a:ahLst/>
            <a:cxnLst/>
            <a:rect l="l" t="t" r="r" b="b"/>
            <a:pathLst>
              <a:path w="38100" h="7620">
                <a:moveTo>
                  <a:pt x="0" y="0"/>
                </a:moveTo>
                <a:lnTo>
                  <a:pt x="38100" y="0"/>
                </a:lnTo>
                <a:lnTo>
                  <a:pt x="3810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215634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150864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150864" y="4556760"/>
            <a:ext cx="64135" cy="7620"/>
          </a:xfrm>
          <a:custGeom>
            <a:avLst/>
            <a:gdLst/>
            <a:ahLst/>
            <a:cxnLst/>
            <a:rect l="l" t="t" r="r" b="b"/>
            <a:pathLst>
              <a:path w="64135" h="7620">
                <a:moveTo>
                  <a:pt x="0" y="0"/>
                </a:moveTo>
                <a:lnTo>
                  <a:pt x="64008" y="0"/>
                </a:lnTo>
                <a:lnTo>
                  <a:pt x="64008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474714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497573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470903" y="462991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5240" y="0"/>
                </a:moveTo>
                <a:lnTo>
                  <a:pt x="10668" y="1524"/>
                </a:lnTo>
                <a:lnTo>
                  <a:pt x="9144" y="1524"/>
                </a:lnTo>
                <a:lnTo>
                  <a:pt x="6096" y="4571"/>
                </a:lnTo>
                <a:lnTo>
                  <a:pt x="4572" y="4571"/>
                </a:lnTo>
                <a:lnTo>
                  <a:pt x="1524" y="7619"/>
                </a:lnTo>
                <a:lnTo>
                  <a:pt x="1524" y="9143"/>
                </a:lnTo>
                <a:lnTo>
                  <a:pt x="0" y="12191"/>
                </a:lnTo>
                <a:lnTo>
                  <a:pt x="7620" y="13715"/>
                </a:lnTo>
                <a:lnTo>
                  <a:pt x="7620" y="10667"/>
                </a:lnTo>
                <a:lnTo>
                  <a:pt x="8382" y="10667"/>
                </a:lnTo>
                <a:lnTo>
                  <a:pt x="9144" y="9143"/>
                </a:lnTo>
                <a:lnTo>
                  <a:pt x="12192" y="7619"/>
                </a:lnTo>
                <a:lnTo>
                  <a:pt x="15240" y="7619"/>
                </a:lnTo>
                <a:lnTo>
                  <a:pt x="15240" y="0"/>
                </a:lnTo>
                <a:close/>
              </a:path>
              <a:path w="15239" h="13970">
                <a:moveTo>
                  <a:pt x="8382" y="10667"/>
                </a:moveTo>
                <a:lnTo>
                  <a:pt x="7620" y="10667"/>
                </a:lnTo>
                <a:lnTo>
                  <a:pt x="7620" y="12191"/>
                </a:lnTo>
                <a:lnTo>
                  <a:pt x="8382" y="10667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486144" y="462991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4477" y="10667"/>
                </a:moveTo>
                <a:lnTo>
                  <a:pt x="7619" y="10667"/>
                </a:lnTo>
                <a:lnTo>
                  <a:pt x="7619" y="13715"/>
                </a:lnTo>
                <a:lnTo>
                  <a:pt x="15239" y="12191"/>
                </a:lnTo>
                <a:lnTo>
                  <a:pt x="14477" y="10667"/>
                </a:lnTo>
                <a:close/>
              </a:path>
              <a:path w="15239" h="13970">
                <a:moveTo>
                  <a:pt x="0" y="0"/>
                </a:moveTo>
                <a:lnTo>
                  <a:pt x="0" y="7619"/>
                </a:lnTo>
                <a:lnTo>
                  <a:pt x="3047" y="7619"/>
                </a:lnTo>
                <a:lnTo>
                  <a:pt x="6095" y="9143"/>
                </a:lnTo>
                <a:lnTo>
                  <a:pt x="7619" y="12191"/>
                </a:lnTo>
                <a:lnTo>
                  <a:pt x="7619" y="10667"/>
                </a:lnTo>
                <a:lnTo>
                  <a:pt x="14477" y="10667"/>
                </a:lnTo>
                <a:lnTo>
                  <a:pt x="13715" y="9143"/>
                </a:lnTo>
                <a:lnTo>
                  <a:pt x="13715" y="7619"/>
                </a:lnTo>
                <a:lnTo>
                  <a:pt x="10667" y="4571"/>
                </a:lnTo>
                <a:lnTo>
                  <a:pt x="6095" y="1524"/>
                </a:lnTo>
                <a:lnTo>
                  <a:pt x="4571" y="1524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475476" y="4735068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434328" y="4593336"/>
            <a:ext cx="52069" cy="38100"/>
          </a:xfrm>
          <a:custGeom>
            <a:avLst/>
            <a:gdLst/>
            <a:ahLst/>
            <a:cxnLst/>
            <a:rect l="l" t="t" r="r" b="b"/>
            <a:pathLst>
              <a:path w="52070" h="38100">
                <a:moveTo>
                  <a:pt x="21336" y="16763"/>
                </a:moveTo>
                <a:lnTo>
                  <a:pt x="9144" y="16763"/>
                </a:lnTo>
                <a:lnTo>
                  <a:pt x="4572" y="21336"/>
                </a:lnTo>
                <a:lnTo>
                  <a:pt x="4572" y="22859"/>
                </a:lnTo>
                <a:lnTo>
                  <a:pt x="1524" y="28955"/>
                </a:lnTo>
                <a:lnTo>
                  <a:pt x="1524" y="30479"/>
                </a:lnTo>
                <a:lnTo>
                  <a:pt x="0" y="36575"/>
                </a:lnTo>
                <a:lnTo>
                  <a:pt x="6096" y="38100"/>
                </a:lnTo>
                <a:lnTo>
                  <a:pt x="7620" y="32003"/>
                </a:lnTo>
                <a:lnTo>
                  <a:pt x="10668" y="25907"/>
                </a:lnTo>
                <a:lnTo>
                  <a:pt x="15239" y="21336"/>
                </a:lnTo>
                <a:lnTo>
                  <a:pt x="21336" y="16763"/>
                </a:lnTo>
                <a:close/>
              </a:path>
              <a:path w="52070" h="38100">
                <a:moveTo>
                  <a:pt x="50292" y="0"/>
                </a:moveTo>
                <a:lnTo>
                  <a:pt x="32004" y="3047"/>
                </a:lnTo>
                <a:lnTo>
                  <a:pt x="24384" y="6095"/>
                </a:lnTo>
                <a:lnTo>
                  <a:pt x="16763" y="10667"/>
                </a:lnTo>
                <a:lnTo>
                  <a:pt x="10668" y="16763"/>
                </a:lnTo>
                <a:lnTo>
                  <a:pt x="19812" y="16763"/>
                </a:lnTo>
                <a:lnTo>
                  <a:pt x="27432" y="12191"/>
                </a:lnTo>
                <a:lnTo>
                  <a:pt x="30479" y="12191"/>
                </a:lnTo>
                <a:lnTo>
                  <a:pt x="33527" y="10667"/>
                </a:lnTo>
                <a:lnTo>
                  <a:pt x="42672" y="7619"/>
                </a:lnTo>
                <a:lnTo>
                  <a:pt x="51816" y="7619"/>
                </a:lnTo>
                <a:lnTo>
                  <a:pt x="50292" y="0"/>
                </a:lnTo>
                <a:close/>
              </a:path>
              <a:path w="52070" h="38100">
                <a:moveTo>
                  <a:pt x="30479" y="12191"/>
                </a:moveTo>
                <a:lnTo>
                  <a:pt x="27432" y="12191"/>
                </a:lnTo>
                <a:lnTo>
                  <a:pt x="27432" y="13715"/>
                </a:lnTo>
                <a:lnTo>
                  <a:pt x="30479" y="12191"/>
                </a:lnTo>
                <a:close/>
              </a:path>
              <a:path w="52070" h="38100">
                <a:moveTo>
                  <a:pt x="51816" y="7619"/>
                </a:moveTo>
                <a:lnTo>
                  <a:pt x="42672" y="7619"/>
                </a:lnTo>
                <a:lnTo>
                  <a:pt x="42672" y="9143"/>
                </a:lnTo>
                <a:lnTo>
                  <a:pt x="51816" y="7619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486144" y="4593336"/>
            <a:ext cx="52069" cy="40005"/>
          </a:xfrm>
          <a:custGeom>
            <a:avLst/>
            <a:gdLst/>
            <a:ahLst/>
            <a:cxnLst/>
            <a:rect l="l" t="t" r="r" b="b"/>
            <a:pathLst>
              <a:path w="52070" h="40004">
                <a:moveTo>
                  <a:pt x="42672" y="32003"/>
                </a:moveTo>
                <a:lnTo>
                  <a:pt x="44196" y="39624"/>
                </a:lnTo>
                <a:lnTo>
                  <a:pt x="51815" y="38100"/>
                </a:lnTo>
                <a:lnTo>
                  <a:pt x="50901" y="33527"/>
                </a:lnTo>
                <a:lnTo>
                  <a:pt x="44196" y="33527"/>
                </a:lnTo>
                <a:lnTo>
                  <a:pt x="42672" y="32003"/>
                </a:lnTo>
                <a:close/>
              </a:path>
              <a:path w="52070" h="40004">
                <a:moveTo>
                  <a:pt x="39624" y="25907"/>
                </a:moveTo>
                <a:lnTo>
                  <a:pt x="44196" y="33527"/>
                </a:lnTo>
                <a:lnTo>
                  <a:pt x="50901" y="33527"/>
                </a:lnTo>
                <a:lnTo>
                  <a:pt x="50291" y="30479"/>
                </a:lnTo>
                <a:lnTo>
                  <a:pt x="50291" y="28955"/>
                </a:lnTo>
                <a:lnTo>
                  <a:pt x="49148" y="27431"/>
                </a:lnTo>
                <a:lnTo>
                  <a:pt x="41148" y="27431"/>
                </a:lnTo>
                <a:lnTo>
                  <a:pt x="39624" y="25907"/>
                </a:lnTo>
                <a:close/>
              </a:path>
              <a:path w="52070" h="40004">
                <a:moveTo>
                  <a:pt x="27431" y="7619"/>
                </a:moveTo>
                <a:lnTo>
                  <a:pt x="7619" y="7619"/>
                </a:lnTo>
                <a:lnTo>
                  <a:pt x="16763" y="10667"/>
                </a:lnTo>
                <a:lnTo>
                  <a:pt x="24383" y="13715"/>
                </a:lnTo>
                <a:lnTo>
                  <a:pt x="30479" y="16763"/>
                </a:lnTo>
                <a:lnTo>
                  <a:pt x="36575" y="21336"/>
                </a:lnTo>
                <a:lnTo>
                  <a:pt x="41148" y="27431"/>
                </a:lnTo>
                <a:lnTo>
                  <a:pt x="49148" y="27431"/>
                </a:lnTo>
                <a:lnTo>
                  <a:pt x="41148" y="16763"/>
                </a:lnTo>
                <a:lnTo>
                  <a:pt x="35051" y="10667"/>
                </a:lnTo>
                <a:lnTo>
                  <a:pt x="27431" y="7619"/>
                </a:lnTo>
                <a:close/>
              </a:path>
              <a:path w="52070" h="40004">
                <a:moveTo>
                  <a:pt x="0" y="0"/>
                </a:moveTo>
                <a:lnTo>
                  <a:pt x="0" y="7619"/>
                </a:lnTo>
                <a:lnTo>
                  <a:pt x="9143" y="9143"/>
                </a:lnTo>
                <a:lnTo>
                  <a:pt x="7619" y="7619"/>
                </a:lnTo>
                <a:lnTo>
                  <a:pt x="27431" y="7619"/>
                </a:lnTo>
                <a:lnTo>
                  <a:pt x="27431" y="6095"/>
                </a:lnTo>
                <a:lnTo>
                  <a:pt x="18287" y="3047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31519" y="1406652"/>
            <a:ext cx="6096000" cy="205740"/>
          </a:xfrm>
          <a:custGeom>
            <a:avLst/>
            <a:gdLst/>
            <a:ahLst/>
            <a:cxnLst/>
            <a:rect l="l" t="t" r="r" b="b"/>
            <a:pathLst>
              <a:path w="6096000" h="205740">
                <a:moveTo>
                  <a:pt x="0" y="0"/>
                </a:moveTo>
                <a:lnTo>
                  <a:pt x="6096000" y="0"/>
                </a:lnTo>
                <a:lnTo>
                  <a:pt x="6096000" y="205740"/>
                </a:lnTo>
                <a:lnTo>
                  <a:pt x="0" y="205740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31519" y="1405128"/>
            <a:ext cx="6097905" cy="213360"/>
          </a:xfrm>
          <a:custGeom>
            <a:avLst/>
            <a:gdLst/>
            <a:ahLst/>
            <a:cxnLst/>
            <a:rect l="l" t="t" r="r" b="b"/>
            <a:pathLst>
              <a:path w="6097905" h="213359">
                <a:moveTo>
                  <a:pt x="0" y="199644"/>
                </a:moveTo>
                <a:lnTo>
                  <a:pt x="0" y="213359"/>
                </a:lnTo>
                <a:lnTo>
                  <a:pt x="6097524" y="213359"/>
                </a:lnTo>
                <a:lnTo>
                  <a:pt x="6097524" y="207264"/>
                </a:lnTo>
                <a:lnTo>
                  <a:pt x="7620" y="207264"/>
                </a:lnTo>
                <a:lnTo>
                  <a:pt x="0" y="199644"/>
                </a:lnTo>
                <a:close/>
              </a:path>
              <a:path w="6097905" h="213359">
                <a:moveTo>
                  <a:pt x="7620" y="1524"/>
                </a:moveTo>
                <a:lnTo>
                  <a:pt x="0" y="9144"/>
                </a:lnTo>
                <a:lnTo>
                  <a:pt x="0" y="199644"/>
                </a:lnTo>
                <a:lnTo>
                  <a:pt x="7620" y="207264"/>
                </a:lnTo>
                <a:lnTo>
                  <a:pt x="7620" y="1524"/>
                </a:lnTo>
                <a:close/>
              </a:path>
              <a:path w="6097905" h="213359">
                <a:moveTo>
                  <a:pt x="6089904" y="199644"/>
                </a:moveTo>
                <a:lnTo>
                  <a:pt x="7620" y="199644"/>
                </a:lnTo>
                <a:lnTo>
                  <a:pt x="7620" y="207264"/>
                </a:lnTo>
                <a:lnTo>
                  <a:pt x="6089904" y="207264"/>
                </a:lnTo>
                <a:lnTo>
                  <a:pt x="6089904" y="199644"/>
                </a:lnTo>
                <a:close/>
              </a:path>
              <a:path w="6097905" h="213359">
                <a:moveTo>
                  <a:pt x="6089904" y="1524"/>
                </a:moveTo>
                <a:lnTo>
                  <a:pt x="6089904" y="207264"/>
                </a:lnTo>
                <a:lnTo>
                  <a:pt x="6096000" y="199644"/>
                </a:lnTo>
                <a:lnTo>
                  <a:pt x="6097524" y="199644"/>
                </a:lnTo>
                <a:lnTo>
                  <a:pt x="6097524" y="9144"/>
                </a:lnTo>
                <a:lnTo>
                  <a:pt x="6096000" y="9144"/>
                </a:lnTo>
                <a:lnTo>
                  <a:pt x="6089904" y="1524"/>
                </a:lnTo>
                <a:close/>
              </a:path>
              <a:path w="6097905" h="213359">
                <a:moveTo>
                  <a:pt x="6097524" y="199644"/>
                </a:moveTo>
                <a:lnTo>
                  <a:pt x="6096000" y="199644"/>
                </a:lnTo>
                <a:lnTo>
                  <a:pt x="6089904" y="207264"/>
                </a:lnTo>
                <a:lnTo>
                  <a:pt x="6097524" y="207264"/>
                </a:lnTo>
                <a:lnTo>
                  <a:pt x="6097524" y="199644"/>
                </a:lnTo>
                <a:close/>
              </a:path>
              <a:path w="6097905" h="213359">
                <a:moveTo>
                  <a:pt x="6097524" y="0"/>
                </a:moveTo>
                <a:lnTo>
                  <a:pt x="0" y="0"/>
                </a:lnTo>
                <a:lnTo>
                  <a:pt x="0" y="9144"/>
                </a:lnTo>
                <a:lnTo>
                  <a:pt x="7620" y="1524"/>
                </a:lnTo>
                <a:lnTo>
                  <a:pt x="6097524" y="1524"/>
                </a:lnTo>
                <a:lnTo>
                  <a:pt x="6097524" y="0"/>
                </a:lnTo>
                <a:close/>
              </a:path>
              <a:path w="6097905" h="213359">
                <a:moveTo>
                  <a:pt x="6089904" y="1524"/>
                </a:moveTo>
                <a:lnTo>
                  <a:pt x="7620" y="1524"/>
                </a:lnTo>
                <a:lnTo>
                  <a:pt x="7620" y="9144"/>
                </a:lnTo>
                <a:lnTo>
                  <a:pt x="6089904" y="9144"/>
                </a:lnTo>
                <a:lnTo>
                  <a:pt x="6089904" y="1524"/>
                </a:lnTo>
                <a:close/>
              </a:path>
              <a:path w="6097905" h="213359">
                <a:moveTo>
                  <a:pt x="6097524" y="1524"/>
                </a:moveTo>
                <a:lnTo>
                  <a:pt x="6089904" y="1524"/>
                </a:lnTo>
                <a:lnTo>
                  <a:pt x="6096000" y="9144"/>
                </a:lnTo>
                <a:lnTo>
                  <a:pt x="6097524" y="9144"/>
                </a:lnTo>
                <a:lnTo>
                  <a:pt x="6097524" y="1524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219444" y="1632204"/>
            <a:ext cx="396240" cy="396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743711" y="1726199"/>
            <a:ext cx="6070600" cy="970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1496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微软雅黑"/>
                <a:cs typeface="微软雅黑"/>
              </a:rPr>
              <a:t>典型的卷积结构</a:t>
            </a:r>
            <a:endParaRPr sz="1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微软雅黑"/>
              <a:cs typeface="微软雅黑"/>
            </a:endParaRPr>
          </a:p>
          <a:p>
            <a:pPr marL="487680" indent="-173355">
              <a:lnSpc>
                <a:spcPct val="100000"/>
              </a:lnSpc>
              <a:buClr>
                <a:srgbClr val="7030A0"/>
              </a:buClr>
              <a:buSzPct val="70000"/>
              <a:buFont typeface="Wingdings 2"/>
              <a:buChar char=""/>
              <a:tabLst>
                <a:tab pos="488315" algn="l"/>
              </a:tabLst>
            </a:pPr>
            <a:r>
              <a:rPr dirty="0" sz="1000" spc="-10">
                <a:latin typeface="微软雅黑"/>
                <a:cs typeface="微软雅黑"/>
              </a:rPr>
              <a:t>Inception</a:t>
            </a:r>
            <a:r>
              <a:rPr dirty="0" sz="1000" spc="-5">
                <a:latin typeface="微软雅黑"/>
                <a:cs typeface="微软雅黑"/>
              </a:rPr>
              <a:t>网络</a:t>
            </a:r>
            <a:endParaRPr sz="1000">
              <a:latin typeface="微软雅黑"/>
              <a:cs typeface="微软雅黑"/>
            </a:endParaRPr>
          </a:p>
          <a:p>
            <a:pPr lvl="1" marL="687070" indent="-144145">
              <a:lnSpc>
                <a:spcPct val="100000"/>
              </a:lnSpc>
              <a:spcBef>
                <a:spcPts val="425"/>
              </a:spcBef>
              <a:buClr>
                <a:srgbClr val="B418B8"/>
              </a:buClr>
              <a:buSzPct val="77777"/>
              <a:buFont typeface="Wingdings"/>
              <a:buChar char=""/>
              <a:tabLst>
                <a:tab pos="687705" algn="l"/>
              </a:tabLst>
            </a:pPr>
            <a:r>
              <a:rPr dirty="0" sz="900" spc="-5">
                <a:latin typeface="微软雅黑"/>
                <a:cs typeface="微软雅黑"/>
              </a:rPr>
              <a:t>2014 </a:t>
            </a:r>
            <a:r>
              <a:rPr dirty="0" sz="900" spc="-10">
                <a:latin typeface="微软雅黑"/>
                <a:cs typeface="微软雅黑"/>
              </a:rPr>
              <a:t>ILSVRC </a:t>
            </a:r>
            <a:r>
              <a:rPr dirty="0" sz="900" spc="-5">
                <a:latin typeface="微软雅黑"/>
                <a:cs typeface="微软雅黑"/>
              </a:rPr>
              <a:t>winner</a:t>
            </a:r>
            <a:endParaRPr sz="900">
              <a:latin typeface="微软雅黑"/>
              <a:cs typeface="微软雅黑"/>
            </a:endParaRPr>
          </a:p>
          <a:p>
            <a:pPr lvl="1" marL="687070" indent="-144145">
              <a:lnSpc>
                <a:spcPct val="100000"/>
              </a:lnSpc>
              <a:spcBef>
                <a:spcPts val="215"/>
              </a:spcBef>
              <a:buClr>
                <a:srgbClr val="B418B8"/>
              </a:buClr>
              <a:buSzPct val="77777"/>
              <a:buFont typeface="Wingdings"/>
              <a:buChar char=""/>
              <a:tabLst>
                <a:tab pos="687705" algn="l"/>
              </a:tabLst>
            </a:pPr>
            <a:r>
              <a:rPr dirty="0" sz="900">
                <a:latin typeface="微软雅黑"/>
                <a:cs typeface="微软雅黑"/>
              </a:rPr>
              <a:t>共有</a:t>
            </a:r>
            <a:r>
              <a:rPr dirty="0" sz="900" spc="-5">
                <a:latin typeface="微软雅黑"/>
                <a:cs typeface="微软雅黑"/>
              </a:rPr>
              <a:t>22</a:t>
            </a:r>
            <a:r>
              <a:rPr dirty="0" sz="900">
                <a:latin typeface="微软雅黑"/>
                <a:cs typeface="微软雅黑"/>
              </a:rPr>
              <a:t>层（更宽</a:t>
            </a:r>
            <a:r>
              <a:rPr dirty="0" sz="900" spc="-10">
                <a:latin typeface="微软雅黑"/>
                <a:cs typeface="微软雅黑"/>
              </a:rPr>
              <a:t> </a:t>
            </a:r>
            <a:r>
              <a:rPr dirty="0" sz="900">
                <a:latin typeface="微软雅黑"/>
                <a:cs typeface="微软雅黑"/>
              </a:rPr>
              <a:t>+ 更深）</a:t>
            </a:r>
            <a:endParaRPr sz="900">
              <a:latin typeface="微软雅黑"/>
              <a:cs typeface="微软雅黑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360932" y="3321948"/>
            <a:ext cx="4249883" cy="1012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874069" y="2098614"/>
            <a:ext cx="2195941" cy="10255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37615" y="1411224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992081" y="9033247"/>
            <a:ext cx="102870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75"/>
              </a:lnSpc>
            </a:pPr>
            <a:r>
              <a:rPr dirty="0" sz="800" spc="5" b="1">
                <a:solidFill>
                  <a:srgbClr val="7030A0"/>
                </a:solidFill>
                <a:latin typeface="Times New Roman"/>
                <a:cs typeface="Times New Roman"/>
              </a:rPr>
              <a:t>2</a:t>
            </a:r>
            <a:r>
              <a:rPr dirty="0" sz="800" b="1">
                <a:solidFill>
                  <a:srgbClr val="7030A0"/>
                </a:solidFill>
                <a:latin typeface="Times New Roman"/>
                <a:cs typeface="Times New Roman"/>
              </a:rPr>
              <a:t>4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731519" y="6062472"/>
            <a:ext cx="6096000" cy="434340"/>
          </a:xfrm>
          <a:custGeom>
            <a:avLst/>
            <a:gdLst/>
            <a:ahLst/>
            <a:cxnLst/>
            <a:rect l="l" t="t" r="r" b="b"/>
            <a:pathLst>
              <a:path w="6096000" h="434339">
                <a:moveTo>
                  <a:pt x="0" y="434339"/>
                </a:moveTo>
                <a:lnTo>
                  <a:pt x="6096000" y="434339"/>
                </a:lnTo>
                <a:lnTo>
                  <a:pt x="6096000" y="0"/>
                </a:lnTo>
                <a:lnTo>
                  <a:pt x="0" y="0"/>
                </a:lnTo>
                <a:lnTo>
                  <a:pt x="0" y="43433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109472" y="9188958"/>
            <a:ext cx="5041900" cy="0"/>
          </a:xfrm>
          <a:custGeom>
            <a:avLst/>
            <a:gdLst/>
            <a:ahLst/>
            <a:cxnLst/>
            <a:rect l="l" t="t" r="r" b="b"/>
            <a:pathLst>
              <a:path w="5041900" h="0">
                <a:moveTo>
                  <a:pt x="0" y="0"/>
                </a:moveTo>
                <a:lnTo>
                  <a:pt x="5041392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647688" y="918895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 h="0">
                <a:moveTo>
                  <a:pt x="0" y="0"/>
                </a:moveTo>
                <a:lnTo>
                  <a:pt x="179831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397752" y="8938259"/>
            <a:ext cx="140335" cy="83820"/>
          </a:xfrm>
          <a:custGeom>
            <a:avLst/>
            <a:gdLst/>
            <a:ahLst/>
            <a:cxnLst/>
            <a:rect l="l" t="t" r="r" b="b"/>
            <a:pathLst>
              <a:path w="140334" h="83820">
                <a:moveTo>
                  <a:pt x="4572" y="0"/>
                </a:moveTo>
                <a:lnTo>
                  <a:pt x="0" y="6096"/>
                </a:lnTo>
                <a:lnTo>
                  <a:pt x="135636" y="83820"/>
                </a:lnTo>
                <a:lnTo>
                  <a:pt x="140207" y="77724"/>
                </a:lnTo>
                <a:lnTo>
                  <a:pt x="4572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262878" y="9049511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4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316979" y="9044940"/>
            <a:ext cx="53340" cy="36830"/>
          </a:xfrm>
          <a:custGeom>
            <a:avLst/>
            <a:gdLst/>
            <a:ahLst/>
            <a:cxnLst/>
            <a:rect l="l" t="t" r="r" b="b"/>
            <a:pathLst>
              <a:path w="53339" h="36829">
                <a:moveTo>
                  <a:pt x="51816" y="0"/>
                </a:moveTo>
                <a:lnTo>
                  <a:pt x="42672" y="0"/>
                </a:lnTo>
                <a:lnTo>
                  <a:pt x="33528" y="3048"/>
                </a:lnTo>
                <a:lnTo>
                  <a:pt x="25908" y="6096"/>
                </a:lnTo>
                <a:lnTo>
                  <a:pt x="24384" y="6096"/>
                </a:lnTo>
                <a:lnTo>
                  <a:pt x="18287" y="9144"/>
                </a:lnTo>
                <a:lnTo>
                  <a:pt x="18287" y="10668"/>
                </a:lnTo>
                <a:lnTo>
                  <a:pt x="16764" y="10668"/>
                </a:lnTo>
                <a:lnTo>
                  <a:pt x="12192" y="15240"/>
                </a:lnTo>
                <a:lnTo>
                  <a:pt x="10668" y="15240"/>
                </a:lnTo>
                <a:lnTo>
                  <a:pt x="6096" y="21336"/>
                </a:lnTo>
                <a:lnTo>
                  <a:pt x="3048" y="27432"/>
                </a:lnTo>
                <a:lnTo>
                  <a:pt x="3048" y="28956"/>
                </a:lnTo>
                <a:lnTo>
                  <a:pt x="1524" y="28956"/>
                </a:lnTo>
                <a:lnTo>
                  <a:pt x="0" y="35052"/>
                </a:lnTo>
                <a:lnTo>
                  <a:pt x="7620" y="36576"/>
                </a:lnTo>
                <a:lnTo>
                  <a:pt x="9144" y="30480"/>
                </a:lnTo>
                <a:lnTo>
                  <a:pt x="12192" y="24384"/>
                </a:lnTo>
                <a:lnTo>
                  <a:pt x="13335" y="24384"/>
                </a:lnTo>
                <a:lnTo>
                  <a:pt x="16764" y="19812"/>
                </a:lnTo>
                <a:lnTo>
                  <a:pt x="15240" y="19812"/>
                </a:lnTo>
                <a:lnTo>
                  <a:pt x="21336" y="15240"/>
                </a:lnTo>
                <a:lnTo>
                  <a:pt x="28956" y="12192"/>
                </a:lnTo>
                <a:lnTo>
                  <a:pt x="27432" y="12192"/>
                </a:lnTo>
                <a:lnTo>
                  <a:pt x="35052" y="9144"/>
                </a:lnTo>
                <a:lnTo>
                  <a:pt x="44196" y="7620"/>
                </a:lnTo>
                <a:lnTo>
                  <a:pt x="53340" y="7620"/>
                </a:lnTo>
                <a:lnTo>
                  <a:pt x="51816" y="0"/>
                </a:lnTo>
                <a:close/>
              </a:path>
              <a:path w="53339" h="36829">
                <a:moveTo>
                  <a:pt x="13335" y="24384"/>
                </a:moveTo>
                <a:lnTo>
                  <a:pt x="12192" y="24384"/>
                </a:lnTo>
                <a:lnTo>
                  <a:pt x="12192" y="25908"/>
                </a:lnTo>
                <a:lnTo>
                  <a:pt x="13335" y="24384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368796" y="9044940"/>
            <a:ext cx="53340" cy="38100"/>
          </a:xfrm>
          <a:custGeom>
            <a:avLst/>
            <a:gdLst/>
            <a:ahLst/>
            <a:cxnLst/>
            <a:rect l="l" t="t" r="r" b="b"/>
            <a:pathLst>
              <a:path w="53339" h="38100">
                <a:moveTo>
                  <a:pt x="52120" y="30480"/>
                </a:moveTo>
                <a:lnTo>
                  <a:pt x="44195" y="30480"/>
                </a:lnTo>
                <a:lnTo>
                  <a:pt x="45719" y="38100"/>
                </a:lnTo>
                <a:lnTo>
                  <a:pt x="53339" y="36576"/>
                </a:lnTo>
                <a:lnTo>
                  <a:pt x="52120" y="30480"/>
                </a:lnTo>
                <a:close/>
              </a:path>
              <a:path w="53339" h="38100">
                <a:moveTo>
                  <a:pt x="36575" y="19812"/>
                </a:moveTo>
                <a:lnTo>
                  <a:pt x="41148" y="25908"/>
                </a:lnTo>
                <a:lnTo>
                  <a:pt x="44195" y="32004"/>
                </a:lnTo>
                <a:lnTo>
                  <a:pt x="44195" y="30480"/>
                </a:lnTo>
                <a:lnTo>
                  <a:pt x="52120" y="30480"/>
                </a:lnTo>
                <a:lnTo>
                  <a:pt x="51815" y="28956"/>
                </a:lnTo>
                <a:lnTo>
                  <a:pt x="50291" y="28956"/>
                </a:lnTo>
                <a:lnTo>
                  <a:pt x="47243" y="21336"/>
                </a:lnTo>
                <a:lnTo>
                  <a:pt x="38100" y="21336"/>
                </a:lnTo>
                <a:lnTo>
                  <a:pt x="36575" y="19812"/>
                </a:lnTo>
                <a:close/>
              </a:path>
              <a:path w="53339" h="38100">
                <a:moveTo>
                  <a:pt x="42671" y="15240"/>
                </a:moveTo>
                <a:lnTo>
                  <a:pt x="32003" y="15240"/>
                </a:lnTo>
                <a:lnTo>
                  <a:pt x="38100" y="21336"/>
                </a:lnTo>
                <a:lnTo>
                  <a:pt x="47243" y="21336"/>
                </a:lnTo>
                <a:lnTo>
                  <a:pt x="42671" y="15240"/>
                </a:lnTo>
                <a:close/>
              </a:path>
              <a:path w="53339" h="38100">
                <a:moveTo>
                  <a:pt x="10667" y="0"/>
                </a:moveTo>
                <a:lnTo>
                  <a:pt x="1524" y="0"/>
                </a:lnTo>
                <a:lnTo>
                  <a:pt x="0" y="7620"/>
                </a:lnTo>
                <a:lnTo>
                  <a:pt x="9143" y="7620"/>
                </a:lnTo>
                <a:lnTo>
                  <a:pt x="18287" y="9144"/>
                </a:lnTo>
                <a:lnTo>
                  <a:pt x="25907" y="12192"/>
                </a:lnTo>
                <a:lnTo>
                  <a:pt x="24383" y="12192"/>
                </a:lnTo>
                <a:lnTo>
                  <a:pt x="32003" y="16764"/>
                </a:lnTo>
                <a:lnTo>
                  <a:pt x="32003" y="15240"/>
                </a:lnTo>
                <a:lnTo>
                  <a:pt x="42671" y="15240"/>
                </a:lnTo>
                <a:lnTo>
                  <a:pt x="36575" y="10668"/>
                </a:lnTo>
                <a:lnTo>
                  <a:pt x="35051" y="10668"/>
                </a:lnTo>
                <a:lnTo>
                  <a:pt x="28955" y="6096"/>
                </a:lnTo>
                <a:lnTo>
                  <a:pt x="27431" y="6096"/>
                </a:lnTo>
                <a:lnTo>
                  <a:pt x="19812" y="3048"/>
                </a:lnTo>
                <a:lnTo>
                  <a:pt x="10667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397752" y="8924544"/>
            <a:ext cx="144780" cy="88900"/>
          </a:xfrm>
          <a:custGeom>
            <a:avLst/>
            <a:gdLst/>
            <a:ahLst/>
            <a:cxnLst/>
            <a:rect l="l" t="t" r="r" b="b"/>
            <a:pathLst>
              <a:path w="144779" h="88900">
                <a:moveTo>
                  <a:pt x="3048" y="0"/>
                </a:moveTo>
                <a:lnTo>
                  <a:pt x="0" y="6095"/>
                </a:lnTo>
                <a:lnTo>
                  <a:pt x="141731" y="88391"/>
                </a:lnTo>
                <a:lnTo>
                  <a:pt x="144779" y="82295"/>
                </a:lnTo>
                <a:lnTo>
                  <a:pt x="30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254496" y="8924544"/>
            <a:ext cx="146685" cy="88900"/>
          </a:xfrm>
          <a:custGeom>
            <a:avLst/>
            <a:gdLst/>
            <a:ahLst/>
            <a:cxnLst/>
            <a:rect l="l" t="t" r="r" b="b"/>
            <a:pathLst>
              <a:path w="146685" h="88900">
                <a:moveTo>
                  <a:pt x="143255" y="0"/>
                </a:moveTo>
                <a:lnTo>
                  <a:pt x="0" y="82295"/>
                </a:lnTo>
                <a:lnTo>
                  <a:pt x="3048" y="88391"/>
                </a:lnTo>
                <a:lnTo>
                  <a:pt x="146303" y="6095"/>
                </a:lnTo>
                <a:lnTo>
                  <a:pt x="14325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260591" y="8938259"/>
            <a:ext cx="140335" cy="85725"/>
          </a:xfrm>
          <a:custGeom>
            <a:avLst/>
            <a:gdLst/>
            <a:ahLst/>
            <a:cxnLst/>
            <a:rect l="l" t="t" r="r" b="b"/>
            <a:pathLst>
              <a:path w="140335" h="85725">
                <a:moveTo>
                  <a:pt x="137160" y="0"/>
                </a:moveTo>
                <a:lnTo>
                  <a:pt x="0" y="79248"/>
                </a:lnTo>
                <a:lnTo>
                  <a:pt x="4572" y="85344"/>
                </a:lnTo>
                <a:lnTo>
                  <a:pt x="140208" y="6096"/>
                </a:lnTo>
                <a:lnTo>
                  <a:pt x="13716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566154" y="8919971"/>
            <a:ext cx="0" cy="268605"/>
          </a:xfrm>
          <a:custGeom>
            <a:avLst/>
            <a:gdLst/>
            <a:ahLst/>
            <a:cxnLst/>
            <a:rect l="l" t="t" r="r" b="b"/>
            <a:pathLst>
              <a:path w="0" h="268604">
                <a:moveTo>
                  <a:pt x="0" y="0"/>
                </a:moveTo>
                <a:lnTo>
                  <a:pt x="0" y="268223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231635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301740" y="9049511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4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320790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436614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534150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6418326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6358890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6381750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6355079" y="907999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3716" y="0"/>
                </a:moveTo>
                <a:lnTo>
                  <a:pt x="9144" y="1524"/>
                </a:lnTo>
                <a:lnTo>
                  <a:pt x="4572" y="4572"/>
                </a:lnTo>
                <a:lnTo>
                  <a:pt x="1524" y="7620"/>
                </a:lnTo>
                <a:lnTo>
                  <a:pt x="1524" y="9144"/>
                </a:lnTo>
                <a:lnTo>
                  <a:pt x="0" y="12192"/>
                </a:lnTo>
                <a:lnTo>
                  <a:pt x="7620" y="13716"/>
                </a:lnTo>
                <a:lnTo>
                  <a:pt x="7620" y="10668"/>
                </a:lnTo>
                <a:lnTo>
                  <a:pt x="8382" y="10668"/>
                </a:lnTo>
                <a:lnTo>
                  <a:pt x="9144" y="9144"/>
                </a:lnTo>
                <a:lnTo>
                  <a:pt x="12192" y="7620"/>
                </a:lnTo>
                <a:lnTo>
                  <a:pt x="15240" y="7620"/>
                </a:lnTo>
                <a:lnTo>
                  <a:pt x="13716" y="0"/>
                </a:lnTo>
                <a:close/>
              </a:path>
              <a:path w="15239" h="13970">
                <a:moveTo>
                  <a:pt x="8382" y="10668"/>
                </a:moveTo>
                <a:lnTo>
                  <a:pt x="7620" y="10668"/>
                </a:lnTo>
                <a:lnTo>
                  <a:pt x="7620" y="12192"/>
                </a:lnTo>
                <a:lnTo>
                  <a:pt x="8382" y="10668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368796" y="9079992"/>
            <a:ext cx="17145" cy="13970"/>
          </a:xfrm>
          <a:custGeom>
            <a:avLst/>
            <a:gdLst/>
            <a:ahLst/>
            <a:cxnLst/>
            <a:rect l="l" t="t" r="r" b="b"/>
            <a:pathLst>
              <a:path w="17145" h="13970">
                <a:moveTo>
                  <a:pt x="7619" y="10668"/>
                </a:moveTo>
                <a:lnTo>
                  <a:pt x="9143" y="13716"/>
                </a:lnTo>
                <a:lnTo>
                  <a:pt x="16763" y="12192"/>
                </a:lnTo>
                <a:lnTo>
                  <a:pt x="9143" y="12192"/>
                </a:lnTo>
                <a:lnTo>
                  <a:pt x="7619" y="10668"/>
                </a:lnTo>
                <a:close/>
              </a:path>
              <a:path w="17145" h="13970">
                <a:moveTo>
                  <a:pt x="1524" y="0"/>
                </a:moveTo>
                <a:lnTo>
                  <a:pt x="0" y="7620"/>
                </a:lnTo>
                <a:lnTo>
                  <a:pt x="4571" y="7620"/>
                </a:lnTo>
                <a:lnTo>
                  <a:pt x="7619" y="9144"/>
                </a:lnTo>
                <a:lnTo>
                  <a:pt x="6095" y="9144"/>
                </a:lnTo>
                <a:lnTo>
                  <a:pt x="9143" y="12192"/>
                </a:lnTo>
                <a:lnTo>
                  <a:pt x="16763" y="12192"/>
                </a:lnTo>
                <a:lnTo>
                  <a:pt x="15239" y="9144"/>
                </a:lnTo>
                <a:lnTo>
                  <a:pt x="15239" y="7620"/>
                </a:lnTo>
                <a:lnTo>
                  <a:pt x="12191" y="4572"/>
                </a:lnTo>
                <a:lnTo>
                  <a:pt x="10667" y="4572"/>
                </a:lnTo>
                <a:lnTo>
                  <a:pt x="7619" y="1524"/>
                </a:lnTo>
                <a:lnTo>
                  <a:pt x="6095" y="1524"/>
                </a:lnTo>
                <a:lnTo>
                  <a:pt x="1524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358128" y="9185147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6301740" y="9185147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417564" y="9185147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6534911" y="9185147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6233159" y="9185147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6233159" y="900684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6534911" y="900684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6541007" y="8996171"/>
            <a:ext cx="24765" cy="6350"/>
          </a:xfrm>
          <a:custGeom>
            <a:avLst/>
            <a:gdLst/>
            <a:ahLst/>
            <a:cxnLst/>
            <a:rect l="l" t="t" r="r" b="b"/>
            <a:pathLst>
              <a:path w="24765" h="6350">
                <a:moveTo>
                  <a:pt x="0" y="0"/>
                </a:moveTo>
                <a:lnTo>
                  <a:pt x="24384" y="0"/>
                </a:lnTo>
                <a:lnTo>
                  <a:pt x="24384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233159" y="8996171"/>
            <a:ext cx="22860" cy="6350"/>
          </a:xfrm>
          <a:custGeom>
            <a:avLst/>
            <a:gdLst/>
            <a:ahLst/>
            <a:cxnLst/>
            <a:rect l="l" t="t" r="r" b="b"/>
            <a:pathLst>
              <a:path w="22860" h="6350">
                <a:moveTo>
                  <a:pt x="0" y="0"/>
                </a:moveTo>
                <a:lnTo>
                  <a:pt x="22860" y="0"/>
                </a:lnTo>
                <a:lnTo>
                  <a:pt x="22860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647688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5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582156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6582156" y="9006840"/>
            <a:ext cx="66040" cy="7620"/>
          </a:xfrm>
          <a:custGeom>
            <a:avLst/>
            <a:gdLst/>
            <a:ahLst/>
            <a:cxnLst/>
            <a:rect l="l" t="t" r="r" b="b"/>
            <a:pathLst>
              <a:path w="66040" h="7620">
                <a:moveTo>
                  <a:pt x="0" y="0"/>
                </a:moveTo>
                <a:lnTo>
                  <a:pt x="65532" y="0"/>
                </a:lnTo>
                <a:lnTo>
                  <a:pt x="65532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6233159" y="8919209"/>
            <a:ext cx="332740" cy="0"/>
          </a:xfrm>
          <a:custGeom>
            <a:avLst/>
            <a:gdLst/>
            <a:ahLst/>
            <a:cxnLst/>
            <a:rect l="l" t="t" r="r" b="b"/>
            <a:pathLst>
              <a:path w="332740" h="0">
                <a:moveTo>
                  <a:pt x="0" y="0"/>
                </a:moveTo>
                <a:lnTo>
                  <a:pt x="332232" y="0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6246876" y="8908542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6150864" y="8996171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6150864" y="894588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6213347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2"/>
                </a:lnTo>
                <a:lnTo>
                  <a:pt x="0" y="50292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6147815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2"/>
                </a:lnTo>
                <a:lnTo>
                  <a:pt x="0" y="50292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6582156" y="8996171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6582156" y="894588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6644640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5" y="0"/>
                </a:moveTo>
                <a:lnTo>
                  <a:pt x="6095" y="50292"/>
                </a:lnTo>
                <a:lnTo>
                  <a:pt x="0" y="50292"/>
                </a:lnTo>
                <a:lnTo>
                  <a:pt x="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6579107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2"/>
                </a:lnTo>
                <a:lnTo>
                  <a:pt x="0" y="50292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6228588" y="8919971"/>
            <a:ext cx="7620" cy="79375"/>
          </a:xfrm>
          <a:custGeom>
            <a:avLst/>
            <a:gdLst/>
            <a:ahLst/>
            <a:cxnLst/>
            <a:rect l="l" t="t" r="r" b="b"/>
            <a:pathLst>
              <a:path w="7620" h="79375">
                <a:moveTo>
                  <a:pt x="7620" y="0"/>
                </a:moveTo>
                <a:lnTo>
                  <a:pt x="7620" y="79247"/>
                </a:lnTo>
                <a:lnTo>
                  <a:pt x="0" y="79247"/>
                </a:lnTo>
                <a:lnTo>
                  <a:pt x="0" y="0"/>
                </a:lnTo>
                <a:lnTo>
                  <a:pt x="762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6243828" y="8834628"/>
            <a:ext cx="155575" cy="74930"/>
          </a:xfrm>
          <a:custGeom>
            <a:avLst/>
            <a:gdLst/>
            <a:ahLst/>
            <a:cxnLst/>
            <a:rect l="l" t="t" r="r" b="b"/>
            <a:pathLst>
              <a:path w="155575" h="74929">
                <a:moveTo>
                  <a:pt x="155448" y="0"/>
                </a:moveTo>
                <a:lnTo>
                  <a:pt x="143256" y="0"/>
                </a:lnTo>
                <a:lnTo>
                  <a:pt x="131063" y="1524"/>
                </a:lnTo>
                <a:lnTo>
                  <a:pt x="120396" y="3048"/>
                </a:lnTo>
                <a:lnTo>
                  <a:pt x="108204" y="4572"/>
                </a:lnTo>
                <a:lnTo>
                  <a:pt x="65532" y="18287"/>
                </a:lnTo>
                <a:lnTo>
                  <a:pt x="28956" y="41148"/>
                </a:lnTo>
                <a:lnTo>
                  <a:pt x="21336" y="48768"/>
                </a:lnTo>
                <a:lnTo>
                  <a:pt x="13716" y="54863"/>
                </a:lnTo>
                <a:lnTo>
                  <a:pt x="6096" y="62483"/>
                </a:lnTo>
                <a:lnTo>
                  <a:pt x="0" y="71627"/>
                </a:lnTo>
                <a:lnTo>
                  <a:pt x="6096" y="74675"/>
                </a:lnTo>
                <a:lnTo>
                  <a:pt x="12192" y="67056"/>
                </a:lnTo>
                <a:lnTo>
                  <a:pt x="25908" y="53339"/>
                </a:lnTo>
                <a:lnTo>
                  <a:pt x="68580" y="25907"/>
                </a:lnTo>
                <a:lnTo>
                  <a:pt x="109727" y="12192"/>
                </a:lnTo>
                <a:lnTo>
                  <a:pt x="120396" y="9143"/>
                </a:lnTo>
                <a:lnTo>
                  <a:pt x="132587" y="7619"/>
                </a:lnTo>
                <a:lnTo>
                  <a:pt x="143256" y="7619"/>
                </a:lnTo>
                <a:lnTo>
                  <a:pt x="155448" y="6095"/>
                </a:lnTo>
                <a:lnTo>
                  <a:pt x="1554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6399276" y="8834628"/>
            <a:ext cx="155575" cy="76200"/>
          </a:xfrm>
          <a:custGeom>
            <a:avLst/>
            <a:gdLst/>
            <a:ahLst/>
            <a:cxnLst/>
            <a:rect l="l" t="t" r="r" b="b"/>
            <a:pathLst>
              <a:path w="155575" h="76200">
                <a:moveTo>
                  <a:pt x="12191" y="0"/>
                </a:moveTo>
                <a:lnTo>
                  <a:pt x="0" y="0"/>
                </a:lnTo>
                <a:lnTo>
                  <a:pt x="0" y="6095"/>
                </a:lnTo>
                <a:lnTo>
                  <a:pt x="12191" y="7619"/>
                </a:lnTo>
                <a:lnTo>
                  <a:pt x="22860" y="7619"/>
                </a:lnTo>
                <a:lnTo>
                  <a:pt x="35051" y="9143"/>
                </a:lnTo>
                <a:lnTo>
                  <a:pt x="45720" y="12192"/>
                </a:lnTo>
                <a:lnTo>
                  <a:pt x="67056" y="16763"/>
                </a:lnTo>
                <a:lnTo>
                  <a:pt x="86868" y="25907"/>
                </a:lnTo>
                <a:lnTo>
                  <a:pt x="121920" y="47243"/>
                </a:lnTo>
                <a:lnTo>
                  <a:pt x="149351" y="76200"/>
                </a:lnTo>
                <a:lnTo>
                  <a:pt x="155448" y="71627"/>
                </a:lnTo>
                <a:lnTo>
                  <a:pt x="149351" y="64007"/>
                </a:lnTo>
                <a:lnTo>
                  <a:pt x="141731" y="54863"/>
                </a:lnTo>
                <a:lnTo>
                  <a:pt x="134112" y="48768"/>
                </a:lnTo>
                <a:lnTo>
                  <a:pt x="126492" y="41148"/>
                </a:lnTo>
                <a:lnTo>
                  <a:pt x="89915" y="18287"/>
                </a:lnTo>
                <a:lnTo>
                  <a:pt x="47244" y="4572"/>
                </a:lnTo>
                <a:lnTo>
                  <a:pt x="35051" y="3048"/>
                </a:lnTo>
                <a:lnTo>
                  <a:pt x="24384" y="1524"/>
                </a:lnTo>
                <a:lnTo>
                  <a:pt x="12191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6263640" y="9044940"/>
            <a:ext cx="38100" cy="7620"/>
          </a:xfrm>
          <a:custGeom>
            <a:avLst/>
            <a:gdLst/>
            <a:ahLst/>
            <a:cxnLst/>
            <a:rect l="l" t="t" r="r" b="b"/>
            <a:pathLst>
              <a:path w="38100" h="7620">
                <a:moveTo>
                  <a:pt x="0" y="0"/>
                </a:moveTo>
                <a:lnTo>
                  <a:pt x="38100" y="0"/>
                </a:lnTo>
                <a:lnTo>
                  <a:pt x="3810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6215634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6150864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6150864" y="9006840"/>
            <a:ext cx="64135" cy="7620"/>
          </a:xfrm>
          <a:custGeom>
            <a:avLst/>
            <a:gdLst/>
            <a:ahLst/>
            <a:cxnLst/>
            <a:rect l="l" t="t" r="r" b="b"/>
            <a:pathLst>
              <a:path w="64135" h="7620">
                <a:moveTo>
                  <a:pt x="0" y="0"/>
                </a:moveTo>
                <a:lnTo>
                  <a:pt x="64008" y="0"/>
                </a:lnTo>
                <a:lnTo>
                  <a:pt x="64008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6474714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6497573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6470903" y="907999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5240" y="0"/>
                </a:moveTo>
                <a:lnTo>
                  <a:pt x="10668" y="1524"/>
                </a:lnTo>
                <a:lnTo>
                  <a:pt x="9144" y="1524"/>
                </a:lnTo>
                <a:lnTo>
                  <a:pt x="6096" y="4572"/>
                </a:lnTo>
                <a:lnTo>
                  <a:pt x="4572" y="4572"/>
                </a:lnTo>
                <a:lnTo>
                  <a:pt x="1524" y="7620"/>
                </a:lnTo>
                <a:lnTo>
                  <a:pt x="1524" y="9144"/>
                </a:lnTo>
                <a:lnTo>
                  <a:pt x="0" y="12192"/>
                </a:lnTo>
                <a:lnTo>
                  <a:pt x="7620" y="13716"/>
                </a:lnTo>
                <a:lnTo>
                  <a:pt x="7620" y="10668"/>
                </a:lnTo>
                <a:lnTo>
                  <a:pt x="8382" y="10668"/>
                </a:lnTo>
                <a:lnTo>
                  <a:pt x="9144" y="9144"/>
                </a:lnTo>
                <a:lnTo>
                  <a:pt x="12192" y="7620"/>
                </a:lnTo>
                <a:lnTo>
                  <a:pt x="15240" y="7620"/>
                </a:lnTo>
                <a:lnTo>
                  <a:pt x="15240" y="0"/>
                </a:lnTo>
                <a:close/>
              </a:path>
              <a:path w="15239" h="13970">
                <a:moveTo>
                  <a:pt x="8382" y="10668"/>
                </a:moveTo>
                <a:lnTo>
                  <a:pt x="7620" y="10668"/>
                </a:lnTo>
                <a:lnTo>
                  <a:pt x="7620" y="12192"/>
                </a:lnTo>
                <a:lnTo>
                  <a:pt x="8382" y="10668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6486144" y="907999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4477" y="10668"/>
                </a:moveTo>
                <a:lnTo>
                  <a:pt x="7619" y="10668"/>
                </a:lnTo>
                <a:lnTo>
                  <a:pt x="7619" y="13716"/>
                </a:lnTo>
                <a:lnTo>
                  <a:pt x="15239" y="12192"/>
                </a:lnTo>
                <a:lnTo>
                  <a:pt x="14477" y="10668"/>
                </a:lnTo>
                <a:close/>
              </a:path>
              <a:path w="15239" h="13970">
                <a:moveTo>
                  <a:pt x="0" y="0"/>
                </a:moveTo>
                <a:lnTo>
                  <a:pt x="0" y="7620"/>
                </a:lnTo>
                <a:lnTo>
                  <a:pt x="3047" y="7620"/>
                </a:lnTo>
                <a:lnTo>
                  <a:pt x="6095" y="9144"/>
                </a:lnTo>
                <a:lnTo>
                  <a:pt x="7619" y="12192"/>
                </a:lnTo>
                <a:lnTo>
                  <a:pt x="7619" y="10668"/>
                </a:lnTo>
                <a:lnTo>
                  <a:pt x="14477" y="10668"/>
                </a:lnTo>
                <a:lnTo>
                  <a:pt x="13715" y="9144"/>
                </a:lnTo>
                <a:lnTo>
                  <a:pt x="13715" y="7620"/>
                </a:lnTo>
                <a:lnTo>
                  <a:pt x="10667" y="4572"/>
                </a:lnTo>
                <a:lnTo>
                  <a:pt x="6095" y="1524"/>
                </a:lnTo>
                <a:lnTo>
                  <a:pt x="4571" y="1524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6475476" y="9185147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6434328" y="9043416"/>
            <a:ext cx="52069" cy="38100"/>
          </a:xfrm>
          <a:custGeom>
            <a:avLst/>
            <a:gdLst/>
            <a:ahLst/>
            <a:cxnLst/>
            <a:rect l="l" t="t" r="r" b="b"/>
            <a:pathLst>
              <a:path w="52070" h="38100">
                <a:moveTo>
                  <a:pt x="21336" y="16763"/>
                </a:moveTo>
                <a:lnTo>
                  <a:pt x="9144" y="16763"/>
                </a:lnTo>
                <a:lnTo>
                  <a:pt x="4572" y="21335"/>
                </a:lnTo>
                <a:lnTo>
                  <a:pt x="4572" y="22859"/>
                </a:lnTo>
                <a:lnTo>
                  <a:pt x="1524" y="28955"/>
                </a:lnTo>
                <a:lnTo>
                  <a:pt x="1524" y="30479"/>
                </a:lnTo>
                <a:lnTo>
                  <a:pt x="0" y="36575"/>
                </a:lnTo>
                <a:lnTo>
                  <a:pt x="6096" y="38099"/>
                </a:lnTo>
                <a:lnTo>
                  <a:pt x="7620" y="32003"/>
                </a:lnTo>
                <a:lnTo>
                  <a:pt x="10668" y="25907"/>
                </a:lnTo>
                <a:lnTo>
                  <a:pt x="15239" y="21335"/>
                </a:lnTo>
                <a:lnTo>
                  <a:pt x="21336" y="16763"/>
                </a:lnTo>
                <a:close/>
              </a:path>
              <a:path w="52070" h="38100">
                <a:moveTo>
                  <a:pt x="50292" y="0"/>
                </a:moveTo>
                <a:lnTo>
                  <a:pt x="32004" y="3047"/>
                </a:lnTo>
                <a:lnTo>
                  <a:pt x="24384" y="6095"/>
                </a:lnTo>
                <a:lnTo>
                  <a:pt x="16763" y="10667"/>
                </a:lnTo>
                <a:lnTo>
                  <a:pt x="10668" y="16763"/>
                </a:lnTo>
                <a:lnTo>
                  <a:pt x="19812" y="16763"/>
                </a:lnTo>
                <a:lnTo>
                  <a:pt x="27432" y="12191"/>
                </a:lnTo>
                <a:lnTo>
                  <a:pt x="30479" y="12191"/>
                </a:lnTo>
                <a:lnTo>
                  <a:pt x="33527" y="10667"/>
                </a:lnTo>
                <a:lnTo>
                  <a:pt x="42672" y="7619"/>
                </a:lnTo>
                <a:lnTo>
                  <a:pt x="51816" y="7619"/>
                </a:lnTo>
                <a:lnTo>
                  <a:pt x="50292" y="0"/>
                </a:lnTo>
                <a:close/>
              </a:path>
              <a:path w="52070" h="38100">
                <a:moveTo>
                  <a:pt x="30479" y="12191"/>
                </a:moveTo>
                <a:lnTo>
                  <a:pt x="27432" y="12191"/>
                </a:lnTo>
                <a:lnTo>
                  <a:pt x="27432" y="13715"/>
                </a:lnTo>
                <a:lnTo>
                  <a:pt x="30479" y="12191"/>
                </a:lnTo>
                <a:close/>
              </a:path>
              <a:path w="52070" h="38100">
                <a:moveTo>
                  <a:pt x="51816" y="7619"/>
                </a:moveTo>
                <a:lnTo>
                  <a:pt x="42672" y="7619"/>
                </a:lnTo>
                <a:lnTo>
                  <a:pt x="42672" y="9143"/>
                </a:lnTo>
                <a:lnTo>
                  <a:pt x="51816" y="7619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6486144" y="9043416"/>
            <a:ext cx="52069" cy="40005"/>
          </a:xfrm>
          <a:custGeom>
            <a:avLst/>
            <a:gdLst/>
            <a:ahLst/>
            <a:cxnLst/>
            <a:rect l="l" t="t" r="r" b="b"/>
            <a:pathLst>
              <a:path w="52070" h="40004">
                <a:moveTo>
                  <a:pt x="42672" y="32003"/>
                </a:moveTo>
                <a:lnTo>
                  <a:pt x="44196" y="39623"/>
                </a:lnTo>
                <a:lnTo>
                  <a:pt x="51815" y="38099"/>
                </a:lnTo>
                <a:lnTo>
                  <a:pt x="50901" y="33527"/>
                </a:lnTo>
                <a:lnTo>
                  <a:pt x="44196" y="33527"/>
                </a:lnTo>
                <a:lnTo>
                  <a:pt x="42672" y="32003"/>
                </a:lnTo>
                <a:close/>
              </a:path>
              <a:path w="52070" h="40004">
                <a:moveTo>
                  <a:pt x="39624" y="25907"/>
                </a:moveTo>
                <a:lnTo>
                  <a:pt x="44196" y="33527"/>
                </a:lnTo>
                <a:lnTo>
                  <a:pt x="50901" y="33527"/>
                </a:lnTo>
                <a:lnTo>
                  <a:pt x="50291" y="30479"/>
                </a:lnTo>
                <a:lnTo>
                  <a:pt x="50291" y="28955"/>
                </a:lnTo>
                <a:lnTo>
                  <a:pt x="49148" y="27431"/>
                </a:lnTo>
                <a:lnTo>
                  <a:pt x="41148" y="27431"/>
                </a:lnTo>
                <a:lnTo>
                  <a:pt x="39624" y="25907"/>
                </a:lnTo>
                <a:close/>
              </a:path>
              <a:path w="52070" h="40004">
                <a:moveTo>
                  <a:pt x="27431" y="7619"/>
                </a:moveTo>
                <a:lnTo>
                  <a:pt x="7619" y="7619"/>
                </a:lnTo>
                <a:lnTo>
                  <a:pt x="16763" y="10667"/>
                </a:lnTo>
                <a:lnTo>
                  <a:pt x="24383" y="13715"/>
                </a:lnTo>
                <a:lnTo>
                  <a:pt x="30479" y="16763"/>
                </a:lnTo>
                <a:lnTo>
                  <a:pt x="36575" y="21335"/>
                </a:lnTo>
                <a:lnTo>
                  <a:pt x="41148" y="27431"/>
                </a:lnTo>
                <a:lnTo>
                  <a:pt x="49148" y="27431"/>
                </a:lnTo>
                <a:lnTo>
                  <a:pt x="41148" y="16763"/>
                </a:lnTo>
                <a:lnTo>
                  <a:pt x="35051" y="10667"/>
                </a:lnTo>
                <a:lnTo>
                  <a:pt x="27431" y="7619"/>
                </a:lnTo>
                <a:close/>
              </a:path>
              <a:path w="52070" h="40004">
                <a:moveTo>
                  <a:pt x="0" y="0"/>
                </a:moveTo>
                <a:lnTo>
                  <a:pt x="0" y="7619"/>
                </a:lnTo>
                <a:lnTo>
                  <a:pt x="9143" y="9143"/>
                </a:lnTo>
                <a:lnTo>
                  <a:pt x="7619" y="7619"/>
                </a:lnTo>
                <a:lnTo>
                  <a:pt x="27431" y="7619"/>
                </a:lnTo>
                <a:lnTo>
                  <a:pt x="27431" y="6095"/>
                </a:lnTo>
                <a:lnTo>
                  <a:pt x="18287" y="3047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731519" y="5856732"/>
            <a:ext cx="6096000" cy="205740"/>
          </a:xfrm>
          <a:custGeom>
            <a:avLst/>
            <a:gdLst/>
            <a:ahLst/>
            <a:cxnLst/>
            <a:rect l="l" t="t" r="r" b="b"/>
            <a:pathLst>
              <a:path w="6096000" h="205739">
                <a:moveTo>
                  <a:pt x="0" y="0"/>
                </a:moveTo>
                <a:lnTo>
                  <a:pt x="6096000" y="0"/>
                </a:lnTo>
                <a:lnTo>
                  <a:pt x="6096000" y="205740"/>
                </a:lnTo>
                <a:lnTo>
                  <a:pt x="0" y="205740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731519" y="5855208"/>
            <a:ext cx="6097905" cy="213360"/>
          </a:xfrm>
          <a:custGeom>
            <a:avLst/>
            <a:gdLst/>
            <a:ahLst/>
            <a:cxnLst/>
            <a:rect l="l" t="t" r="r" b="b"/>
            <a:pathLst>
              <a:path w="6097905" h="213360">
                <a:moveTo>
                  <a:pt x="0" y="199644"/>
                </a:moveTo>
                <a:lnTo>
                  <a:pt x="0" y="213360"/>
                </a:lnTo>
                <a:lnTo>
                  <a:pt x="6097524" y="213360"/>
                </a:lnTo>
                <a:lnTo>
                  <a:pt x="6097524" y="207264"/>
                </a:lnTo>
                <a:lnTo>
                  <a:pt x="7620" y="207264"/>
                </a:lnTo>
                <a:lnTo>
                  <a:pt x="0" y="199644"/>
                </a:lnTo>
                <a:close/>
              </a:path>
              <a:path w="6097905" h="213360">
                <a:moveTo>
                  <a:pt x="7620" y="1524"/>
                </a:moveTo>
                <a:lnTo>
                  <a:pt x="0" y="9144"/>
                </a:lnTo>
                <a:lnTo>
                  <a:pt x="0" y="199644"/>
                </a:lnTo>
                <a:lnTo>
                  <a:pt x="7620" y="207264"/>
                </a:lnTo>
                <a:lnTo>
                  <a:pt x="7620" y="1524"/>
                </a:lnTo>
                <a:close/>
              </a:path>
              <a:path w="6097905" h="213360">
                <a:moveTo>
                  <a:pt x="6089904" y="199644"/>
                </a:moveTo>
                <a:lnTo>
                  <a:pt x="7620" y="199644"/>
                </a:lnTo>
                <a:lnTo>
                  <a:pt x="7620" y="207264"/>
                </a:lnTo>
                <a:lnTo>
                  <a:pt x="6089904" y="207264"/>
                </a:lnTo>
                <a:lnTo>
                  <a:pt x="6089904" y="199644"/>
                </a:lnTo>
                <a:close/>
              </a:path>
              <a:path w="6097905" h="213360">
                <a:moveTo>
                  <a:pt x="6089904" y="1524"/>
                </a:moveTo>
                <a:lnTo>
                  <a:pt x="6089904" y="207264"/>
                </a:lnTo>
                <a:lnTo>
                  <a:pt x="6096000" y="199644"/>
                </a:lnTo>
                <a:lnTo>
                  <a:pt x="6097524" y="199644"/>
                </a:lnTo>
                <a:lnTo>
                  <a:pt x="6097524" y="9144"/>
                </a:lnTo>
                <a:lnTo>
                  <a:pt x="6096000" y="9144"/>
                </a:lnTo>
                <a:lnTo>
                  <a:pt x="6089904" y="1524"/>
                </a:lnTo>
                <a:close/>
              </a:path>
              <a:path w="6097905" h="213360">
                <a:moveTo>
                  <a:pt x="6097524" y="199644"/>
                </a:moveTo>
                <a:lnTo>
                  <a:pt x="6096000" y="199644"/>
                </a:lnTo>
                <a:lnTo>
                  <a:pt x="6089904" y="207264"/>
                </a:lnTo>
                <a:lnTo>
                  <a:pt x="6097524" y="207264"/>
                </a:lnTo>
                <a:lnTo>
                  <a:pt x="6097524" y="199644"/>
                </a:lnTo>
                <a:close/>
              </a:path>
              <a:path w="6097905" h="213360">
                <a:moveTo>
                  <a:pt x="6097524" y="0"/>
                </a:moveTo>
                <a:lnTo>
                  <a:pt x="0" y="0"/>
                </a:lnTo>
                <a:lnTo>
                  <a:pt x="0" y="9144"/>
                </a:lnTo>
                <a:lnTo>
                  <a:pt x="7620" y="1524"/>
                </a:lnTo>
                <a:lnTo>
                  <a:pt x="6097524" y="1524"/>
                </a:lnTo>
                <a:lnTo>
                  <a:pt x="6097524" y="0"/>
                </a:lnTo>
                <a:close/>
              </a:path>
              <a:path w="6097905" h="213360">
                <a:moveTo>
                  <a:pt x="6089904" y="1524"/>
                </a:moveTo>
                <a:lnTo>
                  <a:pt x="7620" y="1524"/>
                </a:lnTo>
                <a:lnTo>
                  <a:pt x="7620" y="9144"/>
                </a:lnTo>
                <a:lnTo>
                  <a:pt x="6089904" y="9144"/>
                </a:lnTo>
                <a:lnTo>
                  <a:pt x="6089904" y="1524"/>
                </a:lnTo>
                <a:close/>
              </a:path>
              <a:path w="6097905" h="213360">
                <a:moveTo>
                  <a:pt x="6097524" y="1524"/>
                </a:moveTo>
                <a:lnTo>
                  <a:pt x="6089904" y="1524"/>
                </a:lnTo>
                <a:lnTo>
                  <a:pt x="6096000" y="9144"/>
                </a:lnTo>
                <a:lnTo>
                  <a:pt x="6097524" y="9144"/>
                </a:lnTo>
                <a:lnTo>
                  <a:pt x="6097524" y="1524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6219444" y="6082284"/>
            <a:ext cx="396240" cy="3962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 txBox="1"/>
          <p:nvPr/>
        </p:nvSpPr>
        <p:spPr>
          <a:xfrm>
            <a:off x="743711" y="6176314"/>
            <a:ext cx="6070600" cy="1299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1496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微软雅黑"/>
                <a:cs typeface="微软雅黑"/>
              </a:rPr>
              <a:t>典型的卷积结构</a:t>
            </a:r>
            <a:endParaRPr sz="1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微软雅黑"/>
              <a:cs typeface="微软雅黑"/>
            </a:endParaRPr>
          </a:p>
          <a:p>
            <a:pPr marL="487680" indent="-173355">
              <a:lnSpc>
                <a:spcPct val="100000"/>
              </a:lnSpc>
              <a:buClr>
                <a:srgbClr val="7030A0"/>
              </a:buClr>
              <a:buSzPct val="70000"/>
              <a:buFont typeface="Wingdings 2"/>
              <a:buChar char=""/>
              <a:tabLst>
                <a:tab pos="488315" algn="l"/>
              </a:tabLst>
            </a:pPr>
            <a:r>
              <a:rPr dirty="0" sz="1000" spc="-15">
                <a:latin typeface="微软雅黑"/>
                <a:cs typeface="微软雅黑"/>
              </a:rPr>
              <a:t>ResNet</a:t>
            </a:r>
            <a:r>
              <a:rPr dirty="0" sz="1000" spc="-5">
                <a:latin typeface="微软雅黑"/>
                <a:cs typeface="微软雅黑"/>
              </a:rPr>
              <a:t>网络</a:t>
            </a:r>
            <a:endParaRPr sz="1000">
              <a:latin typeface="微软雅黑"/>
              <a:cs typeface="微软雅黑"/>
            </a:endParaRPr>
          </a:p>
          <a:p>
            <a:pPr lvl="1" marL="687070" indent="-144145">
              <a:lnSpc>
                <a:spcPct val="100000"/>
              </a:lnSpc>
              <a:spcBef>
                <a:spcPts val="425"/>
              </a:spcBef>
              <a:buClr>
                <a:srgbClr val="B418B8"/>
              </a:buClr>
              <a:buSzPct val="77777"/>
              <a:buFont typeface="Wingdings"/>
              <a:buChar char=""/>
              <a:tabLst>
                <a:tab pos="687705" algn="l"/>
              </a:tabLst>
            </a:pPr>
            <a:r>
              <a:rPr dirty="0" sz="900" spc="-5">
                <a:latin typeface="微软雅黑"/>
                <a:cs typeface="微软雅黑"/>
              </a:rPr>
              <a:t>2015 </a:t>
            </a:r>
            <a:r>
              <a:rPr dirty="0" sz="900" spc="-10">
                <a:latin typeface="微软雅黑"/>
                <a:cs typeface="微软雅黑"/>
              </a:rPr>
              <a:t>ILSVRC </a:t>
            </a:r>
            <a:r>
              <a:rPr dirty="0" sz="900" spc="-5">
                <a:latin typeface="微软雅黑"/>
                <a:cs typeface="微软雅黑"/>
              </a:rPr>
              <a:t>winner</a:t>
            </a:r>
            <a:endParaRPr sz="900">
              <a:latin typeface="微软雅黑"/>
              <a:cs typeface="微软雅黑"/>
            </a:endParaRPr>
          </a:p>
          <a:p>
            <a:pPr lvl="1" marL="687070" indent="-144145">
              <a:lnSpc>
                <a:spcPct val="100000"/>
              </a:lnSpc>
              <a:spcBef>
                <a:spcPts val="215"/>
              </a:spcBef>
              <a:buClr>
                <a:srgbClr val="B418B8"/>
              </a:buClr>
              <a:buSzPct val="77777"/>
              <a:buFont typeface="Wingdings"/>
              <a:buChar char=""/>
              <a:tabLst>
                <a:tab pos="687705" algn="l"/>
              </a:tabLst>
            </a:pPr>
            <a:r>
              <a:rPr dirty="0" sz="900">
                <a:latin typeface="微软雅黑"/>
                <a:cs typeface="微软雅黑"/>
              </a:rPr>
              <a:t>共有</a:t>
            </a:r>
            <a:r>
              <a:rPr dirty="0" sz="900" spc="-5">
                <a:latin typeface="微软雅黑"/>
                <a:cs typeface="微软雅黑"/>
              </a:rPr>
              <a:t>152</a:t>
            </a:r>
            <a:r>
              <a:rPr dirty="0" sz="900">
                <a:latin typeface="微软雅黑"/>
                <a:cs typeface="微软雅黑"/>
              </a:rPr>
              <a:t>层</a:t>
            </a:r>
            <a:endParaRPr sz="900">
              <a:latin typeface="微软雅黑"/>
              <a:cs typeface="微软雅黑"/>
            </a:endParaRPr>
          </a:p>
          <a:p>
            <a:pPr lvl="1" marL="687070" indent="-144145">
              <a:lnSpc>
                <a:spcPct val="100000"/>
              </a:lnSpc>
              <a:spcBef>
                <a:spcPts val="219"/>
              </a:spcBef>
              <a:buClr>
                <a:srgbClr val="B418B8"/>
              </a:buClr>
              <a:buSzPct val="77777"/>
              <a:buFont typeface="Wingdings"/>
              <a:buChar char=""/>
              <a:tabLst>
                <a:tab pos="687705" algn="l"/>
              </a:tabLst>
            </a:pPr>
            <a:r>
              <a:rPr dirty="0" sz="900">
                <a:latin typeface="微软雅黑"/>
                <a:cs typeface="微软雅黑"/>
              </a:rPr>
              <a:t>深度太深，容易梯度消失</a:t>
            </a:r>
            <a:r>
              <a:rPr dirty="0" sz="900" spc="-5">
                <a:latin typeface="微软雅黑"/>
                <a:cs typeface="微软雅黑"/>
              </a:rPr>
              <a:t>/</a:t>
            </a:r>
            <a:r>
              <a:rPr dirty="0" sz="900">
                <a:latin typeface="微软雅黑"/>
                <a:cs typeface="微软雅黑"/>
              </a:rPr>
              <a:t>爆炸，网络退化等等</a:t>
            </a:r>
            <a:endParaRPr sz="900">
              <a:latin typeface="微软雅黑"/>
              <a:cs typeface="微软雅黑"/>
            </a:endParaRPr>
          </a:p>
          <a:p>
            <a:pPr lvl="1" marL="687070" indent="-144145">
              <a:lnSpc>
                <a:spcPct val="100000"/>
              </a:lnSpc>
              <a:spcBef>
                <a:spcPts val="215"/>
              </a:spcBef>
              <a:buClr>
                <a:srgbClr val="B418B8"/>
              </a:buClr>
              <a:buSzPct val="77777"/>
              <a:buFont typeface="Wingdings"/>
              <a:buChar char=""/>
              <a:tabLst>
                <a:tab pos="687705" algn="l"/>
              </a:tabLst>
            </a:pPr>
            <a:r>
              <a:rPr dirty="0" sz="900">
                <a:latin typeface="微软雅黑"/>
                <a:cs typeface="微软雅黑"/>
              </a:rPr>
              <a:t>解决方案：残差连接，跳跃连接</a:t>
            </a:r>
            <a:endParaRPr sz="900">
              <a:latin typeface="微软雅黑"/>
              <a:cs typeface="微软雅黑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870203" y="7537704"/>
            <a:ext cx="4562856" cy="17038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5288279" y="7603235"/>
            <a:ext cx="1411224" cy="14615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737615" y="5861304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30"/>
              </a:lnSpc>
            </a:pPr>
            <a:r>
              <a:rPr dirty="0" spc="-5"/>
              <a:t>12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2023-06-14T14:10:17Z</dcterms:created>
  <dcterms:modified xsi:type="dcterms:W3CDTF">2023-06-14T14:10:17Z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2023-04-03T00:00:00Z</vt:filetime>
  </property>
  <property fmtid="{D5CDD505-2E9C-101B-9397-08002B2CF9AE}" pid="3" name="LastSaved">
    <vt:filetime>2023-06-14T00:00:00Z</vt:filetime>
  </property>
</Properties>
</file>