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0" r:id="rId1"/>
  </p:sldMasterIdLst>
  <p:notesMasterIdLst>
    <p:notesMasterId r:id="rId11"/>
  </p:notesMasterIdLst>
  <p:handoutMasterIdLst>
    <p:handoutMasterId r:id="rId12"/>
  </p:handoutMasterIdLst>
  <p:sldIdLst>
    <p:sldId id="920" r:id="rId2"/>
    <p:sldId id="979" r:id="rId3"/>
    <p:sldId id="978" r:id="rId4"/>
    <p:sldId id="977" r:id="rId5"/>
    <p:sldId id="976" r:id="rId6"/>
    <p:sldId id="981" r:id="rId7"/>
    <p:sldId id="982" r:id="rId8"/>
    <p:sldId id="980" r:id="rId9"/>
    <p:sldId id="804" r:id="rId10"/>
  </p:sldIdLst>
  <p:sldSz cx="12192000" cy="6858000"/>
  <p:notesSz cx="6858000" cy="9144000"/>
  <p:defaultTextStyle>
    <a:defPPr>
      <a:defRPr lang="zh-CN"/>
    </a:defPPr>
    <a:lvl1pPr marL="0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8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2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3E3DEC67-D806-4995-AABB-192EF5060B06}">
          <p14:sldIdLst>
            <p14:sldId id="920"/>
            <p14:sldId id="979"/>
            <p14:sldId id="978"/>
            <p14:sldId id="977"/>
            <p14:sldId id="976"/>
            <p14:sldId id="981"/>
            <p14:sldId id="982"/>
            <p14:sldId id="980"/>
            <p14:sldId id="80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hiddenSlides="1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2600"/>
    <a:srgbClr val="FF8000"/>
    <a:srgbClr val="A30000"/>
    <a:srgbClr val="AB7942"/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8034E78-7F5D-4C2E-B375-FC64B27BC917}" styleName="深色樣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EC20E35-A176-4012-BC5E-935CFFF8708E}" styleName="中等深淺樣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中等深淺樣式 3 - 輔色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淺色樣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93D81CF-94F2-401A-BA57-92F5A7B2D0C5}" styleName="中等深淺樣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中等深淺樣式 1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0" autoAdjust="0"/>
    <p:restoredTop sz="86410" autoAdjust="0"/>
  </p:normalViewPr>
  <p:slideViewPr>
    <p:cSldViewPr snapToGrid="0">
      <p:cViewPr varScale="1">
        <p:scale>
          <a:sx n="88" d="100"/>
          <a:sy n="88" d="100"/>
        </p:scale>
        <p:origin x="1816" y="60"/>
      </p:cViewPr>
      <p:guideLst>
        <p:guide orient="horz" pos="2137"/>
        <p:guide pos="3840"/>
      </p:guideLst>
    </p:cSldViewPr>
  </p:slideViewPr>
  <p:outlineViewPr>
    <p:cViewPr>
      <p:scale>
        <a:sx n="33" d="100"/>
        <a:sy n="33" d="100"/>
      </p:scale>
      <p:origin x="0" y="-2597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6" d="100"/>
          <a:sy n="96" d="100"/>
        </p:scale>
        <p:origin x="6134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C6E495-074D-4A49-A062-D8E5D467D02D}" type="datetimeFigureOut">
              <a:rPr lang="en-US" smtClean="0"/>
              <a:t>4/2/2022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CF7EF5-C109-324F-9D29-7407436FD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2654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F24AD7-4E24-49EC-8378-ED00CCEB1ED7}" type="datetimeFigureOut">
              <a:rPr lang="zh-CN" altLang="en-US" smtClean="0"/>
              <a:t>2022/4/2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B317EA-879D-4C18-A7FE-780B87215D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1258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8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2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317EA-879D-4C18-A7FE-780B87215D6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94029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1424" y="1700814"/>
            <a:ext cx="10363200" cy="1470025"/>
          </a:xfrm>
        </p:spPr>
        <p:txBody>
          <a:bodyPr>
            <a:normAutofit/>
          </a:bodyPr>
          <a:lstStyle>
            <a:lvl1pPr>
              <a:defRPr sz="3600"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  <a:lvl2pPr marL="4571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3431180"/>
            <a:ext cx="12192000" cy="2138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6DDB4344-6D08-F045-8258-D96AB1178DB2}"/>
              </a:ext>
            </a:extLst>
          </p:cNvPr>
          <p:cNvPicPr>
            <a:picLocks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669" y="145071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739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25544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43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43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0526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矩形 73">
            <a:extLst>
              <a:ext uri="{FF2B5EF4-FFF2-40B4-BE49-F238E27FC236}">
                <a16:creationId xmlns:a16="http://schemas.microsoft.com/office/drawing/2014/main" id="{818A1B41-492D-2E41-8DBE-C3C15FEB1CFF}"/>
              </a:ext>
            </a:extLst>
          </p:cNvPr>
          <p:cNvSpPr/>
          <p:nvPr userDrawn="1"/>
        </p:nvSpPr>
        <p:spPr>
          <a:xfrm>
            <a:off x="-1" y="160021"/>
            <a:ext cx="12192001" cy="112054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63960" y="368165"/>
            <a:ext cx="10369184" cy="922115"/>
          </a:xfrm>
        </p:spPr>
        <p:txBody>
          <a:bodyPr>
            <a:noAutofit/>
          </a:bodyPr>
          <a:lstStyle>
            <a:lvl1pPr algn="l">
              <a:defRPr sz="3600" b="0"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3961" y="1404813"/>
            <a:ext cx="10369183" cy="4525963"/>
          </a:xfrm>
        </p:spPr>
        <p:txBody>
          <a:bodyPr>
            <a:normAutofit/>
          </a:bodyPr>
          <a:lstStyle>
            <a:lvl1pPr marL="342874" indent="-342874" algn="l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SzPct val="73000"/>
              <a:buFont typeface="Wingdings 2" pitchFamily="18" charset="2"/>
              <a:buChar char=""/>
              <a:defRPr lang="zh-CN" altLang="en-US" sz="2400" kern="1200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  <a:lvl2pPr marL="742895" indent="-285730">
              <a:buClr>
                <a:srgbClr val="B418B8"/>
              </a:buClr>
              <a:buSzPct val="80000"/>
              <a:buFont typeface="Wingdings" pitchFamily="2" charset="2"/>
              <a:buChar char="u"/>
              <a:defRPr lang="zh-CN" altLang="en-US" sz="2000" kern="1200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2pPr>
            <a:lvl3pPr marL="1142914" indent="-228584">
              <a:defRPr lang="zh-CN" altLang="en-US" sz="1800" kern="1200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3pPr>
            <a:lvl4pPr>
              <a:defRPr sz="1600">
                <a:latin typeface="Microsoft YaHei" charset="-122"/>
                <a:ea typeface="Microsoft YaHei" charset="-122"/>
                <a:cs typeface="Microsoft YaHei" charset="-122"/>
              </a:defRPr>
            </a:lvl4pPr>
            <a:lvl5pPr>
              <a:defRPr sz="1600">
                <a:latin typeface="Microsoft YaHei" charset="-122"/>
                <a:ea typeface="Microsoft YaHei" charset="-122"/>
                <a:cs typeface="Microsoft YaHei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marL="742895" lvl="1" indent="-285730" algn="l" defTabSz="914332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SzPct val="80000"/>
              <a:buFont typeface="Wingdings 2" pitchFamily="18" charset="2"/>
              <a:buChar char=""/>
            </a:pPr>
            <a:r>
              <a:rPr lang="zh-CN" altLang="en-US" dirty="0"/>
              <a:t>第二级</a:t>
            </a:r>
          </a:p>
          <a:p>
            <a:pPr marL="1142914" lvl="2" indent="-228584" algn="l" defTabSz="914332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SzPct val="60000"/>
              <a:buFont typeface="Wingdings" pitchFamily="2" charset="2"/>
              <a:buChar char=""/>
            </a:pPr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grpSp>
        <p:nvGrpSpPr>
          <p:cNvPr id="9" name="Group 40"/>
          <p:cNvGrpSpPr>
            <a:grpSpLocks noChangeAspect="1"/>
          </p:cNvGrpSpPr>
          <p:nvPr/>
        </p:nvGrpSpPr>
        <p:grpSpPr bwMode="auto">
          <a:xfrm>
            <a:off x="753441" y="5963974"/>
            <a:ext cx="11438560" cy="701675"/>
            <a:chOff x="0" y="3702"/>
            <a:chExt cx="5760" cy="465"/>
          </a:xfrm>
        </p:grpSpPr>
        <p:sp>
          <p:nvSpPr>
            <p:cNvPr id="10" name="Line 41"/>
            <p:cNvSpPr>
              <a:spLocks noChangeAspect="1" noChangeShapeType="1"/>
            </p:cNvSpPr>
            <p:nvPr/>
          </p:nvSpPr>
          <p:spPr bwMode="auto">
            <a:xfrm>
              <a:off x="0" y="4167"/>
              <a:ext cx="5078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1" name="Line 42"/>
            <p:cNvSpPr>
              <a:spLocks noChangeAspect="1" noChangeShapeType="1"/>
            </p:cNvSpPr>
            <p:nvPr/>
          </p:nvSpPr>
          <p:spPr bwMode="auto">
            <a:xfrm>
              <a:off x="5578" y="4167"/>
              <a:ext cx="182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2" name="Line 43"/>
            <p:cNvSpPr>
              <a:spLocks noChangeAspect="1" noChangeShapeType="1"/>
            </p:cNvSpPr>
            <p:nvPr/>
          </p:nvSpPr>
          <p:spPr bwMode="auto">
            <a:xfrm rot="1800000">
              <a:off x="5318" y="3891"/>
              <a:ext cx="158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3" name="Line 44"/>
            <p:cNvSpPr>
              <a:spLocks noChangeAspect="1" noChangeShapeType="1"/>
            </p:cNvSpPr>
            <p:nvPr/>
          </p:nvSpPr>
          <p:spPr bwMode="auto">
            <a:xfrm rot="5400000">
              <a:off x="5098" y="4075"/>
              <a:ext cx="185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grpSp>
          <p:nvGrpSpPr>
            <p:cNvPr id="14" name="Group 45"/>
            <p:cNvGrpSpPr>
              <a:grpSpLocks noChangeAspect="1"/>
            </p:cNvGrpSpPr>
            <p:nvPr/>
          </p:nvGrpSpPr>
          <p:grpSpPr bwMode="auto">
            <a:xfrm>
              <a:off x="5249" y="3981"/>
              <a:ext cx="98" cy="48"/>
              <a:chOff x="2595" y="2388"/>
              <a:chExt cx="389" cy="195"/>
            </a:xfrm>
          </p:grpSpPr>
          <p:sp>
            <p:nvSpPr>
              <p:cNvPr id="72" name="Arc 46"/>
              <p:cNvSpPr>
                <a:spLocks noChangeAspect="1"/>
              </p:cNvSpPr>
              <p:nvPr/>
            </p:nvSpPr>
            <p:spPr bwMode="auto">
              <a:xfrm flipH="1">
                <a:off x="2595" y="2388"/>
                <a:ext cx="194" cy="195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487"/>
                  <a:gd name="T1" fmla="*/ 0 h 21600"/>
                  <a:gd name="T2" fmla="*/ 21487 w 21487"/>
                  <a:gd name="T3" fmla="*/ 19395 h 21600"/>
                  <a:gd name="T4" fmla="*/ 0 w 21487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487" h="21600" fill="none" extrusionOk="0">
                    <a:moveTo>
                      <a:pt x="-1" y="0"/>
                    </a:moveTo>
                    <a:cubicBezTo>
                      <a:pt x="11075" y="0"/>
                      <a:pt x="20356" y="8377"/>
                      <a:pt x="21487" y="19394"/>
                    </a:cubicBezTo>
                  </a:path>
                  <a:path w="21487" h="21600" stroke="0" extrusionOk="0">
                    <a:moveTo>
                      <a:pt x="-1" y="0"/>
                    </a:moveTo>
                    <a:cubicBezTo>
                      <a:pt x="11075" y="0"/>
                      <a:pt x="20356" y="8377"/>
                      <a:pt x="21487" y="19394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73" name="Arc 47"/>
              <p:cNvSpPr>
                <a:spLocks noChangeAspect="1"/>
              </p:cNvSpPr>
              <p:nvPr/>
            </p:nvSpPr>
            <p:spPr bwMode="auto">
              <a:xfrm>
                <a:off x="2790" y="2388"/>
                <a:ext cx="194" cy="195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526"/>
                  <a:gd name="T1" fmla="*/ 0 h 21600"/>
                  <a:gd name="T2" fmla="*/ 21526 w 21526"/>
                  <a:gd name="T3" fmla="*/ 19816 h 21600"/>
                  <a:gd name="T4" fmla="*/ 0 w 21526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526" h="21600" fill="none" extrusionOk="0">
                    <a:moveTo>
                      <a:pt x="-1" y="0"/>
                    </a:moveTo>
                    <a:cubicBezTo>
                      <a:pt x="11237" y="0"/>
                      <a:pt x="20598" y="8616"/>
                      <a:pt x="21526" y="19815"/>
                    </a:cubicBezTo>
                  </a:path>
                  <a:path w="21526" h="21600" stroke="0" extrusionOk="0">
                    <a:moveTo>
                      <a:pt x="-1" y="0"/>
                    </a:moveTo>
                    <a:cubicBezTo>
                      <a:pt x="11237" y="0"/>
                      <a:pt x="20598" y="8616"/>
                      <a:pt x="21526" y="19815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  <p:sp>
          <p:nvSpPr>
            <p:cNvPr id="15" name="Line 48"/>
            <p:cNvSpPr>
              <a:spLocks noChangeAspect="1" noChangeShapeType="1"/>
            </p:cNvSpPr>
            <p:nvPr/>
          </p:nvSpPr>
          <p:spPr bwMode="auto">
            <a:xfrm rot="1800000">
              <a:off x="5317" y="3875"/>
              <a:ext cx="165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6" name="Line 49"/>
            <p:cNvSpPr>
              <a:spLocks noChangeAspect="1" noChangeShapeType="1"/>
            </p:cNvSpPr>
            <p:nvPr/>
          </p:nvSpPr>
          <p:spPr bwMode="auto">
            <a:xfrm rot="19800000">
              <a:off x="5173" y="3875"/>
              <a:ext cx="16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7" name="Line 50"/>
            <p:cNvSpPr>
              <a:spLocks noChangeAspect="1" noChangeShapeType="1"/>
            </p:cNvSpPr>
            <p:nvPr/>
          </p:nvSpPr>
          <p:spPr bwMode="auto">
            <a:xfrm rot="19800000">
              <a:off x="5180" y="3891"/>
              <a:ext cx="159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8" name="Line 51"/>
            <p:cNvSpPr>
              <a:spLocks noChangeAspect="1" noChangeShapeType="1"/>
            </p:cNvSpPr>
            <p:nvPr/>
          </p:nvSpPr>
          <p:spPr bwMode="auto">
            <a:xfrm rot="5400000">
              <a:off x="5378" y="4049"/>
              <a:ext cx="2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9" name="Line 52"/>
            <p:cNvSpPr>
              <a:spLocks noChangeAspect="1" noChangeShapeType="1"/>
            </p:cNvSpPr>
            <p:nvPr/>
          </p:nvSpPr>
          <p:spPr bwMode="auto">
            <a:xfrm rot="5400000">
              <a:off x="5041" y="4049"/>
              <a:ext cx="2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0" name="Line 53"/>
            <p:cNvSpPr>
              <a:spLocks noChangeAspect="1" noChangeShapeType="1"/>
            </p:cNvSpPr>
            <p:nvPr/>
          </p:nvSpPr>
          <p:spPr bwMode="auto">
            <a:xfrm rot="5400000">
              <a:off x="5137" y="4075"/>
              <a:ext cx="185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1" name="Line 54"/>
            <p:cNvSpPr>
              <a:spLocks noChangeAspect="1" noChangeShapeType="1"/>
            </p:cNvSpPr>
            <p:nvPr/>
          </p:nvSpPr>
          <p:spPr bwMode="auto">
            <a:xfrm rot="5400000">
              <a:off x="5177" y="4095"/>
              <a:ext cx="144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2" name="Line 55"/>
            <p:cNvSpPr>
              <a:spLocks noChangeAspect="1" noChangeShapeType="1"/>
            </p:cNvSpPr>
            <p:nvPr/>
          </p:nvSpPr>
          <p:spPr bwMode="auto">
            <a:xfrm rot="5400000">
              <a:off x="5294" y="4094"/>
              <a:ext cx="144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3" name="Line 56"/>
            <p:cNvSpPr>
              <a:spLocks noChangeAspect="1" noChangeShapeType="1"/>
            </p:cNvSpPr>
            <p:nvPr/>
          </p:nvSpPr>
          <p:spPr bwMode="auto">
            <a:xfrm rot="5400000">
              <a:off x="5392" y="4094"/>
              <a:ext cx="144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4" name="Line 57"/>
            <p:cNvSpPr>
              <a:spLocks noChangeAspect="1" noChangeShapeType="1"/>
            </p:cNvSpPr>
            <p:nvPr/>
          </p:nvSpPr>
          <p:spPr bwMode="auto">
            <a:xfrm rot="5400000">
              <a:off x="5275" y="4095"/>
              <a:ext cx="144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5" name="Line 58"/>
            <p:cNvSpPr>
              <a:spLocks noChangeAspect="1" noChangeShapeType="1"/>
            </p:cNvSpPr>
            <p:nvPr/>
          </p:nvSpPr>
          <p:spPr bwMode="auto">
            <a:xfrm rot="5400000">
              <a:off x="5224" y="4103"/>
              <a:ext cx="12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6" name="Line 59"/>
            <p:cNvSpPr>
              <a:spLocks noChangeAspect="1" noChangeShapeType="1"/>
            </p:cNvSpPr>
            <p:nvPr/>
          </p:nvSpPr>
          <p:spPr bwMode="auto">
            <a:xfrm rot="5400000">
              <a:off x="5247" y="4103"/>
              <a:ext cx="12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grpSp>
          <p:nvGrpSpPr>
            <p:cNvPr id="27" name="Group 60"/>
            <p:cNvGrpSpPr>
              <a:grpSpLocks noChangeAspect="1"/>
            </p:cNvGrpSpPr>
            <p:nvPr/>
          </p:nvGrpSpPr>
          <p:grpSpPr bwMode="auto">
            <a:xfrm>
              <a:off x="5287" y="4028"/>
              <a:ext cx="23" cy="13"/>
              <a:chOff x="2744" y="2557"/>
              <a:chExt cx="114" cy="57"/>
            </a:xfrm>
          </p:grpSpPr>
          <p:sp>
            <p:nvSpPr>
              <p:cNvPr id="70" name="Arc 61"/>
              <p:cNvSpPr>
                <a:spLocks noChangeAspect="1"/>
              </p:cNvSpPr>
              <p:nvPr/>
            </p:nvSpPr>
            <p:spPr bwMode="auto">
              <a:xfrm flipH="1">
                <a:off x="2744" y="2557"/>
                <a:ext cx="57" cy="5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71" name="Arc 62"/>
              <p:cNvSpPr>
                <a:spLocks noChangeAspect="1"/>
              </p:cNvSpPr>
              <p:nvPr/>
            </p:nvSpPr>
            <p:spPr bwMode="auto">
              <a:xfrm>
                <a:off x="2801" y="2557"/>
                <a:ext cx="57" cy="5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  <p:sp>
          <p:nvSpPr>
            <p:cNvPr id="28" name="Line 63"/>
            <p:cNvSpPr>
              <a:spLocks noChangeAspect="1" noChangeShapeType="1"/>
            </p:cNvSpPr>
            <p:nvPr/>
          </p:nvSpPr>
          <p:spPr bwMode="auto">
            <a:xfrm>
              <a:off x="5287" y="4167"/>
              <a:ext cx="23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9" name="Line 64"/>
            <p:cNvSpPr>
              <a:spLocks noChangeAspect="1" noChangeShapeType="1"/>
            </p:cNvSpPr>
            <p:nvPr/>
          </p:nvSpPr>
          <p:spPr bwMode="auto">
            <a:xfrm>
              <a:off x="5230" y="4167"/>
              <a:ext cx="19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0" name="Line 65"/>
            <p:cNvSpPr>
              <a:spLocks noChangeAspect="1" noChangeShapeType="1"/>
            </p:cNvSpPr>
            <p:nvPr/>
          </p:nvSpPr>
          <p:spPr bwMode="auto">
            <a:xfrm>
              <a:off x="5347" y="4167"/>
              <a:ext cx="19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1" name="Line 66"/>
            <p:cNvSpPr>
              <a:spLocks noChangeAspect="1" noChangeShapeType="1"/>
            </p:cNvSpPr>
            <p:nvPr/>
          </p:nvSpPr>
          <p:spPr bwMode="auto">
            <a:xfrm>
              <a:off x="5465" y="4167"/>
              <a:ext cx="30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2" name="Line 67"/>
            <p:cNvSpPr>
              <a:spLocks noChangeAspect="1" noChangeShapeType="1"/>
            </p:cNvSpPr>
            <p:nvPr/>
          </p:nvSpPr>
          <p:spPr bwMode="auto">
            <a:xfrm>
              <a:off x="5160" y="4167"/>
              <a:ext cx="31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3" name="Line 68"/>
            <p:cNvSpPr>
              <a:spLocks noChangeAspect="1" noChangeShapeType="1"/>
            </p:cNvSpPr>
            <p:nvPr/>
          </p:nvSpPr>
          <p:spPr bwMode="auto">
            <a:xfrm>
              <a:off x="5160" y="3931"/>
              <a:ext cx="31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4" name="Line 69"/>
            <p:cNvSpPr>
              <a:spLocks noChangeAspect="1" noChangeShapeType="1"/>
            </p:cNvSpPr>
            <p:nvPr/>
          </p:nvSpPr>
          <p:spPr bwMode="auto">
            <a:xfrm>
              <a:off x="5465" y="3931"/>
              <a:ext cx="30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5" name="Line 70"/>
            <p:cNvSpPr>
              <a:spLocks noChangeAspect="1" noChangeShapeType="1"/>
            </p:cNvSpPr>
            <p:nvPr/>
          </p:nvSpPr>
          <p:spPr bwMode="auto">
            <a:xfrm>
              <a:off x="5471" y="3916"/>
              <a:ext cx="24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6" name="Line 71"/>
            <p:cNvSpPr>
              <a:spLocks noChangeAspect="1" noChangeShapeType="1"/>
            </p:cNvSpPr>
            <p:nvPr/>
          </p:nvSpPr>
          <p:spPr bwMode="auto">
            <a:xfrm>
              <a:off x="5160" y="3916"/>
              <a:ext cx="24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7" name="Line 72"/>
            <p:cNvSpPr>
              <a:spLocks noChangeAspect="1" noChangeShapeType="1"/>
            </p:cNvSpPr>
            <p:nvPr/>
          </p:nvSpPr>
          <p:spPr bwMode="auto">
            <a:xfrm rot="5400000">
              <a:off x="5460" y="4049"/>
              <a:ext cx="2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8" name="Line 73"/>
            <p:cNvSpPr>
              <a:spLocks noChangeAspect="1" noChangeShapeType="1"/>
            </p:cNvSpPr>
            <p:nvPr/>
          </p:nvSpPr>
          <p:spPr bwMode="auto">
            <a:xfrm rot="5400000">
              <a:off x="5394" y="4049"/>
              <a:ext cx="2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9" name="Line 74"/>
            <p:cNvSpPr>
              <a:spLocks noChangeAspect="1" noChangeShapeType="1"/>
            </p:cNvSpPr>
            <p:nvPr/>
          </p:nvSpPr>
          <p:spPr bwMode="auto">
            <a:xfrm>
              <a:off x="5512" y="3931"/>
              <a:ext cx="6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0" name="Line 75"/>
            <p:cNvSpPr>
              <a:spLocks noChangeAspect="1" noChangeShapeType="1"/>
            </p:cNvSpPr>
            <p:nvPr/>
          </p:nvSpPr>
          <p:spPr bwMode="auto">
            <a:xfrm>
              <a:off x="5160" y="3810"/>
              <a:ext cx="3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" name="Line 76"/>
            <p:cNvSpPr>
              <a:spLocks noChangeAspect="1" noChangeShapeType="1"/>
            </p:cNvSpPr>
            <p:nvPr/>
          </p:nvSpPr>
          <p:spPr bwMode="auto">
            <a:xfrm>
              <a:off x="5175" y="3796"/>
              <a:ext cx="30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grpSp>
          <p:nvGrpSpPr>
            <p:cNvPr id="42" name="Group 77"/>
            <p:cNvGrpSpPr>
              <a:grpSpLocks noChangeAspect="1"/>
            </p:cNvGrpSpPr>
            <p:nvPr/>
          </p:nvGrpSpPr>
          <p:grpSpPr bwMode="auto">
            <a:xfrm>
              <a:off x="5078" y="3849"/>
              <a:ext cx="66" cy="67"/>
              <a:chOff x="1882" y="1842"/>
              <a:chExt cx="249" cy="250"/>
            </a:xfrm>
          </p:grpSpPr>
          <p:sp>
            <p:nvSpPr>
              <p:cNvPr id="66" name="Line 78"/>
              <p:cNvSpPr>
                <a:spLocks noChangeAspect="1" noChangeShapeType="1"/>
              </p:cNvSpPr>
              <p:nvPr/>
            </p:nvSpPr>
            <p:spPr bwMode="auto">
              <a:xfrm>
                <a:off x="1882" y="2092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67" name="Line 79"/>
              <p:cNvSpPr>
                <a:spLocks noChangeAspect="1" noChangeShapeType="1"/>
              </p:cNvSpPr>
              <p:nvPr/>
            </p:nvSpPr>
            <p:spPr bwMode="auto">
              <a:xfrm>
                <a:off x="1882" y="1842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68" name="Line 80"/>
              <p:cNvSpPr>
                <a:spLocks noChangeAspect="1" noChangeShapeType="1"/>
              </p:cNvSpPr>
              <p:nvPr/>
            </p:nvSpPr>
            <p:spPr bwMode="auto">
              <a:xfrm rot="5400000">
                <a:off x="2006" y="1967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69" name="Line 81"/>
              <p:cNvSpPr>
                <a:spLocks noChangeAspect="1" noChangeShapeType="1"/>
              </p:cNvSpPr>
              <p:nvPr/>
            </p:nvSpPr>
            <p:spPr bwMode="auto">
              <a:xfrm rot="5400000">
                <a:off x="1757" y="1967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</p:grpSp>
        <p:grpSp>
          <p:nvGrpSpPr>
            <p:cNvPr id="43" name="Group 82"/>
            <p:cNvGrpSpPr>
              <a:grpSpLocks noChangeAspect="1"/>
            </p:cNvGrpSpPr>
            <p:nvPr/>
          </p:nvGrpSpPr>
          <p:grpSpPr bwMode="auto">
            <a:xfrm>
              <a:off x="5512" y="3849"/>
              <a:ext cx="66" cy="67"/>
              <a:chOff x="1882" y="1842"/>
              <a:chExt cx="249" cy="250"/>
            </a:xfrm>
          </p:grpSpPr>
          <p:sp>
            <p:nvSpPr>
              <p:cNvPr id="62" name="Line 83"/>
              <p:cNvSpPr>
                <a:spLocks noChangeAspect="1" noChangeShapeType="1"/>
              </p:cNvSpPr>
              <p:nvPr/>
            </p:nvSpPr>
            <p:spPr bwMode="auto">
              <a:xfrm>
                <a:off x="1882" y="2092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63" name="Line 84"/>
              <p:cNvSpPr>
                <a:spLocks noChangeAspect="1" noChangeShapeType="1"/>
              </p:cNvSpPr>
              <p:nvPr/>
            </p:nvSpPr>
            <p:spPr bwMode="auto">
              <a:xfrm>
                <a:off x="1882" y="1842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64" name="Line 85"/>
              <p:cNvSpPr>
                <a:spLocks noChangeAspect="1" noChangeShapeType="1"/>
              </p:cNvSpPr>
              <p:nvPr/>
            </p:nvSpPr>
            <p:spPr bwMode="auto">
              <a:xfrm rot="5400000">
                <a:off x="2006" y="1967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65" name="Line 86"/>
              <p:cNvSpPr>
                <a:spLocks noChangeAspect="1" noChangeShapeType="1"/>
              </p:cNvSpPr>
              <p:nvPr/>
            </p:nvSpPr>
            <p:spPr bwMode="auto">
              <a:xfrm rot="5400000">
                <a:off x="1757" y="1967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</p:grpSp>
        <p:sp>
          <p:nvSpPr>
            <p:cNvPr id="44" name="Line 87"/>
            <p:cNvSpPr>
              <a:spLocks noChangeAspect="1" noChangeShapeType="1"/>
            </p:cNvSpPr>
            <p:nvPr/>
          </p:nvSpPr>
          <p:spPr bwMode="auto">
            <a:xfrm rot="5400000">
              <a:off x="5107" y="3864"/>
              <a:ext cx="105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5" name="Line 88"/>
            <p:cNvSpPr>
              <a:spLocks noChangeAspect="1" noChangeShapeType="1"/>
            </p:cNvSpPr>
            <p:nvPr/>
          </p:nvSpPr>
          <p:spPr bwMode="auto">
            <a:xfrm rot="5400000">
              <a:off x="5443" y="3863"/>
              <a:ext cx="105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grpSp>
          <p:nvGrpSpPr>
            <p:cNvPr id="46" name="Group 89"/>
            <p:cNvGrpSpPr>
              <a:grpSpLocks noChangeAspect="1"/>
            </p:cNvGrpSpPr>
            <p:nvPr/>
          </p:nvGrpSpPr>
          <p:grpSpPr bwMode="auto">
            <a:xfrm>
              <a:off x="5175" y="3702"/>
              <a:ext cx="306" cy="175"/>
              <a:chOff x="2301" y="1281"/>
              <a:chExt cx="1220" cy="697"/>
            </a:xfrm>
          </p:grpSpPr>
          <p:sp>
            <p:nvSpPr>
              <p:cNvPr id="60" name="Arc 90"/>
              <p:cNvSpPr>
                <a:spLocks noChangeAspect="1"/>
              </p:cNvSpPr>
              <p:nvPr/>
            </p:nvSpPr>
            <p:spPr bwMode="auto">
              <a:xfrm flipH="1">
                <a:off x="2301" y="1281"/>
                <a:ext cx="610" cy="69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19053"/>
                  <a:gd name="T1" fmla="*/ 0 h 21600"/>
                  <a:gd name="T2" fmla="*/ 19053 w 19053"/>
                  <a:gd name="T3" fmla="*/ 11424 h 21600"/>
                  <a:gd name="T4" fmla="*/ 0 w 19053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053" h="21600" fill="none" extrusionOk="0">
                    <a:moveTo>
                      <a:pt x="-1" y="0"/>
                    </a:moveTo>
                    <a:cubicBezTo>
                      <a:pt x="7972" y="0"/>
                      <a:pt x="15296" y="4391"/>
                      <a:pt x="19052" y="11424"/>
                    </a:cubicBezTo>
                  </a:path>
                  <a:path w="19053" h="21600" stroke="0" extrusionOk="0">
                    <a:moveTo>
                      <a:pt x="-1" y="0"/>
                    </a:moveTo>
                    <a:cubicBezTo>
                      <a:pt x="7972" y="0"/>
                      <a:pt x="15296" y="4391"/>
                      <a:pt x="19052" y="11424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61" name="Arc 91"/>
              <p:cNvSpPr>
                <a:spLocks noChangeAspect="1"/>
              </p:cNvSpPr>
              <p:nvPr/>
            </p:nvSpPr>
            <p:spPr bwMode="auto">
              <a:xfrm>
                <a:off x="2911" y="1281"/>
                <a:ext cx="610" cy="69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19080"/>
                  <a:gd name="T1" fmla="*/ 0 h 21600"/>
                  <a:gd name="T2" fmla="*/ 19080 w 19080"/>
                  <a:gd name="T3" fmla="*/ 11474 h 21600"/>
                  <a:gd name="T4" fmla="*/ 0 w 1908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080" h="21600" fill="none" extrusionOk="0">
                    <a:moveTo>
                      <a:pt x="-1" y="0"/>
                    </a:moveTo>
                    <a:cubicBezTo>
                      <a:pt x="7992" y="0"/>
                      <a:pt x="15332" y="4413"/>
                      <a:pt x="19079" y="11474"/>
                    </a:cubicBezTo>
                  </a:path>
                  <a:path w="19080" h="21600" stroke="0" extrusionOk="0">
                    <a:moveTo>
                      <a:pt x="-1" y="0"/>
                    </a:moveTo>
                    <a:cubicBezTo>
                      <a:pt x="7992" y="0"/>
                      <a:pt x="15332" y="4413"/>
                      <a:pt x="19079" y="11474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  <p:sp>
          <p:nvSpPr>
            <p:cNvPr id="47" name="Line 92"/>
            <p:cNvSpPr>
              <a:spLocks noChangeAspect="1" noChangeShapeType="1"/>
            </p:cNvSpPr>
            <p:nvPr/>
          </p:nvSpPr>
          <p:spPr bwMode="auto">
            <a:xfrm>
              <a:off x="5191" y="3982"/>
              <a:ext cx="38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8" name="Line 93"/>
            <p:cNvSpPr>
              <a:spLocks noChangeAspect="1" noChangeShapeType="1"/>
            </p:cNvSpPr>
            <p:nvPr/>
          </p:nvSpPr>
          <p:spPr bwMode="auto">
            <a:xfrm rot="5400000">
              <a:off x="5025" y="4049"/>
              <a:ext cx="2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9" name="Line 94"/>
            <p:cNvSpPr>
              <a:spLocks noChangeAspect="1" noChangeShapeType="1"/>
            </p:cNvSpPr>
            <p:nvPr/>
          </p:nvSpPr>
          <p:spPr bwMode="auto">
            <a:xfrm rot="5400000">
              <a:off x="4960" y="4049"/>
              <a:ext cx="2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50" name="Line 95"/>
            <p:cNvSpPr>
              <a:spLocks noChangeAspect="1" noChangeShapeType="1"/>
            </p:cNvSpPr>
            <p:nvPr/>
          </p:nvSpPr>
          <p:spPr bwMode="auto">
            <a:xfrm>
              <a:off x="5078" y="3931"/>
              <a:ext cx="65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51" name="Line 96"/>
            <p:cNvSpPr>
              <a:spLocks noChangeAspect="1" noChangeShapeType="1"/>
            </p:cNvSpPr>
            <p:nvPr/>
          </p:nvSpPr>
          <p:spPr bwMode="auto">
            <a:xfrm rot="5400000">
              <a:off x="5341" y="4103"/>
              <a:ext cx="12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52" name="Line 97"/>
            <p:cNvSpPr>
              <a:spLocks noChangeAspect="1" noChangeShapeType="1"/>
            </p:cNvSpPr>
            <p:nvPr/>
          </p:nvSpPr>
          <p:spPr bwMode="auto">
            <a:xfrm rot="5400000">
              <a:off x="5364" y="4103"/>
              <a:ext cx="12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grpSp>
          <p:nvGrpSpPr>
            <p:cNvPr id="53" name="Group 98"/>
            <p:cNvGrpSpPr>
              <a:grpSpLocks noChangeAspect="1"/>
            </p:cNvGrpSpPr>
            <p:nvPr/>
          </p:nvGrpSpPr>
          <p:grpSpPr bwMode="auto">
            <a:xfrm>
              <a:off x="5404" y="4028"/>
              <a:ext cx="23" cy="13"/>
              <a:chOff x="2744" y="2557"/>
              <a:chExt cx="114" cy="57"/>
            </a:xfrm>
          </p:grpSpPr>
          <p:sp>
            <p:nvSpPr>
              <p:cNvPr id="58" name="Arc 99"/>
              <p:cNvSpPr>
                <a:spLocks noChangeAspect="1"/>
              </p:cNvSpPr>
              <p:nvPr/>
            </p:nvSpPr>
            <p:spPr bwMode="auto">
              <a:xfrm flipH="1">
                <a:off x="2744" y="2557"/>
                <a:ext cx="57" cy="5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59" name="Arc 100"/>
              <p:cNvSpPr>
                <a:spLocks noChangeAspect="1"/>
              </p:cNvSpPr>
              <p:nvPr/>
            </p:nvSpPr>
            <p:spPr bwMode="auto">
              <a:xfrm>
                <a:off x="2801" y="2557"/>
                <a:ext cx="57" cy="5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  <p:sp>
          <p:nvSpPr>
            <p:cNvPr id="54" name="Line 101"/>
            <p:cNvSpPr>
              <a:spLocks noChangeAspect="1" noChangeShapeType="1"/>
            </p:cNvSpPr>
            <p:nvPr/>
          </p:nvSpPr>
          <p:spPr bwMode="auto">
            <a:xfrm>
              <a:off x="5404" y="4167"/>
              <a:ext cx="23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grpSp>
          <p:nvGrpSpPr>
            <p:cNvPr id="55" name="Group 102"/>
            <p:cNvGrpSpPr>
              <a:grpSpLocks noChangeAspect="1"/>
            </p:cNvGrpSpPr>
            <p:nvPr/>
          </p:nvGrpSpPr>
          <p:grpSpPr bwMode="auto">
            <a:xfrm>
              <a:off x="5366" y="3980"/>
              <a:ext cx="98" cy="49"/>
              <a:chOff x="2595" y="2388"/>
              <a:chExt cx="389" cy="195"/>
            </a:xfrm>
          </p:grpSpPr>
          <p:sp>
            <p:nvSpPr>
              <p:cNvPr id="56" name="Arc 103"/>
              <p:cNvSpPr>
                <a:spLocks noChangeAspect="1"/>
              </p:cNvSpPr>
              <p:nvPr/>
            </p:nvSpPr>
            <p:spPr bwMode="auto">
              <a:xfrm flipH="1">
                <a:off x="2595" y="2388"/>
                <a:ext cx="194" cy="195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487"/>
                  <a:gd name="T1" fmla="*/ 0 h 21600"/>
                  <a:gd name="T2" fmla="*/ 21487 w 21487"/>
                  <a:gd name="T3" fmla="*/ 19395 h 21600"/>
                  <a:gd name="T4" fmla="*/ 0 w 21487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487" h="21600" fill="none" extrusionOk="0">
                    <a:moveTo>
                      <a:pt x="-1" y="0"/>
                    </a:moveTo>
                    <a:cubicBezTo>
                      <a:pt x="11075" y="0"/>
                      <a:pt x="20356" y="8377"/>
                      <a:pt x="21487" y="19394"/>
                    </a:cubicBezTo>
                  </a:path>
                  <a:path w="21487" h="21600" stroke="0" extrusionOk="0">
                    <a:moveTo>
                      <a:pt x="-1" y="0"/>
                    </a:moveTo>
                    <a:cubicBezTo>
                      <a:pt x="11075" y="0"/>
                      <a:pt x="20356" y="8377"/>
                      <a:pt x="21487" y="19394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57" name="Arc 104"/>
              <p:cNvSpPr>
                <a:spLocks noChangeAspect="1"/>
              </p:cNvSpPr>
              <p:nvPr/>
            </p:nvSpPr>
            <p:spPr bwMode="auto">
              <a:xfrm>
                <a:off x="2790" y="2388"/>
                <a:ext cx="194" cy="195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526"/>
                  <a:gd name="T1" fmla="*/ 0 h 21600"/>
                  <a:gd name="T2" fmla="*/ 21526 w 21526"/>
                  <a:gd name="T3" fmla="*/ 19816 h 21600"/>
                  <a:gd name="T4" fmla="*/ 0 w 21526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526" h="21600" fill="none" extrusionOk="0">
                    <a:moveTo>
                      <a:pt x="-1" y="0"/>
                    </a:moveTo>
                    <a:cubicBezTo>
                      <a:pt x="11237" y="0"/>
                      <a:pt x="20598" y="8616"/>
                      <a:pt x="21526" y="19815"/>
                    </a:cubicBezTo>
                  </a:path>
                  <a:path w="21526" h="21600" stroke="0" extrusionOk="0">
                    <a:moveTo>
                      <a:pt x="-1" y="0"/>
                    </a:moveTo>
                    <a:cubicBezTo>
                      <a:pt x="11237" y="0"/>
                      <a:pt x="20598" y="8616"/>
                      <a:pt x="21526" y="19815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</p:grpSp>
      <p:sp>
        <p:nvSpPr>
          <p:cNvPr id="75" name="矩形 74">
            <a:extLst>
              <a:ext uri="{FF2B5EF4-FFF2-40B4-BE49-F238E27FC236}">
                <a16:creationId xmlns:a16="http://schemas.microsoft.com/office/drawing/2014/main" id="{17E88C99-71EA-D146-8EEB-C25BEED6B01D}"/>
              </a:ext>
            </a:extLst>
          </p:cNvPr>
          <p:cNvSpPr/>
          <p:nvPr userDrawn="1"/>
        </p:nvSpPr>
        <p:spPr>
          <a:xfrm>
            <a:off x="0" y="3050"/>
            <a:ext cx="12192000" cy="408817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>
              <a:solidFill>
                <a:srgbClr val="7030A0"/>
              </a:solidFill>
            </a:endParaRPr>
          </a:p>
        </p:txBody>
      </p:sp>
      <p:pic>
        <p:nvPicPr>
          <p:cNvPr id="76" name="圖片 75">
            <a:extLst>
              <a:ext uri="{FF2B5EF4-FFF2-40B4-BE49-F238E27FC236}">
                <a16:creationId xmlns:a16="http://schemas.microsoft.com/office/drawing/2014/main" id="{89994F0B-B355-A74C-B23B-7D65AB5D04B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5840" y="453276"/>
            <a:ext cx="792000" cy="792000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A331A434-26C6-8C4C-8FF0-1673B7A153EF}"/>
              </a:ext>
            </a:extLst>
          </p:cNvPr>
          <p:cNvSpPr txBox="1"/>
          <p:nvPr userDrawn="1"/>
        </p:nvSpPr>
        <p:spPr>
          <a:xfrm>
            <a:off x="5219699" y="0"/>
            <a:ext cx="1752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TW" altLang="en-US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00468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5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6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9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6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83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9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16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32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7" name="Group 40"/>
          <p:cNvGrpSpPr>
            <a:grpSpLocks noChangeAspect="1"/>
          </p:cNvGrpSpPr>
          <p:nvPr userDrawn="1"/>
        </p:nvGrpSpPr>
        <p:grpSpPr bwMode="auto">
          <a:xfrm>
            <a:off x="753438" y="5963974"/>
            <a:ext cx="10841379" cy="701675"/>
            <a:chOff x="0" y="3702"/>
            <a:chExt cx="5760" cy="465"/>
          </a:xfrm>
        </p:grpSpPr>
        <p:sp>
          <p:nvSpPr>
            <p:cNvPr id="8" name="Line 41"/>
            <p:cNvSpPr>
              <a:spLocks noChangeAspect="1" noChangeShapeType="1"/>
            </p:cNvSpPr>
            <p:nvPr/>
          </p:nvSpPr>
          <p:spPr bwMode="auto">
            <a:xfrm>
              <a:off x="0" y="4167"/>
              <a:ext cx="5078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9" name="Line 42"/>
            <p:cNvSpPr>
              <a:spLocks noChangeAspect="1" noChangeShapeType="1"/>
            </p:cNvSpPr>
            <p:nvPr/>
          </p:nvSpPr>
          <p:spPr bwMode="auto">
            <a:xfrm>
              <a:off x="5578" y="4167"/>
              <a:ext cx="182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0" name="Line 43"/>
            <p:cNvSpPr>
              <a:spLocks noChangeAspect="1" noChangeShapeType="1"/>
            </p:cNvSpPr>
            <p:nvPr/>
          </p:nvSpPr>
          <p:spPr bwMode="auto">
            <a:xfrm rot="1800000">
              <a:off x="5318" y="3891"/>
              <a:ext cx="158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1" name="Line 44"/>
            <p:cNvSpPr>
              <a:spLocks noChangeAspect="1" noChangeShapeType="1"/>
            </p:cNvSpPr>
            <p:nvPr/>
          </p:nvSpPr>
          <p:spPr bwMode="auto">
            <a:xfrm rot="5400000">
              <a:off x="5098" y="4075"/>
              <a:ext cx="185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grpSp>
          <p:nvGrpSpPr>
            <p:cNvPr id="12" name="Group 45"/>
            <p:cNvGrpSpPr>
              <a:grpSpLocks noChangeAspect="1"/>
            </p:cNvGrpSpPr>
            <p:nvPr/>
          </p:nvGrpSpPr>
          <p:grpSpPr bwMode="auto">
            <a:xfrm>
              <a:off x="5249" y="3981"/>
              <a:ext cx="98" cy="48"/>
              <a:chOff x="2595" y="2388"/>
              <a:chExt cx="389" cy="195"/>
            </a:xfrm>
          </p:grpSpPr>
          <p:sp>
            <p:nvSpPr>
              <p:cNvPr id="70" name="Arc 46"/>
              <p:cNvSpPr>
                <a:spLocks noChangeAspect="1"/>
              </p:cNvSpPr>
              <p:nvPr/>
            </p:nvSpPr>
            <p:spPr bwMode="auto">
              <a:xfrm flipH="1">
                <a:off x="2595" y="2388"/>
                <a:ext cx="194" cy="195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487"/>
                  <a:gd name="T1" fmla="*/ 0 h 21600"/>
                  <a:gd name="T2" fmla="*/ 21487 w 21487"/>
                  <a:gd name="T3" fmla="*/ 19395 h 21600"/>
                  <a:gd name="T4" fmla="*/ 0 w 21487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487" h="21600" fill="none" extrusionOk="0">
                    <a:moveTo>
                      <a:pt x="-1" y="0"/>
                    </a:moveTo>
                    <a:cubicBezTo>
                      <a:pt x="11075" y="0"/>
                      <a:pt x="20356" y="8377"/>
                      <a:pt x="21487" y="19394"/>
                    </a:cubicBezTo>
                  </a:path>
                  <a:path w="21487" h="21600" stroke="0" extrusionOk="0">
                    <a:moveTo>
                      <a:pt x="-1" y="0"/>
                    </a:moveTo>
                    <a:cubicBezTo>
                      <a:pt x="11075" y="0"/>
                      <a:pt x="20356" y="8377"/>
                      <a:pt x="21487" y="19394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71" name="Arc 47"/>
              <p:cNvSpPr>
                <a:spLocks noChangeAspect="1"/>
              </p:cNvSpPr>
              <p:nvPr/>
            </p:nvSpPr>
            <p:spPr bwMode="auto">
              <a:xfrm>
                <a:off x="2790" y="2388"/>
                <a:ext cx="194" cy="195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526"/>
                  <a:gd name="T1" fmla="*/ 0 h 21600"/>
                  <a:gd name="T2" fmla="*/ 21526 w 21526"/>
                  <a:gd name="T3" fmla="*/ 19816 h 21600"/>
                  <a:gd name="T4" fmla="*/ 0 w 21526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526" h="21600" fill="none" extrusionOk="0">
                    <a:moveTo>
                      <a:pt x="-1" y="0"/>
                    </a:moveTo>
                    <a:cubicBezTo>
                      <a:pt x="11237" y="0"/>
                      <a:pt x="20598" y="8616"/>
                      <a:pt x="21526" y="19815"/>
                    </a:cubicBezTo>
                  </a:path>
                  <a:path w="21526" h="21600" stroke="0" extrusionOk="0">
                    <a:moveTo>
                      <a:pt x="-1" y="0"/>
                    </a:moveTo>
                    <a:cubicBezTo>
                      <a:pt x="11237" y="0"/>
                      <a:pt x="20598" y="8616"/>
                      <a:pt x="21526" y="19815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  <p:sp>
          <p:nvSpPr>
            <p:cNvPr id="13" name="Line 48"/>
            <p:cNvSpPr>
              <a:spLocks noChangeAspect="1" noChangeShapeType="1"/>
            </p:cNvSpPr>
            <p:nvPr/>
          </p:nvSpPr>
          <p:spPr bwMode="auto">
            <a:xfrm rot="1800000">
              <a:off x="5317" y="3875"/>
              <a:ext cx="165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4" name="Line 49"/>
            <p:cNvSpPr>
              <a:spLocks noChangeAspect="1" noChangeShapeType="1"/>
            </p:cNvSpPr>
            <p:nvPr/>
          </p:nvSpPr>
          <p:spPr bwMode="auto">
            <a:xfrm rot="19800000">
              <a:off x="5173" y="3875"/>
              <a:ext cx="16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5" name="Line 50"/>
            <p:cNvSpPr>
              <a:spLocks noChangeAspect="1" noChangeShapeType="1"/>
            </p:cNvSpPr>
            <p:nvPr/>
          </p:nvSpPr>
          <p:spPr bwMode="auto">
            <a:xfrm rot="19800000">
              <a:off x="5180" y="3891"/>
              <a:ext cx="159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6" name="Line 51"/>
            <p:cNvSpPr>
              <a:spLocks noChangeAspect="1" noChangeShapeType="1"/>
            </p:cNvSpPr>
            <p:nvPr/>
          </p:nvSpPr>
          <p:spPr bwMode="auto">
            <a:xfrm rot="5400000">
              <a:off x="5378" y="4049"/>
              <a:ext cx="2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7" name="Line 52"/>
            <p:cNvSpPr>
              <a:spLocks noChangeAspect="1" noChangeShapeType="1"/>
            </p:cNvSpPr>
            <p:nvPr/>
          </p:nvSpPr>
          <p:spPr bwMode="auto">
            <a:xfrm rot="5400000">
              <a:off x="5041" y="4049"/>
              <a:ext cx="2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8" name="Line 53"/>
            <p:cNvSpPr>
              <a:spLocks noChangeAspect="1" noChangeShapeType="1"/>
            </p:cNvSpPr>
            <p:nvPr/>
          </p:nvSpPr>
          <p:spPr bwMode="auto">
            <a:xfrm rot="5400000">
              <a:off x="5137" y="4075"/>
              <a:ext cx="185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9" name="Line 54"/>
            <p:cNvSpPr>
              <a:spLocks noChangeAspect="1" noChangeShapeType="1"/>
            </p:cNvSpPr>
            <p:nvPr/>
          </p:nvSpPr>
          <p:spPr bwMode="auto">
            <a:xfrm rot="5400000">
              <a:off x="5177" y="4095"/>
              <a:ext cx="144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0" name="Line 55"/>
            <p:cNvSpPr>
              <a:spLocks noChangeAspect="1" noChangeShapeType="1"/>
            </p:cNvSpPr>
            <p:nvPr/>
          </p:nvSpPr>
          <p:spPr bwMode="auto">
            <a:xfrm rot="5400000">
              <a:off x="5294" y="4094"/>
              <a:ext cx="144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1" name="Line 56"/>
            <p:cNvSpPr>
              <a:spLocks noChangeAspect="1" noChangeShapeType="1"/>
            </p:cNvSpPr>
            <p:nvPr/>
          </p:nvSpPr>
          <p:spPr bwMode="auto">
            <a:xfrm rot="5400000">
              <a:off x="5392" y="4094"/>
              <a:ext cx="144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2" name="Line 57"/>
            <p:cNvSpPr>
              <a:spLocks noChangeAspect="1" noChangeShapeType="1"/>
            </p:cNvSpPr>
            <p:nvPr/>
          </p:nvSpPr>
          <p:spPr bwMode="auto">
            <a:xfrm rot="5400000">
              <a:off x="5275" y="4095"/>
              <a:ext cx="144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3" name="Line 58"/>
            <p:cNvSpPr>
              <a:spLocks noChangeAspect="1" noChangeShapeType="1"/>
            </p:cNvSpPr>
            <p:nvPr/>
          </p:nvSpPr>
          <p:spPr bwMode="auto">
            <a:xfrm rot="5400000">
              <a:off x="5224" y="4103"/>
              <a:ext cx="12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4" name="Line 59"/>
            <p:cNvSpPr>
              <a:spLocks noChangeAspect="1" noChangeShapeType="1"/>
            </p:cNvSpPr>
            <p:nvPr/>
          </p:nvSpPr>
          <p:spPr bwMode="auto">
            <a:xfrm rot="5400000">
              <a:off x="5247" y="4103"/>
              <a:ext cx="12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grpSp>
          <p:nvGrpSpPr>
            <p:cNvPr id="25" name="Group 60"/>
            <p:cNvGrpSpPr>
              <a:grpSpLocks noChangeAspect="1"/>
            </p:cNvGrpSpPr>
            <p:nvPr/>
          </p:nvGrpSpPr>
          <p:grpSpPr bwMode="auto">
            <a:xfrm>
              <a:off x="5287" y="4028"/>
              <a:ext cx="23" cy="13"/>
              <a:chOff x="2744" y="2557"/>
              <a:chExt cx="114" cy="57"/>
            </a:xfrm>
          </p:grpSpPr>
          <p:sp>
            <p:nvSpPr>
              <p:cNvPr id="68" name="Arc 61"/>
              <p:cNvSpPr>
                <a:spLocks noChangeAspect="1"/>
              </p:cNvSpPr>
              <p:nvPr/>
            </p:nvSpPr>
            <p:spPr bwMode="auto">
              <a:xfrm flipH="1">
                <a:off x="2744" y="2557"/>
                <a:ext cx="57" cy="5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69" name="Arc 62"/>
              <p:cNvSpPr>
                <a:spLocks noChangeAspect="1"/>
              </p:cNvSpPr>
              <p:nvPr/>
            </p:nvSpPr>
            <p:spPr bwMode="auto">
              <a:xfrm>
                <a:off x="2801" y="2557"/>
                <a:ext cx="57" cy="5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  <p:sp>
          <p:nvSpPr>
            <p:cNvPr id="26" name="Line 63"/>
            <p:cNvSpPr>
              <a:spLocks noChangeAspect="1" noChangeShapeType="1"/>
            </p:cNvSpPr>
            <p:nvPr/>
          </p:nvSpPr>
          <p:spPr bwMode="auto">
            <a:xfrm>
              <a:off x="5287" y="4167"/>
              <a:ext cx="23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7" name="Line 64"/>
            <p:cNvSpPr>
              <a:spLocks noChangeAspect="1" noChangeShapeType="1"/>
            </p:cNvSpPr>
            <p:nvPr/>
          </p:nvSpPr>
          <p:spPr bwMode="auto">
            <a:xfrm>
              <a:off x="5230" y="4167"/>
              <a:ext cx="19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8" name="Line 65"/>
            <p:cNvSpPr>
              <a:spLocks noChangeAspect="1" noChangeShapeType="1"/>
            </p:cNvSpPr>
            <p:nvPr/>
          </p:nvSpPr>
          <p:spPr bwMode="auto">
            <a:xfrm>
              <a:off x="5347" y="4167"/>
              <a:ext cx="19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9" name="Line 66"/>
            <p:cNvSpPr>
              <a:spLocks noChangeAspect="1" noChangeShapeType="1"/>
            </p:cNvSpPr>
            <p:nvPr/>
          </p:nvSpPr>
          <p:spPr bwMode="auto">
            <a:xfrm>
              <a:off x="5465" y="4167"/>
              <a:ext cx="30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0" name="Line 67"/>
            <p:cNvSpPr>
              <a:spLocks noChangeAspect="1" noChangeShapeType="1"/>
            </p:cNvSpPr>
            <p:nvPr/>
          </p:nvSpPr>
          <p:spPr bwMode="auto">
            <a:xfrm>
              <a:off x="5160" y="4167"/>
              <a:ext cx="31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1" name="Line 68"/>
            <p:cNvSpPr>
              <a:spLocks noChangeAspect="1" noChangeShapeType="1"/>
            </p:cNvSpPr>
            <p:nvPr/>
          </p:nvSpPr>
          <p:spPr bwMode="auto">
            <a:xfrm>
              <a:off x="5160" y="3931"/>
              <a:ext cx="31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2" name="Line 69"/>
            <p:cNvSpPr>
              <a:spLocks noChangeAspect="1" noChangeShapeType="1"/>
            </p:cNvSpPr>
            <p:nvPr/>
          </p:nvSpPr>
          <p:spPr bwMode="auto">
            <a:xfrm>
              <a:off x="5465" y="3931"/>
              <a:ext cx="30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3" name="Line 70"/>
            <p:cNvSpPr>
              <a:spLocks noChangeAspect="1" noChangeShapeType="1"/>
            </p:cNvSpPr>
            <p:nvPr/>
          </p:nvSpPr>
          <p:spPr bwMode="auto">
            <a:xfrm>
              <a:off x="5471" y="3916"/>
              <a:ext cx="24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4" name="Line 71"/>
            <p:cNvSpPr>
              <a:spLocks noChangeAspect="1" noChangeShapeType="1"/>
            </p:cNvSpPr>
            <p:nvPr/>
          </p:nvSpPr>
          <p:spPr bwMode="auto">
            <a:xfrm>
              <a:off x="5160" y="3916"/>
              <a:ext cx="24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5" name="Line 72"/>
            <p:cNvSpPr>
              <a:spLocks noChangeAspect="1" noChangeShapeType="1"/>
            </p:cNvSpPr>
            <p:nvPr/>
          </p:nvSpPr>
          <p:spPr bwMode="auto">
            <a:xfrm rot="5400000">
              <a:off x="5460" y="4049"/>
              <a:ext cx="2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6" name="Line 73"/>
            <p:cNvSpPr>
              <a:spLocks noChangeAspect="1" noChangeShapeType="1"/>
            </p:cNvSpPr>
            <p:nvPr/>
          </p:nvSpPr>
          <p:spPr bwMode="auto">
            <a:xfrm rot="5400000">
              <a:off x="5394" y="4049"/>
              <a:ext cx="2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7" name="Line 74"/>
            <p:cNvSpPr>
              <a:spLocks noChangeAspect="1" noChangeShapeType="1"/>
            </p:cNvSpPr>
            <p:nvPr/>
          </p:nvSpPr>
          <p:spPr bwMode="auto">
            <a:xfrm>
              <a:off x="5512" y="3931"/>
              <a:ext cx="6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8" name="Line 75"/>
            <p:cNvSpPr>
              <a:spLocks noChangeAspect="1" noChangeShapeType="1"/>
            </p:cNvSpPr>
            <p:nvPr/>
          </p:nvSpPr>
          <p:spPr bwMode="auto">
            <a:xfrm>
              <a:off x="5160" y="3810"/>
              <a:ext cx="3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9" name="Line 76"/>
            <p:cNvSpPr>
              <a:spLocks noChangeAspect="1" noChangeShapeType="1"/>
            </p:cNvSpPr>
            <p:nvPr/>
          </p:nvSpPr>
          <p:spPr bwMode="auto">
            <a:xfrm>
              <a:off x="5175" y="3796"/>
              <a:ext cx="30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grpSp>
          <p:nvGrpSpPr>
            <p:cNvPr id="40" name="Group 77"/>
            <p:cNvGrpSpPr>
              <a:grpSpLocks noChangeAspect="1"/>
            </p:cNvGrpSpPr>
            <p:nvPr/>
          </p:nvGrpSpPr>
          <p:grpSpPr bwMode="auto">
            <a:xfrm>
              <a:off x="5078" y="3849"/>
              <a:ext cx="66" cy="67"/>
              <a:chOff x="1882" y="1842"/>
              <a:chExt cx="249" cy="250"/>
            </a:xfrm>
          </p:grpSpPr>
          <p:sp>
            <p:nvSpPr>
              <p:cNvPr id="64" name="Line 78"/>
              <p:cNvSpPr>
                <a:spLocks noChangeAspect="1" noChangeShapeType="1"/>
              </p:cNvSpPr>
              <p:nvPr/>
            </p:nvSpPr>
            <p:spPr bwMode="auto">
              <a:xfrm>
                <a:off x="1882" y="2092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65" name="Line 79"/>
              <p:cNvSpPr>
                <a:spLocks noChangeAspect="1" noChangeShapeType="1"/>
              </p:cNvSpPr>
              <p:nvPr/>
            </p:nvSpPr>
            <p:spPr bwMode="auto">
              <a:xfrm>
                <a:off x="1882" y="1842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66" name="Line 80"/>
              <p:cNvSpPr>
                <a:spLocks noChangeAspect="1" noChangeShapeType="1"/>
              </p:cNvSpPr>
              <p:nvPr/>
            </p:nvSpPr>
            <p:spPr bwMode="auto">
              <a:xfrm rot="5400000">
                <a:off x="2006" y="1967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67" name="Line 81"/>
              <p:cNvSpPr>
                <a:spLocks noChangeAspect="1" noChangeShapeType="1"/>
              </p:cNvSpPr>
              <p:nvPr/>
            </p:nvSpPr>
            <p:spPr bwMode="auto">
              <a:xfrm rot="5400000">
                <a:off x="1757" y="1967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</p:grpSp>
        <p:grpSp>
          <p:nvGrpSpPr>
            <p:cNvPr id="41" name="Group 82"/>
            <p:cNvGrpSpPr>
              <a:grpSpLocks noChangeAspect="1"/>
            </p:cNvGrpSpPr>
            <p:nvPr/>
          </p:nvGrpSpPr>
          <p:grpSpPr bwMode="auto">
            <a:xfrm>
              <a:off x="5512" y="3849"/>
              <a:ext cx="66" cy="67"/>
              <a:chOff x="1882" y="1842"/>
              <a:chExt cx="249" cy="250"/>
            </a:xfrm>
          </p:grpSpPr>
          <p:sp>
            <p:nvSpPr>
              <p:cNvPr id="60" name="Line 83"/>
              <p:cNvSpPr>
                <a:spLocks noChangeAspect="1" noChangeShapeType="1"/>
              </p:cNvSpPr>
              <p:nvPr/>
            </p:nvSpPr>
            <p:spPr bwMode="auto">
              <a:xfrm>
                <a:off x="1882" y="2092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61" name="Line 84"/>
              <p:cNvSpPr>
                <a:spLocks noChangeAspect="1" noChangeShapeType="1"/>
              </p:cNvSpPr>
              <p:nvPr/>
            </p:nvSpPr>
            <p:spPr bwMode="auto">
              <a:xfrm>
                <a:off x="1882" y="1842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62" name="Line 85"/>
              <p:cNvSpPr>
                <a:spLocks noChangeAspect="1" noChangeShapeType="1"/>
              </p:cNvSpPr>
              <p:nvPr/>
            </p:nvSpPr>
            <p:spPr bwMode="auto">
              <a:xfrm rot="5400000">
                <a:off x="2006" y="1967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63" name="Line 86"/>
              <p:cNvSpPr>
                <a:spLocks noChangeAspect="1" noChangeShapeType="1"/>
              </p:cNvSpPr>
              <p:nvPr/>
            </p:nvSpPr>
            <p:spPr bwMode="auto">
              <a:xfrm rot="5400000">
                <a:off x="1757" y="1967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</p:grpSp>
        <p:sp>
          <p:nvSpPr>
            <p:cNvPr id="42" name="Line 87"/>
            <p:cNvSpPr>
              <a:spLocks noChangeAspect="1" noChangeShapeType="1"/>
            </p:cNvSpPr>
            <p:nvPr/>
          </p:nvSpPr>
          <p:spPr bwMode="auto">
            <a:xfrm rot="5400000">
              <a:off x="5107" y="3864"/>
              <a:ext cx="105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3" name="Line 88"/>
            <p:cNvSpPr>
              <a:spLocks noChangeAspect="1" noChangeShapeType="1"/>
            </p:cNvSpPr>
            <p:nvPr/>
          </p:nvSpPr>
          <p:spPr bwMode="auto">
            <a:xfrm rot="5400000">
              <a:off x="5443" y="3863"/>
              <a:ext cx="105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grpSp>
          <p:nvGrpSpPr>
            <p:cNvPr id="44" name="Group 89"/>
            <p:cNvGrpSpPr>
              <a:grpSpLocks noChangeAspect="1"/>
            </p:cNvGrpSpPr>
            <p:nvPr/>
          </p:nvGrpSpPr>
          <p:grpSpPr bwMode="auto">
            <a:xfrm>
              <a:off x="5175" y="3702"/>
              <a:ext cx="306" cy="175"/>
              <a:chOff x="2301" y="1281"/>
              <a:chExt cx="1220" cy="697"/>
            </a:xfrm>
          </p:grpSpPr>
          <p:sp>
            <p:nvSpPr>
              <p:cNvPr id="58" name="Arc 90"/>
              <p:cNvSpPr>
                <a:spLocks noChangeAspect="1"/>
              </p:cNvSpPr>
              <p:nvPr/>
            </p:nvSpPr>
            <p:spPr bwMode="auto">
              <a:xfrm flipH="1">
                <a:off x="2301" y="1281"/>
                <a:ext cx="610" cy="69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19053"/>
                  <a:gd name="T1" fmla="*/ 0 h 21600"/>
                  <a:gd name="T2" fmla="*/ 19053 w 19053"/>
                  <a:gd name="T3" fmla="*/ 11424 h 21600"/>
                  <a:gd name="T4" fmla="*/ 0 w 19053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053" h="21600" fill="none" extrusionOk="0">
                    <a:moveTo>
                      <a:pt x="-1" y="0"/>
                    </a:moveTo>
                    <a:cubicBezTo>
                      <a:pt x="7972" y="0"/>
                      <a:pt x="15296" y="4391"/>
                      <a:pt x="19052" y="11424"/>
                    </a:cubicBezTo>
                  </a:path>
                  <a:path w="19053" h="21600" stroke="0" extrusionOk="0">
                    <a:moveTo>
                      <a:pt x="-1" y="0"/>
                    </a:moveTo>
                    <a:cubicBezTo>
                      <a:pt x="7972" y="0"/>
                      <a:pt x="15296" y="4391"/>
                      <a:pt x="19052" y="11424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59" name="Arc 91"/>
              <p:cNvSpPr>
                <a:spLocks noChangeAspect="1"/>
              </p:cNvSpPr>
              <p:nvPr/>
            </p:nvSpPr>
            <p:spPr bwMode="auto">
              <a:xfrm>
                <a:off x="2911" y="1281"/>
                <a:ext cx="610" cy="69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19080"/>
                  <a:gd name="T1" fmla="*/ 0 h 21600"/>
                  <a:gd name="T2" fmla="*/ 19080 w 19080"/>
                  <a:gd name="T3" fmla="*/ 11474 h 21600"/>
                  <a:gd name="T4" fmla="*/ 0 w 1908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080" h="21600" fill="none" extrusionOk="0">
                    <a:moveTo>
                      <a:pt x="-1" y="0"/>
                    </a:moveTo>
                    <a:cubicBezTo>
                      <a:pt x="7992" y="0"/>
                      <a:pt x="15332" y="4413"/>
                      <a:pt x="19079" y="11474"/>
                    </a:cubicBezTo>
                  </a:path>
                  <a:path w="19080" h="21600" stroke="0" extrusionOk="0">
                    <a:moveTo>
                      <a:pt x="-1" y="0"/>
                    </a:moveTo>
                    <a:cubicBezTo>
                      <a:pt x="7992" y="0"/>
                      <a:pt x="15332" y="4413"/>
                      <a:pt x="19079" y="11474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  <p:sp>
          <p:nvSpPr>
            <p:cNvPr id="45" name="Line 92"/>
            <p:cNvSpPr>
              <a:spLocks noChangeAspect="1" noChangeShapeType="1"/>
            </p:cNvSpPr>
            <p:nvPr/>
          </p:nvSpPr>
          <p:spPr bwMode="auto">
            <a:xfrm>
              <a:off x="5191" y="3982"/>
              <a:ext cx="38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6" name="Line 93"/>
            <p:cNvSpPr>
              <a:spLocks noChangeAspect="1" noChangeShapeType="1"/>
            </p:cNvSpPr>
            <p:nvPr/>
          </p:nvSpPr>
          <p:spPr bwMode="auto">
            <a:xfrm rot="5400000">
              <a:off x="5025" y="4049"/>
              <a:ext cx="2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7" name="Line 94"/>
            <p:cNvSpPr>
              <a:spLocks noChangeAspect="1" noChangeShapeType="1"/>
            </p:cNvSpPr>
            <p:nvPr/>
          </p:nvSpPr>
          <p:spPr bwMode="auto">
            <a:xfrm rot="5400000">
              <a:off x="4960" y="4049"/>
              <a:ext cx="2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8" name="Line 95"/>
            <p:cNvSpPr>
              <a:spLocks noChangeAspect="1" noChangeShapeType="1"/>
            </p:cNvSpPr>
            <p:nvPr/>
          </p:nvSpPr>
          <p:spPr bwMode="auto">
            <a:xfrm>
              <a:off x="5078" y="3931"/>
              <a:ext cx="65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9" name="Line 96"/>
            <p:cNvSpPr>
              <a:spLocks noChangeAspect="1" noChangeShapeType="1"/>
            </p:cNvSpPr>
            <p:nvPr/>
          </p:nvSpPr>
          <p:spPr bwMode="auto">
            <a:xfrm rot="5400000">
              <a:off x="5341" y="4103"/>
              <a:ext cx="12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50" name="Line 97"/>
            <p:cNvSpPr>
              <a:spLocks noChangeAspect="1" noChangeShapeType="1"/>
            </p:cNvSpPr>
            <p:nvPr/>
          </p:nvSpPr>
          <p:spPr bwMode="auto">
            <a:xfrm rot="5400000">
              <a:off x="5364" y="4103"/>
              <a:ext cx="12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grpSp>
          <p:nvGrpSpPr>
            <p:cNvPr id="51" name="Group 98"/>
            <p:cNvGrpSpPr>
              <a:grpSpLocks noChangeAspect="1"/>
            </p:cNvGrpSpPr>
            <p:nvPr/>
          </p:nvGrpSpPr>
          <p:grpSpPr bwMode="auto">
            <a:xfrm>
              <a:off x="5404" y="4028"/>
              <a:ext cx="23" cy="13"/>
              <a:chOff x="2744" y="2557"/>
              <a:chExt cx="114" cy="57"/>
            </a:xfrm>
          </p:grpSpPr>
          <p:sp>
            <p:nvSpPr>
              <p:cNvPr id="56" name="Arc 99"/>
              <p:cNvSpPr>
                <a:spLocks noChangeAspect="1"/>
              </p:cNvSpPr>
              <p:nvPr/>
            </p:nvSpPr>
            <p:spPr bwMode="auto">
              <a:xfrm flipH="1">
                <a:off x="2744" y="2557"/>
                <a:ext cx="57" cy="5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57" name="Arc 100"/>
              <p:cNvSpPr>
                <a:spLocks noChangeAspect="1"/>
              </p:cNvSpPr>
              <p:nvPr/>
            </p:nvSpPr>
            <p:spPr bwMode="auto">
              <a:xfrm>
                <a:off x="2801" y="2557"/>
                <a:ext cx="57" cy="5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  <p:sp>
          <p:nvSpPr>
            <p:cNvPr id="52" name="Line 101"/>
            <p:cNvSpPr>
              <a:spLocks noChangeAspect="1" noChangeShapeType="1"/>
            </p:cNvSpPr>
            <p:nvPr/>
          </p:nvSpPr>
          <p:spPr bwMode="auto">
            <a:xfrm>
              <a:off x="5404" y="4167"/>
              <a:ext cx="23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grpSp>
          <p:nvGrpSpPr>
            <p:cNvPr id="53" name="Group 102"/>
            <p:cNvGrpSpPr>
              <a:grpSpLocks noChangeAspect="1"/>
            </p:cNvGrpSpPr>
            <p:nvPr/>
          </p:nvGrpSpPr>
          <p:grpSpPr bwMode="auto">
            <a:xfrm>
              <a:off x="5366" y="3980"/>
              <a:ext cx="98" cy="49"/>
              <a:chOff x="2595" y="2388"/>
              <a:chExt cx="389" cy="195"/>
            </a:xfrm>
          </p:grpSpPr>
          <p:sp>
            <p:nvSpPr>
              <p:cNvPr id="54" name="Arc 103"/>
              <p:cNvSpPr>
                <a:spLocks noChangeAspect="1"/>
              </p:cNvSpPr>
              <p:nvPr/>
            </p:nvSpPr>
            <p:spPr bwMode="auto">
              <a:xfrm flipH="1">
                <a:off x="2595" y="2388"/>
                <a:ext cx="194" cy="195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487"/>
                  <a:gd name="T1" fmla="*/ 0 h 21600"/>
                  <a:gd name="T2" fmla="*/ 21487 w 21487"/>
                  <a:gd name="T3" fmla="*/ 19395 h 21600"/>
                  <a:gd name="T4" fmla="*/ 0 w 21487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487" h="21600" fill="none" extrusionOk="0">
                    <a:moveTo>
                      <a:pt x="-1" y="0"/>
                    </a:moveTo>
                    <a:cubicBezTo>
                      <a:pt x="11075" y="0"/>
                      <a:pt x="20356" y="8377"/>
                      <a:pt x="21487" y="19394"/>
                    </a:cubicBezTo>
                  </a:path>
                  <a:path w="21487" h="21600" stroke="0" extrusionOk="0">
                    <a:moveTo>
                      <a:pt x="-1" y="0"/>
                    </a:moveTo>
                    <a:cubicBezTo>
                      <a:pt x="11075" y="0"/>
                      <a:pt x="20356" y="8377"/>
                      <a:pt x="21487" y="19394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55" name="Arc 104"/>
              <p:cNvSpPr>
                <a:spLocks noChangeAspect="1"/>
              </p:cNvSpPr>
              <p:nvPr/>
            </p:nvSpPr>
            <p:spPr bwMode="auto">
              <a:xfrm>
                <a:off x="2790" y="2388"/>
                <a:ext cx="194" cy="195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526"/>
                  <a:gd name="T1" fmla="*/ 0 h 21600"/>
                  <a:gd name="T2" fmla="*/ 21526 w 21526"/>
                  <a:gd name="T3" fmla="*/ 19816 h 21600"/>
                  <a:gd name="T4" fmla="*/ 0 w 21526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526" h="21600" fill="none" extrusionOk="0">
                    <a:moveTo>
                      <a:pt x="-1" y="0"/>
                    </a:moveTo>
                    <a:cubicBezTo>
                      <a:pt x="11237" y="0"/>
                      <a:pt x="20598" y="8616"/>
                      <a:pt x="21526" y="19815"/>
                    </a:cubicBezTo>
                  </a:path>
                  <a:path w="21526" h="21600" stroke="0" extrusionOk="0">
                    <a:moveTo>
                      <a:pt x="-1" y="0"/>
                    </a:moveTo>
                    <a:cubicBezTo>
                      <a:pt x="11237" y="0"/>
                      <a:pt x="20598" y="8616"/>
                      <a:pt x="21526" y="19815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5868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5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5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9758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7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73" y="1535117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73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4213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3152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5198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5" y="273053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7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5" y="1435104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67" indent="0">
              <a:buNone/>
              <a:defRPr sz="1200"/>
            </a:lvl2pPr>
            <a:lvl3pPr marL="914332" indent="0">
              <a:buNone/>
              <a:defRPr sz="1000"/>
            </a:lvl3pPr>
            <a:lvl4pPr marL="1371498" indent="0">
              <a:buNone/>
              <a:defRPr sz="900"/>
            </a:lvl4pPr>
            <a:lvl5pPr marL="1828664" indent="0">
              <a:buNone/>
              <a:defRPr sz="900"/>
            </a:lvl5pPr>
            <a:lvl6pPr marL="2285830" indent="0">
              <a:buNone/>
              <a:defRPr sz="900"/>
            </a:lvl6pPr>
            <a:lvl7pPr marL="2742994" indent="0">
              <a:buNone/>
              <a:defRPr sz="900"/>
            </a:lvl7pPr>
            <a:lvl8pPr marL="3200160" indent="0">
              <a:buNone/>
              <a:defRPr sz="900"/>
            </a:lvl8pPr>
            <a:lvl9pPr marL="3657327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8061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4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67" indent="0">
              <a:buNone/>
              <a:defRPr sz="2800"/>
            </a:lvl2pPr>
            <a:lvl3pPr marL="914332" indent="0">
              <a:buNone/>
              <a:defRPr sz="2400"/>
            </a:lvl3pPr>
            <a:lvl4pPr marL="1371498" indent="0">
              <a:buNone/>
              <a:defRPr sz="2000"/>
            </a:lvl4pPr>
            <a:lvl5pPr marL="1828664" indent="0">
              <a:buNone/>
              <a:defRPr sz="2000"/>
            </a:lvl5pPr>
            <a:lvl6pPr marL="2285830" indent="0">
              <a:buNone/>
              <a:defRPr sz="2000"/>
            </a:lvl6pPr>
            <a:lvl7pPr marL="2742994" indent="0">
              <a:buNone/>
              <a:defRPr sz="2000"/>
            </a:lvl7pPr>
            <a:lvl8pPr marL="3200160" indent="0">
              <a:buNone/>
              <a:defRPr sz="2000"/>
            </a:lvl8pPr>
            <a:lvl9pPr marL="3657327" indent="0">
              <a:buNone/>
              <a:defRPr sz="2000"/>
            </a:lvl9pPr>
          </a:lstStyle>
          <a:p>
            <a:r>
              <a:rPr lang="zh-CN" altLang="en-US" dirty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43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167" indent="0">
              <a:buNone/>
              <a:defRPr sz="1200"/>
            </a:lvl2pPr>
            <a:lvl3pPr marL="914332" indent="0">
              <a:buNone/>
              <a:defRPr sz="1000"/>
            </a:lvl3pPr>
            <a:lvl4pPr marL="1371498" indent="0">
              <a:buNone/>
              <a:defRPr sz="900"/>
            </a:lvl4pPr>
            <a:lvl5pPr marL="1828664" indent="0">
              <a:buNone/>
              <a:defRPr sz="900"/>
            </a:lvl5pPr>
            <a:lvl6pPr marL="2285830" indent="0">
              <a:buNone/>
              <a:defRPr sz="900"/>
            </a:lvl6pPr>
            <a:lvl7pPr marL="2742994" indent="0">
              <a:buNone/>
              <a:defRPr sz="900"/>
            </a:lvl7pPr>
            <a:lvl8pPr marL="3200160" indent="0">
              <a:buNone/>
              <a:defRPr sz="900"/>
            </a:lvl8pPr>
            <a:lvl9pPr marL="3657327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4329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54768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873252"/>
            <a:ext cx="10972800" cy="42529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marL="742895" lvl="1" indent="-285730" algn="l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SzPct val="80000"/>
              <a:buFont typeface="Wingdings 2" pitchFamily="18" charset="2"/>
              <a:buChar char=""/>
            </a:pPr>
            <a:r>
              <a:rPr lang="zh-CN" altLang="en-US" dirty="0"/>
              <a:t>第二级</a:t>
            </a:r>
          </a:p>
          <a:p>
            <a:pPr marL="1142914" lvl="2" indent="-228584" algn="l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SzPct val="60000"/>
              <a:buFont typeface="Wingdings" pitchFamily="2" charset="2"/>
              <a:buChar char=""/>
            </a:pPr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737600" y="6308729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8" name="灯片编号占位符 5"/>
          <p:cNvSpPr txBox="1">
            <a:spLocks/>
          </p:cNvSpPr>
          <p:nvPr userDrawn="1"/>
        </p:nvSpPr>
        <p:spPr>
          <a:xfrm>
            <a:off x="429201" y="6295943"/>
            <a:ext cx="694104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b="1" kern="1200">
                <a:solidFill>
                  <a:srgbClr val="7030A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3DB592A-0909-472D-A1D6-B1E0A3795436}" type="slidenum">
              <a:rPr lang="zh-CN" altLang="en-US" sz="1600" smtClean="0"/>
              <a:pPr/>
              <a:t>‹#›</a:t>
            </a:fld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160414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</p:sldLayoutIdLst>
  <p:hf hdr="0" ftr="0" dt="0"/>
  <p:txStyles>
    <p:titleStyle>
      <a:lvl1pPr algn="ctr" defTabSz="914332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Microsoft YaHei" charset="-122"/>
          <a:ea typeface="Microsoft YaHei" charset="-122"/>
          <a:cs typeface="Microsoft YaHei" charset="-122"/>
        </a:defRPr>
      </a:lvl1pPr>
    </p:titleStyle>
    <p:bodyStyle>
      <a:lvl1pPr marL="342874" indent="-342874" algn="l" defTabSz="914332" rtl="0" eaLnBrk="1" fontAlgn="base" latinLnBrk="0" hangingPunct="1">
        <a:lnSpc>
          <a:spcPct val="150000"/>
        </a:lnSpc>
        <a:spcBef>
          <a:spcPct val="20000"/>
        </a:spcBef>
        <a:spcAft>
          <a:spcPct val="0"/>
        </a:spcAft>
        <a:buClr>
          <a:srgbClr val="7030A0"/>
        </a:buClr>
        <a:buSzPct val="73000"/>
        <a:buFont typeface="Wingdings 2" pitchFamily="18" charset="2"/>
        <a:buChar char=""/>
        <a:defRPr lang="zh-CN" altLang="en-US" sz="2400" kern="1200" dirty="0" smtClean="0">
          <a:solidFill>
            <a:schemeClr val="tx1"/>
          </a:solidFill>
          <a:latin typeface="Microsoft YaHei" charset="-122"/>
          <a:ea typeface="Microsoft YaHei" charset="-122"/>
          <a:cs typeface="Microsoft YaHei" charset="-122"/>
        </a:defRPr>
      </a:lvl1pPr>
      <a:lvl2pPr marL="742895" indent="-285730" algn="l" defTabSz="914332" rtl="0" eaLnBrk="1" latinLnBrk="0" hangingPunct="1">
        <a:spcBef>
          <a:spcPct val="20000"/>
        </a:spcBef>
        <a:buFont typeface="Arial" pitchFamily="34" charset="0"/>
        <a:buChar char="–"/>
        <a:defRPr lang="zh-CN" altLang="en-US" sz="2000" kern="1200" dirty="0" smtClean="0">
          <a:solidFill>
            <a:schemeClr val="tx1"/>
          </a:solidFill>
          <a:latin typeface="Microsoft YaHei" charset="-122"/>
          <a:ea typeface="Microsoft YaHei" charset="-122"/>
          <a:cs typeface="Microsoft YaHei" charset="-122"/>
        </a:defRPr>
      </a:lvl2pPr>
      <a:lvl3pPr marL="1142914" indent="-228584" algn="l" defTabSz="914332" rtl="0" eaLnBrk="1" latinLnBrk="0" hangingPunct="1">
        <a:spcBef>
          <a:spcPct val="20000"/>
        </a:spcBef>
        <a:buFont typeface="Arial" pitchFamily="34" charset="0"/>
        <a:buChar char="•"/>
        <a:defRPr lang="zh-CN" altLang="en-US" sz="1800" kern="1200" dirty="0" smtClean="0">
          <a:solidFill>
            <a:schemeClr val="tx1"/>
          </a:solidFill>
          <a:latin typeface="Microsoft YaHei" charset="-122"/>
          <a:ea typeface="Microsoft YaHei" charset="-122"/>
          <a:cs typeface="Microsoft YaHei" charset="-122"/>
        </a:defRPr>
      </a:lvl3pPr>
      <a:lvl4pPr marL="1600080" indent="-228584" algn="l" defTabSz="914332" rtl="0" eaLnBrk="1" latinLnBrk="0" hangingPunct="1">
        <a:spcBef>
          <a:spcPct val="20000"/>
        </a:spcBef>
        <a:buClr>
          <a:schemeClr val="accent4">
            <a:lumMod val="75000"/>
          </a:schemeClr>
        </a:buClr>
        <a:buFont typeface="Arial" pitchFamily="34" charset="0"/>
        <a:buChar char="–"/>
        <a:defRPr sz="1600" kern="1200">
          <a:solidFill>
            <a:schemeClr val="tx1"/>
          </a:solidFill>
          <a:latin typeface="Microsoft YaHei" charset="-122"/>
          <a:ea typeface="Microsoft YaHei" charset="-122"/>
          <a:cs typeface="Microsoft YaHei" charset="-122"/>
        </a:defRPr>
      </a:lvl4pPr>
      <a:lvl5pPr marL="2057247" indent="-228584" algn="l" defTabSz="914332" rtl="0" eaLnBrk="1" latinLnBrk="0" hangingPunct="1">
        <a:spcBef>
          <a:spcPct val="20000"/>
        </a:spcBef>
        <a:buClr>
          <a:schemeClr val="accent4">
            <a:lumMod val="75000"/>
          </a:schemeClr>
        </a:buClr>
        <a:buFont typeface="Arial" pitchFamily="34" charset="0"/>
        <a:buChar char="»"/>
        <a:defRPr sz="1600" kern="1200">
          <a:solidFill>
            <a:schemeClr val="tx1"/>
          </a:solidFill>
          <a:latin typeface="Microsoft YaHei" charset="-122"/>
          <a:ea typeface="Microsoft YaHei" charset="-122"/>
          <a:cs typeface="Microsoft YaHei" charset="-122"/>
        </a:defRPr>
      </a:lvl5pPr>
      <a:lvl6pPr marL="2514412" indent="-228584" algn="l" defTabSz="91433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4" algn="l" defTabSz="91433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0" indent="-228584" algn="l" defTabSz="91433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altLang="zh-CN" sz="1600" dirty="0"/>
          </a:p>
          <a:p>
            <a:r>
              <a:rPr lang="zh-CN" altLang="en-US" sz="1600" dirty="0"/>
              <a:t>徐华</a:t>
            </a:r>
            <a:endParaRPr lang="en-US" altLang="zh-CN" sz="1600" dirty="0"/>
          </a:p>
          <a:p>
            <a:r>
              <a:rPr lang="zh-CN" altLang="en-US" sz="1600" dirty="0"/>
              <a:t>清华大学 计算机系 智能技术与系统国家重点实验室</a:t>
            </a:r>
            <a:endParaRPr lang="en-US" altLang="zh-CN" sz="1600" dirty="0"/>
          </a:p>
          <a:p>
            <a:r>
              <a:rPr lang="en-US" altLang="zh-CN" sz="1600" dirty="0"/>
              <a:t>xuhua@tsinghua.edu.cn</a:t>
            </a:r>
          </a:p>
          <a:p>
            <a:endParaRPr lang="en-US" altLang="zh-CN" sz="1600" dirty="0"/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0FBE0967-6EFF-4662-A0FC-CFEFA7370C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1225" y="1700213"/>
            <a:ext cx="10363200" cy="1470025"/>
          </a:xfrm>
        </p:spPr>
        <p:txBody>
          <a:bodyPr>
            <a:norm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关于频繁模式</a:t>
            </a:r>
            <a:endParaRPr lang="zh-CN" altLang="en-US" sz="3600" dirty="0"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F235B4E-C5E4-48E2-827C-4FD091C44F62}"/>
              </a:ext>
            </a:extLst>
          </p:cNvPr>
          <p:cNvSpPr txBox="1"/>
          <p:nvPr/>
        </p:nvSpPr>
        <p:spPr>
          <a:xfrm>
            <a:off x="301926" y="301925"/>
            <a:ext cx="9316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专题引子</a:t>
            </a:r>
          </a:p>
        </p:txBody>
      </p:sp>
    </p:spTree>
    <p:extLst>
      <p:ext uri="{BB962C8B-B14F-4D97-AF65-F5344CB8AC3E}">
        <p14:creationId xmlns:p14="http://schemas.microsoft.com/office/powerpoint/2010/main" val="919668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000" b="1" dirty="0"/>
              <a:t>频繁模式例子</a:t>
            </a:r>
            <a:r>
              <a:rPr lang="en-US" altLang="zh-CN" sz="2000" b="1" dirty="0"/>
              <a:t>1</a:t>
            </a:r>
            <a:endParaRPr lang="zh-CN" altLang="en-US" sz="2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3961" y="1404813"/>
            <a:ext cx="11256564" cy="5272212"/>
          </a:xfrm>
        </p:spPr>
        <p:txBody>
          <a:bodyPr>
            <a:normAutofit/>
          </a:bodyPr>
          <a:lstStyle/>
          <a:p>
            <a:r>
              <a:rPr lang="zh-CN" altLang="en-US" sz="2000" b="1" dirty="0"/>
              <a:t>超市消费者购物小票 说起</a:t>
            </a:r>
            <a:endParaRPr lang="en-US" altLang="zh-CN" sz="2000" b="1" dirty="0"/>
          </a:p>
          <a:p>
            <a:pPr marL="0" indent="0">
              <a:buNone/>
            </a:pPr>
            <a:r>
              <a:rPr lang="en-US" altLang="zh-CN" sz="2800" dirty="0"/>
              <a:t> </a:t>
            </a:r>
            <a:r>
              <a:rPr lang="zh-CN" altLang="en-US" sz="2000" dirty="0"/>
              <a:t>“购买啤酒的男士经常会购买小孩的纸尿布”</a:t>
            </a:r>
            <a:endParaRPr lang="en-US" altLang="zh-CN" sz="2000" dirty="0"/>
          </a:p>
        </p:txBody>
      </p:sp>
      <p:pic>
        <p:nvPicPr>
          <p:cNvPr id="4" name="Picture 2" descr="http://5b0988e595225.cdn.sohucs.com/images/20190126/a47e67e5dac34ee4870e90c591cae0a9.jpeg">
            <a:extLst>
              <a:ext uri="{FF2B5EF4-FFF2-40B4-BE49-F238E27FC236}">
                <a16:creationId xmlns:a16="http://schemas.microsoft.com/office/drawing/2014/main" id="{ED9C9602-F7B9-4FEF-962D-27D1C01315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2005" y="2658165"/>
            <a:ext cx="5300476" cy="3831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0421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000" b="1" dirty="0"/>
              <a:t>频繁模式例子</a:t>
            </a:r>
            <a:r>
              <a:rPr lang="en-US" altLang="zh-CN" sz="2000" b="1" dirty="0"/>
              <a:t>2</a:t>
            </a:r>
            <a:endParaRPr lang="zh-CN" altLang="en-US" sz="2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3961" y="1404813"/>
            <a:ext cx="11256564" cy="5272212"/>
          </a:xfrm>
        </p:spPr>
        <p:txBody>
          <a:bodyPr>
            <a:normAutofit/>
          </a:bodyPr>
          <a:lstStyle/>
          <a:p>
            <a:r>
              <a:rPr lang="zh-CN" altLang="en-US" sz="2000" b="1" dirty="0"/>
              <a:t>谷歌预测 </a:t>
            </a:r>
            <a:r>
              <a:rPr lang="en-US" altLang="zh-CN" sz="2000" b="1" dirty="0"/>
              <a:t>2009</a:t>
            </a:r>
            <a:r>
              <a:rPr lang="zh-CN" altLang="en-US" sz="2000" b="1" dirty="0"/>
              <a:t>年 部分地区的流感</a:t>
            </a:r>
            <a:endParaRPr lang="en-US" altLang="zh-CN" sz="2000" b="1" dirty="0"/>
          </a:p>
          <a:p>
            <a:pPr marL="0" indent="0">
              <a:buNone/>
            </a:pPr>
            <a:r>
              <a:rPr lang="zh-CN" altLang="en-US" sz="2000" dirty="0"/>
              <a:t>  “</a:t>
            </a:r>
            <a:r>
              <a:rPr lang="en-US" altLang="zh-CN" sz="2000" dirty="0"/>
              <a:t>2009</a:t>
            </a:r>
            <a:r>
              <a:rPr lang="zh-CN" altLang="en-US" sz="2000" dirty="0"/>
              <a:t>年，</a:t>
            </a:r>
            <a:r>
              <a:rPr lang="en-US" altLang="zh-CN" sz="2000" dirty="0"/>
              <a:t>Google</a:t>
            </a:r>
            <a:r>
              <a:rPr lang="zh-CN" altLang="en-US" sz="2000" dirty="0"/>
              <a:t>通过分析</a:t>
            </a:r>
            <a:r>
              <a:rPr lang="en-US" altLang="zh-CN" sz="2000" dirty="0"/>
              <a:t>5000</a:t>
            </a:r>
            <a:r>
              <a:rPr lang="zh-CN" altLang="en-US" sz="2000" dirty="0"/>
              <a:t>万条美国人最频繁检索的词汇，将之和美国疾病中心在</a:t>
            </a:r>
            <a:r>
              <a:rPr lang="en-US" altLang="zh-CN" sz="2000" dirty="0"/>
              <a:t>2003</a:t>
            </a:r>
            <a:r>
              <a:rPr lang="zh-CN" altLang="en-US" sz="2000" dirty="0"/>
              <a:t>年到</a:t>
            </a:r>
            <a:r>
              <a:rPr lang="en-US" altLang="zh-CN" sz="2000" dirty="0"/>
              <a:t>2008</a:t>
            </a:r>
            <a:r>
              <a:rPr lang="zh-CN" altLang="en-US" sz="2000" dirty="0"/>
              <a:t>年间季节性流感传播时期的数据进行比较，并建立一个特定的数学模型。最终</a:t>
            </a:r>
            <a:r>
              <a:rPr lang="en-US" altLang="zh-CN" sz="2000" dirty="0"/>
              <a:t>google</a:t>
            </a:r>
            <a:r>
              <a:rPr lang="zh-CN" altLang="en-US" sz="2000" dirty="0"/>
              <a:t>成功预测了</a:t>
            </a:r>
            <a:r>
              <a:rPr lang="en-US" altLang="zh-CN" sz="2000" dirty="0"/>
              <a:t>2009</a:t>
            </a:r>
            <a:r>
              <a:rPr lang="zh-CN" altLang="en-US" sz="2000" dirty="0"/>
              <a:t>冬季流感的传播甚至可以具体到特定的地区和州。”</a:t>
            </a:r>
            <a:endParaRPr lang="en-US" altLang="zh-CN" sz="20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F800FDC-17A8-4334-AA1B-A82CD6848E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7297" y="3429000"/>
            <a:ext cx="5737406" cy="2910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785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000" b="1" dirty="0"/>
              <a:t>频繁模式例子</a:t>
            </a:r>
            <a:r>
              <a:rPr lang="en-US" altLang="zh-CN" sz="2000" b="1" dirty="0"/>
              <a:t>3</a:t>
            </a:r>
            <a:endParaRPr lang="zh-CN" altLang="en-US" sz="2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3961" y="1404813"/>
            <a:ext cx="11256564" cy="5272212"/>
          </a:xfrm>
        </p:spPr>
        <p:txBody>
          <a:bodyPr>
            <a:normAutofit/>
          </a:bodyPr>
          <a:lstStyle/>
          <a:p>
            <a:r>
              <a:rPr lang="zh-CN" altLang="en-US" sz="2000" b="1" dirty="0"/>
              <a:t>超市预知高中生顾客怀孕</a:t>
            </a: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/>
              <a:t>    明尼苏达州一家塔吉特（</a:t>
            </a:r>
            <a:r>
              <a:rPr lang="en-US" altLang="zh-CN" sz="2000" dirty="0"/>
              <a:t>Target</a:t>
            </a:r>
            <a:r>
              <a:rPr lang="zh-CN" altLang="en-US" sz="2000" dirty="0"/>
              <a:t>）门店被客户投诉，一位中年男子指控塔吉特将婴儿产品优惠券寄给他的女儿</a:t>
            </a:r>
            <a:r>
              <a:rPr lang="en-US" altLang="zh-CN" sz="2000" dirty="0"/>
              <a:t>——</a:t>
            </a:r>
            <a:r>
              <a:rPr lang="zh-CN" altLang="en-US" sz="2000" dirty="0"/>
              <a:t>一个高中生。但没多久他却来电道歉，因为女儿经他逼问后坦承自己真的怀孕了。塔吉特百货就是靠着分析用户所有的购物数据，然后通过相关关系分析得出事情的真实状况。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58DCCFD-D07D-4B60-80F4-1CA2C20FA8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9464" y="3429000"/>
            <a:ext cx="6533072" cy="3062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510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000" b="1" dirty="0"/>
              <a:t>频繁模式例子</a:t>
            </a:r>
            <a:r>
              <a:rPr lang="en-US" altLang="zh-CN" sz="2000" b="1" dirty="0"/>
              <a:t>4</a:t>
            </a:r>
            <a:endParaRPr lang="zh-CN" altLang="en-US" sz="2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3961" y="1404813"/>
            <a:ext cx="11256564" cy="5272212"/>
          </a:xfrm>
        </p:spPr>
        <p:txBody>
          <a:bodyPr>
            <a:normAutofit/>
          </a:bodyPr>
          <a:lstStyle/>
          <a:p>
            <a:r>
              <a:rPr lang="zh-CN" altLang="en-US" sz="2000" b="1" dirty="0"/>
              <a:t>电话通话规律 的匹配</a:t>
            </a:r>
            <a:endParaRPr lang="en-US" altLang="zh-CN" sz="2000" b="1" dirty="0"/>
          </a:p>
          <a:p>
            <a:pPr marL="0" indent="0">
              <a:buNone/>
            </a:pPr>
            <a:r>
              <a:rPr lang="zh-CN" altLang="en-US" sz="2000" dirty="0"/>
              <a:t>    根据通话规律分析贩毒团伙成员。（视频）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40559143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000" b="1" dirty="0"/>
              <a:t>频繁模式</a:t>
            </a:r>
            <a:r>
              <a:rPr lang="zh-CN" altLang="en-US" sz="2000" b="1" dirty="0" smtClean="0"/>
              <a:t>例子</a:t>
            </a:r>
            <a:r>
              <a:rPr lang="en-US" altLang="zh-CN" sz="2000" b="1" dirty="0" smtClean="0"/>
              <a:t>5</a:t>
            </a:r>
            <a:endParaRPr lang="zh-CN" altLang="en-US" sz="2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3961" y="1404813"/>
            <a:ext cx="11256564" cy="5272212"/>
          </a:xfrm>
        </p:spPr>
        <p:txBody>
          <a:bodyPr>
            <a:normAutofit/>
          </a:bodyPr>
          <a:lstStyle/>
          <a:p>
            <a:r>
              <a:rPr lang="zh-CN" altLang="en-US" sz="2000" b="1" dirty="0" smtClean="0"/>
              <a:t>电表与空置房的匹配</a:t>
            </a:r>
            <a:endParaRPr lang="en-US" altLang="zh-CN" sz="2000" b="1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8444" y="1288004"/>
            <a:ext cx="3003099" cy="5341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7672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000" b="1" dirty="0"/>
              <a:t>频繁模式</a:t>
            </a:r>
            <a:r>
              <a:rPr lang="zh-CN" altLang="en-US" sz="2000" b="1" dirty="0" smtClean="0"/>
              <a:t>例子</a:t>
            </a:r>
            <a:r>
              <a:rPr lang="en-US" altLang="zh-CN" sz="2000" b="1" dirty="0" smtClean="0"/>
              <a:t>6</a:t>
            </a:r>
            <a:endParaRPr lang="zh-CN" altLang="en-US" sz="2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3961" y="1404813"/>
            <a:ext cx="11256564" cy="5272212"/>
          </a:xfrm>
        </p:spPr>
        <p:txBody>
          <a:bodyPr>
            <a:normAutofit/>
          </a:bodyPr>
          <a:lstStyle/>
          <a:p>
            <a:r>
              <a:rPr lang="zh-CN" altLang="en-US" sz="2000" b="1" dirty="0" smtClean="0"/>
              <a:t>疫情</a:t>
            </a:r>
            <a:r>
              <a:rPr lang="zh-CN" altLang="en-US" sz="2000" b="1" dirty="0" smtClean="0"/>
              <a:t>的封控模式分析</a:t>
            </a:r>
            <a:endParaRPr lang="en-US" altLang="zh-CN" sz="2000" b="1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1228" y="1290280"/>
            <a:ext cx="5339572" cy="5339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2908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000" b="1" dirty="0"/>
              <a:t>关于频繁模式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3961" y="1404813"/>
            <a:ext cx="11256564" cy="5272212"/>
          </a:xfrm>
        </p:spPr>
        <p:txBody>
          <a:bodyPr>
            <a:normAutofit/>
          </a:bodyPr>
          <a:lstStyle/>
          <a:p>
            <a:r>
              <a:rPr lang="zh-CN" altLang="en-US" sz="2000" b="1" dirty="0"/>
              <a:t>频繁模式 </a:t>
            </a:r>
            <a:r>
              <a:rPr lang="en-US" altLang="zh-CN" sz="2000" b="1" dirty="0"/>
              <a:t>= </a:t>
            </a:r>
            <a:r>
              <a:rPr lang="zh-CN" altLang="en-US" sz="2000" b="1" dirty="0"/>
              <a:t>规律</a:t>
            </a:r>
            <a:endParaRPr lang="en-US" altLang="zh-CN" sz="2000" b="1" dirty="0"/>
          </a:p>
          <a:p>
            <a:pPr marL="0" indent="0">
              <a:buNone/>
            </a:pPr>
            <a:r>
              <a:rPr lang="zh-CN" altLang="en-US" sz="2000" dirty="0"/>
              <a:t>    频繁项集挖掘是数据挖掘研究课题中一个很重要的</a:t>
            </a:r>
            <a:r>
              <a:rPr lang="zh-CN" altLang="en-US" sz="2000" dirty="0" smtClean="0"/>
              <a:t>研究内容分支，</a:t>
            </a:r>
            <a:r>
              <a:rPr lang="zh-CN" altLang="en-US" sz="2000" dirty="0"/>
              <a:t>它可以告诉我们在数据集中经常</a:t>
            </a:r>
            <a:r>
              <a:rPr lang="zh-CN" altLang="en-US" sz="2000" b="1" dirty="0"/>
              <a:t>一起出现</a:t>
            </a:r>
            <a:r>
              <a:rPr lang="zh-CN" altLang="en-US" sz="2000" dirty="0"/>
              <a:t>的变量，为可能的决策提供一些支持。频繁项集挖掘是关联规则、相关性分析、因果关系、序列项集、局部周期性、情节片段等许多重要数据挖掘任务的基础。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8133373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77237" y="364343"/>
            <a:ext cx="3522652" cy="3522652"/>
            <a:chOff x="2805109" y="1930399"/>
            <a:chExt cx="3522652" cy="3522652"/>
          </a:xfrm>
        </p:grpSpPr>
        <p:sp>
          <p:nvSpPr>
            <p:cNvPr id="4" name="饼形 3"/>
            <p:cNvSpPr/>
            <p:nvPr/>
          </p:nvSpPr>
          <p:spPr>
            <a:xfrm rot="10800000">
              <a:off x="2805109" y="1930399"/>
              <a:ext cx="3522652" cy="3522652"/>
            </a:xfrm>
            <a:prstGeom prst="pie">
              <a:avLst>
                <a:gd name="adj1" fmla="val 2685580"/>
                <a:gd name="adj2" fmla="val 5412860"/>
              </a:avLst>
            </a:prstGeom>
            <a:solidFill>
              <a:srgbClr val="FF82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饼形 4"/>
            <p:cNvSpPr/>
            <p:nvPr/>
          </p:nvSpPr>
          <p:spPr>
            <a:xfrm rot="10800000">
              <a:off x="3181339" y="2298700"/>
              <a:ext cx="2770185" cy="2770185"/>
            </a:xfrm>
            <a:prstGeom prst="pie">
              <a:avLst>
                <a:gd name="adj1" fmla="val 2668053"/>
                <a:gd name="adj2" fmla="val 5410622"/>
              </a:avLst>
            </a:prstGeom>
            <a:solidFill>
              <a:srgbClr val="FF94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饼形 5"/>
            <p:cNvSpPr/>
            <p:nvPr/>
          </p:nvSpPr>
          <p:spPr>
            <a:xfrm rot="10800000">
              <a:off x="3432168" y="2549526"/>
              <a:ext cx="2259012" cy="2259012"/>
            </a:xfrm>
            <a:prstGeom prst="pie">
              <a:avLst>
                <a:gd name="adj1" fmla="val 2668053"/>
                <a:gd name="adj2" fmla="val 5428353"/>
              </a:avLst>
            </a:prstGeom>
            <a:solidFill>
              <a:srgbClr val="FFA6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饼形 6"/>
            <p:cNvSpPr/>
            <p:nvPr/>
          </p:nvSpPr>
          <p:spPr>
            <a:xfrm rot="10800000">
              <a:off x="3675058" y="2786058"/>
              <a:ext cx="1770063" cy="1770063"/>
            </a:xfrm>
            <a:prstGeom prst="pie">
              <a:avLst>
                <a:gd name="adj1" fmla="val 2668053"/>
                <a:gd name="adj2" fmla="val 5446848"/>
              </a:avLst>
            </a:prstGeom>
            <a:solidFill>
              <a:srgbClr val="F6B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饼形 7"/>
            <p:cNvSpPr/>
            <p:nvPr/>
          </p:nvSpPr>
          <p:spPr>
            <a:xfrm rot="10800000">
              <a:off x="3832228" y="2952747"/>
              <a:ext cx="1458916" cy="1458916"/>
            </a:xfrm>
            <a:prstGeom prst="pie">
              <a:avLst>
                <a:gd name="adj1" fmla="val 2694295"/>
                <a:gd name="adj2" fmla="val 5447314"/>
              </a:avLst>
            </a:prstGeom>
            <a:solidFill>
              <a:srgbClr val="FFCA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310601" y="935847"/>
            <a:ext cx="3522652" cy="3522652"/>
            <a:chOff x="4786314" y="1928802"/>
            <a:chExt cx="3522652" cy="3522652"/>
          </a:xfrm>
        </p:grpSpPr>
        <p:sp>
          <p:nvSpPr>
            <p:cNvPr id="10" name="饼形 9"/>
            <p:cNvSpPr/>
            <p:nvPr/>
          </p:nvSpPr>
          <p:spPr>
            <a:xfrm rot="10800000" flipH="1">
              <a:off x="4786314" y="1928802"/>
              <a:ext cx="3522652" cy="3522652"/>
            </a:xfrm>
            <a:prstGeom prst="pie">
              <a:avLst>
                <a:gd name="adj1" fmla="val 2685580"/>
                <a:gd name="adj2" fmla="val 541286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饼形 11"/>
            <p:cNvSpPr/>
            <p:nvPr/>
          </p:nvSpPr>
          <p:spPr>
            <a:xfrm rot="10800000" flipH="1">
              <a:off x="5162551" y="2297103"/>
              <a:ext cx="2770185" cy="2770185"/>
            </a:xfrm>
            <a:prstGeom prst="pie">
              <a:avLst>
                <a:gd name="adj1" fmla="val 2668053"/>
                <a:gd name="adj2" fmla="val 5410622"/>
              </a:avLst>
            </a:prstGeom>
            <a:solidFill>
              <a:srgbClr val="8A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饼形 12"/>
            <p:cNvSpPr/>
            <p:nvPr/>
          </p:nvSpPr>
          <p:spPr>
            <a:xfrm rot="10800000" flipH="1">
              <a:off x="5422895" y="2547929"/>
              <a:ext cx="2259012" cy="2259012"/>
            </a:xfrm>
            <a:prstGeom prst="pie">
              <a:avLst>
                <a:gd name="adj1" fmla="val 2668053"/>
                <a:gd name="adj2" fmla="val 5428353"/>
              </a:avLst>
            </a:prstGeom>
            <a:solidFill>
              <a:srgbClr val="C4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饼形 13"/>
            <p:cNvSpPr/>
            <p:nvPr/>
          </p:nvSpPr>
          <p:spPr>
            <a:xfrm rot="10800000" flipH="1">
              <a:off x="5668954" y="2784461"/>
              <a:ext cx="1770063" cy="1770063"/>
            </a:xfrm>
            <a:prstGeom prst="pie">
              <a:avLst>
                <a:gd name="adj1" fmla="val 2668053"/>
                <a:gd name="adj2" fmla="val 5446848"/>
              </a:avLst>
            </a:prstGeom>
            <a:solidFill>
              <a:srgbClr val="F63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饼形 14"/>
            <p:cNvSpPr/>
            <p:nvPr/>
          </p:nvSpPr>
          <p:spPr>
            <a:xfrm rot="10800000" flipH="1">
              <a:off x="5822931" y="2951150"/>
              <a:ext cx="1458916" cy="1458916"/>
            </a:xfrm>
            <a:prstGeom prst="pie">
              <a:avLst>
                <a:gd name="adj1" fmla="val 2694295"/>
                <a:gd name="adj2" fmla="val 5447314"/>
              </a:avLst>
            </a:prstGeom>
            <a:solidFill>
              <a:srgbClr val="FE61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148675" y="1293037"/>
            <a:ext cx="3522652" cy="3522652"/>
            <a:chOff x="1549414" y="1928802"/>
            <a:chExt cx="3522652" cy="3522652"/>
          </a:xfrm>
        </p:grpSpPr>
        <p:sp>
          <p:nvSpPr>
            <p:cNvPr id="17" name="饼形 16"/>
            <p:cNvSpPr/>
            <p:nvPr/>
          </p:nvSpPr>
          <p:spPr>
            <a:xfrm rot="10800000" flipV="1">
              <a:off x="1549414" y="1928802"/>
              <a:ext cx="3522652" cy="3522652"/>
            </a:xfrm>
            <a:prstGeom prst="pie">
              <a:avLst>
                <a:gd name="adj1" fmla="val 2685580"/>
                <a:gd name="adj2" fmla="val 5412860"/>
              </a:avLst>
            </a:prstGeom>
            <a:solidFill>
              <a:srgbClr val="017C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8" name="饼形 17"/>
            <p:cNvSpPr/>
            <p:nvPr/>
          </p:nvSpPr>
          <p:spPr>
            <a:xfrm rot="10800000" flipV="1">
              <a:off x="1925644" y="2312968"/>
              <a:ext cx="2770185" cy="2770185"/>
            </a:xfrm>
            <a:prstGeom prst="pie">
              <a:avLst>
                <a:gd name="adj1" fmla="val 2668053"/>
                <a:gd name="adj2" fmla="val 5410622"/>
              </a:avLst>
            </a:prstGeom>
            <a:solidFill>
              <a:srgbClr val="0098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9" name="饼形 18"/>
            <p:cNvSpPr/>
            <p:nvPr/>
          </p:nvSpPr>
          <p:spPr>
            <a:xfrm rot="10800000" flipV="1">
              <a:off x="2176473" y="2573315"/>
              <a:ext cx="2259012" cy="2259012"/>
            </a:xfrm>
            <a:prstGeom prst="pie">
              <a:avLst>
                <a:gd name="adj1" fmla="val 2668053"/>
                <a:gd name="adj2" fmla="val 5428353"/>
              </a:avLst>
            </a:prstGeom>
            <a:solidFill>
              <a:srgbClr val="00C4D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0" name="饼形 19"/>
            <p:cNvSpPr/>
            <p:nvPr/>
          </p:nvSpPr>
          <p:spPr>
            <a:xfrm rot="10800000" flipV="1">
              <a:off x="2419363" y="2825732"/>
              <a:ext cx="1770063" cy="1770063"/>
            </a:xfrm>
            <a:prstGeom prst="pie">
              <a:avLst>
                <a:gd name="adj1" fmla="val 2668053"/>
                <a:gd name="adj2" fmla="val 5446848"/>
              </a:avLst>
            </a:prstGeom>
            <a:solidFill>
              <a:srgbClr val="71FF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1" name="饼形 20"/>
            <p:cNvSpPr/>
            <p:nvPr/>
          </p:nvSpPr>
          <p:spPr>
            <a:xfrm rot="10800000" flipV="1">
              <a:off x="2576533" y="2970190"/>
              <a:ext cx="1458916" cy="1458916"/>
            </a:xfrm>
            <a:prstGeom prst="pie">
              <a:avLst>
                <a:gd name="adj1" fmla="val 2694295"/>
                <a:gd name="adj2" fmla="val 5447314"/>
              </a:avLst>
            </a:prstGeom>
            <a:solidFill>
              <a:srgbClr val="A7FF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305839" y="935847"/>
            <a:ext cx="3522652" cy="3522652"/>
            <a:chOff x="4643438" y="1928802"/>
            <a:chExt cx="3522652" cy="3522652"/>
          </a:xfrm>
        </p:grpSpPr>
        <p:sp>
          <p:nvSpPr>
            <p:cNvPr id="23" name="饼形 22"/>
            <p:cNvSpPr/>
            <p:nvPr/>
          </p:nvSpPr>
          <p:spPr>
            <a:xfrm rot="10800000" flipH="1" flipV="1">
              <a:off x="4643438" y="1928802"/>
              <a:ext cx="3522652" cy="3522652"/>
            </a:xfrm>
            <a:prstGeom prst="pie">
              <a:avLst>
                <a:gd name="adj1" fmla="val 2685580"/>
                <a:gd name="adj2" fmla="val 541286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4" name="饼形 23"/>
            <p:cNvSpPr/>
            <p:nvPr/>
          </p:nvSpPr>
          <p:spPr>
            <a:xfrm rot="10800000" flipH="1" flipV="1">
              <a:off x="5019675" y="2312968"/>
              <a:ext cx="2770185" cy="2770185"/>
            </a:xfrm>
            <a:prstGeom prst="pie">
              <a:avLst>
                <a:gd name="adj1" fmla="val 2668053"/>
                <a:gd name="adj2" fmla="val 5410607"/>
              </a:avLst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5" name="饼形 24"/>
            <p:cNvSpPr/>
            <p:nvPr/>
          </p:nvSpPr>
          <p:spPr>
            <a:xfrm rot="10800000" flipH="1" flipV="1">
              <a:off x="5280019" y="2573315"/>
              <a:ext cx="2259012" cy="2259012"/>
            </a:xfrm>
            <a:prstGeom prst="pie">
              <a:avLst>
                <a:gd name="adj1" fmla="val 2668053"/>
                <a:gd name="adj2" fmla="val 5428353"/>
              </a:avLst>
            </a:prstGeom>
            <a:solidFill>
              <a:schemeClr val="bg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6" name="饼形 25"/>
            <p:cNvSpPr/>
            <p:nvPr/>
          </p:nvSpPr>
          <p:spPr>
            <a:xfrm rot="10800000" flipH="1" flipV="1">
              <a:off x="5526078" y="2825732"/>
              <a:ext cx="1770063" cy="1770063"/>
            </a:xfrm>
            <a:prstGeom prst="pie">
              <a:avLst>
                <a:gd name="adj1" fmla="val 2668053"/>
                <a:gd name="adj2" fmla="val 5446848"/>
              </a:avLst>
            </a:prstGeom>
            <a:solidFill>
              <a:schemeClr val="bg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饼形 26"/>
            <p:cNvSpPr/>
            <p:nvPr/>
          </p:nvSpPr>
          <p:spPr>
            <a:xfrm rot="10800000" flipH="1" flipV="1">
              <a:off x="5680055" y="2970190"/>
              <a:ext cx="1458916" cy="1458916"/>
            </a:xfrm>
            <a:prstGeom prst="pie">
              <a:avLst>
                <a:gd name="adj1" fmla="val 2694295"/>
                <a:gd name="adj2" fmla="val 5447314"/>
              </a:avLst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 rot="16200000">
            <a:off x="301923" y="936694"/>
            <a:ext cx="3522652" cy="3522652"/>
            <a:chOff x="4643438" y="1928802"/>
            <a:chExt cx="3522652" cy="3522652"/>
          </a:xfrm>
        </p:grpSpPr>
        <p:sp>
          <p:nvSpPr>
            <p:cNvPr id="29" name="饼形 28"/>
            <p:cNvSpPr/>
            <p:nvPr/>
          </p:nvSpPr>
          <p:spPr>
            <a:xfrm rot="10800000" flipH="1" flipV="1">
              <a:off x="4643438" y="1928802"/>
              <a:ext cx="3522652" cy="3522652"/>
            </a:xfrm>
            <a:prstGeom prst="pie">
              <a:avLst>
                <a:gd name="adj1" fmla="val 2685580"/>
                <a:gd name="adj2" fmla="val 541286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0" name="饼形 29"/>
            <p:cNvSpPr/>
            <p:nvPr/>
          </p:nvSpPr>
          <p:spPr>
            <a:xfrm rot="10800000" flipH="1" flipV="1">
              <a:off x="5019675" y="2312968"/>
              <a:ext cx="2770185" cy="2770185"/>
            </a:xfrm>
            <a:prstGeom prst="pie">
              <a:avLst>
                <a:gd name="adj1" fmla="val 2668053"/>
                <a:gd name="adj2" fmla="val 5410607"/>
              </a:avLst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1" name="饼形 30"/>
            <p:cNvSpPr/>
            <p:nvPr/>
          </p:nvSpPr>
          <p:spPr>
            <a:xfrm rot="10800000" flipH="1" flipV="1">
              <a:off x="5280019" y="2573315"/>
              <a:ext cx="2259012" cy="2259012"/>
            </a:xfrm>
            <a:prstGeom prst="pie">
              <a:avLst>
                <a:gd name="adj1" fmla="val 2668053"/>
                <a:gd name="adj2" fmla="val 5428353"/>
              </a:avLst>
            </a:prstGeom>
            <a:solidFill>
              <a:schemeClr val="bg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2" name="饼形 31"/>
            <p:cNvSpPr/>
            <p:nvPr/>
          </p:nvSpPr>
          <p:spPr>
            <a:xfrm rot="10800000" flipH="1" flipV="1">
              <a:off x="5526078" y="2825732"/>
              <a:ext cx="1770063" cy="1770063"/>
            </a:xfrm>
            <a:prstGeom prst="pie">
              <a:avLst>
                <a:gd name="adj1" fmla="val 2668053"/>
                <a:gd name="adj2" fmla="val 5446848"/>
              </a:avLst>
            </a:prstGeom>
            <a:solidFill>
              <a:schemeClr val="bg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3" name="饼形 32"/>
            <p:cNvSpPr/>
            <p:nvPr/>
          </p:nvSpPr>
          <p:spPr>
            <a:xfrm rot="10800000" flipH="1" flipV="1">
              <a:off x="5680055" y="2970190"/>
              <a:ext cx="1458916" cy="1458916"/>
            </a:xfrm>
            <a:prstGeom prst="pie">
              <a:avLst>
                <a:gd name="adj1" fmla="val 2694295"/>
                <a:gd name="adj2" fmla="val 5447314"/>
              </a:avLst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307426" y="935847"/>
            <a:ext cx="3522652" cy="3522652"/>
            <a:chOff x="1714480" y="1928802"/>
            <a:chExt cx="3522652" cy="3522652"/>
          </a:xfrm>
        </p:grpSpPr>
        <p:sp>
          <p:nvSpPr>
            <p:cNvPr id="35" name="饼形 34"/>
            <p:cNvSpPr/>
            <p:nvPr/>
          </p:nvSpPr>
          <p:spPr>
            <a:xfrm rot="5400000">
              <a:off x="1714480" y="1928802"/>
              <a:ext cx="3522652" cy="3522652"/>
            </a:xfrm>
            <a:prstGeom prst="pie">
              <a:avLst>
                <a:gd name="adj1" fmla="val 2685580"/>
                <a:gd name="adj2" fmla="val 541286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6" name="饼形 35"/>
            <p:cNvSpPr/>
            <p:nvPr/>
          </p:nvSpPr>
          <p:spPr>
            <a:xfrm rot="5400000">
              <a:off x="2082781" y="2305039"/>
              <a:ext cx="2770185" cy="2770185"/>
            </a:xfrm>
            <a:prstGeom prst="pie">
              <a:avLst>
                <a:gd name="adj1" fmla="val 2668053"/>
                <a:gd name="adj2" fmla="val 5410607"/>
              </a:avLst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7" name="饼形 36"/>
            <p:cNvSpPr/>
            <p:nvPr/>
          </p:nvSpPr>
          <p:spPr>
            <a:xfrm rot="5400000">
              <a:off x="2333607" y="2565383"/>
              <a:ext cx="2259012" cy="2259012"/>
            </a:xfrm>
            <a:prstGeom prst="pie">
              <a:avLst>
                <a:gd name="adj1" fmla="val 2668053"/>
                <a:gd name="adj2" fmla="val 5428353"/>
              </a:avLst>
            </a:prstGeom>
            <a:solidFill>
              <a:schemeClr val="bg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8" name="饼形 37"/>
            <p:cNvSpPr/>
            <p:nvPr/>
          </p:nvSpPr>
          <p:spPr>
            <a:xfrm rot="5400000">
              <a:off x="2570139" y="2811442"/>
              <a:ext cx="1770063" cy="1770063"/>
            </a:xfrm>
            <a:prstGeom prst="pie">
              <a:avLst>
                <a:gd name="adj1" fmla="val 2668053"/>
                <a:gd name="adj2" fmla="val 5446848"/>
              </a:avLst>
            </a:prstGeom>
            <a:solidFill>
              <a:srgbClr val="D000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9" name="饼形 38"/>
            <p:cNvSpPr/>
            <p:nvPr/>
          </p:nvSpPr>
          <p:spPr>
            <a:xfrm rot="5400000">
              <a:off x="2736828" y="2965419"/>
              <a:ext cx="1458916" cy="1458916"/>
            </a:xfrm>
            <a:prstGeom prst="pie">
              <a:avLst>
                <a:gd name="adj1" fmla="val 2694295"/>
                <a:gd name="adj2" fmla="val 5447314"/>
              </a:avLst>
            </a:prstGeom>
            <a:solidFill>
              <a:srgbClr val="FF5B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648741" y="1078723"/>
            <a:ext cx="3522652" cy="3522652"/>
            <a:chOff x="2798748" y="1928802"/>
            <a:chExt cx="3522652" cy="3522652"/>
          </a:xfrm>
        </p:grpSpPr>
        <p:sp>
          <p:nvSpPr>
            <p:cNvPr id="41" name="饼形 40"/>
            <p:cNvSpPr/>
            <p:nvPr/>
          </p:nvSpPr>
          <p:spPr>
            <a:xfrm rot="16200000" flipH="1">
              <a:off x="2798748" y="1928802"/>
              <a:ext cx="3522652" cy="3522652"/>
            </a:xfrm>
            <a:prstGeom prst="pie">
              <a:avLst>
                <a:gd name="adj1" fmla="val 2685580"/>
                <a:gd name="adj2" fmla="val 5412860"/>
              </a:avLst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2" name="饼形 41"/>
            <p:cNvSpPr/>
            <p:nvPr/>
          </p:nvSpPr>
          <p:spPr>
            <a:xfrm rot="16200000" flipH="1">
              <a:off x="3182914" y="2305039"/>
              <a:ext cx="2770185" cy="2770185"/>
            </a:xfrm>
            <a:prstGeom prst="pie">
              <a:avLst>
                <a:gd name="adj1" fmla="val 2668053"/>
                <a:gd name="adj2" fmla="val 5410607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3" name="饼形 42"/>
            <p:cNvSpPr/>
            <p:nvPr/>
          </p:nvSpPr>
          <p:spPr>
            <a:xfrm rot="16200000" flipH="1">
              <a:off x="3443261" y="2565383"/>
              <a:ext cx="2259012" cy="2259012"/>
            </a:xfrm>
            <a:prstGeom prst="pie">
              <a:avLst>
                <a:gd name="adj1" fmla="val 2668053"/>
                <a:gd name="adj2" fmla="val 5428353"/>
              </a:avLst>
            </a:prstGeom>
            <a:solidFill>
              <a:srgbClr val="F4E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4" name="饼形 43"/>
            <p:cNvSpPr/>
            <p:nvPr/>
          </p:nvSpPr>
          <p:spPr>
            <a:xfrm rot="16200000" flipH="1">
              <a:off x="3695678" y="2811442"/>
              <a:ext cx="1770063" cy="1770063"/>
            </a:xfrm>
            <a:prstGeom prst="pie">
              <a:avLst>
                <a:gd name="adj1" fmla="val 2668053"/>
                <a:gd name="adj2" fmla="val 5446848"/>
              </a:avLst>
            </a:prstGeom>
            <a:solidFill>
              <a:srgbClr val="BCFE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5" name="饼形 44"/>
            <p:cNvSpPr/>
            <p:nvPr/>
          </p:nvSpPr>
          <p:spPr>
            <a:xfrm rot="16200000" flipH="1">
              <a:off x="3840136" y="2965419"/>
              <a:ext cx="1458916" cy="1458916"/>
            </a:xfrm>
            <a:prstGeom prst="pie">
              <a:avLst>
                <a:gd name="adj1" fmla="val 2666872"/>
                <a:gd name="adj2" fmla="val 5447314"/>
              </a:avLst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305839" y="927945"/>
            <a:ext cx="3522652" cy="3522652"/>
            <a:chOff x="1357290" y="1285860"/>
            <a:chExt cx="3522652" cy="3522652"/>
          </a:xfrm>
        </p:grpSpPr>
        <p:sp>
          <p:nvSpPr>
            <p:cNvPr id="47" name="饼形 46"/>
            <p:cNvSpPr/>
            <p:nvPr/>
          </p:nvSpPr>
          <p:spPr>
            <a:xfrm rot="16200000" flipV="1">
              <a:off x="1357290" y="1285860"/>
              <a:ext cx="3522652" cy="3522652"/>
            </a:xfrm>
            <a:prstGeom prst="pie">
              <a:avLst>
                <a:gd name="adj1" fmla="val 2685580"/>
                <a:gd name="adj2" fmla="val 541286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8" name="饼形 47"/>
            <p:cNvSpPr/>
            <p:nvPr/>
          </p:nvSpPr>
          <p:spPr>
            <a:xfrm rot="16200000" flipV="1">
              <a:off x="1725591" y="1662090"/>
              <a:ext cx="2770185" cy="2770185"/>
            </a:xfrm>
            <a:prstGeom prst="pie">
              <a:avLst>
                <a:gd name="adj1" fmla="val 2668053"/>
                <a:gd name="adj2" fmla="val 5410607"/>
              </a:avLst>
            </a:prstGeom>
            <a:solidFill>
              <a:srgbClr val="8FCF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9" name="饼形 48"/>
            <p:cNvSpPr/>
            <p:nvPr/>
          </p:nvSpPr>
          <p:spPr>
            <a:xfrm rot="16200000" flipV="1">
              <a:off x="1976417" y="1912919"/>
              <a:ext cx="2259012" cy="2259012"/>
            </a:xfrm>
            <a:prstGeom prst="pie">
              <a:avLst>
                <a:gd name="adj1" fmla="val 2668053"/>
                <a:gd name="adj2" fmla="val 5428353"/>
              </a:avLst>
            </a:prstGeom>
            <a:solidFill>
              <a:srgbClr val="BCFE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0" name="饼形 49"/>
            <p:cNvSpPr/>
            <p:nvPr/>
          </p:nvSpPr>
          <p:spPr>
            <a:xfrm rot="16200000" flipV="1">
              <a:off x="2212949" y="2155809"/>
              <a:ext cx="1770063" cy="1770063"/>
            </a:xfrm>
            <a:prstGeom prst="pie">
              <a:avLst>
                <a:gd name="adj1" fmla="val 2668053"/>
                <a:gd name="adj2" fmla="val 5446848"/>
              </a:avLst>
            </a:prstGeom>
            <a:solidFill>
              <a:srgbClr val="E1FF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1" name="饼形 50"/>
            <p:cNvSpPr/>
            <p:nvPr/>
          </p:nvSpPr>
          <p:spPr>
            <a:xfrm rot="16200000" flipV="1">
              <a:off x="2379638" y="2312979"/>
              <a:ext cx="1458916" cy="1458916"/>
            </a:xfrm>
            <a:prstGeom prst="pie">
              <a:avLst>
                <a:gd name="adj1" fmla="val 2694295"/>
                <a:gd name="adj2" fmla="val 5447314"/>
              </a:avLst>
            </a:prstGeom>
            <a:solidFill>
              <a:srgbClr val="ECFF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53" name="TextBox 50">
            <a:extLst>
              <a:ext uri="{FF2B5EF4-FFF2-40B4-BE49-F238E27FC236}">
                <a16:creationId xmlns:a16="http://schemas.microsoft.com/office/drawing/2014/main" id="{3731BB02-102F-451F-B0CD-51C8F953CEE1}"/>
              </a:ext>
            </a:extLst>
          </p:cNvPr>
          <p:cNvSpPr txBox="1"/>
          <p:nvPr/>
        </p:nvSpPr>
        <p:spPr>
          <a:xfrm>
            <a:off x="5702169" y="3369775"/>
            <a:ext cx="33393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CN" sz="5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粗黑宋简体" panose="02000000000000000000" pitchFamily="2" charset="-122"/>
                <a:ea typeface="方正粗黑宋简体" panose="02000000000000000000" pitchFamily="2" charset="-122"/>
                <a:cs typeface="Microsoft YaHei" charset="-122"/>
              </a:rPr>
              <a:t>Thanks</a:t>
            </a:r>
            <a:r>
              <a:rPr kumimoji="1" lang="zh-TW" alt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粗黑宋简体" panose="02000000000000000000" pitchFamily="2" charset="-122"/>
                <a:ea typeface="方正粗黑宋简体" panose="02000000000000000000" pitchFamily="2" charset="-122"/>
                <a:cs typeface="Microsoft YaHei" charset="-122"/>
              </a:rPr>
              <a:t>！</a:t>
            </a:r>
          </a:p>
        </p:txBody>
      </p:sp>
    </p:spTree>
    <p:extLst>
      <p:ext uri="{BB962C8B-B14F-4D97-AF65-F5344CB8AC3E}">
        <p14:creationId xmlns:p14="http://schemas.microsoft.com/office/powerpoint/2010/main" val="1738366351"/>
      </p:ext>
    </p:extLst>
  </p:cSld>
  <p:clrMapOvr>
    <a:masterClrMapping/>
  </p:clrMapOvr>
</p:sld>
</file>

<file path=ppt/theme/theme1.xml><?xml version="1.0" encoding="utf-8"?>
<a:theme xmlns:a="http://schemas.openxmlformats.org/drawingml/2006/main" name="Tsinghu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rgbClr val="7030A0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singhua" id="{D780B322-CDB6-4BA8-92AF-5C3DE9114273}" vid="{85E16F8F-05B1-4403-9C71-87521E2523D5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Tsinghua</Template>
  <TotalTime>78929</TotalTime>
  <Words>338</Words>
  <Application>Microsoft Office PowerPoint</Application>
  <PresentationFormat>宽屏</PresentationFormat>
  <Paragraphs>27</Paragraphs>
  <Slides>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0" baseType="lpstr">
      <vt:lpstr>新細明體</vt:lpstr>
      <vt:lpstr>方正粗黑宋简体</vt:lpstr>
      <vt:lpstr>宋体</vt:lpstr>
      <vt:lpstr>Microsoft YaHei</vt:lpstr>
      <vt:lpstr>Microsoft YaHei</vt:lpstr>
      <vt:lpstr>Arial</vt:lpstr>
      <vt:lpstr>Calibri</vt:lpstr>
      <vt:lpstr>Times New Roman</vt:lpstr>
      <vt:lpstr>Wingdings</vt:lpstr>
      <vt:lpstr>Wingdings 2</vt:lpstr>
      <vt:lpstr>Tsinghua</vt:lpstr>
      <vt:lpstr>关于频繁模式</vt:lpstr>
      <vt:lpstr>频繁模式例子1</vt:lpstr>
      <vt:lpstr>频繁模式例子2</vt:lpstr>
      <vt:lpstr>频繁模式例子3</vt:lpstr>
      <vt:lpstr>频繁模式例子4</vt:lpstr>
      <vt:lpstr>频繁模式例子5</vt:lpstr>
      <vt:lpstr>频繁模式例子6</vt:lpstr>
      <vt:lpstr>关于频繁模式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新闻和用户生成内容的交互分析</dc:title>
  <dc:creator>Lei Hou</dc:creator>
  <cp:lastModifiedBy>xuhua</cp:lastModifiedBy>
  <cp:revision>6105</cp:revision>
  <cp:lastPrinted>2019-04-19T01:46:34Z</cp:lastPrinted>
  <dcterms:created xsi:type="dcterms:W3CDTF">2013-09-16T02:46:25Z</dcterms:created>
  <dcterms:modified xsi:type="dcterms:W3CDTF">2022-04-02T02:26:14Z</dcterms:modified>
</cp:coreProperties>
</file>