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8"/>
  </p:notesMasterIdLst>
  <p:handoutMasterIdLst>
    <p:handoutMasterId r:id="rId9"/>
  </p:handoutMasterIdLst>
  <p:sldIdLst>
    <p:sldId id="920" r:id="rId2"/>
    <p:sldId id="975" r:id="rId3"/>
    <p:sldId id="976" r:id="rId4"/>
    <p:sldId id="977" r:id="rId5"/>
    <p:sldId id="978" r:id="rId6"/>
    <p:sldId id="804" r:id="rId7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Cluster Analysis</a:t>
            </a:r>
            <a:br>
              <a:rPr lang="en-US" altLang="zh-CN" b="1" dirty="0"/>
            </a:br>
            <a:r>
              <a:rPr lang="en-US" altLang="zh-CN" sz="2000" dirty="0" smtClean="0"/>
              <a:t>——Model-Based </a:t>
            </a:r>
            <a:r>
              <a:rPr lang="en-US" altLang="zh-CN" sz="2000" dirty="0"/>
              <a:t>Clustering </a:t>
            </a:r>
            <a:r>
              <a:rPr lang="en-US" altLang="zh-CN" sz="2000" dirty="0" smtClean="0"/>
              <a:t>Methods——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Cluster Analysis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What is Cluster Analysis?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Types of Data in Cluster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 Categorization of Major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Partitioning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Hierarchical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Density-Based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Grid-Based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Model-Based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Outlier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Summary </a:t>
            </a:r>
          </a:p>
          <a:p>
            <a:pPr>
              <a:lnSpc>
                <a:spcPct val="150000"/>
              </a:lnSpc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Model-Based Clustering Methods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Attempt to optimize the fit between the data and some mathematical model</a:t>
            </a:r>
          </a:p>
          <a:p>
            <a:r>
              <a:rPr lang="en-US" altLang="zh-CN" sz="2000" b="1" dirty="0"/>
              <a:t>Statistical and AI approach</a:t>
            </a:r>
          </a:p>
          <a:p>
            <a:pPr lvl="1"/>
            <a:r>
              <a:rPr lang="en-US" altLang="zh-CN" sz="1800" b="1" dirty="0"/>
              <a:t>Conceptual clustering</a:t>
            </a:r>
          </a:p>
          <a:p>
            <a:pPr lvl="2"/>
            <a:r>
              <a:rPr lang="en-US" altLang="zh-CN" sz="1600" b="1" dirty="0"/>
              <a:t>A form of clustering in machine learning</a:t>
            </a:r>
          </a:p>
          <a:p>
            <a:pPr lvl="2"/>
            <a:r>
              <a:rPr lang="en-US" altLang="zh-CN" sz="1600" b="1" dirty="0"/>
              <a:t>Produces a classification scheme for a set of unlabeled objects</a:t>
            </a:r>
          </a:p>
          <a:p>
            <a:pPr lvl="2"/>
            <a:r>
              <a:rPr lang="en-US" altLang="zh-CN" sz="1600" b="1" dirty="0"/>
              <a:t>Finds characteristic description for each concept (class)</a:t>
            </a:r>
          </a:p>
          <a:p>
            <a:pPr lvl="1"/>
            <a:r>
              <a:rPr lang="en-US" altLang="zh-CN" sz="1800" b="1" dirty="0"/>
              <a:t>COBWEB (Fisher’87)</a:t>
            </a:r>
            <a:r>
              <a:rPr lang="en-US" altLang="zh-CN" sz="1200" b="1" dirty="0"/>
              <a:t> </a:t>
            </a:r>
          </a:p>
          <a:p>
            <a:pPr lvl="2"/>
            <a:r>
              <a:rPr lang="en-US" altLang="zh-CN" sz="1600" b="1" dirty="0"/>
              <a:t>A popular simple method of incremental conceptual learning</a:t>
            </a:r>
          </a:p>
          <a:p>
            <a:pPr lvl="2"/>
            <a:r>
              <a:rPr lang="en-US" altLang="zh-CN" sz="1600" b="1" dirty="0"/>
              <a:t>Creates a hierarchical clustering in the form of a </a:t>
            </a:r>
            <a:r>
              <a:rPr lang="en-US" altLang="zh-CN" sz="1600" b="1" dirty="0">
                <a:solidFill>
                  <a:schemeClr val="hlink"/>
                </a:solidFill>
              </a:rPr>
              <a:t>classification tree</a:t>
            </a:r>
          </a:p>
          <a:p>
            <a:pPr lvl="2"/>
            <a:r>
              <a:rPr lang="en-US" altLang="zh-CN" sz="1600" b="1" dirty="0"/>
              <a:t>Each node refers to a concept and contains a probabilistic description of that concept</a:t>
            </a:r>
          </a:p>
        </p:txBody>
      </p:sp>
    </p:spTree>
    <p:extLst>
      <p:ext uri="{BB962C8B-B14F-4D97-AF65-F5344CB8AC3E}">
        <p14:creationId xmlns:p14="http://schemas.microsoft.com/office/powerpoint/2010/main" val="359102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COBWEB Clustering Method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A classification tree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60F921-BDF0-468E-95BE-6D54C499E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652" y="1994035"/>
            <a:ext cx="7543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10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More on Statistical-Based Clustering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Limitations of COBWEB</a:t>
            </a:r>
          </a:p>
          <a:p>
            <a:pPr lvl="1"/>
            <a:r>
              <a:rPr lang="en-US" altLang="zh-CN" sz="1800" b="1" dirty="0"/>
              <a:t>The assumption  that the attributes are independent of each other is often too strong because correlation may exist</a:t>
            </a:r>
          </a:p>
          <a:p>
            <a:pPr lvl="1"/>
            <a:r>
              <a:rPr lang="en-US" altLang="zh-CN" sz="1800" b="1" dirty="0"/>
              <a:t>Not suitable for clustering large database data – skewed tree and expensive probability distributions</a:t>
            </a:r>
          </a:p>
          <a:p>
            <a:r>
              <a:rPr lang="en-US" altLang="zh-CN" sz="2000" b="1" dirty="0"/>
              <a:t>CLASSIT</a:t>
            </a:r>
          </a:p>
          <a:p>
            <a:pPr lvl="1"/>
            <a:r>
              <a:rPr lang="en-US" altLang="zh-CN" sz="1800" b="1" dirty="0"/>
              <a:t>an extension of COBWEB for incremental clustering of continuous data</a:t>
            </a:r>
          </a:p>
          <a:p>
            <a:pPr lvl="1"/>
            <a:r>
              <a:rPr lang="en-US" altLang="zh-CN" sz="1800" b="1" dirty="0"/>
              <a:t>suffers similar problems as COBWEB </a:t>
            </a:r>
          </a:p>
          <a:p>
            <a:r>
              <a:rPr lang="en-US" altLang="zh-CN" sz="2000" b="1" dirty="0" err="1"/>
              <a:t>AutoClass</a:t>
            </a:r>
            <a:r>
              <a:rPr lang="en-US" altLang="zh-CN" sz="2000" b="1" dirty="0"/>
              <a:t> (Cheeseman and Stutz, 1996)</a:t>
            </a:r>
          </a:p>
          <a:p>
            <a:pPr lvl="1"/>
            <a:r>
              <a:rPr lang="en-US" altLang="zh-CN" sz="1800" b="1" dirty="0"/>
              <a:t>Uses Bayesian statistical analysis to estimate the number of clusters</a:t>
            </a:r>
          </a:p>
          <a:p>
            <a:pPr lvl="1"/>
            <a:r>
              <a:rPr lang="en-US" altLang="zh-CN" sz="1800" b="1" dirty="0"/>
              <a:t>Popular in industry</a:t>
            </a:r>
          </a:p>
        </p:txBody>
      </p:sp>
    </p:spTree>
    <p:extLst>
      <p:ext uri="{BB962C8B-B14F-4D97-AF65-F5344CB8AC3E}">
        <p14:creationId xmlns:p14="http://schemas.microsoft.com/office/powerpoint/2010/main" val="175952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78902</TotalTime>
  <Words>221</Words>
  <Application>Microsoft Office PowerPoint</Application>
  <PresentationFormat>宽屏</PresentationFormat>
  <Paragraphs>42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Cluster Analysis ——Model-Based Clustering Methods——</vt:lpstr>
      <vt:lpstr>Cluster Analysis</vt:lpstr>
      <vt:lpstr>Model-Based Clustering Methods</vt:lpstr>
      <vt:lpstr>COBWEB Clustering Method</vt:lpstr>
      <vt:lpstr>More on Statistical-Based Clustering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6115</cp:revision>
  <cp:lastPrinted>2019-04-19T01:46:34Z</cp:lastPrinted>
  <dcterms:created xsi:type="dcterms:W3CDTF">2013-09-16T02:46:25Z</dcterms:created>
  <dcterms:modified xsi:type="dcterms:W3CDTF">2021-05-06T06:15:29Z</dcterms:modified>
</cp:coreProperties>
</file>