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804" r:id="rId9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——Outlier——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Is Outlier Discovery?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What are outliers?</a:t>
            </a:r>
          </a:p>
          <a:p>
            <a:pPr lvl="1"/>
            <a:r>
              <a:rPr lang="en-US" altLang="zh-CN" sz="1800" b="1" dirty="0"/>
              <a:t>The set of objects are considerably dissimilar from the remainder of the data</a:t>
            </a:r>
          </a:p>
          <a:p>
            <a:r>
              <a:rPr lang="en-US" altLang="zh-CN" sz="2000" b="1" dirty="0"/>
              <a:t>Problem</a:t>
            </a:r>
          </a:p>
          <a:p>
            <a:pPr lvl="1"/>
            <a:r>
              <a:rPr lang="en-US" altLang="zh-CN" sz="1800" b="1" dirty="0"/>
              <a:t>Find top n outlier points </a:t>
            </a:r>
          </a:p>
          <a:p>
            <a:r>
              <a:rPr lang="en-US" altLang="zh-CN" sz="2000" b="1" dirty="0"/>
              <a:t>Applications:</a:t>
            </a:r>
          </a:p>
          <a:p>
            <a:pPr lvl="1"/>
            <a:r>
              <a:rPr lang="en-US" altLang="zh-CN" sz="1800" b="1" dirty="0"/>
              <a:t>Credit card fraud detection</a:t>
            </a:r>
          </a:p>
          <a:p>
            <a:pPr lvl="1"/>
            <a:r>
              <a:rPr lang="en-US" altLang="zh-CN" sz="1800" b="1" dirty="0"/>
              <a:t>Telecom fraud detection</a:t>
            </a:r>
          </a:p>
          <a:p>
            <a:pPr lvl="1"/>
            <a:r>
              <a:rPr lang="en-US" altLang="zh-CN" sz="1800" b="1" dirty="0"/>
              <a:t>Customer segmentation</a:t>
            </a:r>
          </a:p>
          <a:p>
            <a:pPr lvl="1"/>
            <a:r>
              <a:rPr lang="en-US" altLang="zh-CN" sz="1800" b="1" dirty="0"/>
              <a:t>Medical analysis</a:t>
            </a:r>
          </a:p>
        </p:txBody>
      </p:sp>
    </p:spTree>
    <p:extLst>
      <p:ext uri="{BB962C8B-B14F-4D97-AF65-F5344CB8AC3E}">
        <p14:creationId xmlns:p14="http://schemas.microsoft.com/office/powerpoint/2010/main" val="41363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Outlier Discovery: Statistical Approaches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Assume a model underlying distribution that generates data set (e.g. normal distribution)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Use discordancy tests depending on 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data distribution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distribution parameter (e.g., mean, variance)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number of expected outliers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Drawbacks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most tests are for single attribute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In many cases, data distribution may not be known</a:t>
            </a:r>
          </a:p>
        </p:txBody>
      </p:sp>
    </p:spTree>
    <p:extLst>
      <p:ext uri="{BB962C8B-B14F-4D97-AF65-F5344CB8AC3E}">
        <p14:creationId xmlns:p14="http://schemas.microsoft.com/office/powerpoint/2010/main" val="5097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Outlier Discovery: Distance-Based Approach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Introduced to counter the main limitations imposed by statistical methods</a:t>
            </a:r>
          </a:p>
          <a:p>
            <a:pPr lvl="1"/>
            <a:r>
              <a:rPr lang="en-US" altLang="zh-CN" sz="1800" b="1" dirty="0"/>
              <a:t>We need multi-dimensional analysis without knowing data distribution.</a:t>
            </a:r>
          </a:p>
          <a:p>
            <a:r>
              <a:rPr lang="en-US" altLang="zh-CN" sz="2000" b="1" dirty="0"/>
              <a:t>Distance-based outlier: A DB(p, D)-outlier is an object O in a dataset T such that at least a fraction p of the objects in T lies at a distance greater than D from O</a:t>
            </a:r>
          </a:p>
          <a:p>
            <a:r>
              <a:rPr lang="en-US" altLang="zh-CN" sz="2000" b="1" dirty="0"/>
              <a:t>Algorithms for mining distance-based outliers  </a:t>
            </a:r>
          </a:p>
          <a:p>
            <a:pPr lvl="1"/>
            <a:r>
              <a:rPr lang="en-US" altLang="zh-CN" sz="1800" b="1" dirty="0"/>
              <a:t>Index-based algorithm</a:t>
            </a:r>
          </a:p>
          <a:p>
            <a:pPr lvl="1"/>
            <a:r>
              <a:rPr lang="en-US" altLang="zh-CN" sz="1800" b="1" dirty="0"/>
              <a:t>Nested-loop algorithm </a:t>
            </a:r>
          </a:p>
          <a:p>
            <a:pPr lvl="1"/>
            <a:r>
              <a:rPr lang="en-US" altLang="zh-CN" sz="1800" b="1" dirty="0"/>
              <a:t>Cell-based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327133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Outlier Discovery: Deviation-Based Approach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Identifies outliers by examining the main characteristics of objects in a group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Objects that “deviate” from this description are considered outliers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Sequential exception technique 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simulates the way in which humans can distinguish unusual objects from among a series of supposedly like objects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OLAP data cube technique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uses data cubes to identify regions of anomalies</a:t>
            </a:r>
            <a:r>
              <a:rPr lang="zh-CN" altLang="en-US" sz="1800" b="1" dirty="0"/>
              <a:t>（异常） </a:t>
            </a:r>
            <a:r>
              <a:rPr lang="en-US" altLang="zh-CN" sz="1800" b="1" dirty="0"/>
              <a:t>in large multidimensional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2077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Summary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Considerable progress has been made in scalable clustering methods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Partitioning: k-means, k-medoids, CLARANS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Hierarchical: BIRCH, CURE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Density-based: DBSCAN, CLIQUE, OPTICS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Grid-based: STING, </a:t>
            </a:r>
            <a:r>
              <a:rPr lang="en-US" altLang="zh-CN" sz="1800" b="1" dirty="0" err="1"/>
              <a:t>WaveCluster</a:t>
            </a:r>
            <a:endParaRPr lang="en-US" altLang="zh-CN" sz="1800" b="1" dirty="0"/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Model-based: </a:t>
            </a:r>
            <a:r>
              <a:rPr lang="en-US" altLang="zh-CN" sz="1800" b="1" dirty="0" err="1"/>
              <a:t>Autoclass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Denclue</a:t>
            </a:r>
            <a:r>
              <a:rPr lang="en-US" altLang="zh-CN" sz="1800" b="1" dirty="0"/>
              <a:t>, Cobweb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Current clustering techniques do not </a:t>
            </a:r>
            <a:r>
              <a:rPr lang="en-US" altLang="zh-CN" sz="2000" b="1" u="sng" dirty="0"/>
              <a:t>address</a:t>
            </a:r>
            <a:r>
              <a:rPr lang="en-US" altLang="zh-CN" sz="2000" b="1" dirty="0"/>
              <a:t> all the requirements adequately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Constraint-based clustering analysis: Constraints exist in data space (bridges and highways) or in user queries</a:t>
            </a:r>
          </a:p>
        </p:txBody>
      </p:sp>
    </p:spTree>
    <p:extLst>
      <p:ext uri="{BB962C8B-B14F-4D97-AF65-F5344CB8AC3E}">
        <p14:creationId xmlns:p14="http://schemas.microsoft.com/office/powerpoint/2010/main" val="32964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78915</TotalTime>
  <Words>363</Words>
  <Application>Microsoft Office PowerPoint</Application>
  <PresentationFormat>宽屏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Cluster Analysis ——Outlier——</vt:lpstr>
      <vt:lpstr>Cluster Analysis</vt:lpstr>
      <vt:lpstr>What Is Outlier Discovery?</vt:lpstr>
      <vt:lpstr>Outlier Discovery: Statistical Approaches</vt:lpstr>
      <vt:lpstr>Outlier Discovery: Distance-Based Approach</vt:lpstr>
      <vt:lpstr>Outlier Discovery: Deviation-Based Approach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6120</cp:revision>
  <cp:lastPrinted>2019-04-19T01:46:34Z</cp:lastPrinted>
  <dcterms:created xsi:type="dcterms:W3CDTF">2013-09-16T02:46:25Z</dcterms:created>
  <dcterms:modified xsi:type="dcterms:W3CDTF">2022-05-09T09:02:16Z</dcterms:modified>
</cp:coreProperties>
</file>